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6.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2.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5" r:id="rId1"/>
    <p:sldMasterId id="2147484205" r:id="rId2"/>
    <p:sldMasterId id="2147484204" r:id="rId3"/>
    <p:sldMasterId id="2147483874" r:id="rId4"/>
    <p:sldMasterId id="2147483873" r:id="rId5"/>
    <p:sldMasterId id="2147483872" r:id="rId6"/>
    <p:sldMasterId id="2147483871" r:id="rId7"/>
    <p:sldMasterId id="2147483870" r:id="rId8"/>
    <p:sldMasterId id="2147483869" r:id="rId9"/>
    <p:sldMasterId id="2147483868" r:id="rId10"/>
    <p:sldMasterId id="2147483867" r:id="rId11"/>
    <p:sldMasterId id="2147483866" r:id="rId12"/>
    <p:sldMasterId id="2147483865" r:id="rId13"/>
    <p:sldMasterId id="2147483864" r:id="rId14"/>
    <p:sldMasterId id="2147483837" r:id="rId15"/>
    <p:sldMasterId id="2147483851" r:id="rId16"/>
    <p:sldMasterId id="2147484363" r:id="rId17"/>
  </p:sldMasterIdLst>
  <p:notesMasterIdLst>
    <p:notesMasterId r:id="rId68"/>
  </p:notesMasterIdLst>
  <p:sldIdLst>
    <p:sldId id="369" r:id="rId18"/>
    <p:sldId id="370" r:id="rId19"/>
    <p:sldId id="371" r:id="rId20"/>
    <p:sldId id="372" r:id="rId21"/>
    <p:sldId id="373" r:id="rId22"/>
    <p:sldId id="374" r:id="rId23"/>
    <p:sldId id="375" r:id="rId24"/>
    <p:sldId id="376" r:id="rId25"/>
    <p:sldId id="377" r:id="rId26"/>
    <p:sldId id="378" r:id="rId27"/>
    <p:sldId id="379" r:id="rId28"/>
    <p:sldId id="380" r:id="rId29"/>
    <p:sldId id="381" r:id="rId30"/>
    <p:sldId id="382" r:id="rId31"/>
    <p:sldId id="383" r:id="rId32"/>
    <p:sldId id="384" r:id="rId33"/>
    <p:sldId id="385" r:id="rId34"/>
    <p:sldId id="386" r:id="rId35"/>
    <p:sldId id="387" r:id="rId36"/>
    <p:sldId id="388" r:id="rId37"/>
    <p:sldId id="389" r:id="rId38"/>
    <p:sldId id="390" r:id="rId39"/>
    <p:sldId id="391" r:id="rId40"/>
    <p:sldId id="392" r:id="rId41"/>
    <p:sldId id="393" r:id="rId42"/>
    <p:sldId id="394" r:id="rId43"/>
    <p:sldId id="395" r:id="rId44"/>
    <p:sldId id="396" r:id="rId45"/>
    <p:sldId id="397" r:id="rId46"/>
    <p:sldId id="398" r:id="rId47"/>
    <p:sldId id="399" r:id="rId48"/>
    <p:sldId id="400" r:id="rId49"/>
    <p:sldId id="401" r:id="rId50"/>
    <p:sldId id="402" r:id="rId51"/>
    <p:sldId id="403" r:id="rId52"/>
    <p:sldId id="404" r:id="rId53"/>
    <p:sldId id="405" r:id="rId54"/>
    <p:sldId id="406" r:id="rId55"/>
    <p:sldId id="407" r:id="rId56"/>
    <p:sldId id="408" r:id="rId57"/>
    <p:sldId id="409" r:id="rId58"/>
    <p:sldId id="410" r:id="rId59"/>
    <p:sldId id="411" r:id="rId60"/>
    <p:sldId id="412" r:id="rId61"/>
    <p:sldId id="413" r:id="rId62"/>
    <p:sldId id="414" r:id="rId63"/>
    <p:sldId id="415" r:id="rId64"/>
    <p:sldId id="416" r:id="rId65"/>
    <p:sldId id="267" r:id="rId66"/>
    <p:sldId id="310" r:id="rId6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68"/>
    <p:restoredTop sz="90945"/>
  </p:normalViewPr>
  <p:slideViewPr>
    <p:cSldViewPr snapToGrid="0" snapToObjects="1">
      <p:cViewPr varScale="1">
        <p:scale>
          <a:sx n="119" d="100"/>
          <a:sy n="119" d="100"/>
        </p:scale>
        <p:origin x="976" y="160"/>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5B036B0-E81D-C644-B3B5-15A7F181169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9DDEEF4-353E-DE47-AA8A-D1D40613DF2E}"/>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D5EDECCA-F4B5-E543-8A96-E926E4645105}" type="datetime1">
              <a:rPr lang="en-US" altLang="en-US"/>
              <a:pPr/>
              <a:t>9/21/20</a:t>
            </a:fld>
            <a:endParaRPr lang="en-US" altLang="en-US"/>
          </a:p>
        </p:txBody>
      </p:sp>
      <p:sp>
        <p:nvSpPr>
          <p:cNvPr id="4" name="Slide Image Placeholder 3">
            <a:extLst>
              <a:ext uri="{FF2B5EF4-FFF2-40B4-BE49-F238E27FC236}">
                <a16:creationId xmlns:a16="http://schemas.microsoft.com/office/drawing/2014/main" id="{C5C2140B-2CEB-7547-B2F8-DBD95A649FB2}"/>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8F8E35E-F002-A64E-9FD1-95B5F2E53A0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4F06156-0070-074D-9974-4E8E6C3BD6E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979D832B-4232-C54D-B584-B41333A7107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14DD4FE8-51AF-4C40-AA8D-5150993B2E7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pitchFamily="-112"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a:extLst>
              <a:ext uri="{FF2B5EF4-FFF2-40B4-BE49-F238E27FC236}">
                <a16:creationId xmlns:a16="http://schemas.microsoft.com/office/drawing/2014/main" id="{426A9D52-064C-BE4F-997C-92811C6B578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FF105CCE-0906-DE44-B6B6-A8DB336C1499}" type="slidenum">
              <a:rPr lang="en-US" altLang="en-US" sz="1200">
                <a:latin typeface="Times New Roman" panose="02020603050405020304" pitchFamily="18" charset="0"/>
              </a:rPr>
              <a:pPr algn="r" defTabSz="914400"/>
              <a:t>1</a:t>
            </a:fld>
            <a:endParaRPr lang="en-US" altLang="en-US" sz="1200">
              <a:latin typeface="Times New Roman" panose="02020603050405020304" pitchFamily="18" charset="0"/>
            </a:endParaRPr>
          </a:p>
        </p:txBody>
      </p:sp>
      <p:sp>
        <p:nvSpPr>
          <p:cNvPr id="280579" name="Rectangle 2">
            <a:extLst>
              <a:ext uri="{FF2B5EF4-FFF2-40B4-BE49-F238E27FC236}">
                <a16:creationId xmlns:a16="http://schemas.microsoft.com/office/drawing/2014/main" id="{B215363C-DCD1-D444-9FED-2EDF670D593D}"/>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0580" name="Rectangle 3">
            <a:extLst>
              <a:ext uri="{FF2B5EF4-FFF2-40B4-BE49-F238E27FC236}">
                <a16:creationId xmlns:a16="http://schemas.microsoft.com/office/drawing/2014/main" id="{A64A6B79-DE4F-E64E-BC32-BFC2AF1E6DDF}"/>
              </a:ext>
            </a:extLst>
          </p:cNvPr>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a:extLst>
              <a:ext uri="{FF2B5EF4-FFF2-40B4-BE49-F238E27FC236}">
                <a16:creationId xmlns:a16="http://schemas.microsoft.com/office/drawing/2014/main" id="{2B51CE80-7230-D74B-AB7D-ADA2303AF34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D46C1FCF-DFAD-DC4F-8F39-37E3F425C084}" type="slidenum">
              <a:rPr lang="en-US" altLang="en-US" sz="1200">
                <a:latin typeface="Times New Roman" panose="02020603050405020304" pitchFamily="18" charset="0"/>
              </a:rPr>
              <a:pPr algn="r" defTabSz="914400"/>
              <a:t>11</a:t>
            </a:fld>
            <a:endParaRPr lang="en-US" altLang="en-US" sz="1200">
              <a:latin typeface="Times New Roman" panose="02020603050405020304" pitchFamily="18" charset="0"/>
            </a:endParaRPr>
          </a:p>
        </p:txBody>
      </p:sp>
      <p:sp>
        <p:nvSpPr>
          <p:cNvPr id="301059" name="Rectangle 2">
            <a:extLst>
              <a:ext uri="{FF2B5EF4-FFF2-40B4-BE49-F238E27FC236}">
                <a16:creationId xmlns:a16="http://schemas.microsoft.com/office/drawing/2014/main" id="{D70D78C5-3935-9F43-830F-DD50F25D2B6E}"/>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1060" name="Rectangle 3">
            <a:extLst>
              <a:ext uri="{FF2B5EF4-FFF2-40B4-BE49-F238E27FC236}">
                <a16:creationId xmlns:a16="http://schemas.microsoft.com/office/drawing/2014/main" id="{72A01558-4934-2E4A-B6D8-AB53AF9F84A6}"/>
              </a:ext>
            </a:extLst>
          </p:cNvPr>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a:extLst>
              <a:ext uri="{FF2B5EF4-FFF2-40B4-BE49-F238E27FC236}">
                <a16:creationId xmlns:a16="http://schemas.microsoft.com/office/drawing/2014/main" id="{D544A4CD-7A22-FE48-A8BD-C3BD6D3F063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00E81F63-426A-B54E-B729-1B0FD66453B2}" type="slidenum">
              <a:rPr lang="en-US" altLang="en-US" sz="1200">
                <a:latin typeface="Times New Roman" panose="02020603050405020304" pitchFamily="18" charset="0"/>
              </a:rPr>
              <a:pPr algn="r" defTabSz="914400"/>
              <a:t>12</a:t>
            </a:fld>
            <a:endParaRPr lang="en-US" altLang="en-US" sz="1200">
              <a:latin typeface="Times New Roman" panose="02020603050405020304" pitchFamily="18" charset="0"/>
            </a:endParaRPr>
          </a:p>
        </p:txBody>
      </p:sp>
      <p:sp>
        <p:nvSpPr>
          <p:cNvPr id="303107" name="Rectangle 2">
            <a:extLst>
              <a:ext uri="{FF2B5EF4-FFF2-40B4-BE49-F238E27FC236}">
                <a16:creationId xmlns:a16="http://schemas.microsoft.com/office/drawing/2014/main" id="{FD5D91ED-3D90-D845-A2C6-DBF722D389AA}"/>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3108" name="Rectangle 3">
            <a:extLst>
              <a:ext uri="{FF2B5EF4-FFF2-40B4-BE49-F238E27FC236}">
                <a16:creationId xmlns:a16="http://schemas.microsoft.com/office/drawing/2014/main" id="{19A1B5AC-4F11-C740-BCF1-F1EFA7AB35ED}"/>
              </a:ext>
            </a:extLst>
          </p:cNvPr>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a:extLst>
              <a:ext uri="{FF2B5EF4-FFF2-40B4-BE49-F238E27FC236}">
                <a16:creationId xmlns:a16="http://schemas.microsoft.com/office/drawing/2014/main" id="{FB986F42-FBA0-054A-805D-3EFAD5B21DF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70E7B62C-CD1A-DB41-9C98-CFB8A908F66D}" type="slidenum">
              <a:rPr lang="en-US" altLang="en-US" sz="1200">
                <a:latin typeface="Times New Roman" panose="02020603050405020304" pitchFamily="18" charset="0"/>
              </a:rPr>
              <a:pPr algn="r" defTabSz="914400"/>
              <a:t>13</a:t>
            </a:fld>
            <a:endParaRPr lang="en-US" altLang="en-US" sz="1200">
              <a:latin typeface="Times New Roman" panose="02020603050405020304" pitchFamily="18" charset="0"/>
            </a:endParaRPr>
          </a:p>
        </p:txBody>
      </p:sp>
      <p:sp>
        <p:nvSpPr>
          <p:cNvPr id="305155" name="Rectangle 2">
            <a:extLst>
              <a:ext uri="{FF2B5EF4-FFF2-40B4-BE49-F238E27FC236}">
                <a16:creationId xmlns:a16="http://schemas.microsoft.com/office/drawing/2014/main" id="{4DBDD8F0-E1E4-6B41-B581-ABD7DA805795}"/>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5156" name="Rectangle 3">
            <a:extLst>
              <a:ext uri="{FF2B5EF4-FFF2-40B4-BE49-F238E27FC236}">
                <a16:creationId xmlns:a16="http://schemas.microsoft.com/office/drawing/2014/main" id="{DF8C9FF0-15A4-CB47-AA2F-4AEA317E224D}"/>
              </a:ext>
            </a:extLst>
          </p:cNvPr>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a:extLst>
              <a:ext uri="{FF2B5EF4-FFF2-40B4-BE49-F238E27FC236}">
                <a16:creationId xmlns:a16="http://schemas.microsoft.com/office/drawing/2014/main" id="{C1EE754B-891F-164B-A7BD-8F52DFB54F1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AB65F7F7-A57D-5E48-ABB6-8A4A0C1A352E}" type="slidenum">
              <a:rPr lang="en-US" altLang="en-US" sz="1200">
                <a:latin typeface="Times New Roman" panose="02020603050405020304" pitchFamily="18" charset="0"/>
              </a:rPr>
              <a:pPr algn="r" defTabSz="914400"/>
              <a:t>15</a:t>
            </a:fld>
            <a:endParaRPr lang="en-US" altLang="en-US" sz="1200">
              <a:latin typeface="Times New Roman" panose="02020603050405020304" pitchFamily="18" charset="0"/>
            </a:endParaRPr>
          </a:p>
        </p:txBody>
      </p:sp>
      <p:sp>
        <p:nvSpPr>
          <p:cNvPr id="308227" name="Rectangle 2">
            <a:extLst>
              <a:ext uri="{FF2B5EF4-FFF2-40B4-BE49-F238E27FC236}">
                <a16:creationId xmlns:a16="http://schemas.microsoft.com/office/drawing/2014/main" id="{9BB8321F-90DF-F74D-8AF7-8C5FB31F5408}"/>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8228" name="Rectangle 3">
            <a:extLst>
              <a:ext uri="{FF2B5EF4-FFF2-40B4-BE49-F238E27FC236}">
                <a16:creationId xmlns:a16="http://schemas.microsoft.com/office/drawing/2014/main" id="{9D4C6C38-6AAE-4D4D-AA6C-5DE87C88EC8C}"/>
              </a:ext>
            </a:extLst>
          </p:cNvPr>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a:extLst>
              <a:ext uri="{FF2B5EF4-FFF2-40B4-BE49-F238E27FC236}">
                <a16:creationId xmlns:a16="http://schemas.microsoft.com/office/drawing/2014/main" id="{C712BD32-90FE-7E4A-9FD8-FF0C56C5DFF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FE23C6C6-8B97-2C4C-AD97-C42ECFCA82A7}" type="slidenum">
              <a:rPr lang="en-US" altLang="en-US" sz="1200">
                <a:latin typeface="Times New Roman" panose="02020603050405020304" pitchFamily="18" charset="0"/>
              </a:rPr>
              <a:pPr algn="r" defTabSz="914400"/>
              <a:t>16</a:t>
            </a:fld>
            <a:endParaRPr lang="en-US" altLang="en-US" sz="1200">
              <a:latin typeface="Times New Roman" panose="02020603050405020304" pitchFamily="18" charset="0"/>
            </a:endParaRPr>
          </a:p>
        </p:txBody>
      </p:sp>
      <p:sp>
        <p:nvSpPr>
          <p:cNvPr id="310275" name="Rectangle 2">
            <a:extLst>
              <a:ext uri="{FF2B5EF4-FFF2-40B4-BE49-F238E27FC236}">
                <a16:creationId xmlns:a16="http://schemas.microsoft.com/office/drawing/2014/main" id="{7BE2EA28-536F-7B4D-B541-0A71C2D9B550}"/>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0276" name="Rectangle 3">
            <a:extLst>
              <a:ext uri="{FF2B5EF4-FFF2-40B4-BE49-F238E27FC236}">
                <a16:creationId xmlns:a16="http://schemas.microsoft.com/office/drawing/2014/main" id="{09CEBE8B-6DF6-E340-983F-468FCC26B82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r>
              <a:rPr lang="en-US" altLang="en-US" sz="1800">
                <a:ea typeface="ＭＳ Ｐゴシック" panose="020B0600070205080204" pitchFamily="34" charset="-128"/>
              </a:rPr>
              <a:t>Not exactly Law #1: God loves you and has a wonderful plan for your life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1031">
            <a:extLst>
              <a:ext uri="{FF2B5EF4-FFF2-40B4-BE49-F238E27FC236}">
                <a16:creationId xmlns:a16="http://schemas.microsoft.com/office/drawing/2014/main" id="{FC0EE446-CA78-9B4D-8C7A-9E31C2557CE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166A7D67-DF54-8E47-ACB6-75A480B82FB7}" type="slidenum">
              <a:rPr lang="en-US" altLang="en-US" sz="1200">
                <a:solidFill>
                  <a:srgbClr val="000000"/>
                </a:solidFill>
                <a:latin typeface="Times New Roman" panose="02020603050405020304" pitchFamily="18" charset="0"/>
              </a:rPr>
              <a:pPr algn="r" defTabSz="914400"/>
              <a:t>19</a:t>
            </a:fld>
            <a:endParaRPr lang="en-US" altLang="en-US" sz="1200">
              <a:solidFill>
                <a:srgbClr val="000000"/>
              </a:solidFill>
              <a:latin typeface="Times New Roman" panose="02020603050405020304" pitchFamily="18" charset="0"/>
            </a:endParaRPr>
          </a:p>
        </p:txBody>
      </p:sp>
      <p:sp>
        <p:nvSpPr>
          <p:cNvPr id="315395" name="Rectangle 2">
            <a:extLst>
              <a:ext uri="{FF2B5EF4-FFF2-40B4-BE49-F238E27FC236}">
                <a16:creationId xmlns:a16="http://schemas.microsoft.com/office/drawing/2014/main" id="{793B7797-D420-224E-9BB2-B2C6689C95FF}"/>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5396" name="Rectangle 3">
            <a:extLst>
              <a:ext uri="{FF2B5EF4-FFF2-40B4-BE49-F238E27FC236}">
                <a16:creationId xmlns:a16="http://schemas.microsoft.com/office/drawing/2014/main" id="{74763B83-AE63-D54E-8279-84A217912B5A}"/>
              </a:ext>
            </a:extLst>
          </p:cNvPr>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a:extLst>
              <a:ext uri="{FF2B5EF4-FFF2-40B4-BE49-F238E27FC236}">
                <a16:creationId xmlns:a16="http://schemas.microsoft.com/office/drawing/2014/main" id="{FFCF23C0-C7FD-CF4F-B164-168E32153AB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20C2D2D1-9844-EC4C-9D06-8A35E464D0FE}" type="slidenum">
              <a:rPr lang="en-US" altLang="en-US" sz="1200">
                <a:latin typeface="Times New Roman" panose="02020603050405020304" pitchFamily="18" charset="0"/>
              </a:rPr>
              <a:pPr algn="r" defTabSz="914400"/>
              <a:t>20</a:t>
            </a:fld>
            <a:endParaRPr lang="en-US" altLang="en-US" sz="1200">
              <a:latin typeface="Times New Roman" panose="02020603050405020304" pitchFamily="18" charset="0"/>
            </a:endParaRPr>
          </a:p>
        </p:txBody>
      </p:sp>
      <p:sp>
        <p:nvSpPr>
          <p:cNvPr id="317443" name="Rectangle 2">
            <a:extLst>
              <a:ext uri="{FF2B5EF4-FFF2-40B4-BE49-F238E27FC236}">
                <a16:creationId xmlns:a16="http://schemas.microsoft.com/office/drawing/2014/main" id="{B2757745-C477-1840-B7BF-FFB29314FD61}"/>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7444" name="Rectangle 3">
            <a:extLst>
              <a:ext uri="{FF2B5EF4-FFF2-40B4-BE49-F238E27FC236}">
                <a16:creationId xmlns:a16="http://schemas.microsoft.com/office/drawing/2014/main" id="{51D66C4D-65A9-B34A-97E4-CEA52BA41D6A}"/>
              </a:ext>
            </a:extLst>
          </p:cNvPr>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a:extLst>
              <a:ext uri="{FF2B5EF4-FFF2-40B4-BE49-F238E27FC236}">
                <a16:creationId xmlns:a16="http://schemas.microsoft.com/office/drawing/2014/main" id="{B319FDAC-ED78-C14B-923A-4282892849A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91ECB9DD-ECE0-BE4A-A17E-741B444A1FC0}" type="slidenum">
              <a:rPr lang="en-US" altLang="en-US" sz="1200">
                <a:latin typeface="Times New Roman" panose="02020603050405020304" pitchFamily="18" charset="0"/>
              </a:rPr>
              <a:pPr algn="r" defTabSz="914400"/>
              <a:t>21</a:t>
            </a:fld>
            <a:endParaRPr lang="en-US" altLang="en-US" sz="1200">
              <a:latin typeface="Times New Roman" panose="02020603050405020304" pitchFamily="18" charset="0"/>
            </a:endParaRPr>
          </a:p>
        </p:txBody>
      </p:sp>
      <p:sp>
        <p:nvSpPr>
          <p:cNvPr id="319491" name="Rectangle 2">
            <a:extLst>
              <a:ext uri="{FF2B5EF4-FFF2-40B4-BE49-F238E27FC236}">
                <a16:creationId xmlns:a16="http://schemas.microsoft.com/office/drawing/2014/main" id="{456E0ECE-136E-4F4A-A469-81D7B8A3A56F}"/>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9492" name="Rectangle 3">
            <a:extLst>
              <a:ext uri="{FF2B5EF4-FFF2-40B4-BE49-F238E27FC236}">
                <a16:creationId xmlns:a16="http://schemas.microsoft.com/office/drawing/2014/main" id="{6327D022-0D93-B442-B725-598F9BB28A9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a:extLst>
              <a:ext uri="{FF2B5EF4-FFF2-40B4-BE49-F238E27FC236}">
                <a16:creationId xmlns:a16="http://schemas.microsoft.com/office/drawing/2014/main" id="{1979D306-0B7B-2246-9F15-0023AF88691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A5B3A142-2E8F-0F4A-9FFD-459DF3F1D30B}" type="slidenum">
              <a:rPr lang="en-US" altLang="en-US" sz="1200">
                <a:latin typeface="Times New Roman" panose="02020603050405020304" pitchFamily="18" charset="0"/>
              </a:rPr>
              <a:pPr algn="r" defTabSz="914400"/>
              <a:t>22</a:t>
            </a:fld>
            <a:endParaRPr lang="en-US" altLang="en-US" sz="1200">
              <a:latin typeface="Times New Roman" panose="02020603050405020304" pitchFamily="18" charset="0"/>
            </a:endParaRPr>
          </a:p>
        </p:txBody>
      </p:sp>
      <p:sp>
        <p:nvSpPr>
          <p:cNvPr id="321539" name="Rectangle 2">
            <a:extLst>
              <a:ext uri="{FF2B5EF4-FFF2-40B4-BE49-F238E27FC236}">
                <a16:creationId xmlns:a16="http://schemas.microsoft.com/office/drawing/2014/main" id="{8899CAE3-BFDF-EA41-B3F2-1FF3E20F0FEA}"/>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1540" name="Rectangle 3">
            <a:extLst>
              <a:ext uri="{FF2B5EF4-FFF2-40B4-BE49-F238E27FC236}">
                <a16:creationId xmlns:a16="http://schemas.microsoft.com/office/drawing/2014/main" id="{E66D7D35-73E1-604D-9388-A5A1E3DCE99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a:extLst>
              <a:ext uri="{FF2B5EF4-FFF2-40B4-BE49-F238E27FC236}">
                <a16:creationId xmlns:a16="http://schemas.microsoft.com/office/drawing/2014/main" id="{C5253582-7F15-5B4F-8DB8-ADBD5E52E0B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86D6B177-A7FD-6542-AC28-1AC14386F712}" type="slidenum">
              <a:rPr lang="en-US" altLang="en-US" sz="1200">
                <a:latin typeface="Times New Roman" panose="02020603050405020304" pitchFamily="18" charset="0"/>
              </a:rPr>
              <a:pPr algn="r" defTabSz="914400"/>
              <a:t>24</a:t>
            </a:fld>
            <a:endParaRPr lang="en-US" altLang="en-US" sz="1200">
              <a:latin typeface="Times New Roman" panose="02020603050405020304" pitchFamily="18" charset="0"/>
            </a:endParaRPr>
          </a:p>
        </p:txBody>
      </p:sp>
      <p:sp>
        <p:nvSpPr>
          <p:cNvPr id="324611" name="Rectangle 2">
            <a:extLst>
              <a:ext uri="{FF2B5EF4-FFF2-40B4-BE49-F238E27FC236}">
                <a16:creationId xmlns:a16="http://schemas.microsoft.com/office/drawing/2014/main" id="{50836303-F5CF-324E-BB8E-A0241A5390E9}"/>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4612" name="Rectangle 3">
            <a:extLst>
              <a:ext uri="{FF2B5EF4-FFF2-40B4-BE49-F238E27FC236}">
                <a16:creationId xmlns:a16="http://schemas.microsoft.com/office/drawing/2014/main" id="{E47050B8-F7C1-2448-8DE7-1683C63FDFF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a:extLst>
              <a:ext uri="{FF2B5EF4-FFF2-40B4-BE49-F238E27FC236}">
                <a16:creationId xmlns:a16="http://schemas.microsoft.com/office/drawing/2014/main" id="{44AB36AF-F5A9-CC49-BF1B-BC71A394BE91}"/>
              </a:ext>
            </a:extLst>
          </p:cNvPr>
          <p:cNvSpPr>
            <a:spLocks noGrp="1" noRot="1" noChangeAspec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3651" name="Notes Placeholder 2">
            <a:extLst>
              <a:ext uri="{FF2B5EF4-FFF2-40B4-BE49-F238E27FC236}">
                <a16:creationId xmlns:a16="http://schemas.microsoft.com/office/drawing/2014/main" id="{6DA43D3C-5A9E-EF49-9956-6714854BB6E6}"/>
              </a:ext>
            </a:extLst>
          </p:cNvPr>
          <p:cNvSpPr>
            <a:spLocks noGrp="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What do you think is the most important thing we do as a church?  Worship? Evangelism? Fellowship? Bible study?  Prayer?  A few weeks ago a man inquiring about our church asked me, “So what is most important to your church?  What is unique?”  If he had asked you, what would you have said?  I told him one word: LOVE!</a:t>
            </a:r>
            <a:endParaRPr lang="en-US"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defTabSz="914400" eaLnBrk="1" hangingPunct="1"/>
            <a:endParaRPr lang="en-US"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defTabSz="914400" eaLnBrk="1" hangingPunct="1"/>
            <a:r>
              <a:rPr lang="en-US"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Jesus debate. He realized that Jesus had answered well, so he asked, “Of all the commandments, which is the most important?”</a:t>
            </a:r>
            <a:r>
              <a:rPr lang="en-US" altLang="en-US" i="1">
                <a:latin typeface="Arial" panose="020B0604020202020204" pitchFamily="34" charset="0"/>
                <a:ea typeface="ＭＳ Ｐゴシック" panose="020B0600070205080204" pitchFamily="34" charset="-128"/>
                <a:cs typeface="Arial" panose="020B0604020202020204" pitchFamily="34" charset="0"/>
              </a:rPr>
              <a:t>  Jesus answered…</a:t>
            </a:r>
            <a:endParaRPr lang="en-US" altLang="en-US" i="1">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3652" name="Slide Number Placeholder 3">
            <a:extLst>
              <a:ext uri="{FF2B5EF4-FFF2-40B4-BE49-F238E27FC236}">
                <a16:creationId xmlns:a16="http://schemas.microsoft.com/office/drawing/2014/main" id="{BC6870D9-D76F-294A-B430-96D3F7C41304}"/>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08EEB5D6-6FCF-9B41-ACB6-155B5CB20892}" type="slidenum">
              <a:rPr lang="en-US" altLang="en-US" sz="1200">
                <a:solidFill>
                  <a:srgbClr val="000000"/>
                </a:solidFill>
                <a:latin typeface="Times New Roman" panose="02020603050405020304" pitchFamily="18" charset="0"/>
              </a:rPr>
              <a:pPr algn="r" defTabSz="914400"/>
              <a:t>2</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a:extLst>
              <a:ext uri="{FF2B5EF4-FFF2-40B4-BE49-F238E27FC236}">
                <a16:creationId xmlns:a16="http://schemas.microsoft.com/office/drawing/2014/main" id="{6B370904-8C38-B542-9F11-9B4709EFEDE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9A8C3915-DD0C-314D-B460-FFBC06A24E75}" type="slidenum">
              <a:rPr lang="en-US" altLang="en-US" sz="1200">
                <a:solidFill>
                  <a:srgbClr val="000000"/>
                </a:solidFill>
                <a:latin typeface="Times New Roman" panose="02020603050405020304" pitchFamily="18" charset="0"/>
              </a:rPr>
              <a:pPr algn="r" defTabSz="914400"/>
              <a:t>25</a:t>
            </a:fld>
            <a:endParaRPr lang="en-US" altLang="en-US" sz="1200">
              <a:solidFill>
                <a:srgbClr val="000000"/>
              </a:solidFill>
              <a:latin typeface="Times New Roman" panose="02020603050405020304" pitchFamily="18" charset="0"/>
            </a:endParaRPr>
          </a:p>
        </p:txBody>
      </p:sp>
      <p:sp>
        <p:nvSpPr>
          <p:cNvPr id="326659" name="Rectangle 2">
            <a:extLst>
              <a:ext uri="{FF2B5EF4-FFF2-40B4-BE49-F238E27FC236}">
                <a16:creationId xmlns:a16="http://schemas.microsoft.com/office/drawing/2014/main" id="{A8239ACD-F630-B544-AC0D-DC059D2134BF}"/>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6660" name="Rectangle 3">
            <a:extLst>
              <a:ext uri="{FF2B5EF4-FFF2-40B4-BE49-F238E27FC236}">
                <a16:creationId xmlns:a16="http://schemas.microsoft.com/office/drawing/2014/main" id="{123D8B9F-DDDB-A44F-8790-7BBE448B45D5}"/>
              </a:ext>
            </a:extLst>
          </p:cNvPr>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a:extLst>
              <a:ext uri="{FF2B5EF4-FFF2-40B4-BE49-F238E27FC236}">
                <a16:creationId xmlns:a16="http://schemas.microsoft.com/office/drawing/2014/main" id="{4B7B69A3-8A97-9243-83CD-A5A0E15C118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6C07D229-DCAA-3949-BDFF-408250DEC32F}" type="slidenum">
              <a:rPr lang="en-US" altLang="en-US" sz="1200">
                <a:solidFill>
                  <a:srgbClr val="000000"/>
                </a:solidFill>
                <a:latin typeface="Times New Roman" panose="02020603050405020304" pitchFamily="18" charset="0"/>
              </a:rPr>
              <a:pPr algn="r" defTabSz="914400"/>
              <a:t>26</a:t>
            </a:fld>
            <a:endParaRPr lang="en-US" altLang="en-US" sz="1200">
              <a:solidFill>
                <a:srgbClr val="000000"/>
              </a:solidFill>
              <a:latin typeface="Times New Roman" panose="02020603050405020304" pitchFamily="18" charset="0"/>
            </a:endParaRPr>
          </a:p>
        </p:txBody>
      </p:sp>
      <p:sp>
        <p:nvSpPr>
          <p:cNvPr id="328707" name="Rectangle 2">
            <a:extLst>
              <a:ext uri="{FF2B5EF4-FFF2-40B4-BE49-F238E27FC236}">
                <a16:creationId xmlns:a16="http://schemas.microsoft.com/office/drawing/2014/main" id="{E0BE00FA-37DB-7744-BC4B-A8814B96F99F}"/>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8708" name="Rectangle 3">
            <a:extLst>
              <a:ext uri="{FF2B5EF4-FFF2-40B4-BE49-F238E27FC236}">
                <a16:creationId xmlns:a16="http://schemas.microsoft.com/office/drawing/2014/main" id="{469A8C44-62DB-6A48-AB9C-C402E6E52AB1}"/>
              </a:ext>
            </a:extLst>
          </p:cNvPr>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a:extLst>
              <a:ext uri="{FF2B5EF4-FFF2-40B4-BE49-F238E27FC236}">
                <a16:creationId xmlns:a16="http://schemas.microsoft.com/office/drawing/2014/main" id="{197D5EE6-B527-DE4D-8A61-189F6B0C2BF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0B388D91-CBC9-1D4F-B5E8-8F3048DA5F50}" type="slidenum">
              <a:rPr lang="en-US" altLang="en-US" sz="1200">
                <a:solidFill>
                  <a:srgbClr val="000000"/>
                </a:solidFill>
                <a:latin typeface="Times New Roman" panose="02020603050405020304" pitchFamily="18" charset="0"/>
              </a:rPr>
              <a:pPr algn="r" defTabSz="914400"/>
              <a:t>27</a:t>
            </a:fld>
            <a:endParaRPr lang="en-US" altLang="en-US" sz="1200">
              <a:solidFill>
                <a:srgbClr val="000000"/>
              </a:solidFill>
              <a:latin typeface="Times New Roman" panose="02020603050405020304" pitchFamily="18" charset="0"/>
            </a:endParaRPr>
          </a:p>
        </p:txBody>
      </p:sp>
      <p:sp>
        <p:nvSpPr>
          <p:cNvPr id="330755" name="Rectangle 2">
            <a:extLst>
              <a:ext uri="{FF2B5EF4-FFF2-40B4-BE49-F238E27FC236}">
                <a16:creationId xmlns:a16="http://schemas.microsoft.com/office/drawing/2014/main" id="{362AB2F1-CB44-5E4B-82BB-D02646ABE9E1}"/>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0756" name="Rectangle 3">
            <a:extLst>
              <a:ext uri="{FF2B5EF4-FFF2-40B4-BE49-F238E27FC236}">
                <a16:creationId xmlns:a16="http://schemas.microsoft.com/office/drawing/2014/main" id="{43780E01-F82B-D84D-BF74-755DE7F7805B}"/>
              </a:ext>
            </a:extLst>
          </p:cNvPr>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a:extLst>
              <a:ext uri="{FF2B5EF4-FFF2-40B4-BE49-F238E27FC236}">
                <a16:creationId xmlns:a16="http://schemas.microsoft.com/office/drawing/2014/main" id="{AD12E4D2-B36C-0747-8FDB-481871692E6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C034C83D-25C4-E94B-A24A-F573DC90C6C0}" type="slidenum">
              <a:rPr lang="en-US" altLang="en-US" sz="1200">
                <a:solidFill>
                  <a:srgbClr val="000000"/>
                </a:solidFill>
                <a:latin typeface="Times New Roman" panose="02020603050405020304" pitchFamily="18" charset="0"/>
              </a:rPr>
              <a:pPr algn="r" defTabSz="914400"/>
              <a:t>28</a:t>
            </a:fld>
            <a:endParaRPr lang="en-US" altLang="en-US" sz="1200">
              <a:solidFill>
                <a:srgbClr val="000000"/>
              </a:solidFill>
              <a:latin typeface="Times New Roman" panose="02020603050405020304" pitchFamily="18" charset="0"/>
            </a:endParaRPr>
          </a:p>
        </p:txBody>
      </p:sp>
      <p:sp>
        <p:nvSpPr>
          <p:cNvPr id="332803" name="Rectangle 2">
            <a:extLst>
              <a:ext uri="{FF2B5EF4-FFF2-40B4-BE49-F238E27FC236}">
                <a16:creationId xmlns:a16="http://schemas.microsoft.com/office/drawing/2014/main" id="{ACF1D11F-528D-0247-A134-901A68A4051D}"/>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2804" name="Rectangle 3">
            <a:extLst>
              <a:ext uri="{FF2B5EF4-FFF2-40B4-BE49-F238E27FC236}">
                <a16:creationId xmlns:a16="http://schemas.microsoft.com/office/drawing/2014/main" id="{8972D01B-84B4-A241-997F-FD3A6A067A09}"/>
              </a:ext>
            </a:extLst>
          </p:cNvPr>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a:extLst>
              <a:ext uri="{FF2B5EF4-FFF2-40B4-BE49-F238E27FC236}">
                <a16:creationId xmlns:a16="http://schemas.microsoft.com/office/drawing/2014/main" id="{5D4C46FA-46C5-F34C-B34B-3FA026B1312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5B48A044-622C-594B-B907-C1A4DA694176}" type="slidenum">
              <a:rPr lang="en-US" altLang="en-US" sz="1200">
                <a:solidFill>
                  <a:srgbClr val="000000"/>
                </a:solidFill>
                <a:latin typeface="Times New Roman" panose="02020603050405020304" pitchFamily="18" charset="0"/>
              </a:rPr>
              <a:pPr algn="r" defTabSz="914400"/>
              <a:t>29</a:t>
            </a:fld>
            <a:endParaRPr lang="en-US" altLang="en-US" sz="1200">
              <a:solidFill>
                <a:srgbClr val="000000"/>
              </a:solidFill>
              <a:latin typeface="Times New Roman" panose="02020603050405020304" pitchFamily="18" charset="0"/>
            </a:endParaRPr>
          </a:p>
        </p:txBody>
      </p:sp>
      <p:sp>
        <p:nvSpPr>
          <p:cNvPr id="334851" name="Rectangle 2">
            <a:extLst>
              <a:ext uri="{FF2B5EF4-FFF2-40B4-BE49-F238E27FC236}">
                <a16:creationId xmlns:a16="http://schemas.microsoft.com/office/drawing/2014/main" id="{88D2B08D-CB1C-AA40-8D97-DC29527B2475}"/>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4852" name="Rectangle 3">
            <a:extLst>
              <a:ext uri="{FF2B5EF4-FFF2-40B4-BE49-F238E27FC236}">
                <a16:creationId xmlns:a16="http://schemas.microsoft.com/office/drawing/2014/main" id="{17870B66-B85F-AC4B-80AD-FB021111A946}"/>
              </a:ext>
            </a:extLst>
          </p:cNvPr>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a:extLst>
              <a:ext uri="{FF2B5EF4-FFF2-40B4-BE49-F238E27FC236}">
                <a16:creationId xmlns:a16="http://schemas.microsoft.com/office/drawing/2014/main" id="{D0804FF6-EB48-2148-952D-656D3DD9716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8C47AB84-6E4B-9940-8F3E-3048C50AC096}" type="slidenum">
              <a:rPr lang="en-US" altLang="en-US" sz="1200">
                <a:solidFill>
                  <a:srgbClr val="000000"/>
                </a:solidFill>
                <a:latin typeface="Times New Roman" panose="02020603050405020304" pitchFamily="18" charset="0"/>
              </a:rPr>
              <a:pPr algn="r" defTabSz="914400"/>
              <a:t>30</a:t>
            </a:fld>
            <a:endParaRPr lang="en-US" altLang="en-US" sz="1200">
              <a:solidFill>
                <a:srgbClr val="000000"/>
              </a:solidFill>
              <a:latin typeface="Times New Roman" panose="02020603050405020304" pitchFamily="18" charset="0"/>
            </a:endParaRPr>
          </a:p>
        </p:txBody>
      </p:sp>
      <p:sp>
        <p:nvSpPr>
          <p:cNvPr id="336899" name="Rectangle 2">
            <a:extLst>
              <a:ext uri="{FF2B5EF4-FFF2-40B4-BE49-F238E27FC236}">
                <a16:creationId xmlns:a16="http://schemas.microsoft.com/office/drawing/2014/main" id="{90F33338-FAB9-8E44-93F8-B99C7729A379}"/>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6900" name="Rectangle 3">
            <a:extLst>
              <a:ext uri="{FF2B5EF4-FFF2-40B4-BE49-F238E27FC236}">
                <a16:creationId xmlns:a16="http://schemas.microsoft.com/office/drawing/2014/main" id="{FD5E92E5-E56C-2448-9222-7DA39A72D969}"/>
              </a:ext>
            </a:extLst>
          </p:cNvPr>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a:extLst>
              <a:ext uri="{FF2B5EF4-FFF2-40B4-BE49-F238E27FC236}">
                <a16:creationId xmlns:a16="http://schemas.microsoft.com/office/drawing/2014/main" id="{8AEEA7EE-9F16-5B42-A28D-F9EC187D803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5C598186-C1AC-6F46-94D6-F3AE5306A180}" type="slidenum">
              <a:rPr lang="en-US" altLang="en-US" sz="1200">
                <a:latin typeface="Times New Roman" panose="02020603050405020304" pitchFamily="18" charset="0"/>
              </a:rPr>
              <a:pPr algn="r" defTabSz="914400"/>
              <a:t>31</a:t>
            </a:fld>
            <a:endParaRPr lang="en-US" altLang="en-US" sz="1200">
              <a:latin typeface="Times New Roman" panose="02020603050405020304" pitchFamily="18" charset="0"/>
            </a:endParaRPr>
          </a:p>
        </p:txBody>
      </p:sp>
      <p:sp>
        <p:nvSpPr>
          <p:cNvPr id="338947" name="Rectangle 2">
            <a:extLst>
              <a:ext uri="{FF2B5EF4-FFF2-40B4-BE49-F238E27FC236}">
                <a16:creationId xmlns:a16="http://schemas.microsoft.com/office/drawing/2014/main" id="{F2A4DEE4-0F01-C64D-B135-9DA424777A17}"/>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8948" name="Rectangle 3">
            <a:extLst>
              <a:ext uri="{FF2B5EF4-FFF2-40B4-BE49-F238E27FC236}">
                <a16:creationId xmlns:a16="http://schemas.microsoft.com/office/drawing/2014/main" id="{0193FA5C-6F88-394D-BCD9-01B9DE226FE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r>
              <a:rPr lang="en-US" altLang="en-US">
                <a:ea typeface="ＭＳ Ｐゴシック" panose="020B0600070205080204" pitchFamily="34" charset="-128"/>
              </a:rPr>
              <a:t>Israel became naval-gazing, arrogant, and sinful (a mission field herself!) </a:t>
            </a:r>
          </a:p>
          <a:p>
            <a:pPr defTabSz="914400"/>
            <a:r>
              <a:rPr lang="en-US" altLang="en-US">
                <a:ea typeface="ＭＳ Ｐゴシック" panose="020B0600070205080204" pitchFamily="34" charset="-128"/>
              </a:rPr>
              <a:t>We also disobey God by avoiding witnessing for Him (in break room, airplane seat, to neighbor or family member)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a:extLst>
              <a:ext uri="{FF2B5EF4-FFF2-40B4-BE49-F238E27FC236}">
                <a16:creationId xmlns:a16="http://schemas.microsoft.com/office/drawing/2014/main" id="{F6A1DFF7-C3E3-7948-A1B3-E827E19C899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DC6CB875-A360-AD44-BADC-76B8999DCCDB}" type="slidenum">
              <a:rPr lang="en-US" altLang="en-US" sz="1200">
                <a:latin typeface="Times New Roman" panose="02020603050405020304" pitchFamily="18" charset="0"/>
              </a:rPr>
              <a:pPr algn="r" defTabSz="914400"/>
              <a:t>32</a:t>
            </a:fld>
            <a:endParaRPr lang="en-US" altLang="en-US" sz="1200">
              <a:latin typeface="Times New Roman" panose="02020603050405020304" pitchFamily="18" charset="0"/>
            </a:endParaRPr>
          </a:p>
        </p:txBody>
      </p:sp>
      <p:sp>
        <p:nvSpPr>
          <p:cNvPr id="340995" name="Rectangle 2">
            <a:extLst>
              <a:ext uri="{FF2B5EF4-FFF2-40B4-BE49-F238E27FC236}">
                <a16:creationId xmlns:a16="http://schemas.microsoft.com/office/drawing/2014/main" id="{7C6BD2DF-C817-5540-85C9-399D2D4C820D}"/>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40996" name="Rectangle 3">
            <a:extLst>
              <a:ext uri="{FF2B5EF4-FFF2-40B4-BE49-F238E27FC236}">
                <a16:creationId xmlns:a16="http://schemas.microsoft.com/office/drawing/2014/main" id="{7CFE296F-2CAA-D645-8574-C0983B3523F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a:extLst>
              <a:ext uri="{FF2B5EF4-FFF2-40B4-BE49-F238E27FC236}">
                <a16:creationId xmlns:a16="http://schemas.microsoft.com/office/drawing/2014/main" id="{7820D862-4846-2C4A-B355-C36BCE463C5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A542F563-C15A-4C4E-868F-A80BE2891CDA}" type="slidenum">
              <a:rPr lang="en-US" altLang="en-US" sz="1200">
                <a:latin typeface="Times New Roman" panose="02020603050405020304" pitchFamily="18" charset="0"/>
              </a:rPr>
              <a:pPr algn="r" defTabSz="914400"/>
              <a:t>33</a:t>
            </a:fld>
            <a:endParaRPr lang="en-US" altLang="en-US" sz="1200">
              <a:latin typeface="Times New Roman" panose="02020603050405020304" pitchFamily="18" charset="0"/>
            </a:endParaRPr>
          </a:p>
        </p:txBody>
      </p:sp>
      <p:sp>
        <p:nvSpPr>
          <p:cNvPr id="343043" name="Rectangle 2">
            <a:extLst>
              <a:ext uri="{FF2B5EF4-FFF2-40B4-BE49-F238E27FC236}">
                <a16:creationId xmlns:a16="http://schemas.microsoft.com/office/drawing/2014/main" id="{1F326B2F-728A-2949-9920-336B6CF4CCDD}"/>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43044" name="Rectangle 3">
            <a:extLst>
              <a:ext uri="{FF2B5EF4-FFF2-40B4-BE49-F238E27FC236}">
                <a16:creationId xmlns:a16="http://schemas.microsoft.com/office/drawing/2014/main" id="{954F7E39-2DEC-8248-8A4D-3BE4CD18941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r>
              <a:rPr lang="en-US" altLang="en-US" sz="2000" baseline="30000">
                <a:ea typeface="ＭＳ Ｐゴシック" panose="020B0600070205080204" pitchFamily="34" charset="-128"/>
              </a:rPr>
              <a:t>4 </a:t>
            </a:r>
            <a:r>
              <a:rPr lang="en-US" altLang="en-US" sz="2000">
                <a:ea typeface="ＭＳ Ｐゴシック" panose="020B0600070205080204" pitchFamily="34" charset="-128"/>
              </a:rPr>
              <a:t>But the Lord hurled a powerful wind over the sea, causing a violent storm that threatened to break the ship apart. NLT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a:extLst>
              <a:ext uri="{FF2B5EF4-FFF2-40B4-BE49-F238E27FC236}">
                <a16:creationId xmlns:a16="http://schemas.microsoft.com/office/drawing/2014/main" id="{66F63E1A-715E-7B46-89F3-F351C4D309D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5577C4CB-1F04-B744-B667-ADB8AA70C85B}" type="slidenum">
              <a:rPr lang="en-US" altLang="en-US" sz="1200">
                <a:latin typeface="Times New Roman" panose="02020603050405020304" pitchFamily="18" charset="0"/>
              </a:rPr>
              <a:pPr algn="r" defTabSz="914400"/>
              <a:t>34</a:t>
            </a:fld>
            <a:endParaRPr lang="en-US" altLang="en-US" sz="1200">
              <a:latin typeface="Times New Roman" panose="02020603050405020304" pitchFamily="18" charset="0"/>
            </a:endParaRPr>
          </a:p>
        </p:txBody>
      </p:sp>
      <p:sp>
        <p:nvSpPr>
          <p:cNvPr id="345091" name="Rectangle 2">
            <a:extLst>
              <a:ext uri="{FF2B5EF4-FFF2-40B4-BE49-F238E27FC236}">
                <a16:creationId xmlns:a16="http://schemas.microsoft.com/office/drawing/2014/main" id="{22003E15-6577-CD45-8D66-341C3229757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45092" name="Rectangle 3">
            <a:extLst>
              <a:ext uri="{FF2B5EF4-FFF2-40B4-BE49-F238E27FC236}">
                <a16:creationId xmlns:a16="http://schemas.microsoft.com/office/drawing/2014/main" id="{2FB42C65-3069-A54A-B8E0-A2D3D3D84F9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r>
              <a:rPr lang="en-US" altLang="en-US">
                <a:ea typeface="ＭＳ Ｐゴシック" panose="020B0600070205080204" pitchFamily="34" charset="-128"/>
              </a:rPr>
              <a:t>The Hebrew reads that the ship itself threatened to break up!</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a:extLst>
              <a:ext uri="{FF2B5EF4-FFF2-40B4-BE49-F238E27FC236}">
                <a16:creationId xmlns:a16="http://schemas.microsoft.com/office/drawing/2014/main" id="{CC597A6D-88C8-6F43-BC3A-3F546521248E}"/>
              </a:ext>
            </a:extLst>
          </p:cNvPr>
          <p:cNvSpPr>
            <a:spLocks noGrp="1" noRot="1" noChangeAspec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5699" name="Notes Placeholder 2">
            <a:extLst>
              <a:ext uri="{FF2B5EF4-FFF2-40B4-BE49-F238E27FC236}">
                <a16:creationId xmlns:a16="http://schemas.microsoft.com/office/drawing/2014/main" id="{CA4AED1F-0A19-6C42-8AEC-E790B0D6D35C}"/>
              </a:ext>
            </a:extLst>
          </p:cNvPr>
          <p:cNvSpPr>
            <a:spLocks noGrp="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eaLnBrk="1" hangingPunct="1"/>
            <a:r>
              <a:rPr lang="en-US"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the debate. He realized that Jesus had answered well, so he asked, “Of all the commandments, which is the most important?”</a:t>
            </a:r>
            <a:r>
              <a:rPr lang="en-US" altLang="en-US" i="1">
                <a:ea typeface="ＭＳ Ｐゴシック" panose="020B0600070205080204" pitchFamily="34" charset="-128"/>
              </a:rPr>
              <a:t>  Jesus answered…</a:t>
            </a:r>
            <a:endParaRPr lang="en-US" altLang="en-US" i="1">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5700" name="Slide Number Placeholder 3">
            <a:extLst>
              <a:ext uri="{FF2B5EF4-FFF2-40B4-BE49-F238E27FC236}">
                <a16:creationId xmlns:a16="http://schemas.microsoft.com/office/drawing/2014/main" id="{FDAC57A8-EDEA-8F45-A011-DC4841437F5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0D8EBBD0-EDFE-144C-A5DE-C774731F178B}" type="slidenum">
              <a:rPr lang="en-US" altLang="en-US" sz="1200">
                <a:solidFill>
                  <a:srgbClr val="000000"/>
                </a:solidFill>
                <a:latin typeface="Times New Roman" panose="02020603050405020304" pitchFamily="18" charset="0"/>
              </a:rPr>
              <a:pPr algn="r" defTabSz="914400"/>
              <a:t>3</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a:extLst>
              <a:ext uri="{FF2B5EF4-FFF2-40B4-BE49-F238E27FC236}">
                <a16:creationId xmlns:a16="http://schemas.microsoft.com/office/drawing/2014/main" id="{2EEBE35B-DFAE-5245-9197-C11883C1FA5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E7117B38-5E00-1B4A-8F02-6FAC231CE359}" type="slidenum">
              <a:rPr lang="en-US" altLang="en-US" sz="1200">
                <a:latin typeface="Times New Roman" panose="02020603050405020304" pitchFamily="18" charset="0"/>
              </a:rPr>
              <a:pPr algn="r" defTabSz="914400"/>
              <a:t>35</a:t>
            </a:fld>
            <a:endParaRPr lang="en-US" altLang="en-US" sz="1200">
              <a:latin typeface="Times New Roman" panose="02020603050405020304" pitchFamily="18" charset="0"/>
            </a:endParaRPr>
          </a:p>
        </p:txBody>
      </p:sp>
      <p:sp>
        <p:nvSpPr>
          <p:cNvPr id="347139" name="Rectangle 2">
            <a:extLst>
              <a:ext uri="{FF2B5EF4-FFF2-40B4-BE49-F238E27FC236}">
                <a16:creationId xmlns:a16="http://schemas.microsoft.com/office/drawing/2014/main" id="{927F77F2-2903-F643-9890-A355607E857A}"/>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47140" name="Rectangle 3">
            <a:extLst>
              <a:ext uri="{FF2B5EF4-FFF2-40B4-BE49-F238E27FC236}">
                <a16:creationId xmlns:a16="http://schemas.microsoft.com/office/drawing/2014/main" id="{854814F3-6A23-A44F-9A33-D4A887494B6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r>
              <a:rPr lang="en-US" altLang="en-US" baseline="30000">
                <a:ea typeface="ＭＳ Ｐゴシック" panose="020B0600070205080204" pitchFamily="34" charset="-128"/>
              </a:rPr>
              <a:t>5 </a:t>
            </a:r>
            <a:r>
              <a:rPr lang="en-US" altLang="en-US">
                <a:ea typeface="ＭＳ Ｐゴシック" panose="020B0600070205080204" pitchFamily="34" charset="-128"/>
              </a:rPr>
              <a:t>Fearing for their lives, the desperate sailors shouted to their gods for help and threw the cargo overboard to lighten the ship. NTL</a:t>
            </a:r>
          </a:p>
          <a:p>
            <a:pPr defTabSz="914400"/>
            <a:endParaRPr lang="en-US" altLang="en-US">
              <a:ea typeface="ＭＳ Ｐゴシック" panose="020B0600070205080204" pitchFamily="34" charset="-128"/>
            </a:endParaRPr>
          </a:p>
          <a:p>
            <a:pPr defTabSz="914400"/>
            <a:r>
              <a:rPr lang="en-US" altLang="en-US">
                <a:ea typeface="ＭＳ Ｐゴシック" panose="020B0600070205080204" pitchFamily="34" charset="-128"/>
              </a:rPr>
              <a:t>The Bible in Pictures, drawn in 1922 but free to copy at www.creationism.org/books/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a:extLst>
              <a:ext uri="{FF2B5EF4-FFF2-40B4-BE49-F238E27FC236}">
                <a16:creationId xmlns:a16="http://schemas.microsoft.com/office/drawing/2014/main" id="{51CE9E81-BB82-E24F-9583-ABCA3022C06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BC69686A-2FE8-F34E-A5A8-D3DD7121F060}" type="slidenum">
              <a:rPr lang="en-US" altLang="en-US" sz="1200">
                <a:latin typeface="Times New Roman" panose="02020603050405020304" pitchFamily="18" charset="0"/>
              </a:rPr>
              <a:pPr algn="r" defTabSz="914400"/>
              <a:t>36</a:t>
            </a:fld>
            <a:endParaRPr lang="en-US" altLang="en-US" sz="1200">
              <a:latin typeface="Times New Roman" panose="02020603050405020304" pitchFamily="18" charset="0"/>
            </a:endParaRPr>
          </a:p>
        </p:txBody>
      </p:sp>
      <p:sp>
        <p:nvSpPr>
          <p:cNvPr id="349187" name="Rectangle 2">
            <a:extLst>
              <a:ext uri="{FF2B5EF4-FFF2-40B4-BE49-F238E27FC236}">
                <a16:creationId xmlns:a16="http://schemas.microsoft.com/office/drawing/2014/main" id="{2A01360B-B9BB-3041-A724-39C3549FA7AF}"/>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49188" name="Rectangle 3">
            <a:extLst>
              <a:ext uri="{FF2B5EF4-FFF2-40B4-BE49-F238E27FC236}">
                <a16:creationId xmlns:a16="http://schemas.microsoft.com/office/drawing/2014/main" id="{0F9B457C-E01E-4140-8472-6317E08A75CE}"/>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r>
              <a:rPr lang="en-US" altLang="en-US">
                <a:ea typeface="ＭＳ Ｐゴシック" panose="020B0600070205080204" pitchFamily="34" charset="-128"/>
              </a:rPr>
              <a:t>But all this time Jonah was sound asleep down in the hold. </a:t>
            </a:r>
            <a:r>
              <a:rPr lang="en-US" altLang="en-US" baseline="30000">
                <a:ea typeface="ＭＳ Ｐゴシック" panose="020B0600070205080204" pitchFamily="34" charset="-128"/>
              </a:rPr>
              <a:t>6 </a:t>
            </a:r>
            <a:r>
              <a:rPr lang="en-US" altLang="en-US">
                <a:ea typeface="ＭＳ Ｐゴシック" panose="020B0600070205080204" pitchFamily="34" charset="-128"/>
              </a:rPr>
              <a:t>So the captain went down after him. “How can you sleep at a time like this?” he shouted. “Get up and pray to your god! Maybe he will pay attention to us and spare our lives.”</a:t>
            </a:r>
          </a:p>
          <a:p>
            <a:pPr lvl="1" defTabSz="914400"/>
            <a:r>
              <a:rPr lang="en-US" altLang="en-US">
                <a:ea typeface="ＭＳ Ｐゴシック" panose="020B0600070205080204" pitchFamily="34" charset="-128"/>
              </a:rPr>
              <a:t>NLT, Jon 1:5-6.</a:t>
            </a:r>
          </a:p>
          <a:p>
            <a:pPr defTabSz="914400"/>
            <a:endParaRPr lang="en-US" altLang="en-US">
              <a:ea typeface="ＭＳ Ｐゴシック" panose="020B0600070205080204" pitchFamily="34" charset="-128"/>
            </a:endParaRPr>
          </a:p>
          <a:p>
            <a:pPr defTabSz="914400"/>
            <a:r>
              <a:rPr lang="en-US" altLang="en-US">
                <a:ea typeface="ＭＳ Ｐゴシック" panose="020B0600070205080204" pitchFamily="34" charset="-128"/>
              </a:rPr>
              <a:t>The Bible in Pictures, drawn in 1922 but free to copy at www.creationism.org/books/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a:extLst>
              <a:ext uri="{FF2B5EF4-FFF2-40B4-BE49-F238E27FC236}">
                <a16:creationId xmlns:a16="http://schemas.microsoft.com/office/drawing/2014/main" id="{A78CB644-013D-B342-BE76-57384937EFB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3AFE87DE-7B4D-3F42-8283-A6FFA6C6CCEA}" type="slidenum">
              <a:rPr lang="en-US" altLang="en-US" sz="1200">
                <a:solidFill>
                  <a:srgbClr val="000000"/>
                </a:solidFill>
                <a:latin typeface="Times New Roman" panose="02020603050405020304" pitchFamily="18" charset="0"/>
              </a:rPr>
              <a:pPr algn="r" defTabSz="914400"/>
              <a:t>37</a:t>
            </a:fld>
            <a:endParaRPr lang="en-US" altLang="en-US" sz="1200">
              <a:solidFill>
                <a:srgbClr val="000000"/>
              </a:solidFill>
              <a:latin typeface="Times New Roman" panose="02020603050405020304" pitchFamily="18" charset="0"/>
            </a:endParaRPr>
          </a:p>
        </p:txBody>
      </p:sp>
      <p:sp>
        <p:nvSpPr>
          <p:cNvPr id="351235" name="Rectangle 2">
            <a:extLst>
              <a:ext uri="{FF2B5EF4-FFF2-40B4-BE49-F238E27FC236}">
                <a16:creationId xmlns:a16="http://schemas.microsoft.com/office/drawing/2014/main" id="{FDCB96CB-F28B-1449-8D82-391592FBD7EC}"/>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1236" name="Rectangle 3">
            <a:extLst>
              <a:ext uri="{FF2B5EF4-FFF2-40B4-BE49-F238E27FC236}">
                <a16:creationId xmlns:a16="http://schemas.microsoft.com/office/drawing/2014/main" id="{60F8478E-3304-C545-A074-368E534F784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a:extLst>
              <a:ext uri="{FF2B5EF4-FFF2-40B4-BE49-F238E27FC236}">
                <a16:creationId xmlns:a16="http://schemas.microsoft.com/office/drawing/2014/main" id="{D193A7BA-36D8-A34F-9B49-639073EE8D9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C11F9A59-6D5A-1641-9079-2E329995373D}" type="slidenum">
              <a:rPr lang="en-US" altLang="en-US" sz="1200">
                <a:solidFill>
                  <a:srgbClr val="000000"/>
                </a:solidFill>
                <a:latin typeface="Times New Roman" panose="02020603050405020304" pitchFamily="18" charset="0"/>
              </a:rPr>
              <a:pPr algn="r" defTabSz="914400"/>
              <a:t>38</a:t>
            </a:fld>
            <a:endParaRPr lang="en-US" altLang="en-US" sz="1200">
              <a:solidFill>
                <a:srgbClr val="000000"/>
              </a:solidFill>
              <a:latin typeface="Times New Roman" panose="02020603050405020304" pitchFamily="18" charset="0"/>
            </a:endParaRPr>
          </a:p>
        </p:txBody>
      </p:sp>
      <p:sp>
        <p:nvSpPr>
          <p:cNvPr id="353283" name="Rectangle 2">
            <a:extLst>
              <a:ext uri="{FF2B5EF4-FFF2-40B4-BE49-F238E27FC236}">
                <a16:creationId xmlns:a16="http://schemas.microsoft.com/office/drawing/2014/main" id="{8DC115A3-ED77-3247-A07D-7DFEC1306E99}"/>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3284" name="Rectangle 3">
            <a:extLst>
              <a:ext uri="{FF2B5EF4-FFF2-40B4-BE49-F238E27FC236}">
                <a16:creationId xmlns:a16="http://schemas.microsoft.com/office/drawing/2014/main" id="{BC64325F-D10D-9445-A408-59BDC761FC0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r>
              <a:rPr lang="en-US" altLang="en-US" sz="1800" baseline="30000">
                <a:ea typeface="ＭＳ Ｐゴシック" panose="020B0600070205080204" pitchFamily="34" charset="-128"/>
              </a:rPr>
              <a:t>10 </a:t>
            </a:r>
            <a:r>
              <a:rPr lang="en-US" altLang="en-US" sz="1800">
                <a:ea typeface="ＭＳ Ｐゴシック" panose="020B0600070205080204" pitchFamily="34" charset="-128"/>
              </a:rPr>
              <a:t>The sailors were terrified when they heard this, for he had already told them he was running away from the Lord. “Oh, why did you do it?” they groaned. </a:t>
            </a:r>
            <a:r>
              <a:rPr lang="en-US" altLang="en-US" sz="1800" baseline="30000">
                <a:ea typeface="ＭＳ Ｐゴシック" panose="020B0600070205080204" pitchFamily="34" charset="-128"/>
              </a:rPr>
              <a:t>11 </a:t>
            </a:r>
            <a:r>
              <a:rPr lang="en-US" altLang="en-US" sz="1800">
                <a:ea typeface="ＭＳ Ｐゴシック" panose="020B0600070205080204" pitchFamily="34" charset="-128"/>
              </a:rPr>
              <a:t>And since the storm was getting worse all the time, they asked him, “What should we do to you to stop this storm?”</a:t>
            </a:r>
          </a:p>
          <a:p>
            <a:pPr defTabSz="914400"/>
            <a:r>
              <a:rPr lang="en-US" altLang="en-US" sz="1800" baseline="30000">
                <a:ea typeface="ＭＳ Ｐゴシック" panose="020B0600070205080204" pitchFamily="34" charset="-128"/>
              </a:rPr>
              <a:t>12 </a:t>
            </a:r>
            <a:r>
              <a:rPr lang="en-US" altLang="en-US" sz="1800">
                <a:ea typeface="ＭＳ Ｐゴシック" panose="020B0600070205080204" pitchFamily="34" charset="-128"/>
              </a:rPr>
              <a:t>“Throw me into the sea,” Jonah said, “and it will become calm again. I know that this terrible storm is all my fault.” (1:10-12 NLT)</a:t>
            </a:r>
          </a:p>
          <a:p>
            <a:pPr defTabSz="914400"/>
            <a:endParaRPr lang="en-US" altLang="en-US" sz="180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a:extLst>
              <a:ext uri="{FF2B5EF4-FFF2-40B4-BE49-F238E27FC236}">
                <a16:creationId xmlns:a16="http://schemas.microsoft.com/office/drawing/2014/main" id="{D7ED8061-6690-8247-B16D-F3A29E3BBB6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B8AB4A0E-B0E4-5540-A6AD-DDD2D9565302}" type="slidenum">
              <a:rPr lang="en-US" altLang="en-US" sz="1200">
                <a:latin typeface="Times New Roman" panose="02020603050405020304" pitchFamily="18" charset="0"/>
              </a:rPr>
              <a:pPr algn="r" defTabSz="914400"/>
              <a:t>39</a:t>
            </a:fld>
            <a:endParaRPr lang="en-US" altLang="en-US" sz="1200">
              <a:latin typeface="Times New Roman" panose="02020603050405020304" pitchFamily="18" charset="0"/>
            </a:endParaRPr>
          </a:p>
        </p:txBody>
      </p:sp>
      <p:sp>
        <p:nvSpPr>
          <p:cNvPr id="355331" name="Rectangle 2">
            <a:extLst>
              <a:ext uri="{FF2B5EF4-FFF2-40B4-BE49-F238E27FC236}">
                <a16:creationId xmlns:a16="http://schemas.microsoft.com/office/drawing/2014/main" id="{1D14860A-BF6B-954F-A3E2-A88F14380D85}"/>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5332" name="Rectangle 3">
            <a:extLst>
              <a:ext uri="{FF2B5EF4-FFF2-40B4-BE49-F238E27FC236}">
                <a16:creationId xmlns:a16="http://schemas.microsoft.com/office/drawing/2014/main" id="{DDCDC724-7AB1-0C4F-BC43-39D1BDB8A7D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r>
              <a:rPr lang="en-US" altLang="en-US" sz="1600" baseline="30000">
                <a:ea typeface="ＭＳ Ｐゴシック" panose="020B0600070205080204" pitchFamily="34" charset="-128"/>
              </a:rPr>
              <a:t>13 </a:t>
            </a:r>
            <a:r>
              <a:rPr lang="en-US" altLang="en-US" sz="1600">
                <a:ea typeface="ＭＳ Ｐゴシック" panose="020B0600070205080204" pitchFamily="34" charset="-128"/>
              </a:rPr>
              <a:t>Instead, the sailors rowed even harder to get the ship to the land. But the stormy sea was too violent for them, and they couldn’t make it (1:13 NLT).</a:t>
            </a:r>
          </a:p>
          <a:p>
            <a:pPr defTabSz="914400"/>
            <a:endParaRPr lang="en-US" altLang="en-US" sz="1600">
              <a:ea typeface="ＭＳ Ｐゴシック" panose="020B0600070205080204" pitchFamily="34" charset="-128"/>
            </a:endParaRPr>
          </a:p>
          <a:p>
            <a:pPr defTabSz="914400"/>
            <a:r>
              <a:rPr lang="en-US" altLang="en-US" sz="1600">
                <a:ea typeface="ＭＳ Ｐゴシック" panose="020B0600070205080204" pitchFamily="34" charset="-128"/>
              </a:rPr>
              <a:t>The Bible in Pictures, drawn in 1922 but free to copy at www.creationism.org/books/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a:extLst>
              <a:ext uri="{FF2B5EF4-FFF2-40B4-BE49-F238E27FC236}">
                <a16:creationId xmlns:a16="http://schemas.microsoft.com/office/drawing/2014/main" id="{C928EDB3-856D-CD4E-AEEF-4709202044B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6F6B71C7-81B2-0D49-A47A-88CEFAB8AFCB}" type="slidenum">
              <a:rPr lang="en-US" altLang="en-US" sz="1200">
                <a:latin typeface="Times New Roman" panose="02020603050405020304" pitchFamily="18" charset="0"/>
              </a:rPr>
              <a:pPr algn="r" defTabSz="914400"/>
              <a:t>40</a:t>
            </a:fld>
            <a:endParaRPr lang="en-US" altLang="en-US" sz="1200">
              <a:latin typeface="Times New Roman" panose="02020603050405020304" pitchFamily="18" charset="0"/>
            </a:endParaRPr>
          </a:p>
        </p:txBody>
      </p:sp>
      <p:sp>
        <p:nvSpPr>
          <p:cNvPr id="357379" name="Rectangle 2">
            <a:extLst>
              <a:ext uri="{FF2B5EF4-FFF2-40B4-BE49-F238E27FC236}">
                <a16:creationId xmlns:a16="http://schemas.microsoft.com/office/drawing/2014/main" id="{6EDEB95A-8880-174D-9C2F-3EB3D1A0BFC7}"/>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7380" name="Rectangle 3">
            <a:extLst>
              <a:ext uri="{FF2B5EF4-FFF2-40B4-BE49-F238E27FC236}">
                <a16:creationId xmlns:a16="http://schemas.microsoft.com/office/drawing/2014/main" id="{95ABD732-C43A-3F44-A4BA-8A5C9B21420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r>
              <a:rPr lang="en-US" altLang="en-US" sz="1800" baseline="30000">
                <a:ea typeface="ＭＳ Ｐゴシック" panose="020B0600070205080204" pitchFamily="34" charset="-128"/>
              </a:rPr>
              <a:t>14 </a:t>
            </a:r>
            <a:r>
              <a:rPr lang="en-US" altLang="en-US" sz="1800">
                <a:ea typeface="ＭＳ Ｐゴシック" panose="020B0600070205080204" pitchFamily="34" charset="-128"/>
              </a:rPr>
              <a:t>Then they cried out to the Lord, Jonah’s God. “O Lord,” they pleaded, “don’t make us die for this man’s sin. And don’t hold us responsible for his death. O Lord, you have sent this storm upon him for your own good reasons.”</a:t>
            </a:r>
          </a:p>
          <a:p>
            <a:pPr defTabSz="914400"/>
            <a:r>
              <a:rPr lang="en-US" altLang="en-US" sz="1800" baseline="30000">
                <a:ea typeface="ＭＳ Ｐゴシック" panose="020B0600070205080204" pitchFamily="34" charset="-128"/>
              </a:rPr>
              <a:t>15 </a:t>
            </a:r>
            <a:r>
              <a:rPr lang="en-US" altLang="en-US" sz="1800">
                <a:ea typeface="ＭＳ Ｐゴシック" panose="020B0600070205080204" pitchFamily="34" charset="-128"/>
              </a:rPr>
              <a:t>Then the sailors picked Jonah up and threw him into the raging sea, and the storm stopped at once! </a:t>
            </a:r>
            <a:r>
              <a:rPr lang="en-US" altLang="en-US" sz="1800" baseline="30000">
                <a:ea typeface="ＭＳ Ｐゴシック" panose="020B0600070205080204" pitchFamily="34" charset="-128"/>
              </a:rPr>
              <a:t>16 </a:t>
            </a:r>
            <a:r>
              <a:rPr lang="en-US" altLang="en-US" sz="1800">
                <a:ea typeface="ＭＳ Ｐゴシック" panose="020B0600070205080204" pitchFamily="34" charset="-128"/>
              </a:rPr>
              <a:t>The sailors were awestruck by the Lord’s great power, and they offered him a sacrifice and vowed to serve him (Jon 1:14-16 NLT).</a:t>
            </a:r>
          </a:p>
          <a:p>
            <a:pPr defTabSz="914400"/>
            <a:endParaRPr lang="en-US" altLang="en-US" sz="180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a:extLst>
              <a:ext uri="{FF2B5EF4-FFF2-40B4-BE49-F238E27FC236}">
                <a16:creationId xmlns:a16="http://schemas.microsoft.com/office/drawing/2014/main" id="{533B9087-B69A-364D-BD3E-63E73CD9FF5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C965D724-6BAF-FA4D-9334-D964DD27C299}" type="slidenum">
              <a:rPr lang="en-US" altLang="en-US" sz="1200">
                <a:solidFill>
                  <a:srgbClr val="000000"/>
                </a:solidFill>
                <a:latin typeface="Times New Roman" panose="02020603050405020304" pitchFamily="18" charset="0"/>
              </a:rPr>
              <a:pPr algn="r" defTabSz="914400"/>
              <a:t>41</a:t>
            </a:fld>
            <a:endParaRPr lang="en-US" altLang="en-US" sz="1200">
              <a:solidFill>
                <a:srgbClr val="000000"/>
              </a:solidFill>
              <a:latin typeface="Times New Roman" panose="02020603050405020304" pitchFamily="18" charset="0"/>
            </a:endParaRPr>
          </a:p>
        </p:txBody>
      </p:sp>
      <p:sp>
        <p:nvSpPr>
          <p:cNvPr id="359427" name="Rectangle 2">
            <a:extLst>
              <a:ext uri="{FF2B5EF4-FFF2-40B4-BE49-F238E27FC236}">
                <a16:creationId xmlns:a16="http://schemas.microsoft.com/office/drawing/2014/main" id="{1CF29EF5-6418-4F40-9FCA-D521ACA95A8C}"/>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9428" name="Rectangle 3">
            <a:extLst>
              <a:ext uri="{FF2B5EF4-FFF2-40B4-BE49-F238E27FC236}">
                <a16:creationId xmlns:a16="http://schemas.microsoft.com/office/drawing/2014/main" id="{5ED71247-3C59-CE4E-A28C-886CC652CDCF}"/>
              </a:ext>
            </a:extLst>
          </p:cNvPr>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a:extLst>
              <a:ext uri="{FF2B5EF4-FFF2-40B4-BE49-F238E27FC236}">
                <a16:creationId xmlns:a16="http://schemas.microsoft.com/office/drawing/2014/main" id="{AF54AC64-C48C-5148-8FC8-CA06D6A3708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4689ED48-48D7-A44A-8AAA-F7E5B17F9BA3}" type="slidenum">
              <a:rPr lang="en-US" altLang="en-US" sz="1200">
                <a:latin typeface="Times New Roman" panose="02020603050405020304" pitchFamily="18" charset="0"/>
              </a:rPr>
              <a:pPr algn="r" defTabSz="914400"/>
              <a:t>42</a:t>
            </a:fld>
            <a:endParaRPr lang="en-US" altLang="en-US" sz="1200">
              <a:latin typeface="Times New Roman" panose="02020603050405020304" pitchFamily="18" charset="0"/>
            </a:endParaRPr>
          </a:p>
        </p:txBody>
      </p:sp>
      <p:sp>
        <p:nvSpPr>
          <p:cNvPr id="361475" name="Rectangle 2">
            <a:extLst>
              <a:ext uri="{FF2B5EF4-FFF2-40B4-BE49-F238E27FC236}">
                <a16:creationId xmlns:a16="http://schemas.microsoft.com/office/drawing/2014/main" id="{C5EEFEDC-12F7-424B-AF31-ACA5481D0C3B}"/>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1476" name="Rectangle 3">
            <a:extLst>
              <a:ext uri="{FF2B5EF4-FFF2-40B4-BE49-F238E27FC236}">
                <a16:creationId xmlns:a16="http://schemas.microsoft.com/office/drawing/2014/main" id="{8DB56F35-B76B-A344-929C-2BDFFA03589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a:extLst>
              <a:ext uri="{FF2B5EF4-FFF2-40B4-BE49-F238E27FC236}">
                <a16:creationId xmlns:a16="http://schemas.microsoft.com/office/drawing/2014/main" id="{B548078F-9957-7D43-B19D-73961234237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AEAF6362-2EA8-E446-8A5B-043E4676280A}" type="slidenum">
              <a:rPr lang="en-US" altLang="en-US" sz="1200">
                <a:solidFill>
                  <a:srgbClr val="000000"/>
                </a:solidFill>
                <a:latin typeface="Times New Roman" panose="02020603050405020304" pitchFamily="18" charset="0"/>
              </a:rPr>
              <a:pPr algn="r" defTabSz="914400"/>
              <a:t>44</a:t>
            </a:fld>
            <a:endParaRPr lang="en-US" altLang="en-US" sz="1200">
              <a:solidFill>
                <a:srgbClr val="000000"/>
              </a:solidFill>
              <a:latin typeface="Times New Roman" panose="02020603050405020304" pitchFamily="18" charset="0"/>
            </a:endParaRPr>
          </a:p>
        </p:txBody>
      </p:sp>
      <p:sp>
        <p:nvSpPr>
          <p:cNvPr id="364547" name="Rectangle 2">
            <a:extLst>
              <a:ext uri="{FF2B5EF4-FFF2-40B4-BE49-F238E27FC236}">
                <a16:creationId xmlns:a16="http://schemas.microsoft.com/office/drawing/2014/main" id="{7B72883C-D32E-F54C-A231-C5C34A184F01}"/>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4548" name="Rectangle 3">
            <a:extLst>
              <a:ext uri="{FF2B5EF4-FFF2-40B4-BE49-F238E27FC236}">
                <a16:creationId xmlns:a16="http://schemas.microsoft.com/office/drawing/2014/main" id="{4DB717D5-FBFC-6D48-8B3A-941D7C8E5866}"/>
              </a:ext>
            </a:extLst>
          </p:cNvPr>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a:extLst>
              <a:ext uri="{FF2B5EF4-FFF2-40B4-BE49-F238E27FC236}">
                <a16:creationId xmlns:a16="http://schemas.microsoft.com/office/drawing/2014/main" id="{E4CDF2E4-F55B-6B46-9EEA-6DB4EC392F1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234C1D03-ABF9-A547-BBB6-E5F76B0FC72A}" type="slidenum">
              <a:rPr lang="en-US" altLang="en-US" sz="1200">
                <a:latin typeface="Times New Roman" panose="02020603050405020304" pitchFamily="18" charset="0"/>
              </a:rPr>
              <a:pPr algn="r" defTabSz="914400"/>
              <a:t>46</a:t>
            </a:fld>
            <a:endParaRPr lang="en-US" altLang="en-US" sz="1200">
              <a:latin typeface="Times New Roman" panose="02020603050405020304" pitchFamily="18" charset="0"/>
            </a:endParaRPr>
          </a:p>
        </p:txBody>
      </p:sp>
      <p:sp>
        <p:nvSpPr>
          <p:cNvPr id="367619" name="Rectangle 2">
            <a:extLst>
              <a:ext uri="{FF2B5EF4-FFF2-40B4-BE49-F238E27FC236}">
                <a16:creationId xmlns:a16="http://schemas.microsoft.com/office/drawing/2014/main" id="{B8A86329-FA41-B146-89A5-98A0AEABEFD8}"/>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7620" name="Rectangle 3">
            <a:extLst>
              <a:ext uri="{FF2B5EF4-FFF2-40B4-BE49-F238E27FC236}">
                <a16:creationId xmlns:a16="http://schemas.microsoft.com/office/drawing/2014/main" id="{C1E0FF52-95DB-FE41-A65A-4AFDB784C24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r>
              <a:rPr lang="en-US" altLang="en-US" sz="1800">
                <a:ea typeface="ＭＳ Ｐゴシック" panose="020B0600070205080204" pitchFamily="34" charset="-128"/>
              </a:rPr>
              <a:t>One Mercedes-Benz commercial shows their car colliding with a cement wall during a safety test.  Someone then asks the company spokesman why they do not enforce their patent on the Mercedes-Benz energy-absorbing body, a design evidently copied by other companies because of its success.  He replies matter-of-factly, “Because some things in life are too important not to share.”  </a:t>
            </a:r>
          </a:p>
          <a:p>
            <a:pPr defTabSz="914400"/>
            <a:endParaRPr lang="en-US" altLang="en-US" sz="1800">
              <a:ea typeface="ＭＳ Ｐゴシック" panose="020B0600070205080204" pitchFamily="34" charset="-128"/>
            </a:endParaRPr>
          </a:p>
          <a:p>
            <a:pPr defTabSz="914400"/>
            <a:r>
              <a:rPr lang="en-US" altLang="en-US" sz="1800">
                <a:ea typeface="ＭＳ Ｐゴシック" panose="020B0600070205080204" pitchFamily="34" charset="-128"/>
              </a:rPr>
              <a:t>How true.  That also includes the gospel of salvation, which saves people from far more than auto collisions.</a:t>
            </a:r>
          </a:p>
          <a:p>
            <a:pPr defTabSz="914400"/>
            <a:endParaRPr lang="en-US" altLang="en-US" sz="1800">
              <a:ea typeface="ＭＳ Ｐゴシック" panose="020B0600070205080204" pitchFamily="34" charset="-128"/>
            </a:endParaRPr>
          </a:p>
          <a:p>
            <a:pPr defTabSz="914400"/>
            <a:r>
              <a:rPr lang="en-US" altLang="en-US" sz="1800">
                <a:ea typeface="ＭＳ Ｐゴシック" panose="020B0600070205080204" pitchFamily="34" charset="-128"/>
              </a:rPr>
              <a:t>Jim Beranek, </a:t>
            </a:r>
            <a:r>
              <a:rPr lang="en-US" altLang="en-US" sz="1800" i="1">
                <a:ea typeface="ＭＳ Ｐゴシック" panose="020B0600070205080204" pitchFamily="34" charset="-128"/>
              </a:rPr>
              <a:t>Leadership</a:t>
            </a:r>
            <a:r>
              <a:rPr lang="en-US" altLang="en-US" sz="1800">
                <a:ea typeface="ＭＳ Ｐゴシック" panose="020B0600070205080204" pitchFamily="34" charset="-128"/>
              </a:rPr>
              <a:t> magazine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a:extLst>
              <a:ext uri="{FF2B5EF4-FFF2-40B4-BE49-F238E27FC236}">
                <a16:creationId xmlns:a16="http://schemas.microsoft.com/office/drawing/2014/main" id="{E766414F-25E8-E446-8676-22B0BE181350}"/>
              </a:ext>
            </a:extLst>
          </p:cNvPr>
          <p:cNvSpPr>
            <a:spLocks noGrp="1" noRot="1" noChangeAspec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 name="Notes Placeholder 2">
            <a:extLst>
              <a:ext uri="{FF2B5EF4-FFF2-40B4-BE49-F238E27FC236}">
                <a16:creationId xmlns:a16="http://schemas.microsoft.com/office/drawing/2014/main" id="{CB7481B4-C471-E14D-804F-0412D1580745}"/>
              </a:ext>
            </a:extLst>
          </p:cNvPr>
          <p:cNvSpPr>
            <a:spLocks noGrp="1"/>
          </p:cNvSpPr>
          <p:nvPr>
            <p:ph type="body" idx="1"/>
          </p:nvPr>
        </p:nvSpPr>
        <p:spPr>
          <a:xfrm>
            <a:off x="0" y="0"/>
            <a:ext cx="0" cy="0"/>
          </a:xfrm>
        </p:spPr>
        <p:txBody>
          <a:bodyPr>
            <a:normAutofit fontScale="25000" lnSpcReduction="20000"/>
          </a:bodyPr>
          <a:lstStyle/>
          <a:p>
            <a:pPr marL="822325" indent="-273050" algn="ctr" defTabSz="914400" eaLnBrk="1" hangingPunct="1">
              <a:spcBef>
                <a:spcPts val="1200"/>
              </a:spcBef>
            </a:pPr>
            <a:r>
              <a:rPr lang="en-US" altLang="en-US" sz="1100" b="1">
                <a:ea typeface="ＭＳ 明朝" panose="02020609040205080304" pitchFamily="49" charset="-128"/>
                <a:cs typeface="ＭＳ 明朝" panose="02020609040205080304" pitchFamily="49" charset="-128"/>
              </a:rPr>
              <a:t>• Love God</a:t>
            </a:r>
            <a:endParaRPr lang="en-US" altLang="en-US" b="1">
              <a:ea typeface="ＭＳ 明朝" panose="02020609040205080304" pitchFamily="49" charset="-128"/>
              <a:cs typeface="ＭＳ 明朝" panose="02020609040205080304" pitchFamily="49" charset="-128"/>
            </a:endParaRPr>
          </a:p>
          <a:p>
            <a:pPr marL="822325" indent="-273050" algn="just" defTabSz="914400" eaLnBrk="1" hangingPunct="1">
              <a:spcBef>
                <a:spcPts val="1200"/>
              </a:spcBef>
              <a:spcAft>
                <a:spcPts val="300"/>
              </a:spcAft>
            </a:pPr>
            <a:r>
              <a:rPr lang="en-US" altLang="en-US" b="1">
                <a:latin typeface="Times" pitchFamily="2" charset="0"/>
                <a:ea typeface="ＭＳ Ｐゴシック" panose="020B0600070205080204" pitchFamily="34" charset="-128"/>
              </a:rPr>
              <a:t>Where it starts—and ends—is in our call to LOVE.  As Paul noted, “The greatest of these is love” (1 Cor. 13:13).  </a:t>
            </a:r>
            <a:endParaRPr lang="en-US" altLang="en-US" b="1">
              <a:ea typeface="ＭＳ Ｐゴシック" panose="020B0600070205080204" pitchFamily="34" charset="-128"/>
            </a:endParaRPr>
          </a:p>
          <a:p>
            <a:pPr marL="822325" indent="-273050" algn="just" defTabSz="914400" eaLnBrk="1" hangingPunct="1">
              <a:spcBef>
                <a:spcPts val="1200"/>
              </a:spcBef>
              <a:spcAft>
                <a:spcPts val="300"/>
              </a:spcAft>
            </a:pPr>
            <a:r>
              <a:rPr lang="en-US" altLang="en-US" b="1">
                <a:latin typeface="Times" pitchFamily="2" charset="0"/>
                <a:ea typeface="ＭＳ Ｐゴシック" panose="020B0600070205080204" pitchFamily="34" charset="-128"/>
              </a:rPr>
              <a:t>What is the most important thing we do as a church?  It begins with loving the God who loves us.  </a:t>
            </a:r>
            <a:endParaRPr lang="en-US" altLang="en-US" b="1">
              <a:ea typeface="ＭＳ Ｐゴシック" panose="020B0600070205080204" pitchFamily="34" charset="-128"/>
            </a:endParaRPr>
          </a:p>
          <a:p>
            <a:pPr marL="822325" indent="-273050" algn="ctr" defTabSz="914400" eaLnBrk="1" hangingPunct="1">
              <a:spcBef>
                <a:spcPts val="1200"/>
              </a:spcBef>
            </a:pPr>
            <a:r>
              <a:rPr lang="en-US" altLang="en-US" sz="1100" b="1">
                <a:ea typeface="ＭＳ 明朝" panose="02020609040205080304" pitchFamily="49" charset="-128"/>
              </a:rPr>
              <a:t>• Love Church</a:t>
            </a:r>
            <a:endParaRPr lang="en-US" altLang="en-US" b="1">
              <a:ea typeface="ＭＳ 明朝" panose="02020609040205080304" pitchFamily="49" charset="-128"/>
            </a:endParaRPr>
          </a:p>
          <a:p>
            <a:pPr marL="822325" indent="-273050" algn="just" defTabSz="914400" eaLnBrk="1" hangingPunct="1">
              <a:spcBef>
                <a:spcPts val="1200"/>
              </a:spcBef>
              <a:spcAft>
                <a:spcPts val="300"/>
              </a:spcAft>
            </a:pPr>
            <a:r>
              <a:rPr lang="en-US" altLang="en-US" b="1">
                <a:latin typeface="Times" pitchFamily="2" charset="0"/>
                <a:ea typeface="ＭＳ Ｐゴシック" panose="020B0600070205080204" pitchFamily="34" charset="-128"/>
              </a:rPr>
              <a:t>Do you genuinely love him?  If you don’t, then nothing else you do counts, really.</a:t>
            </a:r>
            <a:endParaRPr lang="en-US" altLang="en-US" b="1">
              <a:ea typeface="ＭＳ Ｐゴシック" panose="020B0600070205080204" pitchFamily="34" charset="-128"/>
            </a:endParaRPr>
          </a:p>
          <a:p>
            <a:pPr marL="822325" indent="-273050" algn="just" defTabSz="914400" eaLnBrk="1" hangingPunct="1">
              <a:spcBef>
                <a:spcPts val="1200"/>
              </a:spcBef>
              <a:spcAft>
                <a:spcPts val="300"/>
              </a:spcAft>
            </a:pPr>
            <a:r>
              <a:rPr lang="en-US" altLang="en-US" b="1">
                <a:latin typeface="Times" pitchFamily="2" charset="0"/>
                <a:ea typeface="ＭＳ Ｐゴシック" panose="020B0600070205080204" pitchFamily="34" charset="-128"/>
              </a:rPr>
              <a:t>The second thing He said right after this: to love your neighbor as yourself.  </a:t>
            </a:r>
            <a:endParaRPr lang="en-US" altLang="en-US" b="1">
              <a:ea typeface="ＭＳ Ｐゴシック" panose="020B0600070205080204" pitchFamily="34" charset="-128"/>
            </a:endParaRPr>
          </a:p>
          <a:p>
            <a:pPr marL="822325" indent="-273050" algn="ctr" defTabSz="914400" eaLnBrk="1" hangingPunct="1">
              <a:spcBef>
                <a:spcPts val="1200"/>
              </a:spcBef>
            </a:pPr>
            <a:r>
              <a:rPr lang="en-US" altLang="en-US" sz="1100" b="1">
                <a:ea typeface="ＭＳ 明朝" panose="02020609040205080304" pitchFamily="49" charset="-128"/>
              </a:rPr>
              <a:t>• Love Nations</a:t>
            </a:r>
            <a:endParaRPr lang="en-US" altLang="en-US" b="1">
              <a:ea typeface="ＭＳ 明朝" panose="02020609040205080304" pitchFamily="49" charset="-128"/>
            </a:endParaRPr>
          </a:p>
          <a:p>
            <a:pPr marL="822325" indent="-273050" algn="just" defTabSz="914400" eaLnBrk="1" hangingPunct="1">
              <a:spcBef>
                <a:spcPts val="1200"/>
              </a:spcBef>
              <a:spcAft>
                <a:spcPts val="300"/>
              </a:spcAft>
            </a:pPr>
            <a:r>
              <a:rPr lang="en-US" altLang="en-US" b="1">
                <a:latin typeface="Times" pitchFamily="2" charset="0"/>
                <a:ea typeface="ＭＳ Ｐゴシック" panose="020B0600070205080204" pitchFamily="34" charset="-128"/>
              </a:rPr>
              <a:t>But who is your neighbor?  It starts right here in the body—to love the church—but then it extends from this “close neighbor” to those who are out of the reach of this fellowship where we love the nations.  Our leadership is committed to make all that we do revolve around one of these three priorities.</a:t>
            </a:r>
            <a:endParaRPr lang="en-US" altLang="en-US" b="1">
              <a:ea typeface="ＭＳ Ｐゴシック" panose="020B0600070205080204" pitchFamily="34" charset="-128"/>
            </a:endParaRPr>
          </a:p>
          <a:p>
            <a:pPr marL="822325" indent="-273050" defTabSz="914400" eaLnBrk="1" hangingPunct="1"/>
            <a:endParaRPr lang="en-US" altLang="en-US">
              <a:ea typeface="ＭＳ Ｐゴシック" panose="020B0600070205080204" pitchFamily="34" charset="-128"/>
            </a:endParaRPr>
          </a:p>
        </p:txBody>
      </p:sp>
      <p:sp>
        <p:nvSpPr>
          <p:cNvPr id="287748" name="Slide Number Placeholder 3">
            <a:extLst>
              <a:ext uri="{FF2B5EF4-FFF2-40B4-BE49-F238E27FC236}">
                <a16:creationId xmlns:a16="http://schemas.microsoft.com/office/drawing/2014/main" id="{14F365F4-9E3F-4C45-A518-F37322686382}"/>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3827A8C8-709B-3545-AF38-1FE8B80F5446}" type="slidenum">
              <a:rPr lang="en-US" altLang="en-US" sz="1200">
                <a:solidFill>
                  <a:srgbClr val="000000"/>
                </a:solidFill>
                <a:latin typeface="Times New Roman" panose="02020603050405020304" pitchFamily="18" charset="0"/>
              </a:rPr>
              <a:pPr algn="r" defTabSz="914400"/>
              <a:t>4</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a:extLst>
              <a:ext uri="{FF2B5EF4-FFF2-40B4-BE49-F238E27FC236}">
                <a16:creationId xmlns:a16="http://schemas.microsoft.com/office/drawing/2014/main" id="{72EFE18F-7602-A243-9D2E-C96A814A5B2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C9BE2664-8AB8-B443-B12C-8E6E4FDD19D9}" type="slidenum">
              <a:rPr lang="en-US" altLang="en-US" sz="1200">
                <a:latin typeface="Times New Roman" panose="02020603050405020304" pitchFamily="18" charset="0"/>
              </a:rPr>
              <a:pPr algn="r" defTabSz="914400"/>
              <a:t>47</a:t>
            </a:fld>
            <a:endParaRPr lang="en-US" altLang="en-US" sz="1200">
              <a:latin typeface="Times New Roman" panose="02020603050405020304" pitchFamily="18" charset="0"/>
            </a:endParaRPr>
          </a:p>
        </p:txBody>
      </p:sp>
      <p:sp>
        <p:nvSpPr>
          <p:cNvPr id="369667" name="Rectangle 2">
            <a:extLst>
              <a:ext uri="{FF2B5EF4-FFF2-40B4-BE49-F238E27FC236}">
                <a16:creationId xmlns:a16="http://schemas.microsoft.com/office/drawing/2014/main" id="{1BEFA719-8A19-0A4A-9933-A959BC89DD48}"/>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9668" name="Rectangle 3">
            <a:extLst>
              <a:ext uri="{FF2B5EF4-FFF2-40B4-BE49-F238E27FC236}">
                <a16:creationId xmlns:a16="http://schemas.microsoft.com/office/drawing/2014/main" id="{23098BFB-75AD-4E4F-8B4C-76537171B58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76154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a:extLst>
              <a:ext uri="{FF2B5EF4-FFF2-40B4-BE49-F238E27FC236}">
                <a16:creationId xmlns:a16="http://schemas.microsoft.com/office/drawing/2014/main" id="{7DC14EE8-E33A-1C4D-BCDE-44278B30AF3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C9771519-B98C-E447-B670-3FD74572523A}" type="slidenum">
              <a:rPr lang="en-US" altLang="en-US" sz="1200">
                <a:latin typeface="Times New Roman" panose="02020603050405020304" pitchFamily="18" charset="0"/>
              </a:rPr>
              <a:pPr algn="r" defTabSz="914400"/>
              <a:t>5</a:t>
            </a:fld>
            <a:endParaRPr lang="en-US" altLang="en-US" sz="1200">
              <a:latin typeface="Times New Roman" panose="02020603050405020304" pitchFamily="18" charset="0"/>
            </a:endParaRPr>
          </a:p>
        </p:txBody>
      </p:sp>
      <p:sp>
        <p:nvSpPr>
          <p:cNvPr id="289795" name="Rectangle 2">
            <a:extLst>
              <a:ext uri="{FF2B5EF4-FFF2-40B4-BE49-F238E27FC236}">
                <a16:creationId xmlns:a16="http://schemas.microsoft.com/office/drawing/2014/main" id="{E7A2F28E-BC5D-CB49-B9CE-CDA2E7CD7157}"/>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9796" name="Rectangle 3">
            <a:extLst>
              <a:ext uri="{FF2B5EF4-FFF2-40B4-BE49-F238E27FC236}">
                <a16:creationId xmlns:a16="http://schemas.microsoft.com/office/drawing/2014/main" id="{2541A6FB-69E7-ED4A-A6AF-3F6E3ADFB68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a:extLst>
              <a:ext uri="{FF2B5EF4-FFF2-40B4-BE49-F238E27FC236}">
                <a16:creationId xmlns:a16="http://schemas.microsoft.com/office/drawing/2014/main" id="{86853FD9-CBEB-B643-90D2-DDA81E98592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681FB017-00FC-0B46-A53B-50C3B41B3A79}" type="slidenum">
              <a:rPr lang="en-US" altLang="en-US" sz="1200">
                <a:latin typeface="Times New Roman" panose="02020603050405020304" pitchFamily="18" charset="0"/>
              </a:rPr>
              <a:pPr algn="r" defTabSz="914400"/>
              <a:t>7</a:t>
            </a:fld>
            <a:endParaRPr lang="en-US" altLang="en-US" sz="1200">
              <a:latin typeface="Times New Roman" panose="02020603050405020304" pitchFamily="18" charset="0"/>
            </a:endParaRPr>
          </a:p>
        </p:txBody>
      </p:sp>
      <p:sp>
        <p:nvSpPr>
          <p:cNvPr id="292867" name="Rectangle 2">
            <a:extLst>
              <a:ext uri="{FF2B5EF4-FFF2-40B4-BE49-F238E27FC236}">
                <a16:creationId xmlns:a16="http://schemas.microsoft.com/office/drawing/2014/main" id="{E211E7CD-4168-F146-B604-4DA2BAF34A44}"/>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2868" name="Rectangle 3">
            <a:extLst>
              <a:ext uri="{FF2B5EF4-FFF2-40B4-BE49-F238E27FC236}">
                <a16:creationId xmlns:a16="http://schemas.microsoft.com/office/drawing/2014/main" id="{1F212953-5302-C24F-978C-BE969DE09E8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r>
              <a:rPr lang="en-US" altLang="en-US">
                <a:ea typeface="ＭＳ Ｐゴシック" panose="020B0600070205080204" pitchFamily="34" charset="-128"/>
              </a:rPr>
              <a:t>The boundaries under Jeroboam II went even farther than David and Solomon, who only had tribute sent from Hamath.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a:extLst>
              <a:ext uri="{FF2B5EF4-FFF2-40B4-BE49-F238E27FC236}">
                <a16:creationId xmlns:a16="http://schemas.microsoft.com/office/drawing/2014/main" id="{81AAFD9E-5EF2-4041-BD85-FBAE0305D6A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2A7D993A-0034-2945-ACA7-625FEF6A2C49}" type="slidenum">
              <a:rPr lang="en-US" altLang="en-US" sz="1200">
                <a:latin typeface="Times New Roman" panose="02020603050405020304" pitchFamily="18" charset="0"/>
              </a:rPr>
              <a:pPr algn="r" defTabSz="914400"/>
              <a:t>8</a:t>
            </a:fld>
            <a:endParaRPr lang="en-US" altLang="en-US" sz="1200">
              <a:latin typeface="Times New Roman" panose="02020603050405020304" pitchFamily="18" charset="0"/>
            </a:endParaRPr>
          </a:p>
        </p:txBody>
      </p:sp>
      <p:sp>
        <p:nvSpPr>
          <p:cNvPr id="294915" name="Rectangle 2">
            <a:extLst>
              <a:ext uri="{FF2B5EF4-FFF2-40B4-BE49-F238E27FC236}">
                <a16:creationId xmlns:a16="http://schemas.microsoft.com/office/drawing/2014/main" id="{DBFF5645-C401-A743-9922-B23DD05F653E}"/>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4916" name="Rectangle 3">
            <a:extLst>
              <a:ext uri="{FF2B5EF4-FFF2-40B4-BE49-F238E27FC236}">
                <a16:creationId xmlns:a16="http://schemas.microsoft.com/office/drawing/2014/main" id="{86698D24-472B-1345-A95C-8D676D0A77B8}"/>
              </a:ext>
            </a:extLst>
          </p:cNvPr>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a:r>
              <a:rPr lang="en-US" altLang="en-US" sz="2000">
                <a:ea typeface="ＭＳ Ｐゴシック" panose="020B0600070205080204" pitchFamily="34" charset="-128"/>
              </a:rPr>
              <a:t>Jonah was the man of the hour for the PAP—the Prophets Action Party.  In fact, he was the PM (Prophet Minister).  At the height of his career, God called him to tell the Al-Queda of his day how much God hated their wickedness.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a:extLst>
              <a:ext uri="{FF2B5EF4-FFF2-40B4-BE49-F238E27FC236}">
                <a16:creationId xmlns:a16="http://schemas.microsoft.com/office/drawing/2014/main" id="{63CA505E-05B6-DC44-A711-73FB29CDB5D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C9C3D244-C4AA-914A-AB86-68B0BB305824}" type="slidenum">
              <a:rPr lang="en-US" altLang="en-US" sz="1200">
                <a:latin typeface="Times New Roman" panose="02020603050405020304" pitchFamily="18" charset="0"/>
              </a:rPr>
              <a:pPr algn="r" defTabSz="914400"/>
              <a:t>9</a:t>
            </a:fld>
            <a:endParaRPr lang="en-US" altLang="en-US" sz="1200">
              <a:latin typeface="Times New Roman" panose="02020603050405020304" pitchFamily="18" charset="0"/>
            </a:endParaRPr>
          </a:p>
        </p:txBody>
      </p:sp>
      <p:sp>
        <p:nvSpPr>
          <p:cNvPr id="296963" name="Rectangle 2">
            <a:extLst>
              <a:ext uri="{FF2B5EF4-FFF2-40B4-BE49-F238E27FC236}">
                <a16:creationId xmlns:a16="http://schemas.microsoft.com/office/drawing/2014/main" id="{01B50BB4-4F5A-0F40-9A60-14CEE10874F5}"/>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6964" name="Rectangle 3">
            <a:extLst>
              <a:ext uri="{FF2B5EF4-FFF2-40B4-BE49-F238E27FC236}">
                <a16:creationId xmlns:a16="http://schemas.microsoft.com/office/drawing/2014/main" id="{70B7E5BC-7070-2D42-A649-4EDEC6DB574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a:extLst>
              <a:ext uri="{FF2B5EF4-FFF2-40B4-BE49-F238E27FC236}">
                <a16:creationId xmlns:a16="http://schemas.microsoft.com/office/drawing/2014/main" id="{BAA085AF-9554-C344-819F-2194DA7175C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a:fld id="{70450D30-230B-904C-B287-42F2137A91AD}" type="slidenum">
              <a:rPr lang="en-US" altLang="en-US" sz="1200">
                <a:latin typeface="Times New Roman" panose="02020603050405020304" pitchFamily="18" charset="0"/>
              </a:rPr>
              <a:pPr algn="r" defTabSz="914400"/>
              <a:t>10</a:t>
            </a:fld>
            <a:endParaRPr lang="en-US" altLang="en-US" sz="1200">
              <a:latin typeface="Times New Roman" panose="02020603050405020304" pitchFamily="18" charset="0"/>
            </a:endParaRPr>
          </a:p>
        </p:txBody>
      </p:sp>
      <p:sp>
        <p:nvSpPr>
          <p:cNvPr id="299011" name="Rectangle 2">
            <a:extLst>
              <a:ext uri="{FF2B5EF4-FFF2-40B4-BE49-F238E27FC236}">
                <a16:creationId xmlns:a16="http://schemas.microsoft.com/office/drawing/2014/main" id="{58F6C6AF-0181-7A48-B435-847DEFD59AD5}"/>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9012" name="Rectangle 3">
            <a:extLst>
              <a:ext uri="{FF2B5EF4-FFF2-40B4-BE49-F238E27FC236}">
                <a16:creationId xmlns:a16="http://schemas.microsoft.com/office/drawing/2014/main" id="{A7301329-2096-DC4C-993B-039FE286A0C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8F2074E-B3B3-F548-BBB8-0FA95A38AE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DB9C58-9525-384B-9879-7AB261EF04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6B1690-7CD2-A441-9128-739C7904CBBA}"/>
              </a:ext>
            </a:extLst>
          </p:cNvPr>
          <p:cNvSpPr>
            <a:spLocks noGrp="1" noChangeArrowheads="1"/>
          </p:cNvSpPr>
          <p:nvPr>
            <p:ph type="sldNum" sz="quarter" idx="12"/>
          </p:nvPr>
        </p:nvSpPr>
        <p:spPr>
          <a:ln/>
        </p:spPr>
        <p:txBody>
          <a:bodyPr/>
          <a:lstStyle>
            <a:lvl1pPr>
              <a:defRPr/>
            </a:lvl1pPr>
          </a:lstStyle>
          <a:p>
            <a:fld id="{46383885-0C3A-9B44-AB89-34967027FCE4}" type="slidenum">
              <a:rPr lang="en-US" altLang="en-US"/>
              <a:pPr/>
              <a:t>‹#›</a:t>
            </a:fld>
            <a:endParaRPr lang="en-US" altLang="en-US"/>
          </a:p>
        </p:txBody>
      </p:sp>
    </p:spTree>
    <p:extLst>
      <p:ext uri="{BB962C8B-B14F-4D97-AF65-F5344CB8AC3E}">
        <p14:creationId xmlns:p14="http://schemas.microsoft.com/office/powerpoint/2010/main" val="222994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2CB340-832A-EB40-8228-F6D6C1D66B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3A3DEF-119E-EA43-82F1-0957B30089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DEF8CA-A48D-8D43-AC0D-33E28F753869}"/>
              </a:ext>
            </a:extLst>
          </p:cNvPr>
          <p:cNvSpPr>
            <a:spLocks noGrp="1" noChangeArrowheads="1"/>
          </p:cNvSpPr>
          <p:nvPr>
            <p:ph type="sldNum" sz="quarter" idx="12"/>
          </p:nvPr>
        </p:nvSpPr>
        <p:spPr>
          <a:ln/>
        </p:spPr>
        <p:txBody>
          <a:bodyPr/>
          <a:lstStyle>
            <a:lvl1pPr>
              <a:defRPr/>
            </a:lvl1pPr>
          </a:lstStyle>
          <a:p>
            <a:fld id="{3DE076F5-B35F-4E46-9B5B-C22D24492A20}" type="slidenum">
              <a:rPr lang="en-US" altLang="en-US"/>
              <a:pPr/>
              <a:t>‹#›</a:t>
            </a:fld>
            <a:endParaRPr lang="en-US" altLang="en-US"/>
          </a:p>
        </p:txBody>
      </p:sp>
    </p:spTree>
    <p:extLst>
      <p:ext uri="{BB962C8B-B14F-4D97-AF65-F5344CB8AC3E}">
        <p14:creationId xmlns:p14="http://schemas.microsoft.com/office/powerpoint/2010/main" val="31255943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0231BA0-F798-104F-8160-A31A091DAF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BE27FE-8D50-0048-9423-A3E582A4FC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A984A0-BEDA-4A43-B56F-A5C4BB5AE768}"/>
              </a:ext>
            </a:extLst>
          </p:cNvPr>
          <p:cNvSpPr>
            <a:spLocks noGrp="1" noChangeArrowheads="1"/>
          </p:cNvSpPr>
          <p:nvPr>
            <p:ph type="sldNum" sz="quarter" idx="12"/>
          </p:nvPr>
        </p:nvSpPr>
        <p:spPr>
          <a:ln/>
        </p:spPr>
        <p:txBody>
          <a:bodyPr/>
          <a:lstStyle>
            <a:lvl1pPr>
              <a:defRPr/>
            </a:lvl1pPr>
          </a:lstStyle>
          <a:p>
            <a:fld id="{F7B8DBE4-F767-F84A-97A5-F79E814F4808}" type="slidenum">
              <a:rPr lang="en-US" altLang="en-US"/>
              <a:pPr/>
              <a:t>‹#›</a:t>
            </a:fld>
            <a:endParaRPr lang="en-US" altLang="en-US"/>
          </a:p>
        </p:txBody>
      </p:sp>
    </p:spTree>
    <p:extLst>
      <p:ext uri="{BB962C8B-B14F-4D97-AF65-F5344CB8AC3E}">
        <p14:creationId xmlns:p14="http://schemas.microsoft.com/office/powerpoint/2010/main" val="30843172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EEC496-67D5-FB43-9958-B9498E1021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5210AA-3702-4341-B1DB-083C7EF3DB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D6EFF5-5099-0843-809A-6E95C513FCE1}"/>
              </a:ext>
            </a:extLst>
          </p:cNvPr>
          <p:cNvSpPr>
            <a:spLocks noGrp="1" noChangeArrowheads="1"/>
          </p:cNvSpPr>
          <p:nvPr>
            <p:ph type="sldNum" sz="quarter" idx="12"/>
          </p:nvPr>
        </p:nvSpPr>
        <p:spPr>
          <a:ln/>
        </p:spPr>
        <p:txBody>
          <a:bodyPr/>
          <a:lstStyle>
            <a:lvl1pPr>
              <a:defRPr/>
            </a:lvl1pPr>
          </a:lstStyle>
          <a:p>
            <a:fld id="{D8B19CAB-1442-574A-9761-10E9D57C5A92}" type="slidenum">
              <a:rPr lang="en-US" altLang="en-US"/>
              <a:pPr/>
              <a:t>‹#›</a:t>
            </a:fld>
            <a:endParaRPr lang="en-US" altLang="en-US"/>
          </a:p>
        </p:txBody>
      </p:sp>
    </p:spTree>
    <p:extLst>
      <p:ext uri="{BB962C8B-B14F-4D97-AF65-F5344CB8AC3E}">
        <p14:creationId xmlns:p14="http://schemas.microsoft.com/office/powerpoint/2010/main" val="2660810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89456F6-01C9-A64D-B617-2E6CDE37E1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60DCB9-323A-E742-B1DE-BF68C77761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7757970-9309-6240-854B-D71EB5BCD970}"/>
              </a:ext>
            </a:extLst>
          </p:cNvPr>
          <p:cNvSpPr>
            <a:spLocks noGrp="1" noChangeArrowheads="1"/>
          </p:cNvSpPr>
          <p:nvPr>
            <p:ph type="sldNum" sz="quarter" idx="12"/>
          </p:nvPr>
        </p:nvSpPr>
        <p:spPr>
          <a:ln/>
        </p:spPr>
        <p:txBody>
          <a:bodyPr/>
          <a:lstStyle>
            <a:lvl1pPr>
              <a:defRPr/>
            </a:lvl1pPr>
          </a:lstStyle>
          <a:p>
            <a:fld id="{030CB2AE-A40F-0A4E-A7BB-913767266AD2}" type="slidenum">
              <a:rPr lang="en-US" altLang="en-US"/>
              <a:pPr/>
              <a:t>‹#›</a:t>
            </a:fld>
            <a:endParaRPr lang="en-US" altLang="en-US"/>
          </a:p>
        </p:txBody>
      </p:sp>
    </p:spTree>
    <p:extLst>
      <p:ext uri="{BB962C8B-B14F-4D97-AF65-F5344CB8AC3E}">
        <p14:creationId xmlns:p14="http://schemas.microsoft.com/office/powerpoint/2010/main" val="27039878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9688F85-5286-D046-AFF5-474F7FDB98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269D96-773C-D545-9272-0C63C3B391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3A0F09F-F035-8E49-9948-7A85E2AD5316}"/>
              </a:ext>
            </a:extLst>
          </p:cNvPr>
          <p:cNvSpPr>
            <a:spLocks noGrp="1" noChangeArrowheads="1"/>
          </p:cNvSpPr>
          <p:nvPr>
            <p:ph type="sldNum" sz="quarter" idx="12"/>
          </p:nvPr>
        </p:nvSpPr>
        <p:spPr>
          <a:ln/>
        </p:spPr>
        <p:txBody>
          <a:bodyPr/>
          <a:lstStyle>
            <a:lvl1pPr>
              <a:defRPr/>
            </a:lvl1pPr>
          </a:lstStyle>
          <a:p>
            <a:fld id="{CE6148D1-7749-FB46-8A2B-83EDB0ABF9EC}" type="slidenum">
              <a:rPr lang="en-US" altLang="en-US"/>
              <a:pPr/>
              <a:t>‹#›</a:t>
            </a:fld>
            <a:endParaRPr lang="en-US" altLang="en-US"/>
          </a:p>
        </p:txBody>
      </p:sp>
    </p:spTree>
    <p:extLst>
      <p:ext uri="{BB962C8B-B14F-4D97-AF65-F5344CB8AC3E}">
        <p14:creationId xmlns:p14="http://schemas.microsoft.com/office/powerpoint/2010/main" val="32420134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FA0AE8F-C3C1-9D45-B572-A4D2D1A1851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BE1B646-727A-0F4D-9E90-D25E9E94FF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FF589EC-E2EE-1E49-BEF2-BCACDE997843}"/>
              </a:ext>
            </a:extLst>
          </p:cNvPr>
          <p:cNvSpPr>
            <a:spLocks noGrp="1" noChangeArrowheads="1"/>
          </p:cNvSpPr>
          <p:nvPr>
            <p:ph type="sldNum" sz="quarter" idx="12"/>
          </p:nvPr>
        </p:nvSpPr>
        <p:spPr>
          <a:ln/>
        </p:spPr>
        <p:txBody>
          <a:bodyPr/>
          <a:lstStyle>
            <a:lvl1pPr>
              <a:defRPr/>
            </a:lvl1pPr>
          </a:lstStyle>
          <a:p>
            <a:fld id="{000DE0DF-EEBE-414A-84AB-F8A2B58F8EB0}" type="slidenum">
              <a:rPr lang="en-US" altLang="en-US"/>
              <a:pPr/>
              <a:t>‹#›</a:t>
            </a:fld>
            <a:endParaRPr lang="en-US" altLang="en-US"/>
          </a:p>
        </p:txBody>
      </p:sp>
    </p:spTree>
    <p:extLst>
      <p:ext uri="{BB962C8B-B14F-4D97-AF65-F5344CB8AC3E}">
        <p14:creationId xmlns:p14="http://schemas.microsoft.com/office/powerpoint/2010/main" val="32187108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4FB0311-6DDB-A24A-A426-1FFEE9D85E9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89B26D2-7E45-0A42-B13A-C2A4731888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71179A0-035A-0A4C-9957-29C45BD15DC7}"/>
              </a:ext>
            </a:extLst>
          </p:cNvPr>
          <p:cNvSpPr>
            <a:spLocks noGrp="1" noChangeArrowheads="1"/>
          </p:cNvSpPr>
          <p:nvPr>
            <p:ph type="sldNum" sz="quarter" idx="12"/>
          </p:nvPr>
        </p:nvSpPr>
        <p:spPr>
          <a:ln/>
        </p:spPr>
        <p:txBody>
          <a:bodyPr/>
          <a:lstStyle>
            <a:lvl1pPr>
              <a:defRPr/>
            </a:lvl1pPr>
          </a:lstStyle>
          <a:p>
            <a:fld id="{63B03D29-96B6-0E40-8343-DF2DD3A68D8E}" type="slidenum">
              <a:rPr lang="en-US" altLang="en-US"/>
              <a:pPr/>
              <a:t>‹#›</a:t>
            </a:fld>
            <a:endParaRPr lang="en-US" altLang="en-US"/>
          </a:p>
        </p:txBody>
      </p:sp>
    </p:spTree>
    <p:extLst>
      <p:ext uri="{BB962C8B-B14F-4D97-AF65-F5344CB8AC3E}">
        <p14:creationId xmlns:p14="http://schemas.microsoft.com/office/powerpoint/2010/main" val="16325705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0D5669-266E-A447-BE41-5BB0F3FFF53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A47EBDC-8FD0-B141-921F-C7197C915B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E403ABB-7693-F640-8E6C-C7A53920506E}"/>
              </a:ext>
            </a:extLst>
          </p:cNvPr>
          <p:cNvSpPr>
            <a:spLocks noGrp="1" noChangeArrowheads="1"/>
          </p:cNvSpPr>
          <p:nvPr>
            <p:ph type="sldNum" sz="quarter" idx="12"/>
          </p:nvPr>
        </p:nvSpPr>
        <p:spPr>
          <a:ln/>
        </p:spPr>
        <p:txBody>
          <a:bodyPr/>
          <a:lstStyle>
            <a:lvl1pPr>
              <a:defRPr/>
            </a:lvl1pPr>
          </a:lstStyle>
          <a:p>
            <a:fld id="{A5334263-81DD-3C4C-AEEB-266930B6CD18}" type="slidenum">
              <a:rPr lang="en-US" altLang="en-US"/>
              <a:pPr/>
              <a:t>‹#›</a:t>
            </a:fld>
            <a:endParaRPr lang="en-US" altLang="en-US"/>
          </a:p>
        </p:txBody>
      </p:sp>
    </p:spTree>
    <p:extLst>
      <p:ext uri="{BB962C8B-B14F-4D97-AF65-F5344CB8AC3E}">
        <p14:creationId xmlns:p14="http://schemas.microsoft.com/office/powerpoint/2010/main" val="1799016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ADBD15B-98F1-AD45-96C2-341D2ECB131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9F5147-790C-E24F-BE47-AB2034BC21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295447-0410-1B4E-B69D-C515F94BFF87}"/>
              </a:ext>
            </a:extLst>
          </p:cNvPr>
          <p:cNvSpPr>
            <a:spLocks noGrp="1" noChangeArrowheads="1"/>
          </p:cNvSpPr>
          <p:nvPr>
            <p:ph type="sldNum" sz="quarter" idx="12"/>
          </p:nvPr>
        </p:nvSpPr>
        <p:spPr>
          <a:ln/>
        </p:spPr>
        <p:txBody>
          <a:bodyPr/>
          <a:lstStyle>
            <a:lvl1pPr>
              <a:defRPr/>
            </a:lvl1pPr>
          </a:lstStyle>
          <a:p>
            <a:fld id="{183E39AD-BD8D-D24E-B5F5-CCD8FF0772AE}" type="slidenum">
              <a:rPr lang="en-US" altLang="en-US"/>
              <a:pPr/>
              <a:t>‹#›</a:t>
            </a:fld>
            <a:endParaRPr lang="en-US" altLang="en-US"/>
          </a:p>
        </p:txBody>
      </p:sp>
    </p:spTree>
    <p:extLst>
      <p:ext uri="{BB962C8B-B14F-4D97-AF65-F5344CB8AC3E}">
        <p14:creationId xmlns:p14="http://schemas.microsoft.com/office/powerpoint/2010/main" val="33285760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B6644B1-2699-D74D-BE42-D8E8643E827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7050747-5C13-1149-8220-9D660A6977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DC6F72-C3AC-D040-A9BE-07154833B6B5}"/>
              </a:ext>
            </a:extLst>
          </p:cNvPr>
          <p:cNvSpPr>
            <a:spLocks noGrp="1" noChangeArrowheads="1"/>
          </p:cNvSpPr>
          <p:nvPr>
            <p:ph type="sldNum" sz="quarter" idx="12"/>
          </p:nvPr>
        </p:nvSpPr>
        <p:spPr>
          <a:ln/>
        </p:spPr>
        <p:txBody>
          <a:bodyPr/>
          <a:lstStyle>
            <a:lvl1pPr>
              <a:defRPr/>
            </a:lvl1pPr>
          </a:lstStyle>
          <a:p>
            <a:fld id="{C6F4F807-4D1D-5D4F-A5CC-681F688BFB3B}" type="slidenum">
              <a:rPr lang="en-US" altLang="en-US"/>
              <a:pPr/>
              <a:t>‹#›</a:t>
            </a:fld>
            <a:endParaRPr lang="en-US" altLang="en-US"/>
          </a:p>
        </p:txBody>
      </p:sp>
    </p:spTree>
    <p:extLst>
      <p:ext uri="{BB962C8B-B14F-4D97-AF65-F5344CB8AC3E}">
        <p14:creationId xmlns:p14="http://schemas.microsoft.com/office/powerpoint/2010/main" val="33116438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452577-34B4-FB46-95EA-E927EC0CC9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03F99D-6A1E-0843-A1FE-1811E29EE9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3E4D21-AAC6-604B-B37C-C28A1F8D9DAA}"/>
              </a:ext>
            </a:extLst>
          </p:cNvPr>
          <p:cNvSpPr>
            <a:spLocks noGrp="1" noChangeArrowheads="1"/>
          </p:cNvSpPr>
          <p:nvPr>
            <p:ph type="sldNum" sz="quarter" idx="12"/>
          </p:nvPr>
        </p:nvSpPr>
        <p:spPr>
          <a:ln/>
        </p:spPr>
        <p:txBody>
          <a:bodyPr/>
          <a:lstStyle>
            <a:lvl1pPr>
              <a:defRPr/>
            </a:lvl1pPr>
          </a:lstStyle>
          <a:p>
            <a:fld id="{36DC2CA1-042D-DB4A-B7F5-D9DCD01CDBEA}" type="slidenum">
              <a:rPr lang="en-US" altLang="en-US"/>
              <a:pPr/>
              <a:t>‹#›</a:t>
            </a:fld>
            <a:endParaRPr lang="en-US" altLang="en-US"/>
          </a:p>
        </p:txBody>
      </p:sp>
    </p:spTree>
    <p:extLst>
      <p:ext uri="{BB962C8B-B14F-4D97-AF65-F5344CB8AC3E}">
        <p14:creationId xmlns:p14="http://schemas.microsoft.com/office/powerpoint/2010/main" val="2371327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AA98C1-98E0-034A-86ED-D200623325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F64ECA-162E-9C4D-8A04-BE6E168211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951875C-9878-654D-A920-1F5F08715DB1}"/>
              </a:ext>
            </a:extLst>
          </p:cNvPr>
          <p:cNvSpPr>
            <a:spLocks noGrp="1" noChangeArrowheads="1"/>
          </p:cNvSpPr>
          <p:nvPr>
            <p:ph type="sldNum" sz="quarter" idx="12"/>
          </p:nvPr>
        </p:nvSpPr>
        <p:spPr>
          <a:ln/>
        </p:spPr>
        <p:txBody>
          <a:bodyPr/>
          <a:lstStyle>
            <a:lvl1pPr>
              <a:defRPr/>
            </a:lvl1pPr>
          </a:lstStyle>
          <a:p>
            <a:fld id="{A179F0BA-C19A-9A4F-9752-913B317B082B}" type="slidenum">
              <a:rPr lang="en-US" altLang="en-US"/>
              <a:pPr/>
              <a:t>‹#›</a:t>
            </a:fld>
            <a:endParaRPr lang="en-US" altLang="en-US"/>
          </a:p>
        </p:txBody>
      </p:sp>
    </p:spTree>
    <p:extLst>
      <p:ext uri="{BB962C8B-B14F-4D97-AF65-F5344CB8AC3E}">
        <p14:creationId xmlns:p14="http://schemas.microsoft.com/office/powerpoint/2010/main" val="37144956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65E075-96C0-4A49-A9EA-8CFFECA0EB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C13DFD8-5C36-9842-B8AD-78FE0E1623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906767-1BEE-F149-B90D-CFACE09FC6E2}"/>
              </a:ext>
            </a:extLst>
          </p:cNvPr>
          <p:cNvSpPr>
            <a:spLocks noGrp="1" noChangeArrowheads="1"/>
          </p:cNvSpPr>
          <p:nvPr>
            <p:ph type="sldNum" sz="quarter" idx="12"/>
          </p:nvPr>
        </p:nvSpPr>
        <p:spPr>
          <a:ln/>
        </p:spPr>
        <p:txBody>
          <a:bodyPr/>
          <a:lstStyle>
            <a:lvl1pPr>
              <a:defRPr/>
            </a:lvl1pPr>
          </a:lstStyle>
          <a:p>
            <a:fld id="{CFAB3E89-08BA-AA45-A7F2-E80913D47873}" type="slidenum">
              <a:rPr lang="en-US" altLang="en-US"/>
              <a:pPr/>
              <a:t>‹#›</a:t>
            </a:fld>
            <a:endParaRPr lang="en-US" altLang="en-US"/>
          </a:p>
        </p:txBody>
      </p:sp>
    </p:spTree>
    <p:extLst>
      <p:ext uri="{BB962C8B-B14F-4D97-AF65-F5344CB8AC3E}">
        <p14:creationId xmlns:p14="http://schemas.microsoft.com/office/powerpoint/2010/main" val="30773807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a:extLst>
              <a:ext uri="{FF2B5EF4-FFF2-40B4-BE49-F238E27FC236}">
                <a16:creationId xmlns:a16="http://schemas.microsoft.com/office/drawing/2014/main" id="{BD19EB9B-9D4E-764C-883D-7C059979DB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ED1BC3B2-22A1-B645-8686-1108A09EB8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ECAA8322-2A00-AA46-A3C8-8A4EAD3C0488}"/>
              </a:ext>
            </a:extLst>
          </p:cNvPr>
          <p:cNvSpPr>
            <a:spLocks noGrp="1" noChangeArrowheads="1"/>
          </p:cNvSpPr>
          <p:nvPr>
            <p:ph type="sldNum" sz="quarter" idx="12"/>
          </p:nvPr>
        </p:nvSpPr>
        <p:spPr>
          <a:ln/>
        </p:spPr>
        <p:txBody>
          <a:bodyPr/>
          <a:lstStyle>
            <a:lvl1pPr>
              <a:defRPr/>
            </a:lvl1pPr>
          </a:lstStyle>
          <a:p>
            <a:fld id="{D2FBAD36-4685-8C4C-9C54-255562F26C80}" type="slidenum">
              <a:rPr lang="en-US" altLang="en-US"/>
              <a:pPr/>
              <a:t>‹#›</a:t>
            </a:fld>
            <a:endParaRPr lang="en-US" altLang="en-US"/>
          </a:p>
        </p:txBody>
      </p:sp>
    </p:spTree>
    <p:extLst>
      <p:ext uri="{BB962C8B-B14F-4D97-AF65-F5344CB8AC3E}">
        <p14:creationId xmlns:p14="http://schemas.microsoft.com/office/powerpoint/2010/main" val="2550194092"/>
      </p:ext>
    </p:extLst>
  </p:cSld>
  <p:clrMapOvr>
    <a:masterClrMapping/>
  </p:clrMapOvr>
  <p:transition advClick="0" advTm="5000"/>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DD2AFA40-3451-D54A-9DF3-6A300CE5D4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A6BCCF38-76EC-7F4E-AA2A-3FB48B1685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B9E478B3-3C6F-0045-9576-E962926C9191}"/>
              </a:ext>
            </a:extLst>
          </p:cNvPr>
          <p:cNvSpPr>
            <a:spLocks noGrp="1" noChangeArrowheads="1"/>
          </p:cNvSpPr>
          <p:nvPr>
            <p:ph type="sldNum" sz="quarter" idx="12"/>
          </p:nvPr>
        </p:nvSpPr>
        <p:spPr>
          <a:ln/>
        </p:spPr>
        <p:txBody>
          <a:bodyPr/>
          <a:lstStyle>
            <a:lvl1pPr>
              <a:defRPr/>
            </a:lvl1pPr>
          </a:lstStyle>
          <a:p>
            <a:fld id="{4F4D7419-0ACA-2040-B22E-0CF31633161A}" type="slidenum">
              <a:rPr lang="en-US" altLang="en-US"/>
              <a:pPr/>
              <a:t>‹#›</a:t>
            </a:fld>
            <a:endParaRPr lang="en-US" altLang="en-US"/>
          </a:p>
        </p:txBody>
      </p:sp>
    </p:spTree>
    <p:extLst>
      <p:ext uri="{BB962C8B-B14F-4D97-AF65-F5344CB8AC3E}">
        <p14:creationId xmlns:p14="http://schemas.microsoft.com/office/powerpoint/2010/main" val="154549635"/>
      </p:ext>
    </p:extLst>
  </p:cSld>
  <p:clrMapOvr>
    <a:masterClrMapping/>
  </p:clrMapOvr>
  <p:transition advClick="0" advTm="5000"/>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a:extLst>
              <a:ext uri="{FF2B5EF4-FFF2-40B4-BE49-F238E27FC236}">
                <a16:creationId xmlns:a16="http://schemas.microsoft.com/office/drawing/2014/main" id="{012E3300-682F-9E4C-8F0F-97E38BD090F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125AE94E-922E-5440-937B-72AEE8E842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5ADF51A3-EE54-F94A-8986-06A57E75BCED}"/>
              </a:ext>
            </a:extLst>
          </p:cNvPr>
          <p:cNvSpPr>
            <a:spLocks noGrp="1" noChangeArrowheads="1"/>
          </p:cNvSpPr>
          <p:nvPr>
            <p:ph type="sldNum" sz="quarter" idx="12"/>
          </p:nvPr>
        </p:nvSpPr>
        <p:spPr>
          <a:ln/>
        </p:spPr>
        <p:txBody>
          <a:bodyPr/>
          <a:lstStyle>
            <a:lvl1pPr>
              <a:defRPr/>
            </a:lvl1pPr>
          </a:lstStyle>
          <a:p>
            <a:fld id="{8DB3184D-EC6A-5D46-BA91-B225CFD8759E}" type="slidenum">
              <a:rPr lang="en-US" altLang="en-US"/>
              <a:pPr/>
              <a:t>‹#›</a:t>
            </a:fld>
            <a:endParaRPr lang="en-US" altLang="en-US"/>
          </a:p>
        </p:txBody>
      </p:sp>
    </p:spTree>
    <p:extLst>
      <p:ext uri="{BB962C8B-B14F-4D97-AF65-F5344CB8AC3E}">
        <p14:creationId xmlns:p14="http://schemas.microsoft.com/office/powerpoint/2010/main" val="3753543155"/>
      </p:ext>
    </p:extLst>
  </p:cSld>
  <p:clrMapOvr>
    <a:masterClrMapping/>
  </p:clrMapOvr>
  <p:transition advClick="0" advTm="5000"/>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5936814A-30BD-5840-83E8-9F0A6B1CAA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FE99D2A2-46F2-024D-B643-1070153204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1C43575A-9E43-0A4C-BFCF-66316EA364ED}"/>
              </a:ext>
            </a:extLst>
          </p:cNvPr>
          <p:cNvSpPr>
            <a:spLocks noGrp="1" noChangeArrowheads="1"/>
          </p:cNvSpPr>
          <p:nvPr>
            <p:ph type="sldNum" sz="quarter" idx="12"/>
          </p:nvPr>
        </p:nvSpPr>
        <p:spPr>
          <a:ln/>
        </p:spPr>
        <p:txBody>
          <a:bodyPr/>
          <a:lstStyle>
            <a:lvl1pPr>
              <a:defRPr/>
            </a:lvl1pPr>
          </a:lstStyle>
          <a:p>
            <a:fld id="{F7FF6BCD-E4FE-D04B-9BA3-50B7BF0438A3}" type="slidenum">
              <a:rPr lang="en-US" altLang="en-US"/>
              <a:pPr/>
              <a:t>‹#›</a:t>
            </a:fld>
            <a:endParaRPr lang="en-US" altLang="en-US"/>
          </a:p>
        </p:txBody>
      </p:sp>
    </p:spTree>
    <p:extLst>
      <p:ext uri="{BB962C8B-B14F-4D97-AF65-F5344CB8AC3E}">
        <p14:creationId xmlns:p14="http://schemas.microsoft.com/office/powerpoint/2010/main" val="3318074392"/>
      </p:ext>
    </p:extLst>
  </p:cSld>
  <p:clrMapOvr>
    <a:masterClrMapping/>
  </p:clrMapOvr>
  <p:transition advClick="0" advTm="5000"/>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1DFA5B9D-A6B9-3241-BA95-A270CC714DC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09CB8AB5-FDFC-FD4B-A780-72C62C027D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4">
            <a:extLst>
              <a:ext uri="{FF2B5EF4-FFF2-40B4-BE49-F238E27FC236}">
                <a16:creationId xmlns:a16="http://schemas.microsoft.com/office/drawing/2014/main" id="{48FD8C83-DA9E-5440-9646-3B353D681E96}"/>
              </a:ext>
            </a:extLst>
          </p:cNvPr>
          <p:cNvSpPr>
            <a:spLocks noGrp="1" noChangeArrowheads="1"/>
          </p:cNvSpPr>
          <p:nvPr>
            <p:ph type="sldNum" sz="quarter" idx="12"/>
          </p:nvPr>
        </p:nvSpPr>
        <p:spPr>
          <a:ln/>
        </p:spPr>
        <p:txBody>
          <a:bodyPr/>
          <a:lstStyle>
            <a:lvl1pPr>
              <a:defRPr/>
            </a:lvl1pPr>
          </a:lstStyle>
          <a:p>
            <a:fld id="{E2E6E1D1-AA68-4C46-B9D2-816C5B97D13E}" type="slidenum">
              <a:rPr lang="en-US" altLang="en-US"/>
              <a:pPr/>
              <a:t>‹#›</a:t>
            </a:fld>
            <a:endParaRPr lang="en-US" altLang="en-US"/>
          </a:p>
        </p:txBody>
      </p:sp>
    </p:spTree>
    <p:extLst>
      <p:ext uri="{BB962C8B-B14F-4D97-AF65-F5344CB8AC3E}">
        <p14:creationId xmlns:p14="http://schemas.microsoft.com/office/powerpoint/2010/main" val="2138278358"/>
      </p:ext>
    </p:extLst>
  </p:cSld>
  <p:clrMapOvr>
    <a:masterClrMapping/>
  </p:clrMapOvr>
  <p:transition advClick="0" advTm="5000"/>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9AC7DAB3-EA76-D941-85D3-3E85E116375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16B44E56-2B6F-FB47-8877-E4D23D0D5C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9BAD5E0C-729D-EF45-8296-BE707B41B15E}"/>
              </a:ext>
            </a:extLst>
          </p:cNvPr>
          <p:cNvSpPr>
            <a:spLocks noGrp="1" noChangeArrowheads="1"/>
          </p:cNvSpPr>
          <p:nvPr>
            <p:ph type="sldNum" sz="quarter" idx="12"/>
          </p:nvPr>
        </p:nvSpPr>
        <p:spPr>
          <a:ln/>
        </p:spPr>
        <p:txBody>
          <a:bodyPr/>
          <a:lstStyle>
            <a:lvl1pPr>
              <a:defRPr/>
            </a:lvl1pPr>
          </a:lstStyle>
          <a:p>
            <a:fld id="{BB7EE6B2-FD5F-A646-AA7C-5CCC4963CF54}" type="slidenum">
              <a:rPr lang="en-US" altLang="en-US"/>
              <a:pPr/>
              <a:t>‹#›</a:t>
            </a:fld>
            <a:endParaRPr lang="en-US" altLang="en-US"/>
          </a:p>
        </p:txBody>
      </p:sp>
    </p:spTree>
    <p:extLst>
      <p:ext uri="{BB962C8B-B14F-4D97-AF65-F5344CB8AC3E}">
        <p14:creationId xmlns:p14="http://schemas.microsoft.com/office/powerpoint/2010/main" val="722396398"/>
      </p:ext>
    </p:extLst>
  </p:cSld>
  <p:clrMapOvr>
    <a:masterClrMapping/>
  </p:clrMapOvr>
  <p:transition advClick="0" advTm="5000"/>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A15F6F4E-D5CB-3E4E-83CA-F794655846E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5E9C16AC-2B45-5547-9397-D737C4C0D9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30119FD4-7D8E-0749-B0A4-E60AD5381799}"/>
              </a:ext>
            </a:extLst>
          </p:cNvPr>
          <p:cNvSpPr>
            <a:spLocks noGrp="1" noChangeArrowheads="1"/>
          </p:cNvSpPr>
          <p:nvPr>
            <p:ph type="sldNum" sz="quarter" idx="12"/>
          </p:nvPr>
        </p:nvSpPr>
        <p:spPr>
          <a:ln/>
        </p:spPr>
        <p:txBody>
          <a:bodyPr/>
          <a:lstStyle>
            <a:lvl1pPr>
              <a:defRPr/>
            </a:lvl1pPr>
          </a:lstStyle>
          <a:p>
            <a:fld id="{E7E427C3-980E-6247-B6C0-D56291E8F41D}" type="slidenum">
              <a:rPr lang="en-US" altLang="en-US"/>
              <a:pPr/>
              <a:t>‹#›</a:t>
            </a:fld>
            <a:endParaRPr lang="en-US" altLang="en-US"/>
          </a:p>
        </p:txBody>
      </p:sp>
    </p:spTree>
    <p:extLst>
      <p:ext uri="{BB962C8B-B14F-4D97-AF65-F5344CB8AC3E}">
        <p14:creationId xmlns:p14="http://schemas.microsoft.com/office/powerpoint/2010/main" val="3916166376"/>
      </p:ext>
    </p:extLst>
  </p:cSld>
  <p:clrMapOvr>
    <a:masterClrMapping/>
  </p:clrMapOvr>
  <p:transition advClick="0" advTm="5000"/>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13D36D71-84F5-3349-8962-EF70904BE3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F7B0AFE4-51B5-0A4A-AB18-9501EBEA50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AB96A76F-345A-BC44-811E-C7A8BE4588C3}"/>
              </a:ext>
            </a:extLst>
          </p:cNvPr>
          <p:cNvSpPr>
            <a:spLocks noGrp="1" noChangeArrowheads="1"/>
          </p:cNvSpPr>
          <p:nvPr>
            <p:ph type="sldNum" sz="quarter" idx="12"/>
          </p:nvPr>
        </p:nvSpPr>
        <p:spPr>
          <a:ln/>
        </p:spPr>
        <p:txBody>
          <a:bodyPr/>
          <a:lstStyle>
            <a:lvl1pPr>
              <a:defRPr/>
            </a:lvl1pPr>
          </a:lstStyle>
          <a:p>
            <a:fld id="{9680DE64-CF20-864A-83D0-A891FAE93A87}" type="slidenum">
              <a:rPr lang="en-US" altLang="en-US"/>
              <a:pPr/>
              <a:t>‹#›</a:t>
            </a:fld>
            <a:endParaRPr lang="en-US" altLang="en-US"/>
          </a:p>
        </p:txBody>
      </p:sp>
    </p:spTree>
    <p:extLst>
      <p:ext uri="{BB962C8B-B14F-4D97-AF65-F5344CB8AC3E}">
        <p14:creationId xmlns:p14="http://schemas.microsoft.com/office/powerpoint/2010/main" val="609568914"/>
      </p:ext>
    </p:extLst>
  </p:cSld>
  <p:clrMapOvr>
    <a:masterClrMapping/>
  </p:clrMapOvr>
  <p:transition advClick="0" advTm="5000"/>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C2336B34-25B1-544D-B2A4-8478ABF99F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9FD68498-81BE-3D42-8790-5215A47BBD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869D9BE7-081C-0C45-BF1F-DE8FD7CB3A53}"/>
              </a:ext>
            </a:extLst>
          </p:cNvPr>
          <p:cNvSpPr>
            <a:spLocks noGrp="1" noChangeArrowheads="1"/>
          </p:cNvSpPr>
          <p:nvPr>
            <p:ph type="sldNum" sz="quarter" idx="12"/>
          </p:nvPr>
        </p:nvSpPr>
        <p:spPr>
          <a:ln/>
        </p:spPr>
        <p:txBody>
          <a:bodyPr/>
          <a:lstStyle>
            <a:lvl1pPr>
              <a:defRPr/>
            </a:lvl1pPr>
          </a:lstStyle>
          <a:p>
            <a:fld id="{D817145B-4569-9348-8F98-904545C4F029}" type="slidenum">
              <a:rPr lang="en-US" altLang="en-US"/>
              <a:pPr/>
              <a:t>‹#›</a:t>
            </a:fld>
            <a:endParaRPr lang="en-US" altLang="en-US"/>
          </a:p>
        </p:txBody>
      </p:sp>
    </p:spTree>
    <p:extLst>
      <p:ext uri="{BB962C8B-B14F-4D97-AF65-F5344CB8AC3E}">
        <p14:creationId xmlns:p14="http://schemas.microsoft.com/office/powerpoint/2010/main" val="1281727969"/>
      </p:ext>
    </p:extLst>
  </p:cSld>
  <p:clrMapOvr>
    <a:masterClrMapping/>
  </p:clrMapOvr>
  <p:transition advClick="0" advTm="500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EB6F8-AE3B-2E49-A8D7-9EB9E6E31D6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8C9D35-733B-5E48-AE78-24BD5F758BC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5B363E-6D20-0746-BE4C-80F3F4F4CC3C}"/>
              </a:ext>
            </a:extLst>
          </p:cNvPr>
          <p:cNvSpPr>
            <a:spLocks noGrp="1"/>
          </p:cNvSpPr>
          <p:nvPr>
            <p:ph type="dt" sz="half"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FD6EC98B-54F0-6E4D-A9E8-2931980078B6}"/>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3EFCB1B7-4905-0D4E-A760-A9309E613421}"/>
              </a:ext>
            </a:extLst>
          </p:cNvPr>
          <p:cNvSpPr>
            <a:spLocks noGrp="1"/>
          </p:cNvSpPr>
          <p:nvPr>
            <p:ph type="sldNum" sz="quarter" idx="12"/>
          </p:nvPr>
        </p:nvSpPr>
        <p:spPr/>
        <p:txBody>
          <a:bodyPr/>
          <a:lstStyle>
            <a:lvl1pPr>
              <a:defRPr/>
            </a:lvl1pPr>
          </a:lstStyle>
          <a:p>
            <a:fld id="{8349EB98-F6F7-2E41-9754-8B0E4D047213}" type="slidenum">
              <a:rPr lang="en-GB" altLang="en-US"/>
              <a:pPr/>
              <a:t>‹#›</a:t>
            </a:fld>
            <a:endParaRPr lang="en-GB" altLang="en-US"/>
          </a:p>
        </p:txBody>
      </p:sp>
    </p:spTree>
    <p:extLst>
      <p:ext uri="{BB962C8B-B14F-4D97-AF65-F5344CB8AC3E}">
        <p14:creationId xmlns:p14="http://schemas.microsoft.com/office/powerpoint/2010/main" val="19040913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D9100F94-E919-1744-A5F8-199DC97101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FC1394E5-1021-D343-9915-9A5C736A45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629ED48D-06B3-3C42-A34E-826236DA32F7}"/>
              </a:ext>
            </a:extLst>
          </p:cNvPr>
          <p:cNvSpPr>
            <a:spLocks noGrp="1" noChangeArrowheads="1"/>
          </p:cNvSpPr>
          <p:nvPr>
            <p:ph type="sldNum" sz="quarter" idx="12"/>
          </p:nvPr>
        </p:nvSpPr>
        <p:spPr>
          <a:ln/>
        </p:spPr>
        <p:txBody>
          <a:bodyPr/>
          <a:lstStyle>
            <a:lvl1pPr>
              <a:defRPr/>
            </a:lvl1pPr>
          </a:lstStyle>
          <a:p>
            <a:fld id="{D81C4C48-A57E-4443-B20E-398D36F79A10}" type="slidenum">
              <a:rPr lang="en-US" altLang="en-US"/>
              <a:pPr/>
              <a:t>‹#›</a:t>
            </a:fld>
            <a:endParaRPr lang="en-US" altLang="en-US"/>
          </a:p>
        </p:txBody>
      </p:sp>
    </p:spTree>
    <p:extLst>
      <p:ext uri="{BB962C8B-B14F-4D97-AF65-F5344CB8AC3E}">
        <p14:creationId xmlns:p14="http://schemas.microsoft.com/office/powerpoint/2010/main" val="4278541761"/>
      </p:ext>
    </p:extLst>
  </p:cSld>
  <p:clrMapOvr>
    <a:masterClrMapping/>
  </p:clrMapOvr>
  <p:transition advClick="0" advTm="5000"/>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0A937D09-D3B1-A54E-A6D6-F04DB1484F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F15810EA-F155-A74C-98D7-CB2B2AA2CA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64002BF8-14EA-E34A-82A5-AAA2ABA71FE0}"/>
              </a:ext>
            </a:extLst>
          </p:cNvPr>
          <p:cNvSpPr>
            <a:spLocks noGrp="1" noChangeArrowheads="1"/>
          </p:cNvSpPr>
          <p:nvPr>
            <p:ph type="sldNum" sz="quarter" idx="12"/>
          </p:nvPr>
        </p:nvSpPr>
        <p:spPr>
          <a:ln/>
        </p:spPr>
        <p:txBody>
          <a:bodyPr/>
          <a:lstStyle>
            <a:lvl1pPr>
              <a:defRPr/>
            </a:lvl1pPr>
          </a:lstStyle>
          <a:p>
            <a:fld id="{96D914DD-7C52-F24E-A838-A244F67AFB0A}" type="slidenum">
              <a:rPr lang="en-US" altLang="en-US"/>
              <a:pPr/>
              <a:t>‹#›</a:t>
            </a:fld>
            <a:endParaRPr lang="en-US" altLang="en-US"/>
          </a:p>
        </p:txBody>
      </p:sp>
    </p:spTree>
    <p:extLst>
      <p:ext uri="{BB962C8B-B14F-4D97-AF65-F5344CB8AC3E}">
        <p14:creationId xmlns:p14="http://schemas.microsoft.com/office/powerpoint/2010/main" val="239940043"/>
      </p:ext>
    </p:extLst>
  </p:cSld>
  <p:clrMapOvr>
    <a:masterClrMapping/>
  </p:clrMapOvr>
  <p:transition advClick="0" advTm="5000"/>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442B2C1-0996-AC42-9BF9-325BD173C1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9E28BB-9B72-B740-9727-03A9FFBA05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436F36-A68C-6148-AFA2-6DCCBA25CE21}"/>
              </a:ext>
            </a:extLst>
          </p:cNvPr>
          <p:cNvSpPr>
            <a:spLocks noGrp="1" noChangeArrowheads="1"/>
          </p:cNvSpPr>
          <p:nvPr>
            <p:ph type="sldNum" sz="quarter" idx="12"/>
          </p:nvPr>
        </p:nvSpPr>
        <p:spPr>
          <a:ln/>
        </p:spPr>
        <p:txBody>
          <a:bodyPr/>
          <a:lstStyle>
            <a:lvl1pPr>
              <a:defRPr/>
            </a:lvl1pPr>
          </a:lstStyle>
          <a:p>
            <a:fld id="{A5BB976D-303D-3043-9C42-E484F50BA2C9}" type="slidenum">
              <a:rPr lang="en-US" altLang="en-US"/>
              <a:pPr/>
              <a:t>‹#›</a:t>
            </a:fld>
            <a:endParaRPr lang="en-US" altLang="en-US"/>
          </a:p>
        </p:txBody>
      </p:sp>
    </p:spTree>
    <p:extLst>
      <p:ext uri="{BB962C8B-B14F-4D97-AF65-F5344CB8AC3E}">
        <p14:creationId xmlns:p14="http://schemas.microsoft.com/office/powerpoint/2010/main" val="39389445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46FD6A-A7B8-E046-A68E-E7EA27350B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2B15E0-F76D-6543-A58C-F2187AE876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D70894-2745-0B41-8081-C0BDD6EECF58}"/>
              </a:ext>
            </a:extLst>
          </p:cNvPr>
          <p:cNvSpPr>
            <a:spLocks noGrp="1" noChangeArrowheads="1"/>
          </p:cNvSpPr>
          <p:nvPr>
            <p:ph type="sldNum" sz="quarter" idx="12"/>
          </p:nvPr>
        </p:nvSpPr>
        <p:spPr>
          <a:ln/>
        </p:spPr>
        <p:txBody>
          <a:bodyPr/>
          <a:lstStyle>
            <a:lvl1pPr>
              <a:defRPr/>
            </a:lvl1pPr>
          </a:lstStyle>
          <a:p>
            <a:fld id="{01919628-CF35-5C4B-A620-4FC904089F13}" type="slidenum">
              <a:rPr lang="en-US" altLang="en-US"/>
              <a:pPr/>
              <a:t>‹#›</a:t>
            </a:fld>
            <a:endParaRPr lang="en-US" altLang="en-US"/>
          </a:p>
        </p:txBody>
      </p:sp>
    </p:spTree>
    <p:extLst>
      <p:ext uri="{BB962C8B-B14F-4D97-AF65-F5344CB8AC3E}">
        <p14:creationId xmlns:p14="http://schemas.microsoft.com/office/powerpoint/2010/main" val="6413713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1D54C39-F8F5-5E4A-B06A-F35598E847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E89EF4-2961-5A4A-9D64-D947220E1E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92B5EE-8B0A-7A45-B7BD-AAE1B2E20962}"/>
              </a:ext>
            </a:extLst>
          </p:cNvPr>
          <p:cNvSpPr>
            <a:spLocks noGrp="1" noChangeArrowheads="1"/>
          </p:cNvSpPr>
          <p:nvPr>
            <p:ph type="sldNum" sz="quarter" idx="12"/>
          </p:nvPr>
        </p:nvSpPr>
        <p:spPr>
          <a:ln/>
        </p:spPr>
        <p:txBody>
          <a:bodyPr/>
          <a:lstStyle>
            <a:lvl1pPr>
              <a:defRPr/>
            </a:lvl1pPr>
          </a:lstStyle>
          <a:p>
            <a:fld id="{6040B041-97DF-4140-94F7-B1501E832D8C}" type="slidenum">
              <a:rPr lang="en-US" altLang="en-US"/>
              <a:pPr/>
              <a:t>‹#›</a:t>
            </a:fld>
            <a:endParaRPr lang="en-US" altLang="en-US"/>
          </a:p>
        </p:txBody>
      </p:sp>
    </p:spTree>
    <p:extLst>
      <p:ext uri="{BB962C8B-B14F-4D97-AF65-F5344CB8AC3E}">
        <p14:creationId xmlns:p14="http://schemas.microsoft.com/office/powerpoint/2010/main" val="12120205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4599F7F-6460-9B49-A35C-9FC47DDAD6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8C915D-48B7-4F41-8A40-B8C15C1627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7299272-8D77-B545-BB6B-3D70047262FE}"/>
              </a:ext>
            </a:extLst>
          </p:cNvPr>
          <p:cNvSpPr>
            <a:spLocks noGrp="1" noChangeArrowheads="1"/>
          </p:cNvSpPr>
          <p:nvPr>
            <p:ph type="sldNum" sz="quarter" idx="12"/>
          </p:nvPr>
        </p:nvSpPr>
        <p:spPr>
          <a:ln/>
        </p:spPr>
        <p:txBody>
          <a:bodyPr/>
          <a:lstStyle>
            <a:lvl1pPr>
              <a:defRPr/>
            </a:lvl1pPr>
          </a:lstStyle>
          <a:p>
            <a:fld id="{B2B5FB75-C83A-FA46-BD85-B74231740B2D}" type="slidenum">
              <a:rPr lang="en-US" altLang="en-US"/>
              <a:pPr/>
              <a:t>‹#›</a:t>
            </a:fld>
            <a:endParaRPr lang="en-US" altLang="en-US"/>
          </a:p>
        </p:txBody>
      </p:sp>
    </p:spTree>
    <p:extLst>
      <p:ext uri="{BB962C8B-B14F-4D97-AF65-F5344CB8AC3E}">
        <p14:creationId xmlns:p14="http://schemas.microsoft.com/office/powerpoint/2010/main" val="40308539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4FDCA22-CD9E-A74C-BD7C-8B2150D9D7E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721DD30-C0DD-6943-A0D0-631120B4E3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3D3A4A0-817A-1A4E-847D-436E6E2FDD2C}"/>
              </a:ext>
            </a:extLst>
          </p:cNvPr>
          <p:cNvSpPr>
            <a:spLocks noGrp="1" noChangeArrowheads="1"/>
          </p:cNvSpPr>
          <p:nvPr>
            <p:ph type="sldNum" sz="quarter" idx="12"/>
          </p:nvPr>
        </p:nvSpPr>
        <p:spPr>
          <a:ln/>
        </p:spPr>
        <p:txBody>
          <a:bodyPr/>
          <a:lstStyle>
            <a:lvl1pPr>
              <a:defRPr/>
            </a:lvl1pPr>
          </a:lstStyle>
          <a:p>
            <a:fld id="{2556D05F-DD20-194B-8B65-B0285200B8A5}" type="slidenum">
              <a:rPr lang="en-US" altLang="en-US"/>
              <a:pPr/>
              <a:t>‹#›</a:t>
            </a:fld>
            <a:endParaRPr lang="en-US" altLang="en-US"/>
          </a:p>
        </p:txBody>
      </p:sp>
    </p:spTree>
    <p:extLst>
      <p:ext uri="{BB962C8B-B14F-4D97-AF65-F5344CB8AC3E}">
        <p14:creationId xmlns:p14="http://schemas.microsoft.com/office/powerpoint/2010/main" val="11243982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F7A667F-91D2-6047-B9CD-4C8F89CA15E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17BD0EB-92D2-8144-8925-021105F3F4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5417356-396C-CE45-A6A9-4E38CEA651A4}"/>
              </a:ext>
            </a:extLst>
          </p:cNvPr>
          <p:cNvSpPr>
            <a:spLocks noGrp="1" noChangeArrowheads="1"/>
          </p:cNvSpPr>
          <p:nvPr>
            <p:ph type="sldNum" sz="quarter" idx="12"/>
          </p:nvPr>
        </p:nvSpPr>
        <p:spPr>
          <a:ln/>
        </p:spPr>
        <p:txBody>
          <a:bodyPr/>
          <a:lstStyle>
            <a:lvl1pPr>
              <a:defRPr/>
            </a:lvl1pPr>
          </a:lstStyle>
          <a:p>
            <a:fld id="{EA054B6C-8935-E34D-A92C-A1997AF16551}" type="slidenum">
              <a:rPr lang="en-US" altLang="en-US"/>
              <a:pPr/>
              <a:t>‹#›</a:t>
            </a:fld>
            <a:endParaRPr lang="en-US" altLang="en-US"/>
          </a:p>
        </p:txBody>
      </p:sp>
    </p:spTree>
    <p:extLst>
      <p:ext uri="{BB962C8B-B14F-4D97-AF65-F5344CB8AC3E}">
        <p14:creationId xmlns:p14="http://schemas.microsoft.com/office/powerpoint/2010/main" val="39401999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6A226A9-0978-4344-906A-FF17A8C1B23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99F6CE9-7238-7D45-96A0-357F78A176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2544777-CD7A-4D45-96B9-C5041321B36F}"/>
              </a:ext>
            </a:extLst>
          </p:cNvPr>
          <p:cNvSpPr>
            <a:spLocks noGrp="1" noChangeArrowheads="1"/>
          </p:cNvSpPr>
          <p:nvPr>
            <p:ph type="sldNum" sz="quarter" idx="12"/>
          </p:nvPr>
        </p:nvSpPr>
        <p:spPr>
          <a:ln/>
        </p:spPr>
        <p:txBody>
          <a:bodyPr/>
          <a:lstStyle>
            <a:lvl1pPr>
              <a:defRPr/>
            </a:lvl1pPr>
          </a:lstStyle>
          <a:p>
            <a:fld id="{57ACDB06-6CD2-BA49-A499-5D0F6D76F189}" type="slidenum">
              <a:rPr lang="en-US" altLang="en-US"/>
              <a:pPr/>
              <a:t>‹#›</a:t>
            </a:fld>
            <a:endParaRPr lang="en-US" altLang="en-US"/>
          </a:p>
        </p:txBody>
      </p:sp>
    </p:spTree>
    <p:extLst>
      <p:ext uri="{BB962C8B-B14F-4D97-AF65-F5344CB8AC3E}">
        <p14:creationId xmlns:p14="http://schemas.microsoft.com/office/powerpoint/2010/main" val="6503842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7C51411-5C97-9D4A-9F29-BA9A728FFE6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92EBA3C-6902-A041-9855-BA25BAF677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1DBB0F-2111-0A4A-90DD-01F8AFDC9282}"/>
              </a:ext>
            </a:extLst>
          </p:cNvPr>
          <p:cNvSpPr>
            <a:spLocks noGrp="1" noChangeArrowheads="1"/>
          </p:cNvSpPr>
          <p:nvPr>
            <p:ph type="sldNum" sz="quarter" idx="12"/>
          </p:nvPr>
        </p:nvSpPr>
        <p:spPr>
          <a:ln/>
        </p:spPr>
        <p:txBody>
          <a:bodyPr/>
          <a:lstStyle>
            <a:lvl1pPr>
              <a:defRPr/>
            </a:lvl1pPr>
          </a:lstStyle>
          <a:p>
            <a:fld id="{FE81881A-0860-4948-8B12-63B768A442CA}" type="slidenum">
              <a:rPr lang="en-US" altLang="en-US"/>
              <a:pPr/>
              <a:t>‹#›</a:t>
            </a:fld>
            <a:endParaRPr lang="en-US" altLang="en-US"/>
          </a:p>
        </p:txBody>
      </p:sp>
    </p:spTree>
    <p:extLst>
      <p:ext uri="{BB962C8B-B14F-4D97-AF65-F5344CB8AC3E}">
        <p14:creationId xmlns:p14="http://schemas.microsoft.com/office/powerpoint/2010/main" val="1944458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D8367-1303-0849-8DE1-ED37B1B12F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A3DAEB-7FD5-014A-810B-BD267420D6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A1974-AB13-A34D-935D-EF6C21F63DA6}"/>
              </a:ext>
            </a:extLst>
          </p:cNvPr>
          <p:cNvSpPr>
            <a:spLocks noGrp="1"/>
          </p:cNvSpPr>
          <p:nvPr>
            <p:ph type="dt" sz="half"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AC352B7C-133F-4F44-921A-3C4E135FC4B3}"/>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06D1BB05-8706-F84F-B4EC-C9484D9DFADC}"/>
              </a:ext>
            </a:extLst>
          </p:cNvPr>
          <p:cNvSpPr>
            <a:spLocks noGrp="1"/>
          </p:cNvSpPr>
          <p:nvPr>
            <p:ph type="sldNum" sz="quarter" idx="12"/>
          </p:nvPr>
        </p:nvSpPr>
        <p:spPr/>
        <p:txBody>
          <a:bodyPr/>
          <a:lstStyle>
            <a:lvl1pPr>
              <a:defRPr/>
            </a:lvl1pPr>
          </a:lstStyle>
          <a:p>
            <a:fld id="{8A05089A-864C-8842-8019-B0CD3CB3B065}" type="slidenum">
              <a:rPr lang="en-GB" altLang="en-US"/>
              <a:pPr/>
              <a:t>‹#›</a:t>
            </a:fld>
            <a:endParaRPr lang="en-GB" altLang="en-US"/>
          </a:p>
        </p:txBody>
      </p:sp>
    </p:spTree>
    <p:extLst>
      <p:ext uri="{BB962C8B-B14F-4D97-AF65-F5344CB8AC3E}">
        <p14:creationId xmlns:p14="http://schemas.microsoft.com/office/powerpoint/2010/main" val="350562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F5C53F5-3895-224B-A36E-2143F3B219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9A84FC0-EE64-3142-8DB8-757D0C8722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D576564-BE0C-FD47-9E37-82A47A63E0CA}"/>
              </a:ext>
            </a:extLst>
          </p:cNvPr>
          <p:cNvSpPr>
            <a:spLocks noGrp="1" noChangeArrowheads="1"/>
          </p:cNvSpPr>
          <p:nvPr>
            <p:ph type="sldNum" sz="quarter" idx="12"/>
          </p:nvPr>
        </p:nvSpPr>
        <p:spPr>
          <a:ln/>
        </p:spPr>
        <p:txBody>
          <a:bodyPr/>
          <a:lstStyle>
            <a:lvl1pPr>
              <a:defRPr/>
            </a:lvl1pPr>
          </a:lstStyle>
          <a:p>
            <a:fld id="{64A9895C-73D7-4248-B66A-F0662DD7E6AF}" type="slidenum">
              <a:rPr lang="en-US" altLang="en-US"/>
              <a:pPr/>
              <a:t>‹#›</a:t>
            </a:fld>
            <a:endParaRPr lang="en-US" altLang="en-US"/>
          </a:p>
        </p:txBody>
      </p:sp>
    </p:spTree>
    <p:extLst>
      <p:ext uri="{BB962C8B-B14F-4D97-AF65-F5344CB8AC3E}">
        <p14:creationId xmlns:p14="http://schemas.microsoft.com/office/powerpoint/2010/main" val="39496616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5D4868-0040-DA44-B2F0-2B9AD5CB72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B260B4-EA15-844C-884D-316656FB1A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87E4469-CDA8-0347-9070-C36E5B8E8C84}"/>
              </a:ext>
            </a:extLst>
          </p:cNvPr>
          <p:cNvSpPr>
            <a:spLocks noGrp="1" noChangeArrowheads="1"/>
          </p:cNvSpPr>
          <p:nvPr>
            <p:ph type="sldNum" sz="quarter" idx="12"/>
          </p:nvPr>
        </p:nvSpPr>
        <p:spPr>
          <a:ln/>
        </p:spPr>
        <p:txBody>
          <a:bodyPr/>
          <a:lstStyle>
            <a:lvl1pPr>
              <a:defRPr/>
            </a:lvl1pPr>
          </a:lstStyle>
          <a:p>
            <a:fld id="{A3865232-9F91-8245-A51A-F065040579CF}" type="slidenum">
              <a:rPr lang="en-US" altLang="en-US"/>
              <a:pPr/>
              <a:t>‹#›</a:t>
            </a:fld>
            <a:endParaRPr lang="en-US" altLang="en-US"/>
          </a:p>
        </p:txBody>
      </p:sp>
    </p:spTree>
    <p:extLst>
      <p:ext uri="{BB962C8B-B14F-4D97-AF65-F5344CB8AC3E}">
        <p14:creationId xmlns:p14="http://schemas.microsoft.com/office/powerpoint/2010/main" val="18889068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468067A-12B5-F54F-A512-C78E948E64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700926-CCD9-D94A-A510-B3DF0672D2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AA71F2-D569-664D-BE94-E8EB4EE967C7}"/>
              </a:ext>
            </a:extLst>
          </p:cNvPr>
          <p:cNvSpPr>
            <a:spLocks noGrp="1" noChangeArrowheads="1"/>
          </p:cNvSpPr>
          <p:nvPr>
            <p:ph type="sldNum" sz="quarter" idx="12"/>
          </p:nvPr>
        </p:nvSpPr>
        <p:spPr>
          <a:ln/>
        </p:spPr>
        <p:txBody>
          <a:bodyPr/>
          <a:lstStyle>
            <a:lvl1pPr>
              <a:defRPr/>
            </a:lvl1pPr>
          </a:lstStyle>
          <a:p>
            <a:fld id="{D52C66AD-142C-EE43-8EB5-520E51FD53ED}" type="slidenum">
              <a:rPr lang="en-US" altLang="en-US"/>
              <a:pPr/>
              <a:t>‹#›</a:t>
            </a:fld>
            <a:endParaRPr lang="en-US" altLang="en-US"/>
          </a:p>
        </p:txBody>
      </p:sp>
    </p:spTree>
    <p:extLst>
      <p:ext uri="{BB962C8B-B14F-4D97-AF65-F5344CB8AC3E}">
        <p14:creationId xmlns:p14="http://schemas.microsoft.com/office/powerpoint/2010/main" val="6221326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3664718-D7A3-E049-A92D-96E7583D87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C9C8BC-49E3-F24F-B3A9-EEE60AFD92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A32101-A047-044E-ACE7-E5E6C1A1ED5F}"/>
              </a:ext>
            </a:extLst>
          </p:cNvPr>
          <p:cNvSpPr>
            <a:spLocks noGrp="1" noChangeArrowheads="1"/>
          </p:cNvSpPr>
          <p:nvPr>
            <p:ph type="sldNum" sz="quarter" idx="12"/>
          </p:nvPr>
        </p:nvSpPr>
        <p:spPr>
          <a:ln/>
        </p:spPr>
        <p:txBody>
          <a:bodyPr/>
          <a:lstStyle>
            <a:lvl1pPr>
              <a:defRPr/>
            </a:lvl1pPr>
          </a:lstStyle>
          <a:p>
            <a:fld id="{C8438A00-C3FC-9147-884B-107E8A1AA66B}" type="slidenum">
              <a:rPr lang="en-US" altLang="en-US"/>
              <a:pPr/>
              <a:t>‹#›</a:t>
            </a:fld>
            <a:endParaRPr lang="en-US" altLang="en-US"/>
          </a:p>
        </p:txBody>
      </p:sp>
    </p:spTree>
    <p:extLst>
      <p:ext uri="{BB962C8B-B14F-4D97-AF65-F5344CB8AC3E}">
        <p14:creationId xmlns:p14="http://schemas.microsoft.com/office/powerpoint/2010/main" val="13913789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F23296-F0AE-F645-9E8B-E800DDEC10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EDDFBB-336F-4B4F-BEA5-825592BEF3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4868FB-5AD1-1547-BD56-C8531041171D}"/>
              </a:ext>
            </a:extLst>
          </p:cNvPr>
          <p:cNvSpPr>
            <a:spLocks noGrp="1" noChangeArrowheads="1"/>
          </p:cNvSpPr>
          <p:nvPr>
            <p:ph type="sldNum" sz="quarter" idx="12"/>
          </p:nvPr>
        </p:nvSpPr>
        <p:spPr>
          <a:ln/>
        </p:spPr>
        <p:txBody>
          <a:bodyPr/>
          <a:lstStyle>
            <a:lvl1pPr>
              <a:defRPr/>
            </a:lvl1pPr>
          </a:lstStyle>
          <a:p>
            <a:fld id="{7EE6B40C-36DC-3540-8AA5-858A6B62FC73}" type="slidenum">
              <a:rPr lang="en-US" altLang="en-US"/>
              <a:pPr/>
              <a:t>‹#›</a:t>
            </a:fld>
            <a:endParaRPr lang="en-US" altLang="en-US"/>
          </a:p>
        </p:txBody>
      </p:sp>
    </p:spTree>
    <p:extLst>
      <p:ext uri="{BB962C8B-B14F-4D97-AF65-F5344CB8AC3E}">
        <p14:creationId xmlns:p14="http://schemas.microsoft.com/office/powerpoint/2010/main" val="4794105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29F2FB3-2D9E-AF46-B75F-4A373F91B66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46BCC1-AFF3-484F-AF99-7F5E3524B6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1AD14B-237C-F34F-91EF-146A875ADE6B}"/>
              </a:ext>
            </a:extLst>
          </p:cNvPr>
          <p:cNvSpPr>
            <a:spLocks noGrp="1" noChangeArrowheads="1"/>
          </p:cNvSpPr>
          <p:nvPr>
            <p:ph type="sldNum" sz="quarter" idx="12"/>
          </p:nvPr>
        </p:nvSpPr>
        <p:spPr>
          <a:ln/>
        </p:spPr>
        <p:txBody>
          <a:bodyPr/>
          <a:lstStyle>
            <a:lvl1pPr>
              <a:defRPr/>
            </a:lvl1pPr>
          </a:lstStyle>
          <a:p>
            <a:fld id="{783CEA8F-BCC2-EA4D-8F8F-75327131104D}" type="slidenum">
              <a:rPr lang="en-US" altLang="en-US"/>
              <a:pPr/>
              <a:t>‹#›</a:t>
            </a:fld>
            <a:endParaRPr lang="en-US" altLang="en-US"/>
          </a:p>
        </p:txBody>
      </p:sp>
    </p:spTree>
    <p:extLst>
      <p:ext uri="{BB962C8B-B14F-4D97-AF65-F5344CB8AC3E}">
        <p14:creationId xmlns:p14="http://schemas.microsoft.com/office/powerpoint/2010/main" val="39744940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908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A2C8092-95AA-9049-90AC-C5F310EC99B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177E936-0AB0-C142-89FB-831E600D8E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BC36D40-3752-144E-8EB6-BCE94E1AF4AD}"/>
              </a:ext>
            </a:extLst>
          </p:cNvPr>
          <p:cNvSpPr>
            <a:spLocks noGrp="1" noChangeArrowheads="1"/>
          </p:cNvSpPr>
          <p:nvPr>
            <p:ph type="sldNum" sz="quarter" idx="12"/>
          </p:nvPr>
        </p:nvSpPr>
        <p:spPr>
          <a:ln/>
        </p:spPr>
        <p:txBody>
          <a:bodyPr/>
          <a:lstStyle>
            <a:lvl1pPr>
              <a:defRPr/>
            </a:lvl1pPr>
          </a:lstStyle>
          <a:p>
            <a:fld id="{806FE1F9-E108-3B4E-BC79-C4C51BBEDBD8}" type="slidenum">
              <a:rPr lang="en-US" altLang="en-US"/>
              <a:pPr/>
              <a:t>‹#›</a:t>
            </a:fld>
            <a:endParaRPr lang="en-US" altLang="en-US"/>
          </a:p>
        </p:txBody>
      </p:sp>
    </p:spTree>
    <p:extLst>
      <p:ext uri="{BB962C8B-B14F-4D97-AF65-F5344CB8AC3E}">
        <p14:creationId xmlns:p14="http://schemas.microsoft.com/office/powerpoint/2010/main" val="2694081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4CDACD0-016E-4C42-9389-71C4EAF6EAD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4CAE28D-DAE7-8041-802B-0BA501127D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04AC149-41AB-1347-9448-2132D80D1D25}"/>
              </a:ext>
            </a:extLst>
          </p:cNvPr>
          <p:cNvSpPr>
            <a:spLocks noGrp="1" noChangeArrowheads="1"/>
          </p:cNvSpPr>
          <p:nvPr>
            <p:ph type="sldNum" sz="quarter" idx="12"/>
          </p:nvPr>
        </p:nvSpPr>
        <p:spPr>
          <a:ln/>
        </p:spPr>
        <p:txBody>
          <a:bodyPr/>
          <a:lstStyle>
            <a:lvl1pPr>
              <a:defRPr/>
            </a:lvl1pPr>
          </a:lstStyle>
          <a:p>
            <a:fld id="{5384971C-4226-9A4D-9706-AD0D94EB8B23}" type="slidenum">
              <a:rPr lang="en-US" altLang="en-US"/>
              <a:pPr/>
              <a:t>‹#›</a:t>
            </a:fld>
            <a:endParaRPr lang="en-US" altLang="en-US"/>
          </a:p>
        </p:txBody>
      </p:sp>
    </p:spTree>
    <p:extLst>
      <p:ext uri="{BB962C8B-B14F-4D97-AF65-F5344CB8AC3E}">
        <p14:creationId xmlns:p14="http://schemas.microsoft.com/office/powerpoint/2010/main" val="16452276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5192F84-F6C0-5641-A8E8-C4EE45F04CF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571D684-5E8A-3640-9CDD-CED7D1CB0D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4261369-5FD7-3848-98B2-4FF1F315F822}"/>
              </a:ext>
            </a:extLst>
          </p:cNvPr>
          <p:cNvSpPr>
            <a:spLocks noGrp="1" noChangeArrowheads="1"/>
          </p:cNvSpPr>
          <p:nvPr>
            <p:ph type="sldNum" sz="quarter" idx="12"/>
          </p:nvPr>
        </p:nvSpPr>
        <p:spPr>
          <a:ln/>
        </p:spPr>
        <p:txBody>
          <a:bodyPr/>
          <a:lstStyle>
            <a:lvl1pPr>
              <a:defRPr/>
            </a:lvl1pPr>
          </a:lstStyle>
          <a:p>
            <a:fld id="{26CFFA68-BC98-6940-9769-5F8E42010340}" type="slidenum">
              <a:rPr lang="en-US" altLang="en-US"/>
              <a:pPr/>
              <a:t>‹#›</a:t>
            </a:fld>
            <a:endParaRPr lang="en-US" altLang="en-US"/>
          </a:p>
        </p:txBody>
      </p:sp>
    </p:spTree>
    <p:extLst>
      <p:ext uri="{BB962C8B-B14F-4D97-AF65-F5344CB8AC3E}">
        <p14:creationId xmlns:p14="http://schemas.microsoft.com/office/powerpoint/2010/main" val="22507490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242EAA6-1612-ED41-816F-F0181415E96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2CA32BE-A453-A848-BAB0-C9BB524FF1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A27D850-CD5D-9549-842C-9FBD5363D238}"/>
              </a:ext>
            </a:extLst>
          </p:cNvPr>
          <p:cNvSpPr>
            <a:spLocks noGrp="1" noChangeArrowheads="1"/>
          </p:cNvSpPr>
          <p:nvPr>
            <p:ph type="sldNum" sz="quarter" idx="12"/>
          </p:nvPr>
        </p:nvSpPr>
        <p:spPr>
          <a:ln/>
        </p:spPr>
        <p:txBody>
          <a:bodyPr/>
          <a:lstStyle>
            <a:lvl1pPr>
              <a:defRPr/>
            </a:lvl1pPr>
          </a:lstStyle>
          <a:p>
            <a:fld id="{24A79494-738E-2E43-8EFB-89DB0EF389C7}" type="slidenum">
              <a:rPr lang="en-US" altLang="en-US"/>
              <a:pPr/>
              <a:t>‹#›</a:t>
            </a:fld>
            <a:endParaRPr lang="en-US" altLang="en-US"/>
          </a:p>
        </p:txBody>
      </p:sp>
    </p:spTree>
    <p:extLst>
      <p:ext uri="{BB962C8B-B14F-4D97-AF65-F5344CB8AC3E}">
        <p14:creationId xmlns:p14="http://schemas.microsoft.com/office/powerpoint/2010/main" val="3440256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A0389-B0FD-4C4C-8653-EC68F03C603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479A3B-6DDD-1242-BBFA-1EF48EEC1EF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D8035097-6437-1640-B341-EB037F0EBF7A}"/>
              </a:ext>
            </a:extLst>
          </p:cNvPr>
          <p:cNvSpPr>
            <a:spLocks noGrp="1"/>
          </p:cNvSpPr>
          <p:nvPr>
            <p:ph type="dt" sz="half"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8C21784A-B61C-D64D-B28A-FC6849F9E22E}"/>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1B916C60-B27F-E54C-8A21-23BE7795537C}"/>
              </a:ext>
            </a:extLst>
          </p:cNvPr>
          <p:cNvSpPr>
            <a:spLocks noGrp="1"/>
          </p:cNvSpPr>
          <p:nvPr>
            <p:ph type="sldNum" sz="quarter" idx="12"/>
          </p:nvPr>
        </p:nvSpPr>
        <p:spPr/>
        <p:txBody>
          <a:bodyPr/>
          <a:lstStyle>
            <a:lvl1pPr>
              <a:defRPr/>
            </a:lvl1pPr>
          </a:lstStyle>
          <a:p>
            <a:fld id="{1C05CFE6-516A-7340-8FEB-889E8967DE87}" type="slidenum">
              <a:rPr lang="en-GB" altLang="en-US"/>
              <a:pPr/>
              <a:t>‹#›</a:t>
            </a:fld>
            <a:endParaRPr lang="en-GB" altLang="en-US"/>
          </a:p>
        </p:txBody>
      </p:sp>
    </p:spTree>
    <p:extLst>
      <p:ext uri="{BB962C8B-B14F-4D97-AF65-F5344CB8AC3E}">
        <p14:creationId xmlns:p14="http://schemas.microsoft.com/office/powerpoint/2010/main" val="20688609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BC0934D-2DF4-3543-8CEE-434F0D064AA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4F01177-9C26-C04C-B91A-BF487B728E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4C2DF0-6A7F-C24A-9CCE-7D411E1E99DD}"/>
              </a:ext>
            </a:extLst>
          </p:cNvPr>
          <p:cNvSpPr>
            <a:spLocks noGrp="1" noChangeArrowheads="1"/>
          </p:cNvSpPr>
          <p:nvPr>
            <p:ph type="sldNum" sz="quarter" idx="12"/>
          </p:nvPr>
        </p:nvSpPr>
        <p:spPr>
          <a:ln/>
        </p:spPr>
        <p:txBody>
          <a:bodyPr/>
          <a:lstStyle>
            <a:lvl1pPr>
              <a:defRPr/>
            </a:lvl1pPr>
          </a:lstStyle>
          <a:p>
            <a:fld id="{BD12F992-FEBE-3E4C-B1F5-68BACFC8EF8F}" type="slidenum">
              <a:rPr lang="en-US" altLang="en-US"/>
              <a:pPr/>
              <a:t>‹#›</a:t>
            </a:fld>
            <a:endParaRPr lang="en-US" altLang="en-US"/>
          </a:p>
        </p:txBody>
      </p:sp>
    </p:spTree>
    <p:extLst>
      <p:ext uri="{BB962C8B-B14F-4D97-AF65-F5344CB8AC3E}">
        <p14:creationId xmlns:p14="http://schemas.microsoft.com/office/powerpoint/2010/main" val="14424226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A095FA8-2E9F-6C41-88EF-33DD11D63A7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58E2CE-949C-FD4C-A8A3-C92EE7A393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F833074-D0E2-6F4C-BAAB-6BDC47BAE7CA}"/>
              </a:ext>
            </a:extLst>
          </p:cNvPr>
          <p:cNvSpPr>
            <a:spLocks noGrp="1" noChangeArrowheads="1"/>
          </p:cNvSpPr>
          <p:nvPr>
            <p:ph type="sldNum" sz="quarter" idx="12"/>
          </p:nvPr>
        </p:nvSpPr>
        <p:spPr>
          <a:ln/>
        </p:spPr>
        <p:txBody>
          <a:bodyPr/>
          <a:lstStyle>
            <a:lvl1pPr>
              <a:defRPr/>
            </a:lvl1pPr>
          </a:lstStyle>
          <a:p>
            <a:fld id="{95BEC947-B4D9-494A-BB5F-3BB3D2D2253B}" type="slidenum">
              <a:rPr lang="en-US" altLang="en-US"/>
              <a:pPr/>
              <a:t>‹#›</a:t>
            </a:fld>
            <a:endParaRPr lang="en-US" altLang="en-US"/>
          </a:p>
        </p:txBody>
      </p:sp>
    </p:spTree>
    <p:extLst>
      <p:ext uri="{BB962C8B-B14F-4D97-AF65-F5344CB8AC3E}">
        <p14:creationId xmlns:p14="http://schemas.microsoft.com/office/powerpoint/2010/main" val="36391272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428C12-3217-AD42-804A-EF1198D9F0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5F01E0E-5DF4-244A-A83F-2471230B39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E265DA-B7CC-8F4D-B146-0F8E446C97CF}"/>
              </a:ext>
            </a:extLst>
          </p:cNvPr>
          <p:cNvSpPr>
            <a:spLocks noGrp="1" noChangeArrowheads="1"/>
          </p:cNvSpPr>
          <p:nvPr>
            <p:ph type="sldNum" sz="quarter" idx="12"/>
          </p:nvPr>
        </p:nvSpPr>
        <p:spPr>
          <a:ln/>
        </p:spPr>
        <p:txBody>
          <a:bodyPr/>
          <a:lstStyle>
            <a:lvl1pPr>
              <a:defRPr/>
            </a:lvl1pPr>
          </a:lstStyle>
          <a:p>
            <a:fld id="{427B53EF-67FD-B44D-B4D0-79E72729774B}" type="slidenum">
              <a:rPr lang="en-US" altLang="en-US"/>
              <a:pPr/>
              <a:t>‹#›</a:t>
            </a:fld>
            <a:endParaRPr lang="en-US" altLang="en-US"/>
          </a:p>
        </p:txBody>
      </p:sp>
    </p:spTree>
    <p:extLst>
      <p:ext uri="{BB962C8B-B14F-4D97-AF65-F5344CB8AC3E}">
        <p14:creationId xmlns:p14="http://schemas.microsoft.com/office/powerpoint/2010/main" val="26282679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F3E046-F0FC-3F4E-8085-D4A15CF93E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6D0E75-E40E-8645-A180-F206ECEC7B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DBF358-CC44-6E44-B60C-3D42933F2B2B}"/>
              </a:ext>
            </a:extLst>
          </p:cNvPr>
          <p:cNvSpPr>
            <a:spLocks noGrp="1" noChangeArrowheads="1"/>
          </p:cNvSpPr>
          <p:nvPr>
            <p:ph type="sldNum" sz="quarter" idx="12"/>
          </p:nvPr>
        </p:nvSpPr>
        <p:spPr>
          <a:ln/>
        </p:spPr>
        <p:txBody>
          <a:bodyPr/>
          <a:lstStyle>
            <a:lvl1pPr>
              <a:defRPr/>
            </a:lvl1pPr>
          </a:lstStyle>
          <a:p>
            <a:fld id="{C7782E6E-B770-304A-8F1F-6E9F26EB7B92}" type="slidenum">
              <a:rPr lang="en-US" altLang="en-US"/>
              <a:pPr/>
              <a:t>‹#›</a:t>
            </a:fld>
            <a:endParaRPr lang="en-US" altLang="en-US"/>
          </a:p>
        </p:txBody>
      </p:sp>
    </p:spTree>
    <p:extLst>
      <p:ext uri="{BB962C8B-B14F-4D97-AF65-F5344CB8AC3E}">
        <p14:creationId xmlns:p14="http://schemas.microsoft.com/office/powerpoint/2010/main" val="8852361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C59559E-68CF-EC49-9B2D-60B33EBB8C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139176-5B0D-D447-8B65-EF62D4DC01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57973F-774D-CD40-950B-32209744FF36}"/>
              </a:ext>
            </a:extLst>
          </p:cNvPr>
          <p:cNvSpPr>
            <a:spLocks noGrp="1" noChangeArrowheads="1"/>
          </p:cNvSpPr>
          <p:nvPr>
            <p:ph type="sldNum" sz="quarter" idx="12"/>
          </p:nvPr>
        </p:nvSpPr>
        <p:spPr>
          <a:ln/>
        </p:spPr>
        <p:txBody>
          <a:bodyPr/>
          <a:lstStyle>
            <a:lvl1pPr>
              <a:defRPr/>
            </a:lvl1pPr>
          </a:lstStyle>
          <a:p>
            <a:fld id="{D03F4C51-8AA8-CF4C-8DE9-0A2DDD06C102}" type="slidenum">
              <a:rPr lang="en-US" altLang="en-US"/>
              <a:pPr/>
              <a:t>‹#›</a:t>
            </a:fld>
            <a:endParaRPr lang="en-US" altLang="en-US"/>
          </a:p>
        </p:txBody>
      </p:sp>
    </p:spTree>
    <p:extLst>
      <p:ext uri="{BB962C8B-B14F-4D97-AF65-F5344CB8AC3E}">
        <p14:creationId xmlns:p14="http://schemas.microsoft.com/office/powerpoint/2010/main" val="2286301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B5F5DD-5992-DC49-9224-E4A7BCF13B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EDDF0B-8DD5-394E-8E08-0AABBE7D0B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17779E-8EC2-9546-9126-D730D3F6636E}"/>
              </a:ext>
            </a:extLst>
          </p:cNvPr>
          <p:cNvSpPr>
            <a:spLocks noGrp="1" noChangeArrowheads="1"/>
          </p:cNvSpPr>
          <p:nvPr>
            <p:ph type="sldNum" sz="quarter" idx="12"/>
          </p:nvPr>
        </p:nvSpPr>
        <p:spPr>
          <a:ln/>
        </p:spPr>
        <p:txBody>
          <a:bodyPr/>
          <a:lstStyle>
            <a:lvl1pPr>
              <a:defRPr/>
            </a:lvl1pPr>
          </a:lstStyle>
          <a:p>
            <a:fld id="{231C4BC4-9BE3-D044-998A-6F8C549E856E}" type="slidenum">
              <a:rPr lang="en-US" altLang="en-US"/>
              <a:pPr/>
              <a:t>‹#›</a:t>
            </a:fld>
            <a:endParaRPr lang="en-US" altLang="en-US"/>
          </a:p>
        </p:txBody>
      </p:sp>
    </p:spTree>
    <p:extLst>
      <p:ext uri="{BB962C8B-B14F-4D97-AF65-F5344CB8AC3E}">
        <p14:creationId xmlns:p14="http://schemas.microsoft.com/office/powerpoint/2010/main" val="26655306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75A9336-F395-B642-90F6-0CDD661750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54C7B0-67F8-BA41-AC73-29FBAFD075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ED3142-8C1E-BF44-A76B-17A5D2B41562}"/>
              </a:ext>
            </a:extLst>
          </p:cNvPr>
          <p:cNvSpPr>
            <a:spLocks noGrp="1" noChangeArrowheads="1"/>
          </p:cNvSpPr>
          <p:nvPr>
            <p:ph type="sldNum" sz="quarter" idx="12"/>
          </p:nvPr>
        </p:nvSpPr>
        <p:spPr>
          <a:ln/>
        </p:spPr>
        <p:txBody>
          <a:bodyPr/>
          <a:lstStyle>
            <a:lvl1pPr>
              <a:defRPr/>
            </a:lvl1pPr>
          </a:lstStyle>
          <a:p>
            <a:fld id="{1205573D-CD46-D942-82DA-85D4882CE3C2}" type="slidenum">
              <a:rPr lang="en-US" altLang="en-US"/>
              <a:pPr/>
              <a:t>‹#›</a:t>
            </a:fld>
            <a:endParaRPr lang="en-US" altLang="en-US"/>
          </a:p>
        </p:txBody>
      </p:sp>
    </p:spTree>
    <p:extLst>
      <p:ext uri="{BB962C8B-B14F-4D97-AF65-F5344CB8AC3E}">
        <p14:creationId xmlns:p14="http://schemas.microsoft.com/office/powerpoint/2010/main" val="528028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DF20608-49C1-724B-B8CF-CA3417189B2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5A6720B-1A14-0143-B2DA-F399AF38D6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0CF065A-1ACC-854C-A5AA-8DF2CE49D3DE}"/>
              </a:ext>
            </a:extLst>
          </p:cNvPr>
          <p:cNvSpPr>
            <a:spLocks noGrp="1" noChangeArrowheads="1"/>
          </p:cNvSpPr>
          <p:nvPr>
            <p:ph type="sldNum" sz="quarter" idx="12"/>
          </p:nvPr>
        </p:nvSpPr>
        <p:spPr>
          <a:ln/>
        </p:spPr>
        <p:txBody>
          <a:bodyPr/>
          <a:lstStyle>
            <a:lvl1pPr>
              <a:defRPr/>
            </a:lvl1pPr>
          </a:lstStyle>
          <a:p>
            <a:fld id="{6E19ADA8-287F-9740-890E-CE535265AE29}" type="slidenum">
              <a:rPr lang="en-US" altLang="en-US"/>
              <a:pPr/>
              <a:t>‹#›</a:t>
            </a:fld>
            <a:endParaRPr lang="en-US" altLang="en-US"/>
          </a:p>
        </p:txBody>
      </p:sp>
    </p:spTree>
    <p:extLst>
      <p:ext uri="{BB962C8B-B14F-4D97-AF65-F5344CB8AC3E}">
        <p14:creationId xmlns:p14="http://schemas.microsoft.com/office/powerpoint/2010/main" val="13679445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29A5F18-CEA3-344A-908E-E2184456B5A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C93C5C8-C114-DE4F-81A6-15C9935D7D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456E163-41B7-4B4C-924D-F17504E36194}"/>
              </a:ext>
            </a:extLst>
          </p:cNvPr>
          <p:cNvSpPr>
            <a:spLocks noGrp="1" noChangeArrowheads="1"/>
          </p:cNvSpPr>
          <p:nvPr>
            <p:ph type="sldNum" sz="quarter" idx="12"/>
          </p:nvPr>
        </p:nvSpPr>
        <p:spPr>
          <a:ln/>
        </p:spPr>
        <p:txBody>
          <a:bodyPr/>
          <a:lstStyle>
            <a:lvl1pPr>
              <a:defRPr/>
            </a:lvl1pPr>
          </a:lstStyle>
          <a:p>
            <a:fld id="{6525A827-8C3A-5B4E-B607-3CC2A4573F4F}" type="slidenum">
              <a:rPr lang="en-US" altLang="en-US"/>
              <a:pPr/>
              <a:t>‹#›</a:t>
            </a:fld>
            <a:endParaRPr lang="en-US" altLang="en-US"/>
          </a:p>
        </p:txBody>
      </p:sp>
    </p:spTree>
    <p:extLst>
      <p:ext uri="{BB962C8B-B14F-4D97-AF65-F5344CB8AC3E}">
        <p14:creationId xmlns:p14="http://schemas.microsoft.com/office/powerpoint/2010/main" val="39869735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0584307-6776-3E4A-88FD-D9163190362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9B44166-22A8-4946-93DF-298DBCA7AF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57AF04F-037B-E348-893D-8E51F974502C}"/>
              </a:ext>
            </a:extLst>
          </p:cNvPr>
          <p:cNvSpPr>
            <a:spLocks noGrp="1" noChangeArrowheads="1"/>
          </p:cNvSpPr>
          <p:nvPr>
            <p:ph type="sldNum" sz="quarter" idx="12"/>
          </p:nvPr>
        </p:nvSpPr>
        <p:spPr>
          <a:ln/>
        </p:spPr>
        <p:txBody>
          <a:bodyPr/>
          <a:lstStyle>
            <a:lvl1pPr>
              <a:defRPr/>
            </a:lvl1pPr>
          </a:lstStyle>
          <a:p>
            <a:fld id="{2A3C7C5B-5B42-2041-B4B8-6B82C491BCC7}" type="slidenum">
              <a:rPr lang="en-US" altLang="en-US"/>
              <a:pPr/>
              <a:t>‹#›</a:t>
            </a:fld>
            <a:endParaRPr lang="en-US" altLang="en-US"/>
          </a:p>
        </p:txBody>
      </p:sp>
    </p:spTree>
    <p:extLst>
      <p:ext uri="{BB962C8B-B14F-4D97-AF65-F5344CB8AC3E}">
        <p14:creationId xmlns:p14="http://schemas.microsoft.com/office/powerpoint/2010/main" val="3270850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FA69-F2F2-9E49-AB86-519EC5B67B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4B9D10-35AC-F046-BBA1-590E1A07B6ED}"/>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BA1FA7-808B-7A47-91F3-8257C6D8BC7A}"/>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2B34B1-7C84-9548-AE63-7B0420D405F5}"/>
              </a:ext>
            </a:extLst>
          </p:cNvPr>
          <p:cNvSpPr>
            <a:spLocks noGrp="1"/>
          </p:cNvSpPr>
          <p:nvPr>
            <p:ph type="dt" sz="half" idx="10"/>
          </p:nvPr>
        </p:nvSpPr>
        <p:spPr/>
        <p:txBody>
          <a:bodyPr/>
          <a:lstStyle>
            <a:lvl1pPr>
              <a:defRPr/>
            </a:lvl1pPr>
          </a:lstStyle>
          <a:p>
            <a:endParaRPr lang="en-GB" altLang="en-US"/>
          </a:p>
        </p:txBody>
      </p:sp>
      <p:sp>
        <p:nvSpPr>
          <p:cNvPr id="6" name="Footer Placeholder 5">
            <a:extLst>
              <a:ext uri="{FF2B5EF4-FFF2-40B4-BE49-F238E27FC236}">
                <a16:creationId xmlns:a16="http://schemas.microsoft.com/office/drawing/2014/main" id="{0DBD38DD-8F84-8B43-B08A-77F2AB4808EB}"/>
              </a:ext>
            </a:extLst>
          </p:cNvPr>
          <p:cNvSpPr>
            <a:spLocks noGrp="1"/>
          </p:cNvSpPr>
          <p:nvPr>
            <p:ph type="ftr" sz="quarter" idx="11"/>
          </p:nvPr>
        </p:nvSpPr>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EF3D3858-CDE9-BC43-B7D6-4AC54D84B90F}"/>
              </a:ext>
            </a:extLst>
          </p:cNvPr>
          <p:cNvSpPr>
            <a:spLocks noGrp="1"/>
          </p:cNvSpPr>
          <p:nvPr>
            <p:ph type="sldNum" sz="quarter" idx="12"/>
          </p:nvPr>
        </p:nvSpPr>
        <p:spPr/>
        <p:txBody>
          <a:bodyPr/>
          <a:lstStyle>
            <a:lvl1pPr>
              <a:defRPr/>
            </a:lvl1pPr>
          </a:lstStyle>
          <a:p>
            <a:fld id="{256BA029-6D42-FA4A-A89D-CFD9F424E0FA}" type="slidenum">
              <a:rPr lang="en-GB" altLang="en-US"/>
              <a:pPr/>
              <a:t>‹#›</a:t>
            </a:fld>
            <a:endParaRPr lang="en-GB" altLang="en-US"/>
          </a:p>
        </p:txBody>
      </p:sp>
    </p:spTree>
    <p:extLst>
      <p:ext uri="{BB962C8B-B14F-4D97-AF65-F5344CB8AC3E}">
        <p14:creationId xmlns:p14="http://schemas.microsoft.com/office/powerpoint/2010/main" val="40976404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654368C-C0BF-164D-BA1F-47E75E65EFE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837BB5C-D116-A948-BBCB-8863466463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C4820F2-C5E5-C14F-A1BE-EEA1D1520A00}"/>
              </a:ext>
            </a:extLst>
          </p:cNvPr>
          <p:cNvSpPr>
            <a:spLocks noGrp="1" noChangeArrowheads="1"/>
          </p:cNvSpPr>
          <p:nvPr>
            <p:ph type="sldNum" sz="quarter" idx="12"/>
          </p:nvPr>
        </p:nvSpPr>
        <p:spPr>
          <a:ln/>
        </p:spPr>
        <p:txBody>
          <a:bodyPr/>
          <a:lstStyle>
            <a:lvl1pPr>
              <a:defRPr/>
            </a:lvl1pPr>
          </a:lstStyle>
          <a:p>
            <a:fld id="{88A65208-93B6-C240-A683-2D536699A816}" type="slidenum">
              <a:rPr lang="en-US" altLang="en-US"/>
              <a:pPr/>
              <a:t>‹#›</a:t>
            </a:fld>
            <a:endParaRPr lang="en-US" altLang="en-US"/>
          </a:p>
        </p:txBody>
      </p:sp>
    </p:spTree>
    <p:extLst>
      <p:ext uri="{BB962C8B-B14F-4D97-AF65-F5344CB8AC3E}">
        <p14:creationId xmlns:p14="http://schemas.microsoft.com/office/powerpoint/2010/main" val="11301656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1F7CFB4-47C3-4748-8943-CBC7EA2132E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EB4FB6-FF89-4F47-8C0F-93334387FC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894FEF-BB0C-1A46-AF31-244FE21D1E22}"/>
              </a:ext>
            </a:extLst>
          </p:cNvPr>
          <p:cNvSpPr>
            <a:spLocks noGrp="1" noChangeArrowheads="1"/>
          </p:cNvSpPr>
          <p:nvPr>
            <p:ph type="sldNum" sz="quarter" idx="12"/>
          </p:nvPr>
        </p:nvSpPr>
        <p:spPr>
          <a:ln/>
        </p:spPr>
        <p:txBody>
          <a:bodyPr/>
          <a:lstStyle>
            <a:lvl1pPr>
              <a:defRPr/>
            </a:lvl1pPr>
          </a:lstStyle>
          <a:p>
            <a:fld id="{30941091-D745-A74E-AEA9-A1DCE40BA447}" type="slidenum">
              <a:rPr lang="en-US" altLang="en-US"/>
              <a:pPr/>
              <a:t>‹#›</a:t>
            </a:fld>
            <a:endParaRPr lang="en-US" altLang="en-US"/>
          </a:p>
        </p:txBody>
      </p:sp>
    </p:spTree>
    <p:extLst>
      <p:ext uri="{BB962C8B-B14F-4D97-AF65-F5344CB8AC3E}">
        <p14:creationId xmlns:p14="http://schemas.microsoft.com/office/powerpoint/2010/main" val="31982534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17134BE-3DB3-A846-A38A-E66D31A9526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7959B34-5A2B-E644-80BF-8F465D5EF2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BA4D06B-4BE0-7741-8E6C-283C41F46266}"/>
              </a:ext>
            </a:extLst>
          </p:cNvPr>
          <p:cNvSpPr>
            <a:spLocks noGrp="1" noChangeArrowheads="1"/>
          </p:cNvSpPr>
          <p:nvPr>
            <p:ph type="sldNum" sz="quarter" idx="12"/>
          </p:nvPr>
        </p:nvSpPr>
        <p:spPr>
          <a:ln/>
        </p:spPr>
        <p:txBody>
          <a:bodyPr/>
          <a:lstStyle>
            <a:lvl1pPr>
              <a:defRPr/>
            </a:lvl1pPr>
          </a:lstStyle>
          <a:p>
            <a:fld id="{3829E36E-B913-564A-BBC3-7BE4F88D88A6}" type="slidenum">
              <a:rPr lang="en-US" altLang="en-US"/>
              <a:pPr/>
              <a:t>‹#›</a:t>
            </a:fld>
            <a:endParaRPr lang="en-US" altLang="en-US"/>
          </a:p>
        </p:txBody>
      </p:sp>
    </p:spTree>
    <p:extLst>
      <p:ext uri="{BB962C8B-B14F-4D97-AF65-F5344CB8AC3E}">
        <p14:creationId xmlns:p14="http://schemas.microsoft.com/office/powerpoint/2010/main" val="36512193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513FD82-7769-E240-A85F-A53766B18D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5C23B5-70A3-7146-8B93-87C6897180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979D3A-00A9-4C4C-B410-310F3284383C}"/>
              </a:ext>
            </a:extLst>
          </p:cNvPr>
          <p:cNvSpPr>
            <a:spLocks noGrp="1" noChangeArrowheads="1"/>
          </p:cNvSpPr>
          <p:nvPr>
            <p:ph type="sldNum" sz="quarter" idx="12"/>
          </p:nvPr>
        </p:nvSpPr>
        <p:spPr>
          <a:ln/>
        </p:spPr>
        <p:txBody>
          <a:bodyPr/>
          <a:lstStyle>
            <a:lvl1pPr>
              <a:defRPr/>
            </a:lvl1pPr>
          </a:lstStyle>
          <a:p>
            <a:fld id="{A674ACD9-AE3F-1A49-A63A-C8ECE2D0C9AF}" type="slidenum">
              <a:rPr lang="en-US" altLang="en-US"/>
              <a:pPr/>
              <a:t>‹#›</a:t>
            </a:fld>
            <a:endParaRPr lang="en-US" altLang="en-US"/>
          </a:p>
        </p:txBody>
      </p:sp>
    </p:spTree>
    <p:extLst>
      <p:ext uri="{BB962C8B-B14F-4D97-AF65-F5344CB8AC3E}">
        <p14:creationId xmlns:p14="http://schemas.microsoft.com/office/powerpoint/2010/main" val="28631622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04B572-FDAA-7945-9AEC-3DDA1ADD1A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66D23F-424A-3542-9460-E5F829BCCB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8312D9-723C-974F-ABA2-83F9457E3DD8}"/>
              </a:ext>
            </a:extLst>
          </p:cNvPr>
          <p:cNvSpPr>
            <a:spLocks noGrp="1" noChangeArrowheads="1"/>
          </p:cNvSpPr>
          <p:nvPr>
            <p:ph type="sldNum" sz="quarter" idx="12"/>
          </p:nvPr>
        </p:nvSpPr>
        <p:spPr>
          <a:ln/>
        </p:spPr>
        <p:txBody>
          <a:bodyPr/>
          <a:lstStyle>
            <a:lvl1pPr>
              <a:defRPr/>
            </a:lvl1pPr>
          </a:lstStyle>
          <a:p>
            <a:fld id="{1EA6814F-B6DE-F847-9592-FDD0FFC4AAE1}" type="slidenum">
              <a:rPr lang="en-US" altLang="en-US"/>
              <a:pPr/>
              <a:t>‹#›</a:t>
            </a:fld>
            <a:endParaRPr lang="en-US" altLang="en-US"/>
          </a:p>
        </p:txBody>
      </p:sp>
    </p:spTree>
    <p:extLst>
      <p:ext uri="{BB962C8B-B14F-4D97-AF65-F5344CB8AC3E}">
        <p14:creationId xmlns:p14="http://schemas.microsoft.com/office/powerpoint/2010/main" val="40887353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754E8D-60FA-224E-80E8-84A20AFA995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4485D9B-2797-F742-8234-F9419EDEF2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963D524-8EEB-044A-B299-585E98AEFC82}"/>
              </a:ext>
            </a:extLst>
          </p:cNvPr>
          <p:cNvSpPr>
            <a:spLocks noGrp="1" noChangeArrowheads="1"/>
          </p:cNvSpPr>
          <p:nvPr>
            <p:ph type="sldNum" sz="quarter" idx="12"/>
          </p:nvPr>
        </p:nvSpPr>
        <p:spPr>
          <a:ln/>
        </p:spPr>
        <p:txBody>
          <a:bodyPr/>
          <a:lstStyle>
            <a:lvl1pPr>
              <a:defRPr/>
            </a:lvl1pPr>
          </a:lstStyle>
          <a:p>
            <a:fld id="{AA624624-BD36-A941-82B8-CE211C34CE5E}" type="slidenum">
              <a:rPr lang="en-US" altLang="en-US"/>
              <a:pPr/>
              <a:t>‹#›</a:t>
            </a:fld>
            <a:endParaRPr lang="en-US" altLang="en-US"/>
          </a:p>
        </p:txBody>
      </p:sp>
    </p:spTree>
    <p:extLst>
      <p:ext uri="{BB962C8B-B14F-4D97-AF65-F5344CB8AC3E}">
        <p14:creationId xmlns:p14="http://schemas.microsoft.com/office/powerpoint/2010/main" val="33877450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96094848-42EA-E44E-B863-F14A35FF388A}"/>
              </a:ext>
            </a:extLst>
          </p:cNvPr>
          <p:cNvSpPr>
            <a:spLocks noGrp="1"/>
          </p:cNvSpPr>
          <p:nvPr>
            <p:ph type="dt" sz="half" idx="10"/>
          </p:nvPr>
        </p:nvSpPr>
        <p:spPr/>
        <p:txBody>
          <a:bodyPr/>
          <a:lstStyle>
            <a:lvl1pPr eaLnBrk="1" fontAlgn="auto" hangingPunct="1">
              <a:spcBef>
                <a:spcPts val="0"/>
              </a:spcBef>
              <a:spcAft>
                <a:spcPts val="0"/>
              </a:spcAft>
              <a:defRPr>
                <a:latin typeface="+mn-lt"/>
                <a:ea typeface="+mn-ea"/>
                <a:cs typeface="+mn-cs"/>
              </a:defRPr>
            </a:lvl1pPr>
          </a:lstStyle>
          <a:p>
            <a:pPr>
              <a:defRPr/>
            </a:pPr>
            <a:endParaRPr lang="en-US"/>
          </a:p>
        </p:txBody>
      </p:sp>
      <p:sp>
        <p:nvSpPr>
          <p:cNvPr id="5" name="Footer Placeholder 4">
            <a:extLst>
              <a:ext uri="{FF2B5EF4-FFF2-40B4-BE49-F238E27FC236}">
                <a16:creationId xmlns:a16="http://schemas.microsoft.com/office/drawing/2014/main" id="{ACE197D2-7BC5-C646-A45D-825493B09FD2}"/>
              </a:ext>
            </a:extLst>
          </p:cNvPr>
          <p:cNvSpPr>
            <a:spLocks noGrp="1"/>
          </p:cNvSpPr>
          <p:nvPr>
            <p:ph type="ftr" sz="quarter" idx="11"/>
          </p:nvPr>
        </p:nvSpPr>
        <p:spPr/>
        <p:txBody>
          <a:bodyPr/>
          <a:lstStyle>
            <a:lvl1pPr eaLnBrk="1" fontAlgn="auto" hangingPunct="1">
              <a:spcBef>
                <a:spcPts val="0"/>
              </a:spcBef>
              <a:spcAft>
                <a:spcPts val="0"/>
              </a:spcAft>
              <a:defRPr>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BB656CF3-556D-0640-AB21-6E1D11B3CAD8}"/>
              </a:ext>
            </a:extLst>
          </p:cNvPr>
          <p:cNvSpPr>
            <a:spLocks noGrp="1"/>
          </p:cNvSpPr>
          <p:nvPr>
            <p:ph type="sldNum" sz="quarter" idx="12"/>
          </p:nvPr>
        </p:nvSpPr>
        <p:spPr/>
        <p:txBody>
          <a:bodyPr/>
          <a:lstStyle>
            <a:lvl1pPr eaLnBrk="1" hangingPunct="1">
              <a:defRPr/>
            </a:lvl1pPr>
          </a:lstStyle>
          <a:p>
            <a:fld id="{B866B378-6DAF-2B4A-83B7-3C50146C8C4C}" type="slidenum">
              <a:rPr lang="en-US" altLang="en-US"/>
              <a:pPr/>
              <a:t>‹#›</a:t>
            </a:fld>
            <a:endParaRPr lang="en-US" altLang="en-US"/>
          </a:p>
        </p:txBody>
      </p:sp>
    </p:spTree>
    <p:extLst>
      <p:ext uri="{BB962C8B-B14F-4D97-AF65-F5344CB8AC3E}">
        <p14:creationId xmlns:p14="http://schemas.microsoft.com/office/powerpoint/2010/main" val="30293394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FB503F9-AD53-1A47-9619-F2B3DAB1ADB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B0EBB4B-DC6E-FC4B-AAA5-21443D7665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4AE190B-5C2E-6247-AFC3-B2238801EBA0}"/>
              </a:ext>
            </a:extLst>
          </p:cNvPr>
          <p:cNvSpPr>
            <a:spLocks noGrp="1" noChangeArrowheads="1"/>
          </p:cNvSpPr>
          <p:nvPr>
            <p:ph type="sldNum" sz="quarter" idx="12"/>
          </p:nvPr>
        </p:nvSpPr>
        <p:spPr>
          <a:ln/>
        </p:spPr>
        <p:txBody>
          <a:bodyPr/>
          <a:lstStyle>
            <a:lvl1pPr>
              <a:defRPr/>
            </a:lvl1pPr>
          </a:lstStyle>
          <a:p>
            <a:fld id="{21D69438-AD08-C04D-B35D-55D1D9E4603B}" type="slidenum">
              <a:rPr lang="en-US" altLang="en-US"/>
              <a:pPr/>
              <a:t>‹#›</a:t>
            </a:fld>
            <a:endParaRPr lang="en-US" altLang="en-US"/>
          </a:p>
        </p:txBody>
      </p:sp>
    </p:spTree>
    <p:extLst>
      <p:ext uri="{BB962C8B-B14F-4D97-AF65-F5344CB8AC3E}">
        <p14:creationId xmlns:p14="http://schemas.microsoft.com/office/powerpoint/2010/main" val="9162293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397084388"/>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81621636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63731-4B7A-EC4C-BA03-6B550978F601}"/>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9F961D-D3A4-2F43-8B58-D04F4464955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9B9E47-7264-F449-B0D6-F964FC933E6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33B376-AC94-564E-8B01-3E1239DE073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E2332A-0002-4D48-BB20-FCB5F44DDDF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C88182-3C83-4045-B519-5D84F5E1F8C6}"/>
              </a:ext>
            </a:extLst>
          </p:cNvPr>
          <p:cNvSpPr>
            <a:spLocks noGrp="1"/>
          </p:cNvSpPr>
          <p:nvPr>
            <p:ph type="dt" sz="half" idx="10"/>
          </p:nvPr>
        </p:nvSpPr>
        <p:spPr/>
        <p:txBody>
          <a:bodyPr/>
          <a:lstStyle>
            <a:lvl1pPr>
              <a:defRPr/>
            </a:lvl1pPr>
          </a:lstStyle>
          <a:p>
            <a:endParaRPr lang="en-GB" altLang="en-US"/>
          </a:p>
        </p:txBody>
      </p:sp>
      <p:sp>
        <p:nvSpPr>
          <p:cNvPr id="8" name="Footer Placeholder 7">
            <a:extLst>
              <a:ext uri="{FF2B5EF4-FFF2-40B4-BE49-F238E27FC236}">
                <a16:creationId xmlns:a16="http://schemas.microsoft.com/office/drawing/2014/main" id="{C59205CC-42EF-BC45-A8AC-0CC3699542C5}"/>
              </a:ext>
            </a:extLst>
          </p:cNvPr>
          <p:cNvSpPr>
            <a:spLocks noGrp="1"/>
          </p:cNvSpPr>
          <p:nvPr>
            <p:ph type="ftr" sz="quarter" idx="11"/>
          </p:nvPr>
        </p:nvSpPr>
        <p:spPr/>
        <p:txBody>
          <a:bodyPr/>
          <a:lstStyle>
            <a:lvl1pPr>
              <a:defRPr/>
            </a:lvl1pPr>
          </a:lstStyle>
          <a:p>
            <a:endParaRPr lang="en-GB" altLang="en-US"/>
          </a:p>
        </p:txBody>
      </p:sp>
      <p:sp>
        <p:nvSpPr>
          <p:cNvPr id="9" name="Slide Number Placeholder 8">
            <a:extLst>
              <a:ext uri="{FF2B5EF4-FFF2-40B4-BE49-F238E27FC236}">
                <a16:creationId xmlns:a16="http://schemas.microsoft.com/office/drawing/2014/main" id="{1DB4BD81-F240-E149-87D0-CAB7FF419568}"/>
              </a:ext>
            </a:extLst>
          </p:cNvPr>
          <p:cNvSpPr>
            <a:spLocks noGrp="1"/>
          </p:cNvSpPr>
          <p:nvPr>
            <p:ph type="sldNum" sz="quarter" idx="12"/>
          </p:nvPr>
        </p:nvSpPr>
        <p:spPr/>
        <p:txBody>
          <a:bodyPr/>
          <a:lstStyle>
            <a:lvl1pPr>
              <a:defRPr/>
            </a:lvl1pPr>
          </a:lstStyle>
          <a:p>
            <a:fld id="{71599C58-34CE-FD4C-B8DD-B391BBEC69C5}" type="slidenum">
              <a:rPr lang="en-GB" altLang="en-US"/>
              <a:pPr/>
              <a:t>‹#›</a:t>
            </a:fld>
            <a:endParaRPr lang="en-GB" altLang="en-US"/>
          </a:p>
        </p:txBody>
      </p:sp>
    </p:spTree>
    <p:extLst>
      <p:ext uri="{BB962C8B-B14F-4D97-AF65-F5344CB8AC3E}">
        <p14:creationId xmlns:p14="http://schemas.microsoft.com/office/powerpoint/2010/main" val="34474756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39200622"/>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098170401"/>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75786585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05447356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98444258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8916650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90825384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097822861"/>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61078988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39A78-3AF2-A24B-85D0-9A70D2CEB5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9FAAF4-4D73-E849-BB76-B42947097E60}"/>
              </a:ext>
            </a:extLst>
          </p:cNvPr>
          <p:cNvSpPr>
            <a:spLocks noGrp="1"/>
          </p:cNvSpPr>
          <p:nvPr>
            <p:ph type="dt" sz="half" idx="10"/>
          </p:nvPr>
        </p:nvSpPr>
        <p:spPr/>
        <p:txBody>
          <a:bodyPr/>
          <a:lstStyle>
            <a:lvl1pPr>
              <a:defRPr/>
            </a:lvl1pPr>
          </a:lstStyle>
          <a:p>
            <a:endParaRPr lang="en-GB" altLang="en-US"/>
          </a:p>
        </p:txBody>
      </p:sp>
      <p:sp>
        <p:nvSpPr>
          <p:cNvPr id="4" name="Footer Placeholder 3">
            <a:extLst>
              <a:ext uri="{FF2B5EF4-FFF2-40B4-BE49-F238E27FC236}">
                <a16:creationId xmlns:a16="http://schemas.microsoft.com/office/drawing/2014/main" id="{C9707E55-7767-4346-8F4F-BE1101CA042D}"/>
              </a:ext>
            </a:extLst>
          </p:cNvPr>
          <p:cNvSpPr>
            <a:spLocks noGrp="1"/>
          </p:cNvSpPr>
          <p:nvPr>
            <p:ph type="ftr" sz="quarter" idx="11"/>
          </p:nvPr>
        </p:nvSpPr>
        <p:spPr/>
        <p:txBody>
          <a:bodyPr/>
          <a:lstStyle>
            <a:lvl1pPr>
              <a:defRPr/>
            </a:lvl1pPr>
          </a:lstStyle>
          <a:p>
            <a:endParaRPr lang="en-GB" altLang="en-US"/>
          </a:p>
        </p:txBody>
      </p:sp>
      <p:sp>
        <p:nvSpPr>
          <p:cNvPr id="5" name="Slide Number Placeholder 4">
            <a:extLst>
              <a:ext uri="{FF2B5EF4-FFF2-40B4-BE49-F238E27FC236}">
                <a16:creationId xmlns:a16="http://schemas.microsoft.com/office/drawing/2014/main" id="{1FD8F850-3F08-5446-92CA-A8B44BEE90A7}"/>
              </a:ext>
            </a:extLst>
          </p:cNvPr>
          <p:cNvSpPr>
            <a:spLocks noGrp="1"/>
          </p:cNvSpPr>
          <p:nvPr>
            <p:ph type="sldNum" sz="quarter" idx="12"/>
          </p:nvPr>
        </p:nvSpPr>
        <p:spPr/>
        <p:txBody>
          <a:bodyPr/>
          <a:lstStyle>
            <a:lvl1pPr>
              <a:defRPr/>
            </a:lvl1pPr>
          </a:lstStyle>
          <a:p>
            <a:fld id="{A0C4B315-FA34-204F-B298-5676CE6EAD67}" type="slidenum">
              <a:rPr lang="en-GB" altLang="en-US"/>
              <a:pPr/>
              <a:t>‹#›</a:t>
            </a:fld>
            <a:endParaRPr lang="en-GB" altLang="en-US"/>
          </a:p>
        </p:txBody>
      </p:sp>
    </p:spTree>
    <p:extLst>
      <p:ext uri="{BB962C8B-B14F-4D97-AF65-F5344CB8AC3E}">
        <p14:creationId xmlns:p14="http://schemas.microsoft.com/office/powerpoint/2010/main" val="3409071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83B793-FA9A-AF4A-819D-33BD6700D3FE}"/>
              </a:ext>
            </a:extLst>
          </p:cNvPr>
          <p:cNvSpPr>
            <a:spLocks noGrp="1"/>
          </p:cNvSpPr>
          <p:nvPr>
            <p:ph type="dt" sz="half" idx="10"/>
          </p:nvPr>
        </p:nvSpPr>
        <p:spPr/>
        <p:txBody>
          <a:bodyPr/>
          <a:lstStyle>
            <a:lvl1pPr>
              <a:defRPr/>
            </a:lvl1pPr>
          </a:lstStyle>
          <a:p>
            <a:endParaRPr lang="en-GB" altLang="en-US"/>
          </a:p>
        </p:txBody>
      </p:sp>
      <p:sp>
        <p:nvSpPr>
          <p:cNvPr id="3" name="Footer Placeholder 2">
            <a:extLst>
              <a:ext uri="{FF2B5EF4-FFF2-40B4-BE49-F238E27FC236}">
                <a16:creationId xmlns:a16="http://schemas.microsoft.com/office/drawing/2014/main" id="{D473FA78-D919-3E4D-90B0-E5A5E2ECDFB5}"/>
              </a:ext>
            </a:extLst>
          </p:cNvPr>
          <p:cNvSpPr>
            <a:spLocks noGrp="1"/>
          </p:cNvSpPr>
          <p:nvPr>
            <p:ph type="ftr" sz="quarter" idx="11"/>
          </p:nvPr>
        </p:nvSpPr>
        <p:spPr/>
        <p:txBody>
          <a:bodyPr/>
          <a:lstStyle>
            <a:lvl1pPr>
              <a:defRPr/>
            </a:lvl1pPr>
          </a:lstStyle>
          <a:p>
            <a:endParaRPr lang="en-GB" altLang="en-US"/>
          </a:p>
        </p:txBody>
      </p:sp>
      <p:sp>
        <p:nvSpPr>
          <p:cNvPr id="4" name="Slide Number Placeholder 3">
            <a:extLst>
              <a:ext uri="{FF2B5EF4-FFF2-40B4-BE49-F238E27FC236}">
                <a16:creationId xmlns:a16="http://schemas.microsoft.com/office/drawing/2014/main" id="{560D9E07-4506-2E41-B994-A9620ABFBCA2}"/>
              </a:ext>
            </a:extLst>
          </p:cNvPr>
          <p:cNvSpPr>
            <a:spLocks noGrp="1"/>
          </p:cNvSpPr>
          <p:nvPr>
            <p:ph type="sldNum" sz="quarter" idx="12"/>
          </p:nvPr>
        </p:nvSpPr>
        <p:spPr/>
        <p:txBody>
          <a:bodyPr/>
          <a:lstStyle>
            <a:lvl1pPr>
              <a:defRPr/>
            </a:lvl1pPr>
          </a:lstStyle>
          <a:p>
            <a:fld id="{A755155C-259C-B247-AB45-F657F313F53D}" type="slidenum">
              <a:rPr lang="en-GB" altLang="en-US"/>
              <a:pPr/>
              <a:t>‹#›</a:t>
            </a:fld>
            <a:endParaRPr lang="en-GB" altLang="en-US"/>
          </a:p>
        </p:txBody>
      </p:sp>
    </p:spTree>
    <p:extLst>
      <p:ext uri="{BB962C8B-B14F-4D97-AF65-F5344CB8AC3E}">
        <p14:creationId xmlns:p14="http://schemas.microsoft.com/office/powerpoint/2010/main" val="2299189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A0F93-055D-4D46-98EC-B346670138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2FB9DC-23FA-294D-8DB2-FFAA854EC70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FA9C4A-20D6-AE4D-94F0-52FD7460AE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9C69CC-29FA-A04F-80DC-2CE556BCA379}"/>
              </a:ext>
            </a:extLst>
          </p:cNvPr>
          <p:cNvSpPr>
            <a:spLocks noGrp="1"/>
          </p:cNvSpPr>
          <p:nvPr>
            <p:ph type="dt" sz="half" idx="10"/>
          </p:nvPr>
        </p:nvSpPr>
        <p:spPr/>
        <p:txBody>
          <a:bodyPr/>
          <a:lstStyle>
            <a:lvl1pPr>
              <a:defRPr/>
            </a:lvl1pPr>
          </a:lstStyle>
          <a:p>
            <a:endParaRPr lang="en-GB" altLang="en-US"/>
          </a:p>
        </p:txBody>
      </p:sp>
      <p:sp>
        <p:nvSpPr>
          <p:cNvPr id="6" name="Footer Placeholder 5">
            <a:extLst>
              <a:ext uri="{FF2B5EF4-FFF2-40B4-BE49-F238E27FC236}">
                <a16:creationId xmlns:a16="http://schemas.microsoft.com/office/drawing/2014/main" id="{25F44FF8-EEED-A34C-88A2-C10B1AFC70B9}"/>
              </a:ext>
            </a:extLst>
          </p:cNvPr>
          <p:cNvSpPr>
            <a:spLocks noGrp="1"/>
          </p:cNvSpPr>
          <p:nvPr>
            <p:ph type="ftr" sz="quarter" idx="11"/>
          </p:nvPr>
        </p:nvSpPr>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9FE4F766-D4EE-4948-8D67-669D11029595}"/>
              </a:ext>
            </a:extLst>
          </p:cNvPr>
          <p:cNvSpPr>
            <a:spLocks noGrp="1"/>
          </p:cNvSpPr>
          <p:nvPr>
            <p:ph type="sldNum" sz="quarter" idx="12"/>
          </p:nvPr>
        </p:nvSpPr>
        <p:spPr/>
        <p:txBody>
          <a:bodyPr/>
          <a:lstStyle>
            <a:lvl1pPr>
              <a:defRPr/>
            </a:lvl1pPr>
          </a:lstStyle>
          <a:p>
            <a:fld id="{65295644-F38E-D348-ADA9-26AA636C52C8}" type="slidenum">
              <a:rPr lang="en-GB" altLang="en-US"/>
              <a:pPr/>
              <a:t>‹#›</a:t>
            </a:fld>
            <a:endParaRPr lang="en-GB" altLang="en-US"/>
          </a:p>
        </p:txBody>
      </p:sp>
    </p:spTree>
    <p:extLst>
      <p:ext uri="{BB962C8B-B14F-4D97-AF65-F5344CB8AC3E}">
        <p14:creationId xmlns:p14="http://schemas.microsoft.com/office/powerpoint/2010/main" val="2614340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6E5DF0-583A-C645-9C9D-9D39741CDD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BB1D93-6A72-7448-BF2C-F8BA2D2658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711AB3-8D24-CD4E-B015-C79D2365C971}"/>
              </a:ext>
            </a:extLst>
          </p:cNvPr>
          <p:cNvSpPr>
            <a:spLocks noGrp="1" noChangeArrowheads="1"/>
          </p:cNvSpPr>
          <p:nvPr>
            <p:ph type="sldNum" sz="quarter" idx="12"/>
          </p:nvPr>
        </p:nvSpPr>
        <p:spPr>
          <a:ln/>
        </p:spPr>
        <p:txBody>
          <a:bodyPr/>
          <a:lstStyle>
            <a:lvl1pPr>
              <a:defRPr/>
            </a:lvl1pPr>
          </a:lstStyle>
          <a:p>
            <a:fld id="{68579181-FF67-DD41-BDB8-A4BE325E4A86}" type="slidenum">
              <a:rPr lang="en-US" altLang="en-US"/>
              <a:pPr/>
              <a:t>‹#›</a:t>
            </a:fld>
            <a:endParaRPr lang="en-US" altLang="en-US"/>
          </a:p>
        </p:txBody>
      </p:sp>
    </p:spTree>
    <p:extLst>
      <p:ext uri="{BB962C8B-B14F-4D97-AF65-F5344CB8AC3E}">
        <p14:creationId xmlns:p14="http://schemas.microsoft.com/office/powerpoint/2010/main" val="2183888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87EA-B4C6-EE45-91F2-A709405C7BB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9190DF-4163-0242-A2CA-7E3C96670C2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A55EAF-4005-A148-9EC9-50714F7D7FC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60595-4476-AD40-A2BF-512E1FAE5A15}"/>
              </a:ext>
            </a:extLst>
          </p:cNvPr>
          <p:cNvSpPr>
            <a:spLocks noGrp="1"/>
          </p:cNvSpPr>
          <p:nvPr>
            <p:ph type="dt" sz="half" idx="10"/>
          </p:nvPr>
        </p:nvSpPr>
        <p:spPr/>
        <p:txBody>
          <a:bodyPr/>
          <a:lstStyle>
            <a:lvl1pPr>
              <a:defRPr/>
            </a:lvl1pPr>
          </a:lstStyle>
          <a:p>
            <a:endParaRPr lang="en-GB" altLang="en-US"/>
          </a:p>
        </p:txBody>
      </p:sp>
      <p:sp>
        <p:nvSpPr>
          <p:cNvPr id="6" name="Footer Placeholder 5">
            <a:extLst>
              <a:ext uri="{FF2B5EF4-FFF2-40B4-BE49-F238E27FC236}">
                <a16:creationId xmlns:a16="http://schemas.microsoft.com/office/drawing/2014/main" id="{F3E8215F-3090-0144-981A-AAF07173702B}"/>
              </a:ext>
            </a:extLst>
          </p:cNvPr>
          <p:cNvSpPr>
            <a:spLocks noGrp="1"/>
          </p:cNvSpPr>
          <p:nvPr>
            <p:ph type="ftr" sz="quarter" idx="11"/>
          </p:nvPr>
        </p:nvSpPr>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28836B96-2F51-7542-80B3-8E096EC1A81B}"/>
              </a:ext>
            </a:extLst>
          </p:cNvPr>
          <p:cNvSpPr>
            <a:spLocks noGrp="1"/>
          </p:cNvSpPr>
          <p:nvPr>
            <p:ph type="sldNum" sz="quarter" idx="12"/>
          </p:nvPr>
        </p:nvSpPr>
        <p:spPr/>
        <p:txBody>
          <a:bodyPr/>
          <a:lstStyle>
            <a:lvl1pPr>
              <a:defRPr/>
            </a:lvl1pPr>
          </a:lstStyle>
          <a:p>
            <a:fld id="{55B40C25-7A37-BC4A-ABD9-2D090F9CE128}" type="slidenum">
              <a:rPr lang="en-GB" altLang="en-US"/>
              <a:pPr/>
              <a:t>‹#›</a:t>
            </a:fld>
            <a:endParaRPr lang="en-GB" altLang="en-US"/>
          </a:p>
        </p:txBody>
      </p:sp>
    </p:spTree>
    <p:extLst>
      <p:ext uri="{BB962C8B-B14F-4D97-AF65-F5344CB8AC3E}">
        <p14:creationId xmlns:p14="http://schemas.microsoft.com/office/powerpoint/2010/main" val="4262825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D0E8F-3708-2945-B3B9-E46F5BF39B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3BF4BE-24E3-2741-9603-EEFE4DD5D6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06143-A182-4449-B1C8-58AC112FEC34}"/>
              </a:ext>
            </a:extLst>
          </p:cNvPr>
          <p:cNvSpPr>
            <a:spLocks noGrp="1"/>
          </p:cNvSpPr>
          <p:nvPr>
            <p:ph type="dt" sz="half"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4460290D-521D-324C-A95A-2A42FF8E214B}"/>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8ED8F1B1-AA36-D04F-BAD1-4B6C2822FCAA}"/>
              </a:ext>
            </a:extLst>
          </p:cNvPr>
          <p:cNvSpPr>
            <a:spLocks noGrp="1"/>
          </p:cNvSpPr>
          <p:nvPr>
            <p:ph type="sldNum" sz="quarter" idx="12"/>
          </p:nvPr>
        </p:nvSpPr>
        <p:spPr/>
        <p:txBody>
          <a:bodyPr/>
          <a:lstStyle>
            <a:lvl1pPr>
              <a:defRPr/>
            </a:lvl1pPr>
          </a:lstStyle>
          <a:p>
            <a:fld id="{8DD76BF2-382C-5442-8B1D-2D8BDB008656}" type="slidenum">
              <a:rPr lang="en-GB" altLang="en-US"/>
              <a:pPr/>
              <a:t>‹#›</a:t>
            </a:fld>
            <a:endParaRPr lang="en-GB" altLang="en-US"/>
          </a:p>
        </p:txBody>
      </p:sp>
    </p:spTree>
    <p:extLst>
      <p:ext uri="{BB962C8B-B14F-4D97-AF65-F5344CB8AC3E}">
        <p14:creationId xmlns:p14="http://schemas.microsoft.com/office/powerpoint/2010/main" val="1985324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FB3758-FC2C-4241-B695-C717D4E60398}"/>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D6DE2F-72B0-6D4D-9C54-9D0C780190B2}"/>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1AA7D2-72AB-B44E-8368-DF747A2FEABD}"/>
              </a:ext>
            </a:extLst>
          </p:cNvPr>
          <p:cNvSpPr>
            <a:spLocks noGrp="1"/>
          </p:cNvSpPr>
          <p:nvPr>
            <p:ph type="dt" sz="half"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A049FD34-03D5-034B-914F-8E7FB527F7FE}"/>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E4B3E462-1415-7744-B94F-6A3BD3674BA6}"/>
              </a:ext>
            </a:extLst>
          </p:cNvPr>
          <p:cNvSpPr>
            <a:spLocks noGrp="1"/>
          </p:cNvSpPr>
          <p:nvPr>
            <p:ph type="sldNum" sz="quarter" idx="12"/>
          </p:nvPr>
        </p:nvSpPr>
        <p:spPr/>
        <p:txBody>
          <a:bodyPr/>
          <a:lstStyle>
            <a:lvl1pPr>
              <a:defRPr/>
            </a:lvl1pPr>
          </a:lstStyle>
          <a:p>
            <a:fld id="{5002CF7F-A0C9-0143-A8A5-C6E21679A530}" type="slidenum">
              <a:rPr lang="en-GB" altLang="en-US"/>
              <a:pPr/>
              <a:t>‹#›</a:t>
            </a:fld>
            <a:endParaRPr lang="en-GB" altLang="en-US"/>
          </a:p>
        </p:txBody>
      </p:sp>
    </p:spTree>
    <p:extLst>
      <p:ext uri="{BB962C8B-B14F-4D97-AF65-F5344CB8AC3E}">
        <p14:creationId xmlns:p14="http://schemas.microsoft.com/office/powerpoint/2010/main" val="4260446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FC29-E0DB-A64C-966C-2A6D880E28F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1D33C9-EFCD-B84E-98C3-32F1B4F59F4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B14CB9-E141-5743-99CF-34B83A8489D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2CA9B68-8709-D247-A29A-C28C5B5DE7F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6C46406-C7D7-5A4E-B8B8-1586D8E453D8}"/>
              </a:ext>
            </a:extLst>
          </p:cNvPr>
          <p:cNvSpPr>
            <a:spLocks noGrp="1"/>
          </p:cNvSpPr>
          <p:nvPr>
            <p:ph type="sldNum" sz="quarter" idx="12"/>
          </p:nvPr>
        </p:nvSpPr>
        <p:spPr/>
        <p:txBody>
          <a:bodyPr/>
          <a:lstStyle>
            <a:lvl1pPr>
              <a:defRPr/>
            </a:lvl1pPr>
          </a:lstStyle>
          <a:p>
            <a:fld id="{7DED2FB3-8042-AE40-BAAD-7E07C5C6658F}" type="slidenum">
              <a:rPr lang="en-US" altLang="en-US"/>
              <a:pPr/>
              <a:t>‹#›</a:t>
            </a:fld>
            <a:endParaRPr lang="en-US" altLang="en-US"/>
          </a:p>
        </p:txBody>
      </p:sp>
    </p:spTree>
    <p:extLst>
      <p:ext uri="{BB962C8B-B14F-4D97-AF65-F5344CB8AC3E}">
        <p14:creationId xmlns:p14="http://schemas.microsoft.com/office/powerpoint/2010/main" val="1462828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0A1AA-B4B5-DA46-84AC-DB299B588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E2FCF0-FE85-B644-AF4C-51AED6A46E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AD18B-8B35-4E44-A356-96E5CB5731D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EE1A1E3-34E2-EC49-AD64-47982EE2FAB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F48F2B1-9FD8-5846-BC26-6A728718F724}"/>
              </a:ext>
            </a:extLst>
          </p:cNvPr>
          <p:cNvSpPr>
            <a:spLocks noGrp="1"/>
          </p:cNvSpPr>
          <p:nvPr>
            <p:ph type="sldNum" sz="quarter" idx="12"/>
          </p:nvPr>
        </p:nvSpPr>
        <p:spPr/>
        <p:txBody>
          <a:bodyPr/>
          <a:lstStyle>
            <a:lvl1pPr>
              <a:defRPr/>
            </a:lvl1pPr>
          </a:lstStyle>
          <a:p>
            <a:fld id="{FEFD51D4-BD0C-FB4D-BBCC-7F155F515656}" type="slidenum">
              <a:rPr lang="en-US" altLang="en-US"/>
              <a:pPr/>
              <a:t>‹#›</a:t>
            </a:fld>
            <a:endParaRPr lang="en-US" altLang="en-US"/>
          </a:p>
        </p:txBody>
      </p:sp>
    </p:spTree>
    <p:extLst>
      <p:ext uri="{BB962C8B-B14F-4D97-AF65-F5344CB8AC3E}">
        <p14:creationId xmlns:p14="http://schemas.microsoft.com/office/powerpoint/2010/main" val="3870668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F0FD-62C9-7045-8E96-7A0607BC68C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6A2AB-1936-C847-A758-26DDC3720DE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D8E614D-A117-4A4A-8CA4-1B4CC48901F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A651705-9F5C-4442-9E06-BCFA2EAA04D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D8B7509-A373-0340-9A6E-EA2D40781F0B}"/>
              </a:ext>
            </a:extLst>
          </p:cNvPr>
          <p:cNvSpPr>
            <a:spLocks noGrp="1"/>
          </p:cNvSpPr>
          <p:nvPr>
            <p:ph type="sldNum" sz="quarter" idx="12"/>
          </p:nvPr>
        </p:nvSpPr>
        <p:spPr/>
        <p:txBody>
          <a:bodyPr/>
          <a:lstStyle>
            <a:lvl1pPr>
              <a:defRPr/>
            </a:lvl1pPr>
          </a:lstStyle>
          <a:p>
            <a:fld id="{37A5D0BE-3A4C-2949-9A23-F155A26AF97A}" type="slidenum">
              <a:rPr lang="en-US" altLang="en-US"/>
              <a:pPr/>
              <a:t>‹#›</a:t>
            </a:fld>
            <a:endParaRPr lang="en-US" altLang="en-US"/>
          </a:p>
        </p:txBody>
      </p:sp>
    </p:spTree>
    <p:extLst>
      <p:ext uri="{BB962C8B-B14F-4D97-AF65-F5344CB8AC3E}">
        <p14:creationId xmlns:p14="http://schemas.microsoft.com/office/powerpoint/2010/main" val="457941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E1EC9-C1EF-F448-B8BD-C5238588CE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D9AAE3-605D-AA47-8BF2-FF891A0EC81C}"/>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06D85E-CB92-8543-A9AD-C4C8C59059CE}"/>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73D247-2C5A-BB48-A6B2-7BCDDEAE9BF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8705EA2-14D2-0B49-B0F7-E52E1C11013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C586730-26A0-A345-AE7A-A607DCBEB8DB}"/>
              </a:ext>
            </a:extLst>
          </p:cNvPr>
          <p:cNvSpPr>
            <a:spLocks noGrp="1"/>
          </p:cNvSpPr>
          <p:nvPr>
            <p:ph type="sldNum" sz="quarter" idx="12"/>
          </p:nvPr>
        </p:nvSpPr>
        <p:spPr/>
        <p:txBody>
          <a:bodyPr/>
          <a:lstStyle>
            <a:lvl1pPr>
              <a:defRPr/>
            </a:lvl1pPr>
          </a:lstStyle>
          <a:p>
            <a:fld id="{6A5D6461-4608-CE46-90B7-AC80B5ED7582}" type="slidenum">
              <a:rPr lang="en-US" altLang="en-US"/>
              <a:pPr/>
              <a:t>‹#›</a:t>
            </a:fld>
            <a:endParaRPr lang="en-US" altLang="en-US"/>
          </a:p>
        </p:txBody>
      </p:sp>
    </p:spTree>
    <p:extLst>
      <p:ext uri="{BB962C8B-B14F-4D97-AF65-F5344CB8AC3E}">
        <p14:creationId xmlns:p14="http://schemas.microsoft.com/office/powerpoint/2010/main" val="1142103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95E23-216F-B74A-8A3B-5EC36C176B2D}"/>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A60FD9-7FD2-F340-8A56-8D0FC35CFD7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769E93-9855-A646-8A8D-C84D671CCF0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E00EE6-F205-D441-929F-D19E82F689A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CAC9AB-A5B6-8C4B-8765-E8B2E067C5D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0B1F68-E19F-9B4C-8918-6F6623421EE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33DAD6E-0E31-D540-992E-D53D5494CF9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EF709673-7A87-E041-A26B-8B41D64328ED}"/>
              </a:ext>
            </a:extLst>
          </p:cNvPr>
          <p:cNvSpPr>
            <a:spLocks noGrp="1"/>
          </p:cNvSpPr>
          <p:nvPr>
            <p:ph type="sldNum" sz="quarter" idx="12"/>
          </p:nvPr>
        </p:nvSpPr>
        <p:spPr/>
        <p:txBody>
          <a:bodyPr/>
          <a:lstStyle>
            <a:lvl1pPr>
              <a:defRPr/>
            </a:lvl1pPr>
          </a:lstStyle>
          <a:p>
            <a:fld id="{F2DD260E-30C9-3149-981E-0926DE2A47DC}" type="slidenum">
              <a:rPr lang="en-US" altLang="en-US"/>
              <a:pPr/>
              <a:t>‹#›</a:t>
            </a:fld>
            <a:endParaRPr lang="en-US" altLang="en-US"/>
          </a:p>
        </p:txBody>
      </p:sp>
    </p:spTree>
    <p:extLst>
      <p:ext uri="{BB962C8B-B14F-4D97-AF65-F5344CB8AC3E}">
        <p14:creationId xmlns:p14="http://schemas.microsoft.com/office/powerpoint/2010/main" val="397687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8A45B-A0B4-234A-AB98-022390D669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9920F4-5E31-1045-A8EF-1223BA028F9C}"/>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3A4A97F-2E41-F646-8246-9BCF160797FC}"/>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04977CD-DCD6-4444-BB0F-B54A53EA8547}"/>
              </a:ext>
            </a:extLst>
          </p:cNvPr>
          <p:cNvSpPr>
            <a:spLocks noGrp="1"/>
          </p:cNvSpPr>
          <p:nvPr>
            <p:ph type="sldNum" sz="quarter" idx="12"/>
          </p:nvPr>
        </p:nvSpPr>
        <p:spPr/>
        <p:txBody>
          <a:bodyPr/>
          <a:lstStyle>
            <a:lvl1pPr>
              <a:defRPr/>
            </a:lvl1pPr>
          </a:lstStyle>
          <a:p>
            <a:fld id="{5DC8E73F-F3B9-E24F-BA57-8218699F4D0E}" type="slidenum">
              <a:rPr lang="en-US" altLang="en-US"/>
              <a:pPr/>
              <a:t>‹#›</a:t>
            </a:fld>
            <a:endParaRPr lang="en-US" altLang="en-US"/>
          </a:p>
        </p:txBody>
      </p:sp>
    </p:spTree>
    <p:extLst>
      <p:ext uri="{BB962C8B-B14F-4D97-AF65-F5344CB8AC3E}">
        <p14:creationId xmlns:p14="http://schemas.microsoft.com/office/powerpoint/2010/main" val="186123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31115-A1EA-5849-B7E0-A39A7FC88A11}"/>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0F142CA-5BBE-D245-BA1D-34A84FC8E48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5644A0A5-B862-804C-BCD7-596A1F6F3A09}"/>
              </a:ext>
            </a:extLst>
          </p:cNvPr>
          <p:cNvSpPr>
            <a:spLocks noGrp="1"/>
          </p:cNvSpPr>
          <p:nvPr>
            <p:ph type="sldNum" sz="quarter" idx="12"/>
          </p:nvPr>
        </p:nvSpPr>
        <p:spPr/>
        <p:txBody>
          <a:bodyPr/>
          <a:lstStyle>
            <a:lvl1pPr>
              <a:defRPr/>
            </a:lvl1pPr>
          </a:lstStyle>
          <a:p>
            <a:fld id="{1604DD65-6C45-7841-92A1-EF0CAF9C8523}" type="slidenum">
              <a:rPr lang="en-US" altLang="en-US"/>
              <a:pPr/>
              <a:t>‹#›</a:t>
            </a:fld>
            <a:endParaRPr lang="en-US" altLang="en-US"/>
          </a:p>
        </p:txBody>
      </p:sp>
    </p:spTree>
    <p:extLst>
      <p:ext uri="{BB962C8B-B14F-4D97-AF65-F5344CB8AC3E}">
        <p14:creationId xmlns:p14="http://schemas.microsoft.com/office/powerpoint/2010/main" val="4046610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A414D46-06C8-1F4D-8C35-BBA3D8ACE8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19A2F0-E291-734E-A4CE-681B9003E8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F907F24-A37C-8443-99A5-B55AE777D7BB}"/>
              </a:ext>
            </a:extLst>
          </p:cNvPr>
          <p:cNvSpPr>
            <a:spLocks noGrp="1" noChangeArrowheads="1"/>
          </p:cNvSpPr>
          <p:nvPr>
            <p:ph type="sldNum" sz="quarter" idx="12"/>
          </p:nvPr>
        </p:nvSpPr>
        <p:spPr>
          <a:ln/>
        </p:spPr>
        <p:txBody>
          <a:bodyPr/>
          <a:lstStyle>
            <a:lvl1pPr>
              <a:defRPr/>
            </a:lvl1pPr>
          </a:lstStyle>
          <a:p>
            <a:fld id="{427CA077-3B50-A74E-9EB0-E75091FEF865}" type="slidenum">
              <a:rPr lang="en-US" altLang="en-US"/>
              <a:pPr/>
              <a:t>‹#›</a:t>
            </a:fld>
            <a:endParaRPr lang="en-US" altLang="en-US"/>
          </a:p>
        </p:txBody>
      </p:sp>
    </p:spTree>
    <p:extLst>
      <p:ext uri="{BB962C8B-B14F-4D97-AF65-F5344CB8AC3E}">
        <p14:creationId xmlns:p14="http://schemas.microsoft.com/office/powerpoint/2010/main" val="20864658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14DBC-9915-4245-8872-A9229C93E27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1D2C65-8394-A14E-8C09-0B0A52CD174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DCE7F5-0F70-1A4F-9281-C2BC97652C9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5D91A8-97E0-0D4B-8998-CF4DD13BD44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4A8F687-18C6-7542-B29A-63D8F4825C4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FD541D7-B2D6-DF4F-A310-AF74BA1CF6E0}"/>
              </a:ext>
            </a:extLst>
          </p:cNvPr>
          <p:cNvSpPr>
            <a:spLocks noGrp="1"/>
          </p:cNvSpPr>
          <p:nvPr>
            <p:ph type="sldNum" sz="quarter" idx="12"/>
          </p:nvPr>
        </p:nvSpPr>
        <p:spPr/>
        <p:txBody>
          <a:bodyPr/>
          <a:lstStyle>
            <a:lvl1pPr>
              <a:defRPr/>
            </a:lvl1pPr>
          </a:lstStyle>
          <a:p>
            <a:fld id="{B50E8D07-EC65-604B-AC94-7E58092DF5B7}" type="slidenum">
              <a:rPr lang="en-US" altLang="en-US"/>
              <a:pPr/>
              <a:t>‹#›</a:t>
            </a:fld>
            <a:endParaRPr lang="en-US" altLang="en-US"/>
          </a:p>
        </p:txBody>
      </p:sp>
    </p:spTree>
    <p:extLst>
      <p:ext uri="{BB962C8B-B14F-4D97-AF65-F5344CB8AC3E}">
        <p14:creationId xmlns:p14="http://schemas.microsoft.com/office/powerpoint/2010/main" val="26432620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F8E4F-FA40-8E45-B236-4077A77983F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E5E47-2450-104E-AC0C-57FD5094E16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D6C30F-2301-A547-ADC1-CFECE5161C0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CC3E68-3390-744A-83BB-E46BFB9D47C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2F7D596-F418-B94D-B658-77A90E7B77D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9C57864-403A-AA46-B6C0-5FB33FD37B9B}"/>
              </a:ext>
            </a:extLst>
          </p:cNvPr>
          <p:cNvSpPr>
            <a:spLocks noGrp="1"/>
          </p:cNvSpPr>
          <p:nvPr>
            <p:ph type="sldNum" sz="quarter" idx="12"/>
          </p:nvPr>
        </p:nvSpPr>
        <p:spPr/>
        <p:txBody>
          <a:bodyPr/>
          <a:lstStyle>
            <a:lvl1pPr>
              <a:defRPr/>
            </a:lvl1pPr>
          </a:lstStyle>
          <a:p>
            <a:fld id="{3E5AB2F0-102D-B046-9B37-333A52593F3F}" type="slidenum">
              <a:rPr lang="en-US" altLang="en-US"/>
              <a:pPr/>
              <a:t>‹#›</a:t>
            </a:fld>
            <a:endParaRPr lang="en-US" altLang="en-US"/>
          </a:p>
        </p:txBody>
      </p:sp>
    </p:spTree>
    <p:extLst>
      <p:ext uri="{BB962C8B-B14F-4D97-AF65-F5344CB8AC3E}">
        <p14:creationId xmlns:p14="http://schemas.microsoft.com/office/powerpoint/2010/main" val="2280880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2BBB-C95C-C448-ABF8-C31E710C43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5FF40B-3F1E-8644-839E-E47D9CD7BA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F4582-5B1B-4E44-BB52-86E815520AD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7FCFFB3-A8EC-C541-8361-B04A11703AC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0661870-8722-CB41-93E7-8E72927FAA6F}"/>
              </a:ext>
            </a:extLst>
          </p:cNvPr>
          <p:cNvSpPr>
            <a:spLocks noGrp="1"/>
          </p:cNvSpPr>
          <p:nvPr>
            <p:ph type="sldNum" sz="quarter" idx="12"/>
          </p:nvPr>
        </p:nvSpPr>
        <p:spPr/>
        <p:txBody>
          <a:bodyPr/>
          <a:lstStyle>
            <a:lvl1pPr>
              <a:defRPr/>
            </a:lvl1pPr>
          </a:lstStyle>
          <a:p>
            <a:fld id="{2CFEDF0B-2A6D-7C40-BCCE-0CAB6979E343}" type="slidenum">
              <a:rPr lang="en-US" altLang="en-US"/>
              <a:pPr/>
              <a:t>‹#›</a:t>
            </a:fld>
            <a:endParaRPr lang="en-US" altLang="en-US"/>
          </a:p>
        </p:txBody>
      </p:sp>
    </p:spTree>
    <p:extLst>
      <p:ext uri="{BB962C8B-B14F-4D97-AF65-F5344CB8AC3E}">
        <p14:creationId xmlns:p14="http://schemas.microsoft.com/office/powerpoint/2010/main" val="3705933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DCFB63-24F9-C94A-ABDD-48ECF81E945B}"/>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9E2958-03A4-7442-8136-6A4BBF2C84C5}"/>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FC07AB-5131-B749-AD95-EC9368414FA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9C3B93C-B1AA-1841-ACD1-CC289A60F93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2B814DE-B74B-E640-B80D-4819878A32CA}"/>
              </a:ext>
            </a:extLst>
          </p:cNvPr>
          <p:cNvSpPr>
            <a:spLocks noGrp="1"/>
          </p:cNvSpPr>
          <p:nvPr>
            <p:ph type="sldNum" sz="quarter" idx="12"/>
          </p:nvPr>
        </p:nvSpPr>
        <p:spPr/>
        <p:txBody>
          <a:bodyPr/>
          <a:lstStyle>
            <a:lvl1pPr>
              <a:defRPr/>
            </a:lvl1pPr>
          </a:lstStyle>
          <a:p>
            <a:fld id="{EBF834AC-A487-5F44-AB60-A801E7F4CE72}" type="slidenum">
              <a:rPr lang="en-US" altLang="en-US"/>
              <a:pPr/>
              <a:t>‹#›</a:t>
            </a:fld>
            <a:endParaRPr lang="en-US" altLang="en-US"/>
          </a:p>
        </p:txBody>
      </p:sp>
    </p:spTree>
    <p:extLst>
      <p:ext uri="{BB962C8B-B14F-4D97-AF65-F5344CB8AC3E}">
        <p14:creationId xmlns:p14="http://schemas.microsoft.com/office/powerpoint/2010/main" val="42744150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853B2B1-DB2F-B44F-9900-BE37620159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24D6D0-BEE3-604F-B60D-4A40C04CC6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DF1ADB6-395A-B240-81F9-A9758023A793}"/>
              </a:ext>
            </a:extLst>
          </p:cNvPr>
          <p:cNvSpPr>
            <a:spLocks noGrp="1" noChangeArrowheads="1"/>
          </p:cNvSpPr>
          <p:nvPr>
            <p:ph type="sldNum" sz="quarter" idx="12"/>
          </p:nvPr>
        </p:nvSpPr>
        <p:spPr>
          <a:ln/>
        </p:spPr>
        <p:txBody>
          <a:bodyPr/>
          <a:lstStyle>
            <a:lvl1pPr>
              <a:defRPr/>
            </a:lvl1pPr>
          </a:lstStyle>
          <a:p>
            <a:fld id="{00124955-FF30-2D47-828C-2960C9B06B36}" type="slidenum">
              <a:rPr lang="en-US" altLang="en-US"/>
              <a:pPr/>
              <a:t>‹#›</a:t>
            </a:fld>
            <a:endParaRPr lang="en-US" altLang="en-US"/>
          </a:p>
        </p:txBody>
      </p:sp>
    </p:spTree>
    <p:extLst>
      <p:ext uri="{BB962C8B-B14F-4D97-AF65-F5344CB8AC3E}">
        <p14:creationId xmlns:p14="http://schemas.microsoft.com/office/powerpoint/2010/main" val="13843851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E3BFEB-8DB3-9744-8BCF-248BA9BBE4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4830A4-B827-DA41-8B1C-70A9F7BC9A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76992C-A8BA-024B-AA0C-7C1C4BA12B9F}"/>
              </a:ext>
            </a:extLst>
          </p:cNvPr>
          <p:cNvSpPr>
            <a:spLocks noGrp="1" noChangeArrowheads="1"/>
          </p:cNvSpPr>
          <p:nvPr>
            <p:ph type="sldNum" sz="quarter" idx="12"/>
          </p:nvPr>
        </p:nvSpPr>
        <p:spPr>
          <a:ln/>
        </p:spPr>
        <p:txBody>
          <a:bodyPr/>
          <a:lstStyle>
            <a:lvl1pPr>
              <a:defRPr/>
            </a:lvl1pPr>
          </a:lstStyle>
          <a:p>
            <a:fld id="{74973986-2A1F-7A4A-B07F-A947B086AD54}" type="slidenum">
              <a:rPr lang="en-US" altLang="en-US"/>
              <a:pPr/>
              <a:t>‹#›</a:t>
            </a:fld>
            <a:endParaRPr lang="en-US" altLang="en-US"/>
          </a:p>
        </p:txBody>
      </p:sp>
    </p:spTree>
    <p:extLst>
      <p:ext uri="{BB962C8B-B14F-4D97-AF65-F5344CB8AC3E}">
        <p14:creationId xmlns:p14="http://schemas.microsoft.com/office/powerpoint/2010/main" val="18475110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BAB0759-BF63-5F4B-B199-B660CE7AE1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B59ED8-D91C-4249-9AA3-1D5382EB62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F04A2C-ACDE-C34F-9A1F-696564D77991}"/>
              </a:ext>
            </a:extLst>
          </p:cNvPr>
          <p:cNvSpPr>
            <a:spLocks noGrp="1" noChangeArrowheads="1"/>
          </p:cNvSpPr>
          <p:nvPr>
            <p:ph type="sldNum" sz="quarter" idx="12"/>
          </p:nvPr>
        </p:nvSpPr>
        <p:spPr>
          <a:ln/>
        </p:spPr>
        <p:txBody>
          <a:bodyPr/>
          <a:lstStyle>
            <a:lvl1pPr>
              <a:defRPr/>
            </a:lvl1pPr>
          </a:lstStyle>
          <a:p>
            <a:fld id="{721F5939-2ADC-674D-802F-3CA2798C36D3}" type="slidenum">
              <a:rPr lang="en-US" altLang="en-US"/>
              <a:pPr/>
              <a:t>‹#›</a:t>
            </a:fld>
            <a:endParaRPr lang="en-US" altLang="en-US"/>
          </a:p>
        </p:txBody>
      </p:sp>
    </p:spTree>
    <p:extLst>
      <p:ext uri="{BB962C8B-B14F-4D97-AF65-F5344CB8AC3E}">
        <p14:creationId xmlns:p14="http://schemas.microsoft.com/office/powerpoint/2010/main" val="32428011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E0D561F-3414-044E-984F-2E16AEABA36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B4B2C8-7002-4C40-A15D-D9789FCDCB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DA2AA7E-96C8-304C-A5C5-EFD6540FAD1B}"/>
              </a:ext>
            </a:extLst>
          </p:cNvPr>
          <p:cNvSpPr>
            <a:spLocks noGrp="1" noChangeArrowheads="1"/>
          </p:cNvSpPr>
          <p:nvPr>
            <p:ph type="sldNum" sz="quarter" idx="12"/>
          </p:nvPr>
        </p:nvSpPr>
        <p:spPr>
          <a:ln/>
        </p:spPr>
        <p:txBody>
          <a:bodyPr/>
          <a:lstStyle>
            <a:lvl1pPr>
              <a:defRPr/>
            </a:lvl1pPr>
          </a:lstStyle>
          <a:p>
            <a:fld id="{E7F341B2-1055-0047-A669-B04E4A1DAC47}" type="slidenum">
              <a:rPr lang="en-US" altLang="en-US"/>
              <a:pPr/>
              <a:t>‹#›</a:t>
            </a:fld>
            <a:endParaRPr lang="en-US" altLang="en-US"/>
          </a:p>
        </p:txBody>
      </p:sp>
    </p:spTree>
    <p:extLst>
      <p:ext uri="{BB962C8B-B14F-4D97-AF65-F5344CB8AC3E}">
        <p14:creationId xmlns:p14="http://schemas.microsoft.com/office/powerpoint/2010/main" val="1143136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27FB4B9-89DD-B64B-BF18-D97A3A70DB8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98983A2-0232-4441-B108-A44F1B5934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3926E84-4E49-9241-BDCC-E98D1C274DCB}"/>
              </a:ext>
            </a:extLst>
          </p:cNvPr>
          <p:cNvSpPr>
            <a:spLocks noGrp="1" noChangeArrowheads="1"/>
          </p:cNvSpPr>
          <p:nvPr>
            <p:ph type="sldNum" sz="quarter" idx="12"/>
          </p:nvPr>
        </p:nvSpPr>
        <p:spPr>
          <a:ln/>
        </p:spPr>
        <p:txBody>
          <a:bodyPr/>
          <a:lstStyle>
            <a:lvl1pPr>
              <a:defRPr/>
            </a:lvl1pPr>
          </a:lstStyle>
          <a:p>
            <a:fld id="{FB83E139-803B-774B-85ED-3CA2678218BC}" type="slidenum">
              <a:rPr lang="en-US" altLang="en-US"/>
              <a:pPr/>
              <a:t>‹#›</a:t>
            </a:fld>
            <a:endParaRPr lang="en-US" altLang="en-US"/>
          </a:p>
        </p:txBody>
      </p:sp>
    </p:spTree>
    <p:extLst>
      <p:ext uri="{BB962C8B-B14F-4D97-AF65-F5344CB8AC3E}">
        <p14:creationId xmlns:p14="http://schemas.microsoft.com/office/powerpoint/2010/main" val="3273409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6A82955-8989-1744-8E2D-D34E2041237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81BA7D6-7A77-0646-8D10-213E46D64E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A0A588E-270A-294B-A194-90437B739365}"/>
              </a:ext>
            </a:extLst>
          </p:cNvPr>
          <p:cNvSpPr>
            <a:spLocks noGrp="1" noChangeArrowheads="1"/>
          </p:cNvSpPr>
          <p:nvPr>
            <p:ph type="sldNum" sz="quarter" idx="12"/>
          </p:nvPr>
        </p:nvSpPr>
        <p:spPr>
          <a:ln/>
        </p:spPr>
        <p:txBody>
          <a:bodyPr/>
          <a:lstStyle>
            <a:lvl1pPr>
              <a:defRPr/>
            </a:lvl1pPr>
          </a:lstStyle>
          <a:p>
            <a:fld id="{5C5554CD-5B5A-F044-B6B7-0821C23BDE50}" type="slidenum">
              <a:rPr lang="en-US" altLang="en-US"/>
              <a:pPr/>
              <a:t>‹#›</a:t>
            </a:fld>
            <a:endParaRPr lang="en-US" altLang="en-US"/>
          </a:p>
        </p:txBody>
      </p:sp>
    </p:spTree>
    <p:extLst>
      <p:ext uri="{BB962C8B-B14F-4D97-AF65-F5344CB8AC3E}">
        <p14:creationId xmlns:p14="http://schemas.microsoft.com/office/powerpoint/2010/main" val="2555752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A128061-7B25-8944-A385-B179E813C3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58E8FE-5F0D-1242-8838-58D7B5DBED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38315FB-7B1C-D141-B550-F846AC7C1B6A}"/>
              </a:ext>
            </a:extLst>
          </p:cNvPr>
          <p:cNvSpPr>
            <a:spLocks noGrp="1" noChangeArrowheads="1"/>
          </p:cNvSpPr>
          <p:nvPr>
            <p:ph type="sldNum" sz="quarter" idx="12"/>
          </p:nvPr>
        </p:nvSpPr>
        <p:spPr>
          <a:ln/>
        </p:spPr>
        <p:txBody>
          <a:bodyPr/>
          <a:lstStyle>
            <a:lvl1pPr>
              <a:defRPr/>
            </a:lvl1pPr>
          </a:lstStyle>
          <a:p>
            <a:fld id="{40BAA983-A907-664F-B28B-E3F71ABE43D7}" type="slidenum">
              <a:rPr lang="en-US" altLang="en-US"/>
              <a:pPr/>
              <a:t>‹#›</a:t>
            </a:fld>
            <a:endParaRPr lang="en-US" altLang="en-US"/>
          </a:p>
        </p:txBody>
      </p:sp>
    </p:spTree>
    <p:extLst>
      <p:ext uri="{BB962C8B-B14F-4D97-AF65-F5344CB8AC3E}">
        <p14:creationId xmlns:p14="http://schemas.microsoft.com/office/powerpoint/2010/main" val="1072351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C852AF3-42F0-474E-A2C1-A467465BC03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378F4AD-2594-1A4A-9EB1-F364016032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99D63FA-600E-CC47-9AAC-BAC3D170338C}"/>
              </a:ext>
            </a:extLst>
          </p:cNvPr>
          <p:cNvSpPr>
            <a:spLocks noGrp="1" noChangeArrowheads="1"/>
          </p:cNvSpPr>
          <p:nvPr>
            <p:ph type="sldNum" sz="quarter" idx="12"/>
          </p:nvPr>
        </p:nvSpPr>
        <p:spPr>
          <a:ln/>
        </p:spPr>
        <p:txBody>
          <a:bodyPr/>
          <a:lstStyle>
            <a:lvl1pPr>
              <a:defRPr/>
            </a:lvl1pPr>
          </a:lstStyle>
          <a:p>
            <a:fld id="{F1C6EEEE-2D2A-8D49-AFFA-8B06127490EB}" type="slidenum">
              <a:rPr lang="en-US" altLang="en-US"/>
              <a:pPr/>
              <a:t>‹#›</a:t>
            </a:fld>
            <a:endParaRPr lang="en-US" altLang="en-US"/>
          </a:p>
        </p:txBody>
      </p:sp>
    </p:spTree>
    <p:extLst>
      <p:ext uri="{BB962C8B-B14F-4D97-AF65-F5344CB8AC3E}">
        <p14:creationId xmlns:p14="http://schemas.microsoft.com/office/powerpoint/2010/main" val="2904273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06DD467-77FB-A642-82A9-E2801750AAE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E37F73-883C-3B4D-9F44-F861ADFD9E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191B716-418E-8B46-A564-02F7D9198DE2}"/>
              </a:ext>
            </a:extLst>
          </p:cNvPr>
          <p:cNvSpPr>
            <a:spLocks noGrp="1" noChangeArrowheads="1"/>
          </p:cNvSpPr>
          <p:nvPr>
            <p:ph type="sldNum" sz="quarter" idx="12"/>
          </p:nvPr>
        </p:nvSpPr>
        <p:spPr>
          <a:ln/>
        </p:spPr>
        <p:txBody>
          <a:bodyPr/>
          <a:lstStyle>
            <a:lvl1pPr>
              <a:defRPr/>
            </a:lvl1pPr>
          </a:lstStyle>
          <a:p>
            <a:fld id="{AECF3FD1-0B04-FC4D-9F8E-017BCE4C9931}" type="slidenum">
              <a:rPr lang="en-US" altLang="en-US"/>
              <a:pPr/>
              <a:t>‹#›</a:t>
            </a:fld>
            <a:endParaRPr lang="en-US" altLang="en-US"/>
          </a:p>
        </p:txBody>
      </p:sp>
    </p:spTree>
    <p:extLst>
      <p:ext uri="{BB962C8B-B14F-4D97-AF65-F5344CB8AC3E}">
        <p14:creationId xmlns:p14="http://schemas.microsoft.com/office/powerpoint/2010/main" val="1649589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DDF0B8E-68E4-DC44-AA45-EC39EDA0B7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32E92E5-0741-B645-B658-30E44E77A8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CF0E8B7-B0B1-E94A-9A5E-C108C9EB2C93}"/>
              </a:ext>
            </a:extLst>
          </p:cNvPr>
          <p:cNvSpPr>
            <a:spLocks noGrp="1" noChangeArrowheads="1"/>
          </p:cNvSpPr>
          <p:nvPr>
            <p:ph type="sldNum" sz="quarter" idx="12"/>
          </p:nvPr>
        </p:nvSpPr>
        <p:spPr>
          <a:ln/>
        </p:spPr>
        <p:txBody>
          <a:bodyPr/>
          <a:lstStyle>
            <a:lvl1pPr>
              <a:defRPr/>
            </a:lvl1pPr>
          </a:lstStyle>
          <a:p>
            <a:fld id="{B7983E0A-D2D2-204C-AE47-B68EA1FC2157}" type="slidenum">
              <a:rPr lang="en-US" altLang="en-US"/>
              <a:pPr/>
              <a:t>‹#›</a:t>
            </a:fld>
            <a:endParaRPr lang="en-US" altLang="en-US"/>
          </a:p>
        </p:txBody>
      </p:sp>
    </p:spTree>
    <p:extLst>
      <p:ext uri="{BB962C8B-B14F-4D97-AF65-F5344CB8AC3E}">
        <p14:creationId xmlns:p14="http://schemas.microsoft.com/office/powerpoint/2010/main" val="3564498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14E3BE-96F0-D444-802C-506B75525F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155556-185E-D645-B6EB-36ADADAF61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074B12-D405-F54E-BAA1-1BA0E6A34D40}"/>
              </a:ext>
            </a:extLst>
          </p:cNvPr>
          <p:cNvSpPr>
            <a:spLocks noGrp="1" noChangeArrowheads="1"/>
          </p:cNvSpPr>
          <p:nvPr>
            <p:ph type="sldNum" sz="quarter" idx="12"/>
          </p:nvPr>
        </p:nvSpPr>
        <p:spPr>
          <a:ln/>
        </p:spPr>
        <p:txBody>
          <a:bodyPr/>
          <a:lstStyle>
            <a:lvl1pPr>
              <a:defRPr/>
            </a:lvl1pPr>
          </a:lstStyle>
          <a:p>
            <a:fld id="{81DA3EE0-6DF2-C949-98D7-DBDB04F280B1}" type="slidenum">
              <a:rPr lang="en-US" altLang="en-US"/>
              <a:pPr/>
              <a:t>‹#›</a:t>
            </a:fld>
            <a:endParaRPr lang="en-US" altLang="en-US"/>
          </a:p>
        </p:txBody>
      </p:sp>
    </p:spTree>
    <p:extLst>
      <p:ext uri="{BB962C8B-B14F-4D97-AF65-F5344CB8AC3E}">
        <p14:creationId xmlns:p14="http://schemas.microsoft.com/office/powerpoint/2010/main" val="2418566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C843DC-38D5-8D4F-AB46-ADEE797D5D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F4B7D4-8DCF-F042-9924-EC4520DED0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3A75F7-E0BB-F045-BD7F-6C1CE22D0DD1}"/>
              </a:ext>
            </a:extLst>
          </p:cNvPr>
          <p:cNvSpPr>
            <a:spLocks noGrp="1" noChangeArrowheads="1"/>
          </p:cNvSpPr>
          <p:nvPr>
            <p:ph type="sldNum" sz="quarter" idx="12"/>
          </p:nvPr>
        </p:nvSpPr>
        <p:spPr>
          <a:ln/>
        </p:spPr>
        <p:txBody>
          <a:bodyPr/>
          <a:lstStyle>
            <a:lvl1pPr>
              <a:defRPr/>
            </a:lvl1pPr>
          </a:lstStyle>
          <a:p>
            <a:fld id="{643C3736-71A0-8E4B-A331-06F30590221F}" type="slidenum">
              <a:rPr lang="en-US" altLang="en-US"/>
              <a:pPr/>
              <a:t>‹#›</a:t>
            </a:fld>
            <a:endParaRPr lang="en-US" altLang="en-US"/>
          </a:p>
        </p:txBody>
      </p:sp>
    </p:spTree>
    <p:extLst>
      <p:ext uri="{BB962C8B-B14F-4D97-AF65-F5344CB8AC3E}">
        <p14:creationId xmlns:p14="http://schemas.microsoft.com/office/powerpoint/2010/main" val="27993192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a:extLst>
              <a:ext uri="{FF2B5EF4-FFF2-40B4-BE49-F238E27FC236}">
                <a16:creationId xmlns:a16="http://schemas.microsoft.com/office/drawing/2014/main" id="{8BF5A2F5-5C6A-3745-8FCE-CB20659305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5836D2BC-49F6-F447-9403-4F138BA7D7B0}"/>
              </a:ext>
            </a:extLst>
          </p:cNvPr>
          <p:cNvSpPr>
            <a:spLocks noGrp="1" noChangeArrowheads="1"/>
          </p:cNvSpPr>
          <p:nvPr>
            <p:ph type="sldNum" sz="quarter" idx="11"/>
          </p:nvPr>
        </p:nvSpPr>
        <p:spPr>
          <a:ln/>
        </p:spPr>
        <p:txBody>
          <a:bodyPr/>
          <a:lstStyle>
            <a:lvl1pPr>
              <a:defRPr/>
            </a:lvl1pPr>
          </a:lstStyle>
          <a:p>
            <a:fld id="{A0C26221-5F69-BF43-AFCA-1EF1A2091DCD}" type="slidenum">
              <a:rPr lang="en-US" altLang="en-US"/>
              <a:pPr/>
              <a:t>‹#›</a:t>
            </a:fld>
            <a:endParaRPr lang="en-US" altLang="en-US"/>
          </a:p>
        </p:txBody>
      </p:sp>
      <p:sp>
        <p:nvSpPr>
          <p:cNvPr id="6" name="Rectangle 14">
            <a:extLst>
              <a:ext uri="{FF2B5EF4-FFF2-40B4-BE49-F238E27FC236}">
                <a16:creationId xmlns:a16="http://schemas.microsoft.com/office/drawing/2014/main" id="{F087AC0D-F795-B44C-824B-5AB8A18C26B9}"/>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541800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1F8298EB-E109-ED42-A997-2C29E25424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E70141D0-A237-3849-AABE-802D82687ECF}"/>
              </a:ext>
            </a:extLst>
          </p:cNvPr>
          <p:cNvSpPr>
            <a:spLocks noGrp="1" noChangeArrowheads="1"/>
          </p:cNvSpPr>
          <p:nvPr>
            <p:ph type="sldNum" sz="quarter" idx="11"/>
          </p:nvPr>
        </p:nvSpPr>
        <p:spPr>
          <a:ln/>
        </p:spPr>
        <p:txBody>
          <a:bodyPr/>
          <a:lstStyle>
            <a:lvl1pPr>
              <a:defRPr/>
            </a:lvl1pPr>
          </a:lstStyle>
          <a:p>
            <a:fld id="{09B936EB-D9C0-D94D-8ADC-44268CF627DA}" type="slidenum">
              <a:rPr lang="en-US" altLang="en-US"/>
              <a:pPr/>
              <a:t>‹#›</a:t>
            </a:fld>
            <a:endParaRPr lang="en-US" altLang="en-US"/>
          </a:p>
        </p:txBody>
      </p:sp>
      <p:sp>
        <p:nvSpPr>
          <p:cNvPr id="6" name="Rectangle 14">
            <a:extLst>
              <a:ext uri="{FF2B5EF4-FFF2-40B4-BE49-F238E27FC236}">
                <a16:creationId xmlns:a16="http://schemas.microsoft.com/office/drawing/2014/main" id="{B487A68D-1A42-D64D-8DAA-C0E60B17F29A}"/>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425224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67D556E8-6FF9-4841-A72E-5F0B7D3881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DDFEFF00-C6CA-0649-89D3-032C92154736}"/>
              </a:ext>
            </a:extLst>
          </p:cNvPr>
          <p:cNvSpPr>
            <a:spLocks noGrp="1" noChangeArrowheads="1"/>
          </p:cNvSpPr>
          <p:nvPr>
            <p:ph type="sldNum" sz="quarter" idx="11"/>
          </p:nvPr>
        </p:nvSpPr>
        <p:spPr>
          <a:ln/>
        </p:spPr>
        <p:txBody>
          <a:bodyPr/>
          <a:lstStyle>
            <a:lvl1pPr>
              <a:defRPr/>
            </a:lvl1pPr>
          </a:lstStyle>
          <a:p>
            <a:fld id="{60CB8B06-0263-654D-96D5-C794F1FBA1A2}" type="slidenum">
              <a:rPr lang="en-US" altLang="en-US"/>
              <a:pPr/>
              <a:t>‹#›</a:t>
            </a:fld>
            <a:endParaRPr lang="en-US" altLang="en-US"/>
          </a:p>
        </p:txBody>
      </p:sp>
      <p:sp>
        <p:nvSpPr>
          <p:cNvPr id="6" name="Rectangle 14">
            <a:extLst>
              <a:ext uri="{FF2B5EF4-FFF2-40B4-BE49-F238E27FC236}">
                <a16:creationId xmlns:a16="http://schemas.microsoft.com/office/drawing/2014/main" id="{20661213-3B0B-B447-8420-2DE65A9FEF4A}"/>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239475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CAC9451E-5A9A-1A41-8EC3-D9F8A483BD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1B51A131-C0A6-C74F-A9B2-DCDA56A27FB8}"/>
              </a:ext>
            </a:extLst>
          </p:cNvPr>
          <p:cNvSpPr>
            <a:spLocks noGrp="1" noChangeArrowheads="1"/>
          </p:cNvSpPr>
          <p:nvPr>
            <p:ph type="sldNum" sz="quarter" idx="11"/>
          </p:nvPr>
        </p:nvSpPr>
        <p:spPr>
          <a:ln/>
        </p:spPr>
        <p:txBody>
          <a:bodyPr/>
          <a:lstStyle>
            <a:lvl1pPr>
              <a:defRPr/>
            </a:lvl1pPr>
          </a:lstStyle>
          <a:p>
            <a:fld id="{55F009E3-F0B1-BB42-95CA-9CF803B9779F}" type="slidenum">
              <a:rPr lang="en-US" altLang="en-US"/>
              <a:pPr/>
              <a:t>‹#›</a:t>
            </a:fld>
            <a:endParaRPr lang="en-US" altLang="en-US"/>
          </a:p>
        </p:txBody>
      </p:sp>
      <p:sp>
        <p:nvSpPr>
          <p:cNvPr id="7" name="Rectangle 14">
            <a:extLst>
              <a:ext uri="{FF2B5EF4-FFF2-40B4-BE49-F238E27FC236}">
                <a16:creationId xmlns:a16="http://schemas.microsoft.com/office/drawing/2014/main" id="{A79E34EA-FCF7-144F-8F85-E61B8A94E5E9}"/>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04763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9E24C27D-FA04-6549-8202-305E0D831C6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8C9A1BF4-1979-874F-915B-3C142E6E303A}"/>
              </a:ext>
            </a:extLst>
          </p:cNvPr>
          <p:cNvSpPr>
            <a:spLocks noGrp="1" noChangeArrowheads="1"/>
          </p:cNvSpPr>
          <p:nvPr>
            <p:ph type="sldNum" sz="quarter" idx="11"/>
          </p:nvPr>
        </p:nvSpPr>
        <p:spPr>
          <a:ln/>
        </p:spPr>
        <p:txBody>
          <a:bodyPr/>
          <a:lstStyle>
            <a:lvl1pPr>
              <a:defRPr/>
            </a:lvl1pPr>
          </a:lstStyle>
          <a:p>
            <a:fld id="{E1B55D53-4CD7-CF4E-BBE0-658737A6FE60}" type="slidenum">
              <a:rPr lang="en-US" altLang="en-US"/>
              <a:pPr/>
              <a:t>‹#›</a:t>
            </a:fld>
            <a:endParaRPr lang="en-US" altLang="en-US"/>
          </a:p>
        </p:txBody>
      </p:sp>
      <p:sp>
        <p:nvSpPr>
          <p:cNvPr id="9" name="Rectangle 14">
            <a:extLst>
              <a:ext uri="{FF2B5EF4-FFF2-40B4-BE49-F238E27FC236}">
                <a16:creationId xmlns:a16="http://schemas.microsoft.com/office/drawing/2014/main" id="{68769894-16B2-C84B-B0ED-074A39CBA78D}"/>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95018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E5C335E-BA49-2F4B-88C6-591C5D4E601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7DB8900-1E5F-854A-B5B5-E4A9A2CD1B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CC00574-B935-B742-8F24-21ED6CAD2746}"/>
              </a:ext>
            </a:extLst>
          </p:cNvPr>
          <p:cNvSpPr>
            <a:spLocks noGrp="1" noChangeArrowheads="1"/>
          </p:cNvSpPr>
          <p:nvPr>
            <p:ph type="sldNum" sz="quarter" idx="12"/>
          </p:nvPr>
        </p:nvSpPr>
        <p:spPr>
          <a:ln/>
        </p:spPr>
        <p:txBody>
          <a:bodyPr/>
          <a:lstStyle>
            <a:lvl1pPr>
              <a:defRPr/>
            </a:lvl1pPr>
          </a:lstStyle>
          <a:p>
            <a:fld id="{BE9CE0D3-E228-E140-B5B9-8FF2580BA216}" type="slidenum">
              <a:rPr lang="en-US" altLang="en-US"/>
              <a:pPr/>
              <a:t>‹#›</a:t>
            </a:fld>
            <a:endParaRPr lang="en-US" altLang="en-US"/>
          </a:p>
        </p:txBody>
      </p:sp>
    </p:spTree>
    <p:extLst>
      <p:ext uri="{BB962C8B-B14F-4D97-AF65-F5344CB8AC3E}">
        <p14:creationId xmlns:p14="http://schemas.microsoft.com/office/powerpoint/2010/main" val="3003892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B9BDE2AC-9BA7-EB4C-8219-40449BC02F4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168ADE7D-DC31-BB4D-8482-F26E5721B6BA}"/>
              </a:ext>
            </a:extLst>
          </p:cNvPr>
          <p:cNvSpPr>
            <a:spLocks noGrp="1" noChangeArrowheads="1"/>
          </p:cNvSpPr>
          <p:nvPr>
            <p:ph type="sldNum" sz="quarter" idx="11"/>
          </p:nvPr>
        </p:nvSpPr>
        <p:spPr>
          <a:ln/>
        </p:spPr>
        <p:txBody>
          <a:bodyPr/>
          <a:lstStyle>
            <a:lvl1pPr>
              <a:defRPr/>
            </a:lvl1pPr>
          </a:lstStyle>
          <a:p>
            <a:fld id="{BB85AD16-816E-BF45-A3E2-7D1B2427970E}" type="slidenum">
              <a:rPr lang="en-US" altLang="en-US"/>
              <a:pPr/>
              <a:t>‹#›</a:t>
            </a:fld>
            <a:endParaRPr lang="en-US" altLang="en-US"/>
          </a:p>
        </p:txBody>
      </p:sp>
      <p:sp>
        <p:nvSpPr>
          <p:cNvPr id="5" name="Rectangle 14">
            <a:extLst>
              <a:ext uri="{FF2B5EF4-FFF2-40B4-BE49-F238E27FC236}">
                <a16:creationId xmlns:a16="http://schemas.microsoft.com/office/drawing/2014/main" id="{698B6ABD-1B0C-D94C-99CF-6BD96E432ABB}"/>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901388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1E57F0E-F9FD-A84D-82E6-90A4F7B9A21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4536C4B6-AE31-1F43-A173-022A624C6DEA}"/>
              </a:ext>
            </a:extLst>
          </p:cNvPr>
          <p:cNvSpPr>
            <a:spLocks noGrp="1" noChangeArrowheads="1"/>
          </p:cNvSpPr>
          <p:nvPr>
            <p:ph type="sldNum" sz="quarter" idx="11"/>
          </p:nvPr>
        </p:nvSpPr>
        <p:spPr>
          <a:ln/>
        </p:spPr>
        <p:txBody>
          <a:bodyPr/>
          <a:lstStyle>
            <a:lvl1pPr>
              <a:defRPr/>
            </a:lvl1pPr>
          </a:lstStyle>
          <a:p>
            <a:fld id="{EBE73ACF-2BE1-4748-B665-7BC8BDD95747}" type="slidenum">
              <a:rPr lang="en-US" altLang="en-US"/>
              <a:pPr/>
              <a:t>‹#›</a:t>
            </a:fld>
            <a:endParaRPr lang="en-US" altLang="en-US"/>
          </a:p>
        </p:txBody>
      </p:sp>
      <p:sp>
        <p:nvSpPr>
          <p:cNvPr id="4" name="Rectangle 14">
            <a:extLst>
              <a:ext uri="{FF2B5EF4-FFF2-40B4-BE49-F238E27FC236}">
                <a16:creationId xmlns:a16="http://schemas.microsoft.com/office/drawing/2014/main" id="{F4B05839-1C54-4748-92C5-1AE58E625746}"/>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905558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7EE191B0-821E-A74F-95C7-124B489B125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023BF4DC-0A3E-664E-8F5F-01D8F8B9C1A1}"/>
              </a:ext>
            </a:extLst>
          </p:cNvPr>
          <p:cNvSpPr>
            <a:spLocks noGrp="1" noChangeArrowheads="1"/>
          </p:cNvSpPr>
          <p:nvPr>
            <p:ph type="sldNum" sz="quarter" idx="11"/>
          </p:nvPr>
        </p:nvSpPr>
        <p:spPr>
          <a:ln/>
        </p:spPr>
        <p:txBody>
          <a:bodyPr/>
          <a:lstStyle>
            <a:lvl1pPr>
              <a:defRPr/>
            </a:lvl1pPr>
          </a:lstStyle>
          <a:p>
            <a:fld id="{7805792E-FC42-F54E-923C-E90191DA30C9}" type="slidenum">
              <a:rPr lang="en-US" altLang="en-US"/>
              <a:pPr/>
              <a:t>‹#›</a:t>
            </a:fld>
            <a:endParaRPr lang="en-US" altLang="en-US"/>
          </a:p>
        </p:txBody>
      </p:sp>
      <p:sp>
        <p:nvSpPr>
          <p:cNvPr id="7" name="Rectangle 14">
            <a:extLst>
              <a:ext uri="{FF2B5EF4-FFF2-40B4-BE49-F238E27FC236}">
                <a16:creationId xmlns:a16="http://schemas.microsoft.com/office/drawing/2014/main" id="{E2B2B3C4-D699-D548-93B8-465FCB47E20D}"/>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40105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2583A826-27FD-A349-A2AD-6DBCF38B1D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7C994366-C516-F149-8FFD-C14E08CEB9B6}"/>
              </a:ext>
            </a:extLst>
          </p:cNvPr>
          <p:cNvSpPr>
            <a:spLocks noGrp="1" noChangeArrowheads="1"/>
          </p:cNvSpPr>
          <p:nvPr>
            <p:ph type="sldNum" sz="quarter" idx="11"/>
          </p:nvPr>
        </p:nvSpPr>
        <p:spPr>
          <a:ln/>
        </p:spPr>
        <p:txBody>
          <a:bodyPr/>
          <a:lstStyle>
            <a:lvl1pPr>
              <a:defRPr/>
            </a:lvl1pPr>
          </a:lstStyle>
          <a:p>
            <a:fld id="{8832ACFE-2E99-904E-942D-48223591E9C9}" type="slidenum">
              <a:rPr lang="en-US" altLang="en-US"/>
              <a:pPr/>
              <a:t>‹#›</a:t>
            </a:fld>
            <a:endParaRPr lang="en-US" altLang="en-US"/>
          </a:p>
        </p:txBody>
      </p:sp>
      <p:sp>
        <p:nvSpPr>
          <p:cNvPr id="7" name="Rectangle 14">
            <a:extLst>
              <a:ext uri="{FF2B5EF4-FFF2-40B4-BE49-F238E27FC236}">
                <a16:creationId xmlns:a16="http://schemas.microsoft.com/office/drawing/2014/main" id="{9E87BF4D-C332-CD40-9B58-58B481D2AD34}"/>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802376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50995926-4B38-3249-8F3B-C284276C58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CD9CBE43-4AD4-9744-AAB2-96A275C25179}"/>
              </a:ext>
            </a:extLst>
          </p:cNvPr>
          <p:cNvSpPr>
            <a:spLocks noGrp="1" noChangeArrowheads="1"/>
          </p:cNvSpPr>
          <p:nvPr>
            <p:ph type="sldNum" sz="quarter" idx="11"/>
          </p:nvPr>
        </p:nvSpPr>
        <p:spPr>
          <a:ln/>
        </p:spPr>
        <p:txBody>
          <a:bodyPr/>
          <a:lstStyle>
            <a:lvl1pPr>
              <a:defRPr/>
            </a:lvl1pPr>
          </a:lstStyle>
          <a:p>
            <a:fld id="{A7E9F94D-7B31-2A46-B5FB-545723894AF0}" type="slidenum">
              <a:rPr lang="en-US" altLang="en-US"/>
              <a:pPr/>
              <a:t>‹#›</a:t>
            </a:fld>
            <a:endParaRPr lang="en-US" altLang="en-US"/>
          </a:p>
        </p:txBody>
      </p:sp>
      <p:sp>
        <p:nvSpPr>
          <p:cNvPr id="6" name="Rectangle 14">
            <a:extLst>
              <a:ext uri="{FF2B5EF4-FFF2-40B4-BE49-F238E27FC236}">
                <a16:creationId xmlns:a16="http://schemas.microsoft.com/office/drawing/2014/main" id="{2FD555F2-6192-BF4F-A109-0A916AF6F7D5}"/>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997709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6F06A864-9709-F547-89C1-EFBBE1942C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4143FA2E-A951-B948-960D-1E4201FF99F9}"/>
              </a:ext>
            </a:extLst>
          </p:cNvPr>
          <p:cNvSpPr>
            <a:spLocks noGrp="1" noChangeArrowheads="1"/>
          </p:cNvSpPr>
          <p:nvPr>
            <p:ph type="sldNum" sz="quarter" idx="11"/>
          </p:nvPr>
        </p:nvSpPr>
        <p:spPr>
          <a:ln/>
        </p:spPr>
        <p:txBody>
          <a:bodyPr/>
          <a:lstStyle>
            <a:lvl1pPr>
              <a:defRPr/>
            </a:lvl1pPr>
          </a:lstStyle>
          <a:p>
            <a:fld id="{0E385AE7-3B6E-4F4F-A953-5C57E7846DD5}" type="slidenum">
              <a:rPr lang="en-US" altLang="en-US"/>
              <a:pPr/>
              <a:t>‹#›</a:t>
            </a:fld>
            <a:endParaRPr lang="en-US" altLang="en-US"/>
          </a:p>
        </p:txBody>
      </p:sp>
      <p:sp>
        <p:nvSpPr>
          <p:cNvPr id="6" name="Rectangle 14">
            <a:extLst>
              <a:ext uri="{FF2B5EF4-FFF2-40B4-BE49-F238E27FC236}">
                <a16:creationId xmlns:a16="http://schemas.microsoft.com/office/drawing/2014/main" id="{8E389C49-040E-4348-AD36-3F08BBE2B38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163147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136C9B1-67C7-CB43-86F7-D8EC9EAA5E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219E64-CB87-EE41-8EF1-2142343334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270CC9-43F4-3F4C-96D4-DC10B955BA2B}"/>
              </a:ext>
            </a:extLst>
          </p:cNvPr>
          <p:cNvSpPr>
            <a:spLocks noGrp="1" noChangeArrowheads="1"/>
          </p:cNvSpPr>
          <p:nvPr>
            <p:ph type="sldNum" sz="quarter" idx="12"/>
          </p:nvPr>
        </p:nvSpPr>
        <p:spPr>
          <a:ln/>
        </p:spPr>
        <p:txBody>
          <a:bodyPr/>
          <a:lstStyle>
            <a:lvl1pPr>
              <a:defRPr/>
            </a:lvl1pPr>
          </a:lstStyle>
          <a:p>
            <a:fld id="{50EB9682-A476-E941-A183-CAC29A851C6F}" type="slidenum">
              <a:rPr lang="en-US" altLang="en-US"/>
              <a:pPr/>
              <a:t>‹#›</a:t>
            </a:fld>
            <a:endParaRPr lang="en-US" altLang="en-US"/>
          </a:p>
        </p:txBody>
      </p:sp>
    </p:spTree>
    <p:extLst>
      <p:ext uri="{BB962C8B-B14F-4D97-AF65-F5344CB8AC3E}">
        <p14:creationId xmlns:p14="http://schemas.microsoft.com/office/powerpoint/2010/main" val="4434693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D94539-C9C1-3449-8EE7-908AB825AD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A3FCBC-2C21-0B4E-9435-B7D770AB32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5F6546-B21B-8645-9FB6-DFA169BE8D28}"/>
              </a:ext>
            </a:extLst>
          </p:cNvPr>
          <p:cNvSpPr>
            <a:spLocks noGrp="1" noChangeArrowheads="1"/>
          </p:cNvSpPr>
          <p:nvPr>
            <p:ph type="sldNum" sz="quarter" idx="12"/>
          </p:nvPr>
        </p:nvSpPr>
        <p:spPr>
          <a:ln/>
        </p:spPr>
        <p:txBody>
          <a:bodyPr/>
          <a:lstStyle>
            <a:lvl1pPr>
              <a:defRPr/>
            </a:lvl1pPr>
          </a:lstStyle>
          <a:p>
            <a:fld id="{60A0A117-EF90-BF45-A171-551D836FADD0}" type="slidenum">
              <a:rPr lang="en-US" altLang="en-US"/>
              <a:pPr/>
              <a:t>‹#›</a:t>
            </a:fld>
            <a:endParaRPr lang="en-US" altLang="en-US"/>
          </a:p>
        </p:txBody>
      </p:sp>
    </p:spTree>
    <p:extLst>
      <p:ext uri="{BB962C8B-B14F-4D97-AF65-F5344CB8AC3E}">
        <p14:creationId xmlns:p14="http://schemas.microsoft.com/office/powerpoint/2010/main" val="27152401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E5073A3-A604-B948-A1FF-8F9CDFAD52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CB0B0D-96D3-324E-B50A-34410C8D8E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064028-613C-3A4C-8341-CC454D3E0F93}"/>
              </a:ext>
            </a:extLst>
          </p:cNvPr>
          <p:cNvSpPr>
            <a:spLocks noGrp="1" noChangeArrowheads="1"/>
          </p:cNvSpPr>
          <p:nvPr>
            <p:ph type="sldNum" sz="quarter" idx="12"/>
          </p:nvPr>
        </p:nvSpPr>
        <p:spPr>
          <a:ln/>
        </p:spPr>
        <p:txBody>
          <a:bodyPr/>
          <a:lstStyle>
            <a:lvl1pPr>
              <a:defRPr/>
            </a:lvl1pPr>
          </a:lstStyle>
          <a:p>
            <a:fld id="{CC6FE1C9-0F1B-7544-8254-D30C4B160512}" type="slidenum">
              <a:rPr lang="en-US" altLang="en-US"/>
              <a:pPr/>
              <a:t>‹#›</a:t>
            </a:fld>
            <a:endParaRPr lang="en-US" altLang="en-US"/>
          </a:p>
        </p:txBody>
      </p:sp>
    </p:spTree>
    <p:extLst>
      <p:ext uri="{BB962C8B-B14F-4D97-AF65-F5344CB8AC3E}">
        <p14:creationId xmlns:p14="http://schemas.microsoft.com/office/powerpoint/2010/main" val="23164616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5C97FF1-70E3-AD4B-94AB-BCB608E469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5B8FFEB-5C02-BC47-8379-54F93F3C0E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24D696E-15A7-7D4B-BBA5-74FAACB76D2F}"/>
              </a:ext>
            </a:extLst>
          </p:cNvPr>
          <p:cNvSpPr>
            <a:spLocks noGrp="1" noChangeArrowheads="1"/>
          </p:cNvSpPr>
          <p:nvPr>
            <p:ph type="sldNum" sz="quarter" idx="12"/>
          </p:nvPr>
        </p:nvSpPr>
        <p:spPr>
          <a:ln/>
        </p:spPr>
        <p:txBody>
          <a:bodyPr/>
          <a:lstStyle>
            <a:lvl1pPr>
              <a:defRPr/>
            </a:lvl1pPr>
          </a:lstStyle>
          <a:p>
            <a:fld id="{B66297C6-7F63-754D-8E34-EAB6CD39A39B}" type="slidenum">
              <a:rPr lang="en-US" altLang="en-US"/>
              <a:pPr/>
              <a:t>‹#›</a:t>
            </a:fld>
            <a:endParaRPr lang="en-US" altLang="en-US"/>
          </a:p>
        </p:txBody>
      </p:sp>
    </p:spTree>
    <p:extLst>
      <p:ext uri="{BB962C8B-B14F-4D97-AF65-F5344CB8AC3E}">
        <p14:creationId xmlns:p14="http://schemas.microsoft.com/office/powerpoint/2010/main" val="123065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C039B3C-6DF3-0443-AF74-321A8A35F22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EE65DCF-37D4-3A46-A308-23343332B0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F5FB323-460E-3E46-97AF-71BFF88C137E}"/>
              </a:ext>
            </a:extLst>
          </p:cNvPr>
          <p:cNvSpPr>
            <a:spLocks noGrp="1" noChangeArrowheads="1"/>
          </p:cNvSpPr>
          <p:nvPr>
            <p:ph type="sldNum" sz="quarter" idx="12"/>
          </p:nvPr>
        </p:nvSpPr>
        <p:spPr>
          <a:ln/>
        </p:spPr>
        <p:txBody>
          <a:bodyPr/>
          <a:lstStyle>
            <a:lvl1pPr>
              <a:defRPr/>
            </a:lvl1pPr>
          </a:lstStyle>
          <a:p>
            <a:fld id="{931D48BC-1DA3-9646-8B34-F46C856DB20C}" type="slidenum">
              <a:rPr lang="en-US" altLang="en-US"/>
              <a:pPr/>
              <a:t>‹#›</a:t>
            </a:fld>
            <a:endParaRPr lang="en-US" altLang="en-US"/>
          </a:p>
        </p:txBody>
      </p:sp>
    </p:spTree>
    <p:extLst>
      <p:ext uri="{BB962C8B-B14F-4D97-AF65-F5344CB8AC3E}">
        <p14:creationId xmlns:p14="http://schemas.microsoft.com/office/powerpoint/2010/main" val="14020250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943DBC4-467A-394E-8F21-3DE70A6A155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FDC9391-5BE1-074F-B321-88BCAAFA3B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9B3A9A1-C09A-E641-B317-253780969159}"/>
              </a:ext>
            </a:extLst>
          </p:cNvPr>
          <p:cNvSpPr>
            <a:spLocks noGrp="1" noChangeArrowheads="1"/>
          </p:cNvSpPr>
          <p:nvPr>
            <p:ph type="sldNum" sz="quarter" idx="12"/>
          </p:nvPr>
        </p:nvSpPr>
        <p:spPr>
          <a:ln/>
        </p:spPr>
        <p:txBody>
          <a:bodyPr/>
          <a:lstStyle>
            <a:lvl1pPr>
              <a:defRPr/>
            </a:lvl1pPr>
          </a:lstStyle>
          <a:p>
            <a:fld id="{59D3BC23-E79E-A040-9443-E46A76836064}" type="slidenum">
              <a:rPr lang="en-US" altLang="en-US"/>
              <a:pPr/>
              <a:t>‹#›</a:t>
            </a:fld>
            <a:endParaRPr lang="en-US" altLang="en-US"/>
          </a:p>
        </p:txBody>
      </p:sp>
    </p:spTree>
    <p:extLst>
      <p:ext uri="{BB962C8B-B14F-4D97-AF65-F5344CB8AC3E}">
        <p14:creationId xmlns:p14="http://schemas.microsoft.com/office/powerpoint/2010/main" val="3549697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4F57158-E573-EC41-9FCD-D55F038DF98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65297D2-B0C4-AA4B-AB55-6808F3701E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2D49710-2A99-564B-8247-7F3BF4675790}"/>
              </a:ext>
            </a:extLst>
          </p:cNvPr>
          <p:cNvSpPr>
            <a:spLocks noGrp="1" noChangeArrowheads="1"/>
          </p:cNvSpPr>
          <p:nvPr>
            <p:ph type="sldNum" sz="quarter" idx="12"/>
          </p:nvPr>
        </p:nvSpPr>
        <p:spPr>
          <a:ln/>
        </p:spPr>
        <p:txBody>
          <a:bodyPr/>
          <a:lstStyle>
            <a:lvl1pPr>
              <a:defRPr/>
            </a:lvl1pPr>
          </a:lstStyle>
          <a:p>
            <a:fld id="{1218ECD1-2758-5540-AE6A-C8EA81833DB1}" type="slidenum">
              <a:rPr lang="en-US" altLang="en-US"/>
              <a:pPr/>
              <a:t>‹#›</a:t>
            </a:fld>
            <a:endParaRPr lang="en-US" altLang="en-US"/>
          </a:p>
        </p:txBody>
      </p:sp>
    </p:spTree>
    <p:extLst>
      <p:ext uri="{BB962C8B-B14F-4D97-AF65-F5344CB8AC3E}">
        <p14:creationId xmlns:p14="http://schemas.microsoft.com/office/powerpoint/2010/main" val="5462251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306F488-7649-B34F-A0EE-8C5B7F649B1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F44E3E4-FF83-DE4B-B562-1745FCF4F5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53BE02-A87C-8345-AB27-DBA4B39CC742}"/>
              </a:ext>
            </a:extLst>
          </p:cNvPr>
          <p:cNvSpPr>
            <a:spLocks noGrp="1" noChangeArrowheads="1"/>
          </p:cNvSpPr>
          <p:nvPr>
            <p:ph type="sldNum" sz="quarter" idx="12"/>
          </p:nvPr>
        </p:nvSpPr>
        <p:spPr>
          <a:ln/>
        </p:spPr>
        <p:txBody>
          <a:bodyPr/>
          <a:lstStyle>
            <a:lvl1pPr>
              <a:defRPr/>
            </a:lvl1pPr>
          </a:lstStyle>
          <a:p>
            <a:fld id="{6B029C25-D551-CF4C-98B1-5D06D63C5374}" type="slidenum">
              <a:rPr lang="en-US" altLang="en-US"/>
              <a:pPr/>
              <a:t>‹#›</a:t>
            </a:fld>
            <a:endParaRPr lang="en-US" altLang="en-US"/>
          </a:p>
        </p:txBody>
      </p:sp>
    </p:spTree>
    <p:extLst>
      <p:ext uri="{BB962C8B-B14F-4D97-AF65-F5344CB8AC3E}">
        <p14:creationId xmlns:p14="http://schemas.microsoft.com/office/powerpoint/2010/main" val="14222917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8ADA4D7-EE2D-E348-A2F6-50853268AA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9B0DFA-5B39-2344-ADC6-615E22F985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2700A6-AE84-2347-AB18-6C49259C3D91}"/>
              </a:ext>
            </a:extLst>
          </p:cNvPr>
          <p:cNvSpPr>
            <a:spLocks noGrp="1" noChangeArrowheads="1"/>
          </p:cNvSpPr>
          <p:nvPr>
            <p:ph type="sldNum" sz="quarter" idx="12"/>
          </p:nvPr>
        </p:nvSpPr>
        <p:spPr>
          <a:ln/>
        </p:spPr>
        <p:txBody>
          <a:bodyPr/>
          <a:lstStyle>
            <a:lvl1pPr>
              <a:defRPr/>
            </a:lvl1pPr>
          </a:lstStyle>
          <a:p>
            <a:fld id="{83E9FDD5-BA3D-194D-85FC-F36659FF9F8B}" type="slidenum">
              <a:rPr lang="en-US" altLang="en-US"/>
              <a:pPr/>
              <a:t>‹#›</a:t>
            </a:fld>
            <a:endParaRPr lang="en-US" altLang="en-US"/>
          </a:p>
        </p:txBody>
      </p:sp>
    </p:spTree>
    <p:extLst>
      <p:ext uri="{BB962C8B-B14F-4D97-AF65-F5344CB8AC3E}">
        <p14:creationId xmlns:p14="http://schemas.microsoft.com/office/powerpoint/2010/main" val="24633346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C0EDE90-6832-2C43-8C15-F07040ADFE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9F70DA-D8E6-CF46-A2CE-CA2DE9AB91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F6720D4-68B5-7C4E-9F9A-60CE88EA90A2}"/>
              </a:ext>
            </a:extLst>
          </p:cNvPr>
          <p:cNvSpPr>
            <a:spLocks noGrp="1" noChangeArrowheads="1"/>
          </p:cNvSpPr>
          <p:nvPr>
            <p:ph type="sldNum" sz="quarter" idx="12"/>
          </p:nvPr>
        </p:nvSpPr>
        <p:spPr>
          <a:ln/>
        </p:spPr>
        <p:txBody>
          <a:bodyPr/>
          <a:lstStyle>
            <a:lvl1pPr>
              <a:defRPr/>
            </a:lvl1pPr>
          </a:lstStyle>
          <a:p>
            <a:fld id="{D5F07946-D00A-0344-9827-D58A2091E7C7}" type="slidenum">
              <a:rPr lang="en-US" altLang="en-US"/>
              <a:pPr/>
              <a:t>‹#›</a:t>
            </a:fld>
            <a:endParaRPr lang="en-US" altLang="en-US"/>
          </a:p>
        </p:txBody>
      </p:sp>
    </p:spTree>
    <p:extLst>
      <p:ext uri="{BB962C8B-B14F-4D97-AF65-F5344CB8AC3E}">
        <p14:creationId xmlns:p14="http://schemas.microsoft.com/office/powerpoint/2010/main" val="1856976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FF556B-1510-0A4A-9A18-97430503678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4A29E3-6FC4-6F4B-AF54-E043762D0E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D6419D-E782-1B47-BD03-BD9DADB913DA}"/>
              </a:ext>
            </a:extLst>
          </p:cNvPr>
          <p:cNvSpPr>
            <a:spLocks noGrp="1" noChangeArrowheads="1"/>
          </p:cNvSpPr>
          <p:nvPr>
            <p:ph type="sldNum" sz="quarter" idx="12"/>
          </p:nvPr>
        </p:nvSpPr>
        <p:spPr>
          <a:ln/>
        </p:spPr>
        <p:txBody>
          <a:bodyPr/>
          <a:lstStyle>
            <a:lvl1pPr>
              <a:defRPr/>
            </a:lvl1pPr>
          </a:lstStyle>
          <a:p>
            <a:fld id="{29D9075A-121A-F54A-86C0-3C3B59AC0AF5}" type="slidenum">
              <a:rPr lang="en-US" altLang="en-US"/>
              <a:pPr/>
              <a:t>‹#›</a:t>
            </a:fld>
            <a:endParaRPr lang="en-US" altLang="en-US"/>
          </a:p>
        </p:txBody>
      </p:sp>
    </p:spTree>
    <p:extLst>
      <p:ext uri="{BB962C8B-B14F-4D97-AF65-F5344CB8AC3E}">
        <p14:creationId xmlns:p14="http://schemas.microsoft.com/office/powerpoint/2010/main" val="14602232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BD942FB-1EE7-304C-B575-178D80F110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3F4E24-4909-5A48-953B-5B2972760F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CD0343-98BF-6242-9736-FC3010501BA6}"/>
              </a:ext>
            </a:extLst>
          </p:cNvPr>
          <p:cNvSpPr>
            <a:spLocks noGrp="1" noChangeArrowheads="1"/>
          </p:cNvSpPr>
          <p:nvPr>
            <p:ph type="sldNum" sz="quarter" idx="12"/>
          </p:nvPr>
        </p:nvSpPr>
        <p:spPr>
          <a:ln/>
        </p:spPr>
        <p:txBody>
          <a:bodyPr/>
          <a:lstStyle>
            <a:lvl1pPr>
              <a:defRPr/>
            </a:lvl1pPr>
          </a:lstStyle>
          <a:p>
            <a:fld id="{67E1159B-D427-9648-8E94-7C53FAF1ACE9}" type="slidenum">
              <a:rPr lang="en-US" altLang="en-US"/>
              <a:pPr/>
              <a:t>‹#›</a:t>
            </a:fld>
            <a:endParaRPr lang="en-US" altLang="en-US"/>
          </a:p>
        </p:txBody>
      </p:sp>
    </p:spTree>
    <p:extLst>
      <p:ext uri="{BB962C8B-B14F-4D97-AF65-F5344CB8AC3E}">
        <p14:creationId xmlns:p14="http://schemas.microsoft.com/office/powerpoint/2010/main" val="39428289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835E29FA-69B6-DB44-A94D-C79DF2CB42E6}"/>
              </a:ext>
            </a:extLst>
          </p:cNvPr>
          <p:cNvSpPr>
            <a:spLocks noGrp="1"/>
          </p:cNvSpPr>
          <p:nvPr>
            <p:ph type="dt" sz="half" idx="10"/>
          </p:nvPr>
        </p:nvSpPr>
        <p:spPr>
          <a:ln/>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F58BF51-D6C8-7C4A-B0F4-55AEFE4C6107}"/>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103A5C-E9C0-244F-86F3-97BB7BFD8227}"/>
              </a:ext>
            </a:extLst>
          </p:cNvPr>
          <p:cNvSpPr>
            <a:spLocks noGrp="1"/>
          </p:cNvSpPr>
          <p:nvPr>
            <p:ph type="sldNum" sz="quarter" idx="12"/>
          </p:nvPr>
        </p:nvSpPr>
        <p:spPr>
          <a:ln/>
        </p:spPr>
        <p:txBody>
          <a:bodyPr/>
          <a:lstStyle>
            <a:lvl1pPr>
              <a:defRPr/>
            </a:lvl1pPr>
          </a:lstStyle>
          <a:p>
            <a:fld id="{8A56624F-9CA6-094E-AAB6-58D746F2B19F}" type="slidenum">
              <a:rPr lang="en-US" altLang="en-US"/>
              <a:pPr/>
              <a:t>‹#›</a:t>
            </a:fld>
            <a:endParaRPr lang="en-US" altLang="en-US"/>
          </a:p>
        </p:txBody>
      </p:sp>
    </p:spTree>
    <p:extLst>
      <p:ext uri="{BB962C8B-B14F-4D97-AF65-F5344CB8AC3E}">
        <p14:creationId xmlns:p14="http://schemas.microsoft.com/office/powerpoint/2010/main" val="14307808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EEF7F-D480-2D44-ABA4-C6C7C29FC5D6}"/>
              </a:ext>
            </a:extLst>
          </p:cNvPr>
          <p:cNvSpPr>
            <a:spLocks noGrp="1"/>
          </p:cNvSpPr>
          <p:nvPr>
            <p:ph type="dt" sz="half" idx="10"/>
          </p:nvPr>
        </p:nvSpPr>
        <p:spPr>
          <a:ln/>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023217A-28B9-2347-9CB7-CD8AE989383C}"/>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7F9BAB0-346D-504F-B2D4-8658F86E1D32}"/>
              </a:ext>
            </a:extLst>
          </p:cNvPr>
          <p:cNvSpPr>
            <a:spLocks noGrp="1"/>
          </p:cNvSpPr>
          <p:nvPr>
            <p:ph type="sldNum" sz="quarter" idx="12"/>
          </p:nvPr>
        </p:nvSpPr>
        <p:spPr>
          <a:ln/>
        </p:spPr>
        <p:txBody>
          <a:bodyPr/>
          <a:lstStyle>
            <a:lvl1pPr>
              <a:defRPr/>
            </a:lvl1pPr>
          </a:lstStyle>
          <a:p>
            <a:fld id="{E36D9BBC-F546-E44E-9253-2A51F58EB2F3}" type="slidenum">
              <a:rPr lang="en-US" altLang="en-US"/>
              <a:pPr/>
              <a:t>‹#›</a:t>
            </a:fld>
            <a:endParaRPr lang="en-US" altLang="en-US"/>
          </a:p>
        </p:txBody>
      </p:sp>
    </p:spTree>
    <p:extLst>
      <p:ext uri="{BB962C8B-B14F-4D97-AF65-F5344CB8AC3E}">
        <p14:creationId xmlns:p14="http://schemas.microsoft.com/office/powerpoint/2010/main" val="18958687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3128474F-10D0-9E48-8CF7-A52A45E4CF8D}"/>
              </a:ext>
            </a:extLst>
          </p:cNvPr>
          <p:cNvSpPr>
            <a:spLocks noGrp="1"/>
          </p:cNvSpPr>
          <p:nvPr>
            <p:ph type="dt" sz="half" idx="10"/>
          </p:nvPr>
        </p:nvSpPr>
        <p:spPr>
          <a:ln/>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B954238-B191-0549-8463-802AB1BC960B}"/>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1A79FD5-8FF2-DC4D-851D-083300EDDCC6}"/>
              </a:ext>
            </a:extLst>
          </p:cNvPr>
          <p:cNvSpPr>
            <a:spLocks noGrp="1"/>
          </p:cNvSpPr>
          <p:nvPr>
            <p:ph type="sldNum" sz="quarter" idx="12"/>
          </p:nvPr>
        </p:nvSpPr>
        <p:spPr>
          <a:ln/>
        </p:spPr>
        <p:txBody>
          <a:bodyPr/>
          <a:lstStyle>
            <a:lvl1pPr>
              <a:defRPr/>
            </a:lvl1pPr>
          </a:lstStyle>
          <a:p>
            <a:fld id="{AC1CD2B7-6341-2A43-991E-F45D2F0844F4}" type="slidenum">
              <a:rPr lang="en-US" altLang="en-US"/>
              <a:pPr/>
              <a:t>‹#›</a:t>
            </a:fld>
            <a:endParaRPr lang="en-US" altLang="en-US"/>
          </a:p>
        </p:txBody>
      </p:sp>
    </p:spTree>
    <p:extLst>
      <p:ext uri="{BB962C8B-B14F-4D97-AF65-F5344CB8AC3E}">
        <p14:creationId xmlns:p14="http://schemas.microsoft.com/office/powerpoint/2010/main" val="3519101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335B3DD-252F-3840-A4AE-484C547A6DC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2D91F6E-3C6F-9E48-882D-2A31C96237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C63E6A2-0961-774C-96FF-0BD5CCFD6FB3}"/>
              </a:ext>
            </a:extLst>
          </p:cNvPr>
          <p:cNvSpPr>
            <a:spLocks noGrp="1" noChangeArrowheads="1"/>
          </p:cNvSpPr>
          <p:nvPr>
            <p:ph type="sldNum" sz="quarter" idx="12"/>
          </p:nvPr>
        </p:nvSpPr>
        <p:spPr>
          <a:ln/>
        </p:spPr>
        <p:txBody>
          <a:bodyPr/>
          <a:lstStyle>
            <a:lvl1pPr>
              <a:defRPr/>
            </a:lvl1pPr>
          </a:lstStyle>
          <a:p>
            <a:fld id="{18E6F636-D837-0B4E-855C-EDD391963825}" type="slidenum">
              <a:rPr lang="en-US" altLang="en-US"/>
              <a:pPr/>
              <a:t>‹#›</a:t>
            </a:fld>
            <a:endParaRPr lang="en-US" altLang="en-US"/>
          </a:p>
        </p:txBody>
      </p:sp>
    </p:spTree>
    <p:extLst>
      <p:ext uri="{BB962C8B-B14F-4D97-AF65-F5344CB8AC3E}">
        <p14:creationId xmlns:p14="http://schemas.microsoft.com/office/powerpoint/2010/main" val="10324021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0976F63-76A8-F84F-8B13-B338FD3F1605}"/>
              </a:ext>
            </a:extLst>
          </p:cNvPr>
          <p:cNvSpPr>
            <a:spLocks noGrp="1"/>
          </p:cNvSpPr>
          <p:nvPr>
            <p:ph type="dt" sz="half" idx="10"/>
          </p:nvPr>
        </p:nvSpPr>
        <p:spPr>
          <a:ln/>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09C8861-C205-8643-A216-67DC90AA419F}"/>
              </a:ext>
            </a:extLst>
          </p:cNvPr>
          <p:cNvSpPr>
            <a:spLocks noGrp="1"/>
          </p:cNvSpPr>
          <p:nvPr>
            <p:ph type="ftr" sz="quarter" idx="11"/>
          </p:nvPr>
        </p:nvSpPr>
        <p:spPr>
          <a:ln/>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6F1713B-188E-D448-9A3F-1B0F72C05C30}"/>
              </a:ext>
            </a:extLst>
          </p:cNvPr>
          <p:cNvSpPr>
            <a:spLocks noGrp="1"/>
          </p:cNvSpPr>
          <p:nvPr>
            <p:ph type="sldNum" sz="quarter" idx="12"/>
          </p:nvPr>
        </p:nvSpPr>
        <p:spPr>
          <a:ln/>
        </p:spPr>
        <p:txBody>
          <a:bodyPr/>
          <a:lstStyle>
            <a:lvl1pPr>
              <a:defRPr/>
            </a:lvl1pPr>
          </a:lstStyle>
          <a:p>
            <a:fld id="{A07B0B40-3498-4140-AA93-9EF2BA1A93DE}" type="slidenum">
              <a:rPr lang="en-US" altLang="en-US"/>
              <a:pPr/>
              <a:t>‹#›</a:t>
            </a:fld>
            <a:endParaRPr lang="en-US" altLang="en-US"/>
          </a:p>
        </p:txBody>
      </p:sp>
    </p:spTree>
    <p:extLst>
      <p:ext uri="{BB962C8B-B14F-4D97-AF65-F5344CB8AC3E}">
        <p14:creationId xmlns:p14="http://schemas.microsoft.com/office/powerpoint/2010/main" val="27068437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3E8810B-77F5-8644-99EC-5BCEAFF2EF1F}"/>
              </a:ext>
            </a:extLst>
          </p:cNvPr>
          <p:cNvSpPr>
            <a:spLocks noGrp="1"/>
          </p:cNvSpPr>
          <p:nvPr>
            <p:ph type="dt" sz="half" idx="10"/>
          </p:nvPr>
        </p:nvSpPr>
        <p:spPr>
          <a:ln/>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0A46C152-FA1B-FD42-B0BB-5EF383C8F0A6}"/>
              </a:ext>
            </a:extLst>
          </p:cNvPr>
          <p:cNvSpPr>
            <a:spLocks noGrp="1"/>
          </p:cNvSpPr>
          <p:nvPr>
            <p:ph type="ftr" sz="quarter" idx="11"/>
          </p:nvPr>
        </p:nvSpPr>
        <p:spPr>
          <a:ln/>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671F1B7-F7E8-CE42-99FE-009A3615A38D}"/>
              </a:ext>
            </a:extLst>
          </p:cNvPr>
          <p:cNvSpPr>
            <a:spLocks noGrp="1"/>
          </p:cNvSpPr>
          <p:nvPr>
            <p:ph type="sldNum" sz="quarter" idx="12"/>
          </p:nvPr>
        </p:nvSpPr>
        <p:spPr>
          <a:ln/>
        </p:spPr>
        <p:txBody>
          <a:bodyPr/>
          <a:lstStyle>
            <a:lvl1pPr>
              <a:defRPr/>
            </a:lvl1pPr>
          </a:lstStyle>
          <a:p>
            <a:fld id="{1402B292-1383-B548-8273-D04AFEAD8EAB}" type="slidenum">
              <a:rPr lang="en-US" altLang="en-US"/>
              <a:pPr/>
              <a:t>‹#›</a:t>
            </a:fld>
            <a:endParaRPr lang="en-US" altLang="en-US"/>
          </a:p>
        </p:txBody>
      </p:sp>
    </p:spTree>
    <p:extLst>
      <p:ext uri="{BB962C8B-B14F-4D97-AF65-F5344CB8AC3E}">
        <p14:creationId xmlns:p14="http://schemas.microsoft.com/office/powerpoint/2010/main" val="34259180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0B98200-3766-8B42-AA6A-2E433E936FCA}"/>
              </a:ext>
            </a:extLst>
          </p:cNvPr>
          <p:cNvSpPr>
            <a:spLocks noGrp="1"/>
          </p:cNvSpPr>
          <p:nvPr>
            <p:ph type="dt" sz="half" idx="10"/>
          </p:nvPr>
        </p:nvSpPr>
        <p:spPr>
          <a:ln/>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B1DD1A60-8ABD-5943-8C4F-3A49EDCA1E0A}"/>
              </a:ext>
            </a:extLst>
          </p:cNvPr>
          <p:cNvSpPr>
            <a:spLocks noGrp="1"/>
          </p:cNvSpPr>
          <p:nvPr>
            <p:ph type="ftr" sz="quarter" idx="11"/>
          </p:nvPr>
        </p:nvSpPr>
        <p:spPr>
          <a:ln/>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BD9158B-CFA7-3849-902A-ADCA21E55F57}"/>
              </a:ext>
            </a:extLst>
          </p:cNvPr>
          <p:cNvSpPr>
            <a:spLocks noGrp="1"/>
          </p:cNvSpPr>
          <p:nvPr>
            <p:ph type="sldNum" sz="quarter" idx="12"/>
          </p:nvPr>
        </p:nvSpPr>
        <p:spPr>
          <a:ln/>
        </p:spPr>
        <p:txBody>
          <a:bodyPr/>
          <a:lstStyle>
            <a:lvl1pPr>
              <a:defRPr/>
            </a:lvl1pPr>
          </a:lstStyle>
          <a:p>
            <a:fld id="{56B221F0-5D12-5D44-A928-ACA548C69506}" type="slidenum">
              <a:rPr lang="en-US" altLang="en-US"/>
              <a:pPr/>
              <a:t>‹#›</a:t>
            </a:fld>
            <a:endParaRPr lang="en-US" altLang="en-US"/>
          </a:p>
        </p:txBody>
      </p:sp>
    </p:spTree>
    <p:extLst>
      <p:ext uri="{BB962C8B-B14F-4D97-AF65-F5344CB8AC3E}">
        <p14:creationId xmlns:p14="http://schemas.microsoft.com/office/powerpoint/2010/main" val="15528472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AD3B291-84F6-6B44-B60C-FEC9F008C584}"/>
              </a:ext>
            </a:extLst>
          </p:cNvPr>
          <p:cNvSpPr>
            <a:spLocks noGrp="1"/>
          </p:cNvSpPr>
          <p:nvPr>
            <p:ph type="dt" sz="half" idx="10"/>
          </p:nvPr>
        </p:nvSpPr>
        <p:spPr>
          <a:ln/>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0048C5DE-4A99-0142-A499-5C56701664D0}"/>
              </a:ext>
            </a:extLst>
          </p:cNvPr>
          <p:cNvSpPr>
            <a:spLocks noGrp="1"/>
          </p:cNvSpPr>
          <p:nvPr>
            <p:ph type="ftr" sz="quarter" idx="11"/>
          </p:nvPr>
        </p:nvSpPr>
        <p:spPr>
          <a:ln/>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5735440-D820-B947-A29C-F58C925D225F}"/>
              </a:ext>
            </a:extLst>
          </p:cNvPr>
          <p:cNvSpPr>
            <a:spLocks noGrp="1"/>
          </p:cNvSpPr>
          <p:nvPr>
            <p:ph type="sldNum" sz="quarter" idx="12"/>
          </p:nvPr>
        </p:nvSpPr>
        <p:spPr>
          <a:ln/>
        </p:spPr>
        <p:txBody>
          <a:bodyPr/>
          <a:lstStyle>
            <a:lvl1pPr>
              <a:defRPr/>
            </a:lvl1pPr>
          </a:lstStyle>
          <a:p>
            <a:fld id="{DAC52478-CD8C-574F-BE8D-1CE91207CB33}" type="slidenum">
              <a:rPr lang="en-US" altLang="en-US"/>
              <a:pPr/>
              <a:t>‹#›</a:t>
            </a:fld>
            <a:endParaRPr lang="en-US" altLang="en-US"/>
          </a:p>
        </p:txBody>
      </p:sp>
    </p:spTree>
    <p:extLst>
      <p:ext uri="{BB962C8B-B14F-4D97-AF65-F5344CB8AC3E}">
        <p14:creationId xmlns:p14="http://schemas.microsoft.com/office/powerpoint/2010/main" val="25944042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8BFC72A-ABCE-0549-8B66-2CF2819FEF27}"/>
              </a:ext>
            </a:extLst>
          </p:cNvPr>
          <p:cNvSpPr>
            <a:spLocks noGrp="1"/>
          </p:cNvSpPr>
          <p:nvPr>
            <p:ph type="dt" sz="half" idx="10"/>
          </p:nvPr>
        </p:nvSpPr>
        <p:spPr>
          <a:ln/>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24F8F5B-4FFE-1C44-9F67-1579AFE1F211}"/>
              </a:ext>
            </a:extLst>
          </p:cNvPr>
          <p:cNvSpPr>
            <a:spLocks noGrp="1"/>
          </p:cNvSpPr>
          <p:nvPr>
            <p:ph type="ftr" sz="quarter" idx="11"/>
          </p:nvPr>
        </p:nvSpPr>
        <p:spPr>
          <a:ln/>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7230B2B-9948-4449-A662-A30F24B91868}"/>
              </a:ext>
            </a:extLst>
          </p:cNvPr>
          <p:cNvSpPr>
            <a:spLocks noGrp="1"/>
          </p:cNvSpPr>
          <p:nvPr>
            <p:ph type="sldNum" sz="quarter" idx="12"/>
          </p:nvPr>
        </p:nvSpPr>
        <p:spPr>
          <a:ln/>
        </p:spPr>
        <p:txBody>
          <a:bodyPr/>
          <a:lstStyle>
            <a:lvl1pPr>
              <a:defRPr/>
            </a:lvl1pPr>
          </a:lstStyle>
          <a:p>
            <a:fld id="{A304B69F-D987-844C-89B6-7F0F99611CAA}" type="slidenum">
              <a:rPr lang="en-US" altLang="en-US"/>
              <a:pPr/>
              <a:t>‹#›</a:t>
            </a:fld>
            <a:endParaRPr lang="en-US" altLang="en-US"/>
          </a:p>
        </p:txBody>
      </p:sp>
    </p:spTree>
    <p:extLst>
      <p:ext uri="{BB962C8B-B14F-4D97-AF65-F5344CB8AC3E}">
        <p14:creationId xmlns:p14="http://schemas.microsoft.com/office/powerpoint/2010/main" val="39411985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BBBA9CD-340F-DB47-90A6-E11DF32040DA}"/>
              </a:ext>
            </a:extLst>
          </p:cNvPr>
          <p:cNvSpPr>
            <a:spLocks noGrp="1"/>
          </p:cNvSpPr>
          <p:nvPr>
            <p:ph type="dt" sz="half" idx="10"/>
          </p:nvPr>
        </p:nvSpPr>
        <p:spPr>
          <a:ln/>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A3F06CE-8655-7E4D-8450-4DF8B22A9BBD}"/>
              </a:ext>
            </a:extLst>
          </p:cNvPr>
          <p:cNvSpPr>
            <a:spLocks noGrp="1"/>
          </p:cNvSpPr>
          <p:nvPr>
            <p:ph type="ftr" sz="quarter" idx="11"/>
          </p:nvPr>
        </p:nvSpPr>
        <p:spPr>
          <a:ln/>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B52039D-FEDF-414D-8CE2-4CA6FC9A78F6}"/>
              </a:ext>
            </a:extLst>
          </p:cNvPr>
          <p:cNvSpPr>
            <a:spLocks noGrp="1"/>
          </p:cNvSpPr>
          <p:nvPr>
            <p:ph type="sldNum" sz="quarter" idx="12"/>
          </p:nvPr>
        </p:nvSpPr>
        <p:spPr>
          <a:ln/>
        </p:spPr>
        <p:txBody>
          <a:bodyPr/>
          <a:lstStyle>
            <a:lvl1pPr>
              <a:defRPr/>
            </a:lvl1pPr>
          </a:lstStyle>
          <a:p>
            <a:fld id="{0B3DFC1E-16C1-E041-89A6-8C87200CD644}" type="slidenum">
              <a:rPr lang="en-US" altLang="en-US"/>
              <a:pPr/>
              <a:t>‹#›</a:t>
            </a:fld>
            <a:endParaRPr lang="en-US" altLang="en-US"/>
          </a:p>
        </p:txBody>
      </p:sp>
    </p:spTree>
    <p:extLst>
      <p:ext uri="{BB962C8B-B14F-4D97-AF65-F5344CB8AC3E}">
        <p14:creationId xmlns:p14="http://schemas.microsoft.com/office/powerpoint/2010/main" val="30674098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7A31B-21C0-1F44-9AE3-A933267EF4CC}"/>
              </a:ext>
            </a:extLst>
          </p:cNvPr>
          <p:cNvSpPr>
            <a:spLocks noGrp="1"/>
          </p:cNvSpPr>
          <p:nvPr>
            <p:ph type="dt" sz="half" idx="10"/>
          </p:nvPr>
        </p:nvSpPr>
        <p:spPr>
          <a:ln/>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D8CE780-D632-B344-8607-10AAB7F5C3E0}"/>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6DBEBF-51FD-E84C-A2AC-34437DDCC922}"/>
              </a:ext>
            </a:extLst>
          </p:cNvPr>
          <p:cNvSpPr>
            <a:spLocks noGrp="1"/>
          </p:cNvSpPr>
          <p:nvPr>
            <p:ph type="sldNum" sz="quarter" idx="12"/>
          </p:nvPr>
        </p:nvSpPr>
        <p:spPr>
          <a:ln/>
        </p:spPr>
        <p:txBody>
          <a:bodyPr/>
          <a:lstStyle>
            <a:lvl1pPr>
              <a:defRPr/>
            </a:lvl1pPr>
          </a:lstStyle>
          <a:p>
            <a:fld id="{285C5A0C-9FB8-B64B-8E4F-C3508560FB67}" type="slidenum">
              <a:rPr lang="en-US" altLang="en-US"/>
              <a:pPr/>
              <a:t>‹#›</a:t>
            </a:fld>
            <a:endParaRPr lang="en-US" altLang="en-US"/>
          </a:p>
        </p:txBody>
      </p:sp>
    </p:spTree>
    <p:extLst>
      <p:ext uri="{BB962C8B-B14F-4D97-AF65-F5344CB8AC3E}">
        <p14:creationId xmlns:p14="http://schemas.microsoft.com/office/powerpoint/2010/main" val="21871277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1F344-3739-9F4C-A0B9-9EB5D08AA212}"/>
              </a:ext>
            </a:extLst>
          </p:cNvPr>
          <p:cNvSpPr>
            <a:spLocks noGrp="1"/>
          </p:cNvSpPr>
          <p:nvPr>
            <p:ph type="dt" sz="half" idx="10"/>
          </p:nvPr>
        </p:nvSpPr>
        <p:spPr>
          <a:ln/>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8B0F06A-BBDB-5344-80A4-C652EC20504C}"/>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83A31D4-681E-434D-8B02-7FF21D503390}"/>
              </a:ext>
            </a:extLst>
          </p:cNvPr>
          <p:cNvSpPr>
            <a:spLocks noGrp="1"/>
          </p:cNvSpPr>
          <p:nvPr>
            <p:ph type="sldNum" sz="quarter" idx="12"/>
          </p:nvPr>
        </p:nvSpPr>
        <p:spPr>
          <a:ln/>
        </p:spPr>
        <p:txBody>
          <a:bodyPr/>
          <a:lstStyle>
            <a:lvl1pPr>
              <a:defRPr/>
            </a:lvl1pPr>
          </a:lstStyle>
          <a:p>
            <a:fld id="{2DD61B56-F918-3441-A4C5-721A231A00F5}" type="slidenum">
              <a:rPr lang="en-US" altLang="en-US"/>
              <a:pPr/>
              <a:t>‹#›</a:t>
            </a:fld>
            <a:endParaRPr lang="en-US" altLang="en-US"/>
          </a:p>
        </p:txBody>
      </p:sp>
    </p:spTree>
    <p:extLst>
      <p:ext uri="{BB962C8B-B14F-4D97-AF65-F5344CB8AC3E}">
        <p14:creationId xmlns:p14="http://schemas.microsoft.com/office/powerpoint/2010/main" val="30797364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2">
            <a:extLst>
              <a:ext uri="{FF2B5EF4-FFF2-40B4-BE49-F238E27FC236}">
                <a16:creationId xmlns:a16="http://schemas.microsoft.com/office/drawing/2014/main" id="{EC723F51-C904-044A-B793-0C075655A231}"/>
              </a:ext>
            </a:extLst>
          </p:cNvPr>
          <p:cNvSpPr>
            <a:spLocks noGrp="1"/>
          </p:cNvSpPr>
          <p:nvPr>
            <p:ph type="dt" sz="half" idx="10"/>
          </p:nvPr>
        </p:nvSpPr>
        <p:spPr>
          <a:ln/>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387E898F-EA2E-A941-BAA9-16ABDE9E2E7D}"/>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B1A393D7-3831-5346-90FD-649406EF11B1}"/>
              </a:ext>
            </a:extLst>
          </p:cNvPr>
          <p:cNvSpPr>
            <a:spLocks noGrp="1"/>
          </p:cNvSpPr>
          <p:nvPr>
            <p:ph type="sldNum" sz="quarter" idx="12"/>
          </p:nvPr>
        </p:nvSpPr>
        <p:spPr>
          <a:ln/>
        </p:spPr>
        <p:txBody>
          <a:bodyPr/>
          <a:lstStyle>
            <a:lvl1pPr>
              <a:defRPr/>
            </a:lvl1pPr>
          </a:lstStyle>
          <a:p>
            <a:fld id="{397F0834-3290-FF40-BC3F-A0576C261EA2}" type="slidenum">
              <a:rPr lang="en-US" altLang="en-US"/>
              <a:pPr/>
              <a:t>‹#›</a:t>
            </a:fld>
            <a:endParaRPr lang="en-US" altLang="en-US"/>
          </a:p>
        </p:txBody>
      </p:sp>
    </p:spTree>
    <p:extLst>
      <p:ext uri="{BB962C8B-B14F-4D97-AF65-F5344CB8AC3E}">
        <p14:creationId xmlns:p14="http://schemas.microsoft.com/office/powerpoint/2010/main" val="31302330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
            <a:extLst>
              <a:ext uri="{FF2B5EF4-FFF2-40B4-BE49-F238E27FC236}">
                <a16:creationId xmlns:a16="http://schemas.microsoft.com/office/drawing/2014/main" id="{7AE7FC58-8E32-6847-8545-89E504870913}"/>
              </a:ext>
            </a:extLst>
          </p:cNvPr>
          <p:cNvSpPr>
            <a:spLocks noGrp="1"/>
          </p:cNvSpPr>
          <p:nvPr>
            <p:ph type="dt" sz="half" idx="10"/>
          </p:nvPr>
        </p:nvSpPr>
        <p:spPr>
          <a:ln/>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E4ED8E04-4AAB-B741-9DF5-AE0C6AC05952}"/>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48F5EAD3-C59F-0A48-9923-2F01F7DBAB19}"/>
              </a:ext>
            </a:extLst>
          </p:cNvPr>
          <p:cNvSpPr>
            <a:spLocks noGrp="1"/>
          </p:cNvSpPr>
          <p:nvPr>
            <p:ph type="sldNum" sz="quarter" idx="12"/>
          </p:nvPr>
        </p:nvSpPr>
        <p:spPr>
          <a:ln/>
        </p:spPr>
        <p:txBody>
          <a:bodyPr/>
          <a:lstStyle>
            <a:lvl1pPr>
              <a:defRPr/>
            </a:lvl1pPr>
          </a:lstStyle>
          <a:p>
            <a:fld id="{6AFE22C4-ECF2-0242-BF34-3B79FEB35CF7}" type="slidenum">
              <a:rPr lang="en-US" altLang="en-US"/>
              <a:pPr/>
              <a:t>‹#›</a:t>
            </a:fld>
            <a:endParaRPr lang="en-US" altLang="en-US"/>
          </a:p>
        </p:txBody>
      </p:sp>
    </p:spTree>
    <p:extLst>
      <p:ext uri="{BB962C8B-B14F-4D97-AF65-F5344CB8AC3E}">
        <p14:creationId xmlns:p14="http://schemas.microsoft.com/office/powerpoint/2010/main" val="3656233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F564AE3-E057-954F-88CE-FA29EE2564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1B10F95-9E96-5647-A104-E521127D26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134C75B-5481-B540-97FF-608B3A221D05}"/>
              </a:ext>
            </a:extLst>
          </p:cNvPr>
          <p:cNvSpPr>
            <a:spLocks noGrp="1" noChangeArrowheads="1"/>
          </p:cNvSpPr>
          <p:nvPr>
            <p:ph type="sldNum" sz="quarter" idx="12"/>
          </p:nvPr>
        </p:nvSpPr>
        <p:spPr>
          <a:ln/>
        </p:spPr>
        <p:txBody>
          <a:bodyPr/>
          <a:lstStyle>
            <a:lvl1pPr>
              <a:defRPr/>
            </a:lvl1pPr>
          </a:lstStyle>
          <a:p>
            <a:fld id="{6FE61772-9AA9-EA44-8ED1-DE1EEFF1D073}" type="slidenum">
              <a:rPr lang="en-US" altLang="en-US"/>
              <a:pPr/>
              <a:t>‹#›</a:t>
            </a:fld>
            <a:endParaRPr lang="en-US" altLang="en-US"/>
          </a:p>
        </p:txBody>
      </p:sp>
    </p:spTree>
    <p:extLst>
      <p:ext uri="{BB962C8B-B14F-4D97-AF65-F5344CB8AC3E}">
        <p14:creationId xmlns:p14="http://schemas.microsoft.com/office/powerpoint/2010/main" val="31221811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2">
            <a:extLst>
              <a:ext uri="{FF2B5EF4-FFF2-40B4-BE49-F238E27FC236}">
                <a16:creationId xmlns:a16="http://schemas.microsoft.com/office/drawing/2014/main" id="{53266989-D088-C042-A24D-4B65C9BA0CCD}"/>
              </a:ext>
            </a:extLst>
          </p:cNvPr>
          <p:cNvSpPr>
            <a:spLocks noGrp="1"/>
          </p:cNvSpPr>
          <p:nvPr>
            <p:ph type="dt" sz="half" idx="10"/>
          </p:nvPr>
        </p:nvSpPr>
        <p:spPr>
          <a:ln/>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1D1A8D22-2C22-1E4F-9E31-312647B68273}"/>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3A2F552E-077F-B14A-9C99-1C4185702CA0}"/>
              </a:ext>
            </a:extLst>
          </p:cNvPr>
          <p:cNvSpPr>
            <a:spLocks noGrp="1"/>
          </p:cNvSpPr>
          <p:nvPr>
            <p:ph type="sldNum" sz="quarter" idx="12"/>
          </p:nvPr>
        </p:nvSpPr>
        <p:spPr>
          <a:ln/>
        </p:spPr>
        <p:txBody>
          <a:bodyPr/>
          <a:lstStyle>
            <a:lvl1pPr>
              <a:defRPr/>
            </a:lvl1pPr>
          </a:lstStyle>
          <a:p>
            <a:fld id="{7F8D4112-A2E6-A549-86C4-A630575C76E7}" type="slidenum">
              <a:rPr lang="en-US" altLang="en-US"/>
              <a:pPr/>
              <a:t>‹#›</a:t>
            </a:fld>
            <a:endParaRPr lang="en-US" altLang="en-US"/>
          </a:p>
        </p:txBody>
      </p:sp>
    </p:spTree>
    <p:extLst>
      <p:ext uri="{BB962C8B-B14F-4D97-AF65-F5344CB8AC3E}">
        <p14:creationId xmlns:p14="http://schemas.microsoft.com/office/powerpoint/2010/main" val="10249512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
            <a:extLst>
              <a:ext uri="{FF2B5EF4-FFF2-40B4-BE49-F238E27FC236}">
                <a16:creationId xmlns:a16="http://schemas.microsoft.com/office/drawing/2014/main" id="{A89DEB6D-CE44-CB40-A5F4-538F83B1E7CC}"/>
              </a:ext>
            </a:extLst>
          </p:cNvPr>
          <p:cNvSpPr>
            <a:spLocks noGrp="1"/>
          </p:cNvSpPr>
          <p:nvPr>
            <p:ph type="dt" sz="half" idx="10"/>
          </p:nvPr>
        </p:nvSpPr>
        <p:spPr>
          <a:ln/>
        </p:spPr>
        <p:txBody>
          <a:bodyPr/>
          <a:lstStyle>
            <a:lvl1pPr>
              <a:defRPr/>
            </a:lvl1pPr>
          </a:lstStyle>
          <a:p>
            <a:pPr>
              <a:defRPr/>
            </a:pPr>
            <a:endParaRPr lang="en-US"/>
          </a:p>
        </p:txBody>
      </p:sp>
      <p:sp>
        <p:nvSpPr>
          <p:cNvPr id="6" name="Footer Placeholder 3">
            <a:extLst>
              <a:ext uri="{FF2B5EF4-FFF2-40B4-BE49-F238E27FC236}">
                <a16:creationId xmlns:a16="http://schemas.microsoft.com/office/drawing/2014/main" id="{F8668B0E-3336-0C41-BB0A-34A2510ECA3F}"/>
              </a:ext>
            </a:extLst>
          </p:cNvPr>
          <p:cNvSpPr>
            <a:spLocks noGrp="1"/>
          </p:cNvSpPr>
          <p:nvPr>
            <p:ph type="ftr" sz="quarter" idx="11"/>
          </p:nvPr>
        </p:nvSpPr>
        <p:spPr>
          <a:ln/>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9AD42605-206C-5A40-BB55-6C2B1CF6C693}"/>
              </a:ext>
            </a:extLst>
          </p:cNvPr>
          <p:cNvSpPr>
            <a:spLocks noGrp="1"/>
          </p:cNvSpPr>
          <p:nvPr>
            <p:ph type="sldNum" sz="quarter" idx="12"/>
          </p:nvPr>
        </p:nvSpPr>
        <p:spPr>
          <a:ln/>
        </p:spPr>
        <p:txBody>
          <a:bodyPr/>
          <a:lstStyle>
            <a:lvl1pPr>
              <a:defRPr/>
            </a:lvl1pPr>
          </a:lstStyle>
          <a:p>
            <a:fld id="{5714F786-0BF5-8247-B5A8-DC41C9859AE5}" type="slidenum">
              <a:rPr lang="en-US" altLang="en-US"/>
              <a:pPr/>
              <a:t>‹#›</a:t>
            </a:fld>
            <a:endParaRPr lang="en-US" altLang="en-US"/>
          </a:p>
        </p:txBody>
      </p:sp>
    </p:spTree>
    <p:extLst>
      <p:ext uri="{BB962C8B-B14F-4D97-AF65-F5344CB8AC3E}">
        <p14:creationId xmlns:p14="http://schemas.microsoft.com/office/powerpoint/2010/main" val="5739840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
            <a:extLst>
              <a:ext uri="{FF2B5EF4-FFF2-40B4-BE49-F238E27FC236}">
                <a16:creationId xmlns:a16="http://schemas.microsoft.com/office/drawing/2014/main" id="{FE67E6D4-572D-FD45-8E56-E97FF21CAE08}"/>
              </a:ext>
            </a:extLst>
          </p:cNvPr>
          <p:cNvSpPr>
            <a:spLocks noGrp="1"/>
          </p:cNvSpPr>
          <p:nvPr>
            <p:ph type="dt" sz="half" idx="10"/>
          </p:nvPr>
        </p:nvSpPr>
        <p:spPr>
          <a:ln/>
        </p:spPr>
        <p:txBody>
          <a:bodyPr/>
          <a:lstStyle>
            <a:lvl1pPr>
              <a:defRPr/>
            </a:lvl1pPr>
          </a:lstStyle>
          <a:p>
            <a:pPr>
              <a:defRPr/>
            </a:pPr>
            <a:endParaRPr lang="en-US"/>
          </a:p>
        </p:txBody>
      </p:sp>
      <p:sp>
        <p:nvSpPr>
          <p:cNvPr id="8" name="Footer Placeholder 3">
            <a:extLst>
              <a:ext uri="{FF2B5EF4-FFF2-40B4-BE49-F238E27FC236}">
                <a16:creationId xmlns:a16="http://schemas.microsoft.com/office/drawing/2014/main" id="{FB2ACE35-4FA3-3846-B417-E02D66E1EDD1}"/>
              </a:ext>
            </a:extLst>
          </p:cNvPr>
          <p:cNvSpPr>
            <a:spLocks noGrp="1"/>
          </p:cNvSpPr>
          <p:nvPr>
            <p:ph type="ftr" sz="quarter" idx="11"/>
          </p:nvPr>
        </p:nvSpPr>
        <p:spPr>
          <a:ln/>
        </p:spPr>
        <p:txBody>
          <a:bodyPr/>
          <a:lstStyle>
            <a:lvl1pPr>
              <a:defRPr/>
            </a:lvl1pPr>
          </a:lstStyle>
          <a:p>
            <a:pPr>
              <a:defRPr/>
            </a:pPr>
            <a:endParaRPr lang="en-US"/>
          </a:p>
        </p:txBody>
      </p:sp>
      <p:sp>
        <p:nvSpPr>
          <p:cNvPr id="9" name="Slide Number Placeholder 4">
            <a:extLst>
              <a:ext uri="{FF2B5EF4-FFF2-40B4-BE49-F238E27FC236}">
                <a16:creationId xmlns:a16="http://schemas.microsoft.com/office/drawing/2014/main" id="{56F9A434-6A83-6D40-BB2A-CCE1AB8B07A7}"/>
              </a:ext>
            </a:extLst>
          </p:cNvPr>
          <p:cNvSpPr>
            <a:spLocks noGrp="1"/>
          </p:cNvSpPr>
          <p:nvPr>
            <p:ph type="sldNum" sz="quarter" idx="12"/>
          </p:nvPr>
        </p:nvSpPr>
        <p:spPr>
          <a:ln/>
        </p:spPr>
        <p:txBody>
          <a:bodyPr/>
          <a:lstStyle>
            <a:lvl1pPr>
              <a:defRPr/>
            </a:lvl1pPr>
          </a:lstStyle>
          <a:p>
            <a:fld id="{D947801C-D064-CE4E-8D80-F500A54AA908}" type="slidenum">
              <a:rPr lang="en-US" altLang="en-US"/>
              <a:pPr/>
              <a:t>‹#›</a:t>
            </a:fld>
            <a:endParaRPr lang="en-US" altLang="en-US"/>
          </a:p>
        </p:txBody>
      </p:sp>
    </p:spTree>
    <p:extLst>
      <p:ext uri="{BB962C8B-B14F-4D97-AF65-F5344CB8AC3E}">
        <p14:creationId xmlns:p14="http://schemas.microsoft.com/office/powerpoint/2010/main" val="20397068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6C359E-B45C-054A-B127-9672654B43A1}"/>
              </a:ext>
            </a:extLst>
          </p:cNvPr>
          <p:cNvSpPr>
            <a:spLocks noGrp="1"/>
          </p:cNvSpPr>
          <p:nvPr>
            <p:ph type="dt" sz="half" idx="10"/>
          </p:nvPr>
        </p:nvSpPr>
        <p:spPr>
          <a:ln/>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0E33CB9F-1136-0441-81E5-48425FB1DBDB}"/>
              </a:ext>
            </a:extLst>
          </p:cNvPr>
          <p:cNvSpPr>
            <a:spLocks noGrp="1"/>
          </p:cNvSpPr>
          <p:nvPr>
            <p:ph type="ftr" sz="quarter" idx="11"/>
          </p:nvPr>
        </p:nvSpPr>
        <p:spPr>
          <a:ln/>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8978A0EB-1ACF-A640-9664-15A3A621ED6D}"/>
              </a:ext>
            </a:extLst>
          </p:cNvPr>
          <p:cNvSpPr>
            <a:spLocks noGrp="1"/>
          </p:cNvSpPr>
          <p:nvPr>
            <p:ph type="sldNum" sz="quarter" idx="12"/>
          </p:nvPr>
        </p:nvSpPr>
        <p:spPr>
          <a:ln/>
        </p:spPr>
        <p:txBody>
          <a:bodyPr/>
          <a:lstStyle>
            <a:lvl1pPr>
              <a:defRPr/>
            </a:lvl1pPr>
          </a:lstStyle>
          <a:p>
            <a:fld id="{60ED8487-C3F6-DE4D-9D40-A8CF37AF573E}" type="slidenum">
              <a:rPr lang="en-US" altLang="en-US"/>
              <a:pPr/>
              <a:t>‹#›</a:t>
            </a:fld>
            <a:endParaRPr lang="en-US" altLang="en-US"/>
          </a:p>
        </p:txBody>
      </p:sp>
    </p:spTree>
    <p:extLst>
      <p:ext uri="{BB962C8B-B14F-4D97-AF65-F5344CB8AC3E}">
        <p14:creationId xmlns:p14="http://schemas.microsoft.com/office/powerpoint/2010/main" val="36763877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89C3D122-6A92-694D-9452-3070E03AC5C0}"/>
              </a:ext>
            </a:extLst>
          </p:cNvPr>
          <p:cNvSpPr>
            <a:spLocks noGrp="1"/>
          </p:cNvSpPr>
          <p:nvPr>
            <p:ph type="dt" sz="half" idx="10"/>
          </p:nvPr>
        </p:nvSpPr>
        <p:spPr>
          <a:ln/>
        </p:spPr>
        <p:txBody>
          <a:bodyPr/>
          <a:lstStyle>
            <a:lvl1pPr>
              <a:defRPr/>
            </a:lvl1pPr>
          </a:lstStyle>
          <a:p>
            <a:pPr>
              <a:defRPr/>
            </a:pPr>
            <a:endParaRPr lang="en-US"/>
          </a:p>
        </p:txBody>
      </p:sp>
      <p:sp>
        <p:nvSpPr>
          <p:cNvPr id="3" name="Footer Placeholder 3">
            <a:extLst>
              <a:ext uri="{FF2B5EF4-FFF2-40B4-BE49-F238E27FC236}">
                <a16:creationId xmlns:a16="http://schemas.microsoft.com/office/drawing/2014/main" id="{275EC4CF-9C2F-F24A-872C-9E0F3BAD4A7B}"/>
              </a:ext>
            </a:extLst>
          </p:cNvPr>
          <p:cNvSpPr>
            <a:spLocks noGrp="1"/>
          </p:cNvSpPr>
          <p:nvPr>
            <p:ph type="ftr" sz="quarter" idx="11"/>
          </p:nvPr>
        </p:nvSpPr>
        <p:spPr>
          <a:ln/>
        </p:spPr>
        <p:txBody>
          <a:bodyPr/>
          <a:lstStyle>
            <a:lvl1pPr>
              <a:defRPr/>
            </a:lvl1pPr>
          </a:lstStyle>
          <a:p>
            <a:pPr>
              <a:defRPr/>
            </a:pPr>
            <a:endParaRPr lang="en-US"/>
          </a:p>
        </p:txBody>
      </p:sp>
      <p:sp>
        <p:nvSpPr>
          <p:cNvPr id="4" name="Slide Number Placeholder 4">
            <a:extLst>
              <a:ext uri="{FF2B5EF4-FFF2-40B4-BE49-F238E27FC236}">
                <a16:creationId xmlns:a16="http://schemas.microsoft.com/office/drawing/2014/main" id="{1F28F63B-FBEB-4B49-BAF8-D5CD81CFB13B}"/>
              </a:ext>
            </a:extLst>
          </p:cNvPr>
          <p:cNvSpPr>
            <a:spLocks noGrp="1"/>
          </p:cNvSpPr>
          <p:nvPr>
            <p:ph type="sldNum" sz="quarter" idx="12"/>
          </p:nvPr>
        </p:nvSpPr>
        <p:spPr>
          <a:ln/>
        </p:spPr>
        <p:txBody>
          <a:bodyPr/>
          <a:lstStyle>
            <a:lvl1pPr>
              <a:defRPr/>
            </a:lvl1pPr>
          </a:lstStyle>
          <a:p>
            <a:fld id="{AE07EA65-2AF1-CB42-A5E1-FD912A929320}" type="slidenum">
              <a:rPr lang="en-US" altLang="en-US"/>
              <a:pPr/>
              <a:t>‹#›</a:t>
            </a:fld>
            <a:endParaRPr lang="en-US" altLang="en-US"/>
          </a:p>
        </p:txBody>
      </p:sp>
    </p:spTree>
    <p:extLst>
      <p:ext uri="{BB962C8B-B14F-4D97-AF65-F5344CB8AC3E}">
        <p14:creationId xmlns:p14="http://schemas.microsoft.com/office/powerpoint/2010/main" val="17967490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2">
            <a:extLst>
              <a:ext uri="{FF2B5EF4-FFF2-40B4-BE49-F238E27FC236}">
                <a16:creationId xmlns:a16="http://schemas.microsoft.com/office/drawing/2014/main" id="{65D1545A-F1CC-D84E-8CD9-F34CDD19750E}"/>
              </a:ext>
            </a:extLst>
          </p:cNvPr>
          <p:cNvSpPr>
            <a:spLocks noGrp="1"/>
          </p:cNvSpPr>
          <p:nvPr>
            <p:ph type="dt" sz="half" idx="10"/>
          </p:nvPr>
        </p:nvSpPr>
        <p:spPr>
          <a:ln/>
        </p:spPr>
        <p:txBody>
          <a:bodyPr/>
          <a:lstStyle>
            <a:lvl1pPr>
              <a:defRPr/>
            </a:lvl1pPr>
          </a:lstStyle>
          <a:p>
            <a:pPr>
              <a:defRPr/>
            </a:pPr>
            <a:endParaRPr lang="en-US"/>
          </a:p>
        </p:txBody>
      </p:sp>
      <p:sp>
        <p:nvSpPr>
          <p:cNvPr id="6" name="Footer Placeholder 3">
            <a:extLst>
              <a:ext uri="{FF2B5EF4-FFF2-40B4-BE49-F238E27FC236}">
                <a16:creationId xmlns:a16="http://schemas.microsoft.com/office/drawing/2014/main" id="{3B8FDA71-8B20-EB48-A8DD-E1ECEAF181B2}"/>
              </a:ext>
            </a:extLst>
          </p:cNvPr>
          <p:cNvSpPr>
            <a:spLocks noGrp="1"/>
          </p:cNvSpPr>
          <p:nvPr>
            <p:ph type="ftr" sz="quarter" idx="11"/>
          </p:nvPr>
        </p:nvSpPr>
        <p:spPr>
          <a:ln/>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2E685F57-7C98-5145-8B9E-AD61BF301A0E}"/>
              </a:ext>
            </a:extLst>
          </p:cNvPr>
          <p:cNvSpPr>
            <a:spLocks noGrp="1"/>
          </p:cNvSpPr>
          <p:nvPr>
            <p:ph type="sldNum" sz="quarter" idx="12"/>
          </p:nvPr>
        </p:nvSpPr>
        <p:spPr>
          <a:ln/>
        </p:spPr>
        <p:txBody>
          <a:bodyPr/>
          <a:lstStyle>
            <a:lvl1pPr>
              <a:defRPr/>
            </a:lvl1pPr>
          </a:lstStyle>
          <a:p>
            <a:fld id="{2FE77615-F930-824C-A0F1-E4D83B6E8B5F}" type="slidenum">
              <a:rPr lang="en-US" altLang="en-US"/>
              <a:pPr/>
              <a:t>‹#›</a:t>
            </a:fld>
            <a:endParaRPr lang="en-US" altLang="en-US"/>
          </a:p>
        </p:txBody>
      </p:sp>
    </p:spTree>
    <p:extLst>
      <p:ext uri="{BB962C8B-B14F-4D97-AF65-F5344CB8AC3E}">
        <p14:creationId xmlns:p14="http://schemas.microsoft.com/office/powerpoint/2010/main" val="40952132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2">
            <a:extLst>
              <a:ext uri="{FF2B5EF4-FFF2-40B4-BE49-F238E27FC236}">
                <a16:creationId xmlns:a16="http://schemas.microsoft.com/office/drawing/2014/main" id="{13D4DCCF-74C2-564C-AE96-767A4179B86F}"/>
              </a:ext>
            </a:extLst>
          </p:cNvPr>
          <p:cNvSpPr>
            <a:spLocks noGrp="1"/>
          </p:cNvSpPr>
          <p:nvPr>
            <p:ph type="dt" sz="half" idx="10"/>
          </p:nvPr>
        </p:nvSpPr>
        <p:spPr>
          <a:ln/>
        </p:spPr>
        <p:txBody>
          <a:bodyPr/>
          <a:lstStyle>
            <a:lvl1pPr>
              <a:defRPr/>
            </a:lvl1pPr>
          </a:lstStyle>
          <a:p>
            <a:pPr>
              <a:defRPr/>
            </a:pPr>
            <a:endParaRPr lang="en-US"/>
          </a:p>
        </p:txBody>
      </p:sp>
      <p:sp>
        <p:nvSpPr>
          <p:cNvPr id="6" name="Footer Placeholder 3">
            <a:extLst>
              <a:ext uri="{FF2B5EF4-FFF2-40B4-BE49-F238E27FC236}">
                <a16:creationId xmlns:a16="http://schemas.microsoft.com/office/drawing/2014/main" id="{8CBADCF1-675C-0741-8811-DCF96FE93993}"/>
              </a:ext>
            </a:extLst>
          </p:cNvPr>
          <p:cNvSpPr>
            <a:spLocks noGrp="1"/>
          </p:cNvSpPr>
          <p:nvPr>
            <p:ph type="ftr" sz="quarter" idx="11"/>
          </p:nvPr>
        </p:nvSpPr>
        <p:spPr>
          <a:ln/>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674163C5-C721-C44A-A618-C52462C98D2F}"/>
              </a:ext>
            </a:extLst>
          </p:cNvPr>
          <p:cNvSpPr>
            <a:spLocks noGrp="1"/>
          </p:cNvSpPr>
          <p:nvPr>
            <p:ph type="sldNum" sz="quarter" idx="12"/>
          </p:nvPr>
        </p:nvSpPr>
        <p:spPr>
          <a:ln/>
        </p:spPr>
        <p:txBody>
          <a:bodyPr/>
          <a:lstStyle>
            <a:lvl1pPr>
              <a:defRPr/>
            </a:lvl1pPr>
          </a:lstStyle>
          <a:p>
            <a:fld id="{CE62AA55-06FD-3D43-9371-8B9B43834D01}" type="slidenum">
              <a:rPr lang="en-US" altLang="en-US"/>
              <a:pPr/>
              <a:t>‹#›</a:t>
            </a:fld>
            <a:endParaRPr lang="en-US" altLang="en-US"/>
          </a:p>
        </p:txBody>
      </p:sp>
    </p:spTree>
    <p:extLst>
      <p:ext uri="{BB962C8B-B14F-4D97-AF65-F5344CB8AC3E}">
        <p14:creationId xmlns:p14="http://schemas.microsoft.com/office/powerpoint/2010/main" val="13330834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
            <a:extLst>
              <a:ext uri="{FF2B5EF4-FFF2-40B4-BE49-F238E27FC236}">
                <a16:creationId xmlns:a16="http://schemas.microsoft.com/office/drawing/2014/main" id="{E33A8C6F-030A-FA42-9E32-2676FA4B97BC}"/>
              </a:ext>
            </a:extLst>
          </p:cNvPr>
          <p:cNvSpPr>
            <a:spLocks noGrp="1"/>
          </p:cNvSpPr>
          <p:nvPr>
            <p:ph type="dt" sz="half" idx="10"/>
          </p:nvPr>
        </p:nvSpPr>
        <p:spPr>
          <a:ln/>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EE089B95-24B0-EF4D-A776-6DB66012F069}"/>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5A67D70A-9399-E644-9B7A-9066323CED14}"/>
              </a:ext>
            </a:extLst>
          </p:cNvPr>
          <p:cNvSpPr>
            <a:spLocks noGrp="1"/>
          </p:cNvSpPr>
          <p:nvPr>
            <p:ph type="sldNum" sz="quarter" idx="12"/>
          </p:nvPr>
        </p:nvSpPr>
        <p:spPr>
          <a:ln/>
        </p:spPr>
        <p:txBody>
          <a:bodyPr/>
          <a:lstStyle>
            <a:lvl1pPr>
              <a:defRPr/>
            </a:lvl1pPr>
          </a:lstStyle>
          <a:p>
            <a:fld id="{048FDAE3-46C2-0C4B-8E33-13A0644BF8BA}" type="slidenum">
              <a:rPr lang="en-US" altLang="en-US"/>
              <a:pPr/>
              <a:t>‹#›</a:t>
            </a:fld>
            <a:endParaRPr lang="en-US" altLang="en-US"/>
          </a:p>
        </p:txBody>
      </p:sp>
    </p:spTree>
    <p:extLst>
      <p:ext uri="{BB962C8B-B14F-4D97-AF65-F5344CB8AC3E}">
        <p14:creationId xmlns:p14="http://schemas.microsoft.com/office/powerpoint/2010/main" val="36813952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
            <a:extLst>
              <a:ext uri="{FF2B5EF4-FFF2-40B4-BE49-F238E27FC236}">
                <a16:creationId xmlns:a16="http://schemas.microsoft.com/office/drawing/2014/main" id="{C3D3C95C-B75E-AC4F-A826-9DA385BA66A3}"/>
              </a:ext>
            </a:extLst>
          </p:cNvPr>
          <p:cNvSpPr>
            <a:spLocks noGrp="1"/>
          </p:cNvSpPr>
          <p:nvPr>
            <p:ph type="dt" sz="half" idx="10"/>
          </p:nvPr>
        </p:nvSpPr>
        <p:spPr>
          <a:ln/>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A9C8FBBA-D099-134B-8561-6C148C42FBCA}"/>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E5C9734F-17FB-8240-97EF-9A179FCE17D5}"/>
              </a:ext>
            </a:extLst>
          </p:cNvPr>
          <p:cNvSpPr>
            <a:spLocks noGrp="1"/>
          </p:cNvSpPr>
          <p:nvPr>
            <p:ph type="sldNum" sz="quarter" idx="12"/>
          </p:nvPr>
        </p:nvSpPr>
        <p:spPr>
          <a:ln/>
        </p:spPr>
        <p:txBody>
          <a:bodyPr/>
          <a:lstStyle>
            <a:lvl1pPr>
              <a:defRPr/>
            </a:lvl1pPr>
          </a:lstStyle>
          <a:p>
            <a:fld id="{0C791227-78A8-AF43-8991-E4BFFE04EB06}" type="slidenum">
              <a:rPr lang="en-US" altLang="en-US"/>
              <a:pPr/>
              <a:t>‹#›</a:t>
            </a:fld>
            <a:endParaRPr lang="en-US" altLang="en-US"/>
          </a:p>
        </p:txBody>
      </p:sp>
    </p:spTree>
    <p:extLst>
      <p:ext uri="{BB962C8B-B14F-4D97-AF65-F5344CB8AC3E}">
        <p14:creationId xmlns:p14="http://schemas.microsoft.com/office/powerpoint/2010/main" val="42563776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026377A-74F5-544A-9230-0D190DE5052A}"/>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79A289F0-3F7A-3247-BD3B-5BE70937FF1B}"/>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2C1E7B19-262F-6245-BDD7-7E5762D4E8C5}"/>
              </a:ext>
            </a:extLst>
          </p:cNvPr>
          <p:cNvSpPr>
            <a:spLocks noGrp="1" noChangeArrowheads="1"/>
          </p:cNvSpPr>
          <p:nvPr>
            <p:ph type="sldNum" sz="quarter" idx="12"/>
          </p:nvPr>
        </p:nvSpPr>
        <p:spPr>
          <a:ln/>
        </p:spPr>
        <p:txBody>
          <a:bodyPr/>
          <a:lstStyle>
            <a:lvl1pPr>
              <a:defRPr/>
            </a:lvl1pPr>
          </a:lstStyle>
          <a:p>
            <a:fld id="{824B745E-B4BE-6C49-A371-F081BA31EDCC}" type="slidenum">
              <a:rPr lang="en-US" altLang="en-US"/>
              <a:pPr/>
              <a:t>‹#›</a:t>
            </a:fld>
            <a:endParaRPr lang="en-US" altLang="en-US"/>
          </a:p>
        </p:txBody>
      </p:sp>
    </p:spTree>
    <p:extLst>
      <p:ext uri="{BB962C8B-B14F-4D97-AF65-F5344CB8AC3E}">
        <p14:creationId xmlns:p14="http://schemas.microsoft.com/office/powerpoint/2010/main" val="646240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C340C90-437E-B048-A73A-58D16852A28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BA9165A-639D-2445-8BBD-E6394C42DA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7841661-0462-0347-93D5-B2BE40F9FF51}"/>
              </a:ext>
            </a:extLst>
          </p:cNvPr>
          <p:cNvSpPr>
            <a:spLocks noGrp="1" noChangeArrowheads="1"/>
          </p:cNvSpPr>
          <p:nvPr>
            <p:ph type="sldNum" sz="quarter" idx="12"/>
          </p:nvPr>
        </p:nvSpPr>
        <p:spPr>
          <a:ln/>
        </p:spPr>
        <p:txBody>
          <a:bodyPr/>
          <a:lstStyle>
            <a:lvl1pPr>
              <a:defRPr/>
            </a:lvl1pPr>
          </a:lstStyle>
          <a:p>
            <a:fld id="{86DE43B2-EF1E-C943-A901-728661CFD2F8}" type="slidenum">
              <a:rPr lang="en-US" altLang="en-US"/>
              <a:pPr/>
              <a:t>‹#›</a:t>
            </a:fld>
            <a:endParaRPr lang="en-US" altLang="en-US"/>
          </a:p>
        </p:txBody>
      </p:sp>
    </p:spTree>
    <p:extLst>
      <p:ext uri="{BB962C8B-B14F-4D97-AF65-F5344CB8AC3E}">
        <p14:creationId xmlns:p14="http://schemas.microsoft.com/office/powerpoint/2010/main" val="6575070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F4DEB2-ED64-E34B-B019-148D7E31164A}"/>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1D88D635-CE09-5845-B44E-D851AFA8A45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2505C9EE-FC18-6743-B125-591C93C1FFFF}"/>
              </a:ext>
            </a:extLst>
          </p:cNvPr>
          <p:cNvSpPr>
            <a:spLocks noGrp="1" noChangeArrowheads="1"/>
          </p:cNvSpPr>
          <p:nvPr>
            <p:ph type="sldNum" sz="quarter" idx="12"/>
          </p:nvPr>
        </p:nvSpPr>
        <p:spPr>
          <a:ln/>
        </p:spPr>
        <p:txBody>
          <a:bodyPr/>
          <a:lstStyle>
            <a:lvl1pPr>
              <a:defRPr/>
            </a:lvl1pPr>
          </a:lstStyle>
          <a:p>
            <a:fld id="{E2655040-64CA-A643-A695-09221E27118E}" type="slidenum">
              <a:rPr lang="en-US" altLang="en-US"/>
              <a:pPr/>
              <a:t>‹#›</a:t>
            </a:fld>
            <a:endParaRPr lang="en-US" altLang="en-US"/>
          </a:p>
        </p:txBody>
      </p:sp>
    </p:spTree>
    <p:extLst>
      <p:ext uri="{BB962C8B-B14F-4D97-AF65-F5344CB8AC3E}">
        <p14:creationId xmlns:p14="http://schemas.microsoft.com/office/powerpoint/2010/main" val="21730941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26A6999-AA46-054A-A5F0-3FBBA51FF3B1}"/>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50D7C7D5-A3AA-C049-9864-E34D7402120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FA84CACA-D957-484B-A179-72DEDFA91973}"/>
              </a:ext>
            </a:extLst>
          </p:cNvPr>
          <p:cNvSpPr>
            <a:spLocks noGrp="1" noChangeArrowheads="1"/>
          </p:cNvSpPr>
          <p:nvPr>
            <p:ph type="sldNum" sz="quarter" idx="12"/>
          </p:nvPr>
        </p:nvSpPr>
        <p:spPr>
          <a:ln/>
        </p:spPr>
        <p:txBody>
          <a:bodyPr/>
          <a:lstStyle>
            <a:lvl1pPr>
              <a:defRPr/>
            </a:lvl1pPr>
          </a:lstStyle>
          <a:p>
            <a:fld id="{FFA9893D-02CA-BB4D-953F-527C461E458D}" type="slidenum">
              <a:rPr lang="en-US" altLang="en-US"/>
              <a:pPr/>
              <a:t>‹#›</a:t>
            </a:fld>
            <a:endParaRPr lang="en-US" altLang="en-US"/>
          </a:p>
        </p:txBody>
      </p:sp>
    </p:spTree>
    <p:extLst>
      <p:ext uri="{BB962C8B-B14F-4D97-AF65-F5344CB8AC3E}">
        <p14:creationId xmlns:p14="http://schemas.microsoft.com/office/powerpoint/2010/main" val="4797914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0830EE4-12C9-A54F-8355-80EC7709EE37}"/>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A514A7D4-C2B8-174B-BC23-92A0398F88C5}"/>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E2F9AD7A-2718-D942-8F76-EEBF09CC03C5}"/>
              </a:ext>
            </a:extLst>
          </p:cNvPr>
          <p:cNvSpPr>
            <a:spLocks noGrp="1" noChangeArrowheads="1"/>
          </p:cNvSpPr>
          <p:nvPr>
            <p:ph type="sldNum" sz="quarter" idx="12"/>
          </p:nvPr>
        </p:nvSpPr>
        <p:spPr>
          <a:ln/>
        </p:spPr>
        <p:txBody>
          <a:bodyPr/>
          <a:lstStyle>
            <a:lvl1pPr>
              <a:defRPr/>
            </a:lvl1pPr>
          </a:lstStyle>
          <a:p>
            <a:fld id="{BD782DAC-7E43-7540-934C-9C83C1640862}" type="slidenum">
              <a:rPr lang="en-US" altLang="en-US"/>
              <a:pPr/>
              <a:t>‹#›</a:t>
            </a:fld>
            <a:endParaRPr lang="en-US" altLang="en-US"/>
          </a:p>
        </p:txBody>
      </p:sp>
    </p:spTree>
    <p:extLst>
      <p:ext uri="{BB962C8B-B14F-4D97-AF65-F5344CB8AC3E}">
        <p14:creationId xmlns:p14="http://schemas.microsoft.com/office/powerpoint/2010/main" val="11400045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3562D46-AA49-BE47-912B-3C6FB5C52062}"/>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CA6103D8-4EEB-A64E-B96D-F31ECA9FC934}"/>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AC4E010F-50CB-B54D-971A-2BA10AD11634}"/>
              </a:ext>
            </a:extLst>
          </p:cNvPr>
          <p:cNvSpPr>
            <a:spLocks noGrp="1" noChangeArrowheads="1"/>
          </p:cNvSpPr>
          <p:nvPr>
            <p:ph type="sldNum" sz="quarter" idx="12"/>
          </p:nvPr>
        </p:nvSpPr>
        <p:spPr>
          <a:ln/>
        </p:spPr>
        <p:txBody>
          <a:bodyPr/>
          <a:lstStyle>
            <a:lvl1pPr>
              <a:defRPr/>
            </a:lvl1pPr>
          </a:lstStyle>
          <a:p>
            <a:fld id="{9F80EB3F-AE1C-954A-B71F-5E38E1B09282}" type="slidenum">
              <a:rPr lang="en-US" altLang="en-US"/>
              <a:pPr/>
              <a:t>‹#›</a:t>
            </a:fld>
            <a:endParaRPr lang="en-US" altLang="en-US"/>
          </a:p>
        </p:txBody>
      </p:sp>
    </p:spTree>
    <p:extLst>
      <p:ext uri="{BB962C8B-B14F-4D97-AF65-F5344CB8AC3E}">
        <p14:creationId xmlns:p14="http://schemas.microsoft.com/office/powerpoint/2010/main" val="20376676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AD0F37E-852E-1748-8D73-CF13F6876477}"/>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8C0053D7-0105-6D44-8A3B-09D3E674CCB5}"/>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091A33CF-A5B3-684F-BCA8-943D99067955}"/>
              </a:ext>
            </a:extLst>
          </p:cNvPr>
          <p:cNvSpPr>
            <a:spLocks noGrp="1" noChangeArrowheads="1"/>
          </p:cNvSpPr>
          <p:nvPr>
            <p:ph type="sldNum" sz="quarter" idx="12"/>
          </p:nvPr>
        </p:nvSpPr>
        <p:spPr>
          <a:ln/>
        </p:spPr>
        <p:txBody>
          <a:bodyPr/>
          <a:lstStyle>
            <a:lvl1pPr>
              <a:defRPr/>
            </a:lvl1pPr>
          </a:lstStyle>
          <a:p>
            <a:fld id="{1644F464-CCB4-2D41-9B6A-4D04BA11E87E}" type="slidenum">
              <a:rPr lang="en-US" altLang="en-US"/>
              <a:pPr/>
              <a:t>‹#›</a:t>
            </a:fld>
            <a:endParaRPr lang="en-US" altLang="en-US"/>
          </a:p>
        </p:txBody>
      </p:sp>
    </p:spTree>
    <p:extLst>
      <p:ext uri="{BB962C8B-B14F-4D97-AF65-F5344CB8AC3E}">
        <p14:creationId xmlns:p14="http://schemas.microsoft.com/office/powerpoint/2010/main" val="15271069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998663-30FC-D848-8E98-D859F039CF43}"/>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9138D633-AD9F-E542-980E-912AA2657251}"/>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78B64475-A0F0-1A49-8D05-2175D99ACDCB}"/>
              </a:ext>
            </a:extLst>
          </p:cNvPr>
          <p:cNvSpPr>
            <a:spLocks noGrp="1" noChangeArrowheads="1"/>
          </p:cNvSpPr>
          <p:nvPr>
            <p:ph type="sldNum" sz="quarter" idx="12"/>
          </p:nvPr>
        </p:nvSpPr>
        <p:spPr>
          <a:ln/>
        </p:spPr>
        <p:txBody>
          <a:bodyPr/>
          <a:lstStyle>
            <a:lvl1pPr>
              <a:defRPr/>
            </a:lvl1pPr>
          </a:lstStyle>
          <a:p>
            <a:fld id="{79059B1F-1726-DB40-9434-9E1CAB6F34DA}" type="slidenum">
              <a:rPr lang="en-US" altLang="en-US"/>
              <a:pPr/>
              <a:t>‹#›</a:t>
            </a:fld>
            <a:endParaRPr lang="en-US" altLang="en-US"/>
          </a:p>
        </p:txBody>
      </p:sp>
    </p:spTree>
    <p:extLst>
      <p:ext uri="{BB962C8B-B14F-4D97-AF65-F5344CB8AC3E}">
        <p14:creationId xmlns:p14="http://schemas.microsoft.com/office/powerpoint/2010/main" val="30988096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F880E3F-C77A-0D4F-95CC-9FD326F0FA2D}"/>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793E4D1A-EEEA-C64A-9A47-80EBD2CFD95B}"/>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187CE0EC-4304-F742-A71C-30272D641C66}"/>
              </a:ext>
            </a:extLst>
          </p:cNvPr>
          <p:cNvSpPr>
            <a:spLocks noGrp="1" noChangeArrowheads="1"/>
          </p:cNvSpPr>
          <p:nvPr>
            <p:ph type="sldNum" sz="quarter" idx="12"/>
          </p:nvPr>
        </p:nvSpPr>
        <p:spPr>
          <a:ln/>
        </p:spPr>
        <p:txBody>
          <a:bodyPr/>
          <a:lstStyle>
            <a:lvl1pPr>
              <a:defRPr/>
            </a:lvl1pPr>
          </a:lstStyle>
          <a:p>
            <a:fld id="{6B826A7F-CFB9-D648-AFA1-CE085A6C805A}" type="slidenum">
              <a:rPr lang="en-US" altLang="en-US"/>
              <a:pPr/>
              <a:t>‹#›</a:t>
            </a:fld>
            <a:endParaRPr lang="en-US" altLang="en-US"/>
          </a:p>
        </p:txBody>
      </p:sp>
    </p:spTree>
    <p:extLst>
      <p:ext uri="{BB962C8B-B14F-4D97-AF65-F5344CB8AC3E}">
        <p14:creationId xmlns:p14="http://schemas.microsoft.com/office/powerpoint/2010/main" val="20231889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3519EF1-7407-024E-8A60-90C5B007DED2}"/>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4C620876-84F4-2047-B952-BA3D4E7B807E}"/>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11A19AF4-B881-7E4F-B468-86956A76CD68}"/>
              </a:ext>
            </a:extLst>
          </p:cNvPr>
          <p:cNvSpPr>
            <a:spLocks noGrp="1" noChangeArrowheads="1"/>
          </p:cNvSpPr>
          <p:nvPr>
            <p:ph type="sldNum" sz="quarter" idx="12"/>
          </p:nvPr>
        </p:nvSpPr>
        <p:spPr>
          <a:ln/>
        </p:spPr>
        <p:txBody>
          <a:bodyPr/>
          <a:lstStyle>
            <a:lvl1pPr>
              <a:defRPr/>
            </a:lvl1pPr>
          </a:lstStyle>
          <a:p>
            <a:fld id="{108B1CB7-4783-CF41-889B-E19A7BA6F045}" type="slidenum">
              <a:rPr lang="en-US" altLang="en-US"/>
              <a:pPr/>
              <a:t>‹#›</a:t>
            </a:fld>
            <a:endParaRPr lang="en-US" altLang="en-US"/>
          </a:p>
        </p:txBody>
      </p:sp>
    </p:spTree>
    <p:extLst>
      <p:ext uri="{BB962C8B-B14F-4D97-AF65-F5344CB8AC3E}">
        <p14:creationId xmlns:p14="http://schemas.microsoft.com/office/powerpoint/2010/main" val="38485278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926FBFE-B896-5741-B2E8-1795C0F43042}"/>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C8EFFEEB-DED3-9545-B777-FD8147451B7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A3C7ACDC-83EE-804F-B5C5-23D5424CB09F}"/>
              </a:ext>
            </a:extLst>
          </p:cNvPr>
          <p:cNvSpPr>
            <a:spLocks noGrp="1" noChangeArrowheads="1"/>
          </p:cNvSpPr>
          <p:nvPr>
            <p:ph type="sldNum" sz="quarter" idx="12"/>
          </p:nvPr>
        </p:nvSpPr>
        <p:spPr>
          <a:ln/>
        </p:spPr>
        <p:txBody>
          <a:bodyPr/>
          <a:lstStyle>
            <a:lvl1pPr>
              <a:defRPr/>
            </a:lvl1pPr>
          </a:lstStyle>
          <a:p>
            <a:fld id="{C87A2835-743C-9443-8258-FD95BEDA3060}" type="slidenum">
              <a:rPr lang="en-US" altLang="en-US"/>
              <a:pPr/>
              <a:t>‹#›</a:t>
            </a:fld>
            <a:endParaRPr lang="en-US" altLang="en-US"/>
          </a:p>
        </p:txBody>
      </p:sp>
    </p:spTree>
    <p:extLst>
      <p:ext uri="{BB962C8B-B14F-4D97-AF65-F5344CB8AC3E}">
        <p14:creationId xmlns:p14="http://schemas.microsoft.com/office/powerpoint/2010/main" val="34623029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A641D3-7237-1B46-84A8-2CABB0076BF4}"/>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0AAC6D64-6537-1D45-9AF8-B2E66385D7CD}"/>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12F60025-E131-1442-82E1-BA5B06620A44}"/>
              </a:ext>
            </a:extLst>
          </p:cNvPr>
          <p:cNvSpPr>
            <a:spLocks noGrp="1" noChangeArrowheads="1"/>
          </p:cNvSpPr>
          <p:nvPr>
            <p:ph type="sldNum" sz="quarter" idx="12"/>
          </p:nvPr>
        </p:nvSpPr>
        <p:spPr>
          <a:ln/>
        </p:spPr>
        <p:txBody>
          <a:bodyPr/>
          <a:lstStyle>
            <a:lvl1pPr>
              <a:defRPr/>
            </a:lvl1pPr>
          </a:lstStyle>
          <a:p>
            <a:fld id="{E5088F0C-B4F6-564F-A8F6-CBDC760A6619}" type="slidenum">
              <a:rPr lang="en-US" altLang="en-US"/>
              <a:pPr/>
              <a:t>‹#›</a:t>
            </a:fld>
            <a:endParaRPr lang="en-US" altLang="en-US"/>
          </a:p>
        </p:txBody>
      </p:sp>
    </p:spTree>
    <p:extLst>
      <p:ext uri="{BB962C8B-B14F-4D97-AF65-F5344CB8AC3E}">
        <p14:creationId xmlns:p14="http://schemas.microsoft.com/office/powerpoint/2010/main" val="2108687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3.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4.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5.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7.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72C566F-0A41-DC4F-A6FB-1F5299AE2BE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80EF8CE-5FEC-AE4F-9F65-787730B5927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4">
            <a:extLst>
              <a:ext uri="{FF2B5EF4-FFF2-40B4-BE49-F238E27FC236}">
                <a16:creationId xmlns:a16="http://schemas.microsoft.com/office/drawing/2014/main" id="{0156F1B9-02C2-F04D-A2E2-352C1357D24E}"/>
              </a:ext>
            </a:extLst>
          </p:cNvPr>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ＭＳ Ｐゴシック" pitchFamily="-112" charset="-128"/>
              </a:defRPr>
            </a:lvl1pPr>
          </a:lstStyle>
          <a:p>
            <a:pPr>
              <a:defRPr/>
            </a:pPr>
            <a:endParaRPr lang="en-US"/>
          </a:p>
        </p:txBody>
      </p:sp>
      <p:sp>
        <p:nvSpPr>
          <p:cNvPr id="8" name="Rectangle 5">
            <a:extLst>
              <a:ext uri="{FF2B5EF4-FFF2-40B4-BE49-F238E27FC236}">
                <a16:creationId xmlns:a16="http://schemas.microsoft.com/office/drawing/2014/main" id="{813ECBA2-1D6D-7342-A026-ACBE925E1CB1}"/>
              </a:ext>
            </a:extLst>
          </p:cNvPr>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ＭＳ Ｐゴシック" pitchFamily="-112" charset="-128"/>
              </a:defRPr>
            </a:lvl1pPr>
          </a:lstStyle>
          <a:p>
            <a:pPr>
              <a:defRPr/>
            </a:pPr>
            <a:endParaRPr lang="en-US"/>
          </a:p>
        </p:txBody>
      </p:sp>
      <p:sp>
        <p:nvSpPr>
          <p:cNvPr id="9" name="Rectangle 6">
            <a:extLst>
              <a:ext uri="{FF2B5EF4-FFF2-40B4-BE49-F238E27FC236}">
                <a16:creationId xmlns:a16="http://schemas.microsoft.com/office/drawing/2014/main" id="{D46EF49B-3407-4D42-A3FE-180E7AB4C57F}"/>
              </a:ext>
            </a:extLst>
          </p:cNvPr>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D0A967C4-5A01-774C-8437-A4D459C82D8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2194" name="Rectangle 2">
            <a:extLst>
              <a:ext uri="{FF2B5EF4-FFF2-40B4-BE49-F238E27FC236}">
                <a16:creationId xmlns:a16="http://schemas.microsoft.com/office/drawing/2014/main" id="{1493812F-086D-A747-8A2E-95CED7D7C8A0}"/>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2195" name="Rectangle 3">
            <a:extLst>
              <a:ext uri="{FF2B5EF4-FFF2-40B4-BE49-F238E27FC236}">
                <a16:creationId xmlns:a16="http://schemas.microsoft.com/office/drawing/2014/main" id="{BD560E48-B32B-1240-BC8A-B65B0748220D}"/>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2196" name="Rectangle 4">
            <a:extLst>
              <a:ext uri="{FF2B5EF4-FFF2-40B4-BE49-F238E27FC236}">
                <a16:creationId xmlns:a16="http://schemas.microsoft.com/office/drawing/2014/main" id="{A6CC1C40-30A3-0140-B9CF-39BC255F487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12" charset="-128"/>
              </a:defRPr>
            </a:lvl1pPr>
          </a:lstStyle>
          <a:p>
            <a:pPr>
              <a:defRPr/>
            </a:pPr>
            <a:endParaRPr lang="en-US"/>
          </a:p>
        </p:txBody>
      </p:sp>
      <p:sp>
        <p:nvSpPr>
          <p:cNvPr id="392197" name="Rectangle 5">
            <a:extLst>
              <a:ext uri="{FF2B5EF4-FFF2-40B4-BE49-F238E27FC236}">
                <a16:creationId xmlns:a16="http://schemas.microsoft.com/office/drawing/2014/main" id="{2330CFBE-E77B-DC48-86F9-5FF6E48D046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12" charset="-128"/>
              </a:defRPr>
            </a:lvl1pPr>
          </a:lstStyle>
          <a:p>
            <a:pPr>
              <a:defRPr/>
            </a:pPr>
            <a:endParaRPr lang="en-US"/>
          </a:p>
        </p:txBody>
      </p:sp>
      <p:sp>
        <p:nvSpPr>
          <p:cNvPr id="392198" name="Rectangle 6">
            <a:extLst>
              <a:ext uri="{FF2B5EF4-FFF2-40B4-BE49-F238E27FC236}">
                <a16:creationId xmlns:a16="http://schemas.microsoft.com/office/drawing/2014/main" id="{7C98C4B2-90B6-3344-9FCA-DB891AA5A23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panose="020B0604030504040204" pitchFamily="34" charset="0"/>
              </a:defRPr>
            </a:lvl1pPr>
          </a:lstStyle>
          <a:p>
            <a:fld id="{43FCDC80-CF24-A648-B27A-6355C8CAEF9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Tahoma" panose="020B060403050404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latin typeface="+mn-lt"/>
          <a:ea typeface="ＭＳ Ｐゴシック" panose="020B0600070205080204" pitchFamily="34" charset="-128"/>
        </a:defRPr>
      </a:lvl2pPr>
      <a:lvl3pPr marL="1143000" indent="-228600" algn="l" rtl="0" eaLnBrk="0" fontAlgn="base" hangingPunct="0">
        <a:spcBef>
          <a:spcPct val="20000"/>
        </a:spcBef>
        <a:spcAft>
          <a:spcPct val="0"/>
        </a:spcAft>
        <a:buFont typeface="Tahoma" panose="020B0604030504040204" pitchFamily="34" charset="0"/>
        <a:buChar char="•"/>
        <a:defRPr sz="2400">
          <a:solidFill>
            <a:schemeClr val="tx1"/>
          </a:solidFill>
          <a:latin typeface="+mn-lt"/>
          <a:ea typeface="ＭＳ Ｐゴシック" panose="020B0600070205080204" pitchFamily="34" charset="-128"/>
          <a:cs typeface="Geneva" pitchFamily="-112" charset="0"/>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Font typeface="Tahoma" panose="020B0604030504040204" pitchFamily="34"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ahoma" pitchFamily="-112" charset="-52"/>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ahoma" pitchFamily="-112" charset="-52"/>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ahoma" pitchFamily="-112" charset="-52"/>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ahoma" pitchFamily="-112" charset="-5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2">
            <a:extLst>
              <a:ext uri="{FF2B5EF4-FFF2-40B4-BE49-F238E27FC236}">
                <a16:creationId xmlns:a16="http://schemas.microsoft.com/office/drawing/2014/main" id="{387EEEDF-E923-C747-8251-5BA21184E505}"/>
              </a:ext>
            </a:extLst>
          </p:cNvPr>
          <p:cNvGrpSpPr>
            <a:grpSpLocks/>
          </p:cNvGrpSpPr>
          <p:nvPr/>
        </p:nvGrpSpPr>
        <p:grpSpPr bwMode="auto">
          <a:xfrm>
            <a:off x="0" y="3902075"/>
            <a:ext cx="3400425" cy="2949575"/>
            <a:chOff x="0" y="2458"/>
            <a:chExt cx="2142" cy="1858"/>
          </a:xfrm>
        </p:grpSpPr>
        <p:sp>
          <p:nvSpPr>
            <p:cNvPr id="414723" name="Freeform 3">
              <a:extLst>
                <a:ext uri="{FF2B5EF4-FFF2-40B4-BE49-F238E27FC236}">
                  <a16:creationId xmlns:a16="http://schemas.microsoft.com/office/drawing/2014/main" id="{1B7DDCE6-16F5-2442-B79F-2B7D936F9E91}"/>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defTabSz="914400" eaLnBrk="0" hangingPunct="0">
                <a:defRPr/>
              </a:pPr>
              <a:endParaRPr lang="en-US" sz="2400">
                <a:solidFill>
                  <a:srgbClr val="FFFFFF"/>
                </a:solidFill>
                <a:latin typeface="Times New Roman" pitchFamily="-128" charset="0"/>
                <a:ea typeface="+mn-ea"/>
              </a:endParaRPr>
            </a:p>
          </p:txBody>
        </p:sp>
        <p:sp>
          <p:nvSpPr>
            <p:cNvPr id="414724" name="Freeform 4">
              <a:extLst>
                <a:ext uri="{FF2B5EF4-FFF2-40B4-BE49-F238E27FC236}">
                  <a16:creationId xmlns:a16="http://schemas.microsoft.com/office/drawing/2014/main" id="{1ED4544A-0489-324A-AC08-4CD32537790F}"/>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defTabSz="914400" eaLnBrk="0" hangingPunct="0">
                <a:defRPr/>
              </a:pPr>
              <a:endParaRPr lang="en-US" sz="2400">
                <a:solidFill>
                  <a:srgbClr val="FFFFFF"/>
                </a:solidFill>
                <a:latin typeface="Times New Roman" pitchFamily="-128" charset="0"/>
                <a:ea typeface="+mn-ea"/>
              </a:endParaRPr>
            </a:p>
          </p:txBody>
        </p:sp>
        <p:sp>
          <p:nvSpPr>
            <p:cNvPr id="414725" name="Freeform 5">
              <a:extLst>
                <a:ext uri="{FF2B5EF4-FFF2-40B4-BE49-F238E27FC236}">
                  <a16:creationId xmlns:a16="http://schemas.microsoft.com/office/drawing/2014/main" id="{DE89F97D-5855-9842-8EC1-389D29990975}"/>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defTabSz="914400" eaLnBrk="0" hangingPunct="0">
                <a:defRPr/>
              </a:pPr>
              <a:endParaRPr lang="en-US" sz="2400">
                <a:solidFill>
                  <a:srgbClr val="FFFFFF"/>
                </a:solidFill>
                <a:latin typeface="Times New Roman" pitchFamily="-128" charset="0"/>
                <a:ea typeface="+mn-ea"/>
              </a:endParaRPr>
            </a:p>
          </p:txBody>
        </p:sp>
        <p:sp>
          <p:nvSpPr>
            <p:cNvPr id="414726" name="Freeform 6">
              <a:extLst>
                <a:ext uri="{FF2B5EF4-FFF2-40B4-BE49-F238E27FC236}">
                  <a16:creationId xmlns:a16="http://schemas.microsoft.com/office/drawing/2014/main" id="{F37485EF-A01C-9243-A59E-F33E6B05F627}"/>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defTabSz="914400" eaLnBrk="0" hangingPunct="0">
                <a:defRPr/>
              </a:pPr>
              <a:endParaRPr lang="en-US" sz="2400">
                <a:solidFill>
                  <a:srgbClr val="FFFFFF"/>
                </a:solidFill>
                <a:latin typeface="Times New Roman" pitchFamily="-128" charset="0"/>
                <a:ea typeface="+mn-ea"/>
              </a:endParaRPr>
            </a:p>
          </p:txBody>
        </p:sp>
        <p:sp>
          <p:nvSpPr>
            <p:cNvPr id="414727" name="Oval 7">
              <a:extLst>
                <a:ext uri="{FF2B5EF4-FFF2-40B4-BE49-F238E27FC236}">
                  <a16:creationId xmlns:a16="http://schemas.microsoft.com/office/drawing/2014/main" id="{D51896B9-4F32-F948-A4DD-DB9DB77A159C}"/>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ctr" defTabSz="914400" eaLnBrk="0" hangingPunct="0">
                <a:defRPr/>
              </a:pPr>
              <a:endParaRPr lang="en-US" sz="2400">
                <a:solidFill>
                  <a:srgbClr val="FFFFFF"/>
                </a:solidFill>
                <a:latin typeface="Times New Roman" pitchFamily="-128" charset="0"/>
                <a:ea typeface="+mn-ea"/>
              </a:endParaRPr>
            </a:p>
          </p:txBody>
        </p:sp>
        <p:sp>
          <p:nvSpPr>
            <p:cNvPr id="414728" name="Oval 8">
              <a:extLst>
                <a:ext uri="{FF2B5EF4-FFF2-40B4-BE49-F238E27FC236}">
                  <a16:creationId xmlns:a16="http://schemas.microsoft.com/office/drawing/2014/main" id="{BFBA7019-D787-4043-97A1-D260B26CEC1F}"/>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lgn="ctr" defTabSz="914400" eaLnBrk="0" hangingPunct="0">
                <a:defRPr/>
              </a:pPr>
              <a:endParaRPr lang="en-US" sz="2400">
                <a:solidFill>
                  <a:srgbClr val="FFFFFF"/>
                </a:solidFill>
                <a:latin typeface="Times New Roman" pitchFamily="-128" charset="0"/>
                <a:ea typeface="+mn-ea"/>
              </a:endParaRPr>
            </a:p>
          </p:txBody>
        </p:sp>
        <p:sp>
          <p:nvSpPr>
            <p:cNvPr id="414729" name="Oval 9">
              <a:extLst>
                <a:ext uri="{FF2B5EF4-FFF2-40B4-BE49-F238E27FC236}">
                  <a16:creationId xmlns:a16="http://schemas.microsoft.com/office/drawing/2014/main" id="{BC527512-3AC4-EB48-B5DE-EBD71E179CF1}"/>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ctr" defTabSz="914400" eaLnBrk="0" hangingPunct="0">
                <a:defRPr/>
              </a:pPr>
              <a:endParaRPr lang="en-US" sz="2400">
                <a:solidFill>
                  <a:srgbClr val="FFFFFF"/>
                </a:solidFill>
                <a:latin typeface="Times New Roman" pitchFamily="-128" charset="0"/>
                <a:ea typeface="+mn-ea"/>
              </a:endParaRPr>
            </a:p>
          </p:txBody>
        </p:sp>
      </p:grpSp>
      <p:sp>
        <p:nvSpPr>
          <p:cNvPr id="99331" name="Rectangle 10">
            <a:extLst>
              <a:ext uri="{FF2B5EF4-FFF2-40B4-BE49-F238E27FC236}">
                <a16:creationId xmlns:a16="http://schemas.microsoft.com/office/drawing/2014/main" id="{E3E8F201-C7A7-DD40-9FFF-212FF83FAC73}"/>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99332" name="Rectangle 11">
            <a:extLst>
              <a:ext uri="{FF2B5EF4-FFF2-40B4-BE49-F238E27FC236}">
                <a16:creationId xmlns:a16="http://schemas.microsoft.com/office/drawing/2014/main" id="{C95B93BC-CA2D-8341-8339-4BE5FBF1D9F1}"/>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4732" name="Rectangle 12">
            <a:extLst>
              <a:ext uri="{FF2B5EF4-FFF2-40B4-BE49-F238E27FC236}">
                <a16:creationId xmlns:a16="http://schemas.microsoft.com/office/drawing/2014/main" id="{50E3E7E9-C5E5-1F4F-872F-3419BD61F39C}"/>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ＭＳ Ｐゴシック" pitchFamily="-112" charset="-128"/>
              </a:defRPr>
            </a:lvl1pPr>
          </a:lstStyle>
          <a:p>
            <a:pPr>
              <a:defRPr/>
            </a:pPr>
            <a:endParaRPr lang="en-US"/>
          </a:p>
        </p:txBody>
      </p:sp>
      <p:sp>
        <p:nvSpPr>
          <p:cNvPr id="414733" name="Rectangle 13">
            <a:extLst>
              <a:ext uri="{FF2B5EF4-FFF2-40B4-BE49-F238E27FC236}">
                <a16:creationId xmlns:a16="http://schemas.microsoft.com/office/drawing/2014/main" id="{D296285C-CACC-3547-92D0-C210D166F52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ＭＳ Ｐゴシック" pitchFamily="-112" charset="-128"/>
              </a:defRPr>
            </a:lvl1pPr>
          </a:lstStyle>
          <a:p>
            <a:pPr>
              <a:defRPr/>
            </a:pPr>
            <a:endParaRPr lang="en-US"/>
          </a:p>
        </p:txBody>
      </p:sp>
      <p:sp>
        <p:nvSpPr>
          <p:cNvPr id="414734" name="Rectangle 14">
            <a:extLst>
              <a:ext uri="{FF2B5EF4-FFF2-40B4-BE49-F238E27FC236}">
                <a16:creationId xmlns:a16="http://schemas.microsoft.com/office/drawing/2014/main" id="{CDD0B0AC-CB82-0F49-AD2C-3CA814CC8198}"/>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fld id="{6A5EDDB8-B04B-E04A-ADA6-12EB8F15FC1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Lst>
  <p:transition advClick="0" advTm="500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8098" name="Rectangle 2">
            <a:extLst>
              <a:ext uri="{FF2B5EF4-FFF2-40B4-BE49-F238E27FC236}">
                <a16:creationId xmlns:a16="http://schemas.microsoft.com/office/drawing/2014/main" id="{56391768-DBC2-C941-B75F-D1E9D4689723}"/>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a:extLst>
              <a:ext uri="{FF2B5EF4-FFF2-40B4-BE49-F238E27FC236}">
                <a16:creationId xmlns:a16="http://schemas.microsoft.com/office/drawing/2014/main" id="{885A35F2-FAE2-8B46-8CC5-7B43D12607BE}"/>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a:extLst>
              <a:ext uri="{FF2B5EF4-FFF2-40B4-BE49-F238E27FC236}">
                <a16:creationId xmlns:a16="http://schemas.microsoft.com/office/drawing/2014/main" id="{A9735CAF-920B-9A4C-8976-1A7415A323D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ＭＳ Ｐゴシック" pitchFamily="-112" charset="-128"/>
              </a:defRPr>
            </a:lvl1pPr>
          </a:lstStyle>
          <a:p>
            <a:pPr>
              <a:defRPr/>
            </a:pPr>
            <a:endParaRPr lang="en-US"/>
          </a:p>
        </p:txBody>
      </p:sp>
      <p:sp>
        <p:nvSpPr>
          <p:cNvPr id="388101" name="Rectangle 5">
            <a:extLst>
              <a:ext uri="{FF2B5EF4-FFF2-40B4-BE49-F238E27FC236}">
                <a16:creationId xmlns:a16="http://schemas.microsoft.com/office/drawing/2014/main" id="{8FDB7EF0-288F-D44A-8945-F8AEEEAC263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ＭＳ Ｐゴシック" pitchFamily="-112" charset="-128"/>
              </a:defRPr>
            </a:lvl1pPr>
          </a:lstStyle>
          <a:p>
            <a:pPr>
              <a:defRPr/>
            </a:pPr>
            <a:endParaRPr lang="en-US"/>
          </a:p>
        </p:txBody>
      </p:sp>
      <p:sp>
        <p:nvSpPr>
          <p:cNvPr id="388102" name="Rectangle 6">
            <a:extLst>
              <a:ext uri="{FF2B5EF4-FFF2-40B4-BE49-F238E27FC236}">
                <a16:creationId xmlns:a16="http://schemas.microsoft.com/office/drawing/2014/main" id="{FC5671F7-F956-1D49-A64A-69BD88C61E6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1E9DAC9A-47C4-1145-8E61-DC92056E3D8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576D9BDB-8D8F-D142-A7AF-323F3247B32C}"/>
              </a:ext>
            </a:extLst>
          </p:cNvPr>
          <p:cNvSpPr>
            <a:spLocks noGrp="1" noChangeArrowheads="1"/>
          </p:cNvSpPr>
          <p:nvPr>
            <p:ph type="title"/>
          </p:nvPr>
        </p:nvSpPr>
        <p:spPr bwMode="auto">
          <a:xfrm>
            <a:off x="1143000" y="609600"/>
            <a:ext cx="731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3907" name="Rectangle 3">
            <a:extLst>
              <a:ext uri="{FF2B5EF4-FFF2-40B4-BE49-F238E27FC236}">
                <a16:creationId xmlns:a16="http://schemas.microsoft.com/office/drawing/2014/main" id="{AE002828-E137-1443-BF4D-FB69507400B8}"/>
              </a:ext>
            </a:extLst>
          </p:cNvPr>
          <p:cNvSpPr>
            <a:spLocks noGrp="1" noChangeArrowheads="1"/>
          </p:cNvSpPr>
          <p:nvPr>
            <p:ph type="body" idx="1"/>
          </p:nvPr>
        </p:nvSpPr>
        <p:spPr bwMode="auto">
          <a:xfrm>
            <a:off x="25908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86052" name="Rectangle 4">
            <a:extLst>
              <a:ext uri="{FF2B5EF4-FFF2-40B4-BE49-F238E27FC236}">
                <a16:creationId xmlns:a16="http://schemas.microsoft.com/office/drawing/2014/main" id="{6FC18948-A855-2143-9948-59E7833C102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386053" name="Rectangle 5">
            <a:extLst>
              <a:ext uri="{FF2B5EF4-FFF2-40B4-BE49-F238E27FC236}">
                <a16:creationId xmlns:a16="http://schemas.microsoft.com/office/drawing/2014/main" id="{FF34524D-5216-144E-80F1-50FA30F7937A}"/>
              </a:ext>
            </a:extLst>
          </p:cNvPr>
          <p:cNvSpPr>
            <a:spLocks noGrp="1" noChangeArrowheads="1"/>
          </p:cNvSpPr>
          <p:nvPr>
            <p:ph type="ftr" sz="quarter" idx="3"/>
          </p:nvPr>
        </p:nvSpPr>
        <p:spPr bwMode="auto">
          <a:xfrm>
            <a:off x="3124200" y="6248400"/>
            <a:ext cx="312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386054" name="Rectangle 6">
            <a:extLst>
              <a:ext uri="{FF2B5EF4-FFF2-40B4-BE49-F238E27FC236}">
                <a16:creationId xmlns:a16="http://schemas.microsoft.com/office/drawing/2014/main" id="{F8C868A0-05E4-6243-8175-72D8D2823EF6}"/>
              </a:ext>
            </a:extLst>
          </p:cNvPr>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ea typeface="MS Pゴシック" pitchFamily="-92" charset="-128"/>
              </a:defRPr>
            </a:lvl1pPr>
          </a:lstStyle>
          <a:p>
            <a:fld id="{7CD59705-07C5-D849-9377-6053874330A2}"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r" rtl="0" eaLnBrk="0" fontAlgn="base" hangingPunct="0">
        <a:spcBef>
          <a:spcPct val="0"/>
        </a:spcBef>
        <a:spcAft>
          <a:spcPct val="0"/>
        </a:spcAft>
        <a:defRPr sz="4000">
          <a:solidFill>
            <a:schemeClr val="tx2"/>
          </a:solidFill>
          <a:latin typeface="+mj-lt"/>
          <a:ea typeface="+mj-ea"/>
          <a:cs typeface="+mj-cs"/>
        </a:defRPr>
      </a:lvl1pPr>
      <a:lvl2pPr algn="r" rtl="0" eaLnBrk="0" fontAlgn="base" hangingPunct="0">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2pPr>
      <a:lvl3pPr algn="r" rtl="0" eaLnBrk="0" fontAlgn="base" hangingPunct="0">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3pPr>
      <a:lvl4pPr algn="r" rtl="0" eaLnBrk="0" fontAlgn="base" hangingPunct="0">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4pPr>
      <a:lvl5pPr algn="r" rtl="0" eaLnBrk="0" fontAlgn="base" hangingPunct="0">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5pPr>
      <a:lvl6pPr marL="457200" algn="r" rtl="0" eaLnBrk="0" fontAlgn="base" hangingPunct="0">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6pPr>
      <a:lvl7pPr marL="914400" algn="r" rtl="0" eaLnBrk="0" fontAlgn="base" hangingPunct="0">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7pPr>
      <a:lvl8pPr marL="1371600" algn="r" rtl="0" eaLnBrk="0" fontAlgn="base" hangingPunct="0">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8pPr>
      <a:lvl9pPr marL="1828800" algn="r" rtl="0" eaLnBrk="0" fontAlgn="base" hangingPunct="0">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3328C806-8405-0B4C-AC12-082493B56CAD}"/>
              </a:ext>
            </a:extLst>
          </p:cNvPr>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a:extLst>
              <a:ext uri="{FF2B5EF4-FFF2-40B4-BE49-F238E27FC236}">
                <a16:creationId xmlns:a16="http://schemas.microsoft.com/office/drawing/2014/main" id="{88D5EC7F-F6D1-9F42-863E-8CFDFFD26A3F}"/>
              </a:ext>
            </a:extLst>
          </p:cNvPr>
          <p:cNvSpPr>
            <a:spLocks noGrp="1" noChangeArrowheads="1"/>
          </p:cNvSpPr>
          <p:nvPr>
            <p:ph type="body" idx="1"/>
          </p:nvPr>
        </p:nvSpPr>
        <p:spPr bwMode="auto">
          <a:xfrm>
            <a:off x="1752600" y="2438400"/>
            <a:ext cx="7162800" cy="3429000"/>
          </a:xfrm>
          <a:prstGeom prst="rect">
            <a:avLst/>
          </a:prstGeom>
          <a:noFill/>
          <a:ln>
            <a:noFill/>
          </a:ln>
          <a:effectLst>
            <a:outerShdw blurRad="50800" dist="12699" dir="5100221"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a:extLst>
              <a:ext uri="{FF2B5EF4-FFF2-40B4-BE49-F238E27FC236}">
                <a16:creationId xmlns:a16="http://schemas.microsoft.com/office/drawing/2014/main" id="{377D2189-30D3-1549-A26A-8E3B69697637}"/>
              </a:ext>
            </a:extLst>
          </p:cNvPr>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379909" name="Rectangle 5">
            <a:extLst>
              <a:ext uri="{FF2B5EF4-FFF2-40B4-BE49-F238E27FC236}">
                <a16:creationId xmlns:a16="http://schemas.microsoft.com/office/drawing/2014/main" id="{33F76339-22EC-5F46-9CEC-F97A98775BE4}"/>
              </a:ext>
            </a:extLst>
          </p:cNvPr>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379910" name="Rectangle 6">
            <a:extLst>
              <a:ext uri="{FF2B5EF4-FFF2-40B4-BE49-F238E27FC236}">
                <a16:creationId xmlns:a16="http://schemas.microsoft.com/office/drawing/2014/main" id="{BAB98D6A-90C3-8E4A-9A23-A309F0A6A58C}"/>
              </a:ext>
            </a:extLst>
          </p:cNvPr>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panose="020B0703020202090204" pitchFamily="34" charset="0"/>
                <a:ea typeface="Osaka" panose="020B0600000000000000" pitchFamily="34" charset="-128"/>
              </a:defRPr>
            </a:lvl1pPr>
          </a:lstStyle>
          <a:p>
            <a:fld id="{E7DF42B2-86FF-1842-89FB-E06059AFBEF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09BC23E7-603F-954D-8B9C-92DF6206873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8483" name="Rectangle 3">
            <a:extLst>
              <a:ext uri="{FF2B5EF4-FFF2-40B4-BE49-F238E27FC236}">
                <a16:creationId xmlns:a16="http://schemas.microsoft.com/office/drawing/2014/main" id="{F42A78D1-2BF3-7342-8178-025D3B95A66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F485587-961F-B247-B937-8505A4B5AD8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a:extLst>
              <a:ext uri="{FF2B5EF4-FFF2-40B4-BE49-F238E27FC236}">
                <a16:creationId xmlns:a16="http://schemas.microsoft.com/office/drawing/2014/main" id="{A85EA1E6-5D0E-A146-A00F-DE23201DC4E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a:extLst>
              <a:ext uri="{FF2B5EF4-FFF2-40B4-BE49-F238E27FC236}">
                <a16:creationId xmlns:a16="http://schemas.microsoft.com/office/drawing/2014/main" id="{904E74DF-2776-8249-981C-7A13ACE2022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9B1FC0B-9BB8-BD47-82BB-FF1C34C4DD9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3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2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2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2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2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22" charset="0"/>
        </a:defRPr>
      </a:lvl6pPr>
      <a:lvl7pPr marL="914400" algn="ctr" rtl="0" fontAlgn="base">
        <a:spcBef>
          <a:spcPct val="0"/>
        </a:spcBef>
        <a:spcAft>
          <a:spcPct val="0"/>
        </a:spcAft>
        <a:defRPr sz="4400">
          <a:solidFill>
            <a:schemeClr val="tx2"/>
          </a:solidFill>
          <a:latin typeface="Arial" pitchFamily="22" charset="0"/>
        </a:defRPr>
      </a:lvl7pPr>
      <a:lvl8pPr marL="1371600" algn="ctr" rtl="0" fontAlgn="base">
        <a:spcBef>
          <a:spcPct val="0"/>
        </a:spcBef>
        <a:spcAft>
          <a:spcPct val="0"/>
        </a:spcAft>
        <a:defRPr sz="4400">
          <a:solidFill>
            <a:schemeClr val="tx2"/>
          </a:solidFill>
          <a:latin typeface="Arial" pitchFamily="22" charset="0"/>
        </a:defRPr>
      </a:lvl8pPr>
      <a:lvl9pPr marL="1828800" algn="ctr" rtl="0" fontAlgn="base">
        <a:spcBef>
          <a:spcPct val="0"/>
        </a:spcBef>
        <a:spcAft>
          <a:spcPct val="0"/>
        </a:spcAft>
        <a:defRPr sz="4400">
          <a:solidFill>
            <a:schemeClr val="tx2"/>
          </a:solidFill>
          <a:latin typeface="Arial" pitchFamily="2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anose="020B0600070205080204" pitchFamily="34" charset="-128"/>
          <a:cs typeface="Geneva" pitchFamily="-112"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anose="020B0600070205080204" pitchFamily="34" charset="-128"/>
          <a:cs typeface="Geneva" pitchFamily="-112"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Geneva" pitchFamily="-112"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Geneva" pitchFamily="-112" charset="0"/>
        </a:defRPr>
      </a:lvl5pPr>
      <a:lvl6pPr marL="2514600" indent="-228600" algn="l" rtl="0" fontAlgn="base">
        <a:spcBef>
          <a:spcPct val="20000"/>
        </a:spcBef>
        <a:spcAft>
          <a:spcPct val="0"/>
        </a:spcAft>
        <a:buChar char="»"/>
        <a:defRPr sz="2000">
          <a:solidFill>
            <a:schemeClr val="tx1"/>
          </a:solidFill>
          <a:latin typeface="+mn-lt"/>
          <a:ea typeface="Geneva" pitchFamily="19" charset="-128"/>
        </a:defRPr>
      </a:lvl6pPr>
      <a:lvl7pPr marL="2971800" indent="-228600" algn="l" rtl="0" fontAlgn="base">
        <a:spcBef>
          <a:spcPct val="20000"/>
        </a:spcBef>
        <a:spcAft>
          <a:spcPct val="0"/>
        </a:spcAft>
        <a:buChar char="»"/>
        <a:defRPr sz="2000">
          <a:solidFill>
            <a:schemeClr val="tx1"/>
          </a:solidFill>
          <a:latin typeface="+mn-lt"/>
          <a:ea typeface="Geneva" pitchFamily="19" charset="-128"/>
        </a:defRPr>
      </a:lvl7pPr>
      <a:lvl8pPr marL="3429000" indent="-228600" algn="l" rtl="0" fontAlgn="base">
        <a:spcBef>
          <a:spcPct val="20000"/>
        </a:spcBef>
        <a:spcAft>
          <a:spcPct val="0"/>
        </a:spcAft>
        <a:buChar char="»"/>
        <a:defRPr sz="2000">
          <a:solidFill>
            <a:schemeClr val="tx1"/>
          </a:solidFill>
          <a:latin typeface="+mn-lt"/>
          <a:ea typeface="Geneva" pitchFamily="19" charset="-128"/>
        </a:defRPr>
      </a:lvl8pPr>
      <a:lvl9pPr marL="3886200" indent="-228600" algn="l" rtl="0" fontAlgn="base">
        <a:spcBef>
          <a:spcPct val="20000"/>
        </a:spcBef>
        <a:spcAft>
          <a:spcPct val="0"/>
        </a:spcAft>
        <a:buChar char="»"/>
        <a:defRPr sz="2000">
          <a:solidFill>
            <a:schemeClr val="tx1"/>
          </a:solidFill>
          <a:latin typeface="+mn-lt"/>
          <a:ea typeface="Geneva"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FDB7F9EA-1FD3-0847-A8E8-705AA56D056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4627" name="Rectangle 3">
            <a:extLst>
              <a:ext uri="{FF2B5EF4-FFF2-40B4-BE49-F238E27FC236}">
                <a16:creationId xmlns:a16="http://schemas.microsoft.com/office/drawing/2014/main" id="{B9427ABC-EE85-5846-AD2F-47F09B63CAE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0430020-20C0-8F4B-AB21-67B8B58EFD3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pitchFamily="-112" charset="-128"/>
              </a:defRPr>
            </a:lvl1pPr>
          </a:lstStyle>
          <a:p>
            <a:pPr>
              <a:defRPr/>
            </a:pPr>
            <a:endParaRPr lang="en-US"/>
          </a:p>
        </p:txBody>
      </p:sp>
      <p:sp>
        <p:nvSpPr>
          <p:cNvPr id="1029" name="Rectangle 5">
            <a:extLst>
              <a:ext uri="{FF2B5EF4-FFF2-40B4-BE49-F238E27FC236}">
                <a16:creationId xmlns:a16="http://schemas.microsoft.com/office/drawing/2014/main" id="{55A94B99-8FDB-5F49-9499-5FDE67B441F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pitchFamily="-112" charset="-128"/>
              </a:defRPr>
            </a:lvl1pPr>
          </a:lstStyle>
          <a:p>
            <a:pPr>
              <a:defRPr/>
            </a:pPr>
            <a:endParaRPr lang="en-US"/>
          </a:p>
        </p:txBody>
      </p:sp>
      <p:sp>
        <p:nvSpPr>
          <p:cNvPr id="1030" name="Rectangle 6">
            <a:extLst>
              <a:ext uri="{FF2B5EF4-FFF2-40B4-BE49-F238E27FC236}">
                <a16:creationId xmlns:a16="http://schemas.microsoft.com/office/drawing/2014/main" id="{F3D6FC50-8B35-214D-AB94-CF1B76853D9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fld id="{7433849A-B4EA-8048-9E8B-D6F9EB89E09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62" r:id="rId1"/>
    <p:sldLayoutId id="2147484339"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2" charset="0"/>
          <a:ea typeface="ＭＳ Ｐゴシック" pitchFamily="22" charset="-128"/>
          <a:cs typeface="ＭＳ Ｐゴシック" pitchFamily="22" charset="-128"/>
        </a:defRPr>
      </a:lvl2pPr>
      <a:lvl3pPr algn="ctr" rtl="0" eaLnBrk="0" fontAlgn="base" hangingPunct="0">
        <a:spcBef>
          <a:spcPct val="0"/>
        </a:spcBef>
        <a:spcAft>
          <a:spcPct val="0"/>
        </a:spcAft>
        <a:defRPr sz="4400">
          <a:solidFill>
            <a:schemeClr val="tx2"/>
          </a:solidFill>
          <a:latin typeface="Arial" pitchFamily="22" charset="0"/>
          <a:ea typeface="ＭＳ Ｐゴシック" pitchFamily="22" charset="-128"/>
          <a:cs typeface="ＭＳ Ｐゴシック" pitchFamily="22" charset="-128"/>
        </a:defRPr>
      </a:lvl3pPr>
      <a:lvl4pPr algn="ctr" rtl="0" eaLnBrk="0" fontAlgn="base" hangingPunct="0">
        <a:spcBef>
          <a:spcPct val="0"/>
        </a:spcBef>
        <a:spcAft>
          <a:spcPct val="0"/>
        </a:spcAft>
        <a:defRPr sz="4400">
          <a:solidFill>
            <a:schemeClr val="tx2"/>
          </a:solidFill>
          <a:latin typeface="Arial" pitchFamily="22" charset="0"/>
          <a:ea typeface="ＭＳ Ｐゴシック" pitchFamily="22" charset="-128"/>
          <a:cs typeface="ＭＳ Ｐゴシック" pitchFamily="22" charset="-128"/>
        </a:defRPr>
      </a:lvl4pPr>
      <a:lvl5pPr algn="ctr" rtl="0" eaLnBrk="0" fontAlgn="base" hangingPunct="0">
        <a:spcBef>
          <a:spcPct val="0"/>
        </a:spcBef>
        <a:spcAft>
          <a:spcPct val="0"/>
        </a:spcAft>
        <a:defRPr sz="4400">
          <a:solidFill>
            <a:schemeClr val="tx2"/>
          </a:solidFill>
          <a:latin typeface="Arial" pitchFamily="22" charset="0"/>
          <a:ea typeface="ＭＳ Ｐゴシック" pitchFamily="22" charset="-128"/>
          <a:cs typeface="ＭＳ Ｐゴシック" pitchFamily="22" charset="-128"/>
        </a:defRPr>
      </a:lvl5pPr>
      <a:lvl6pPr marL="457200" algn="ctr" rtl="0" fontAlgn="base">
        <a:spcBef>
          <a:spcPct val="0"/>
        </a:spcBef>
        <a:spcAft>
          <a:spcPct val="0"/>
        </a:spcAft>
        <a:defRPr sz="4400">
          <a:solidFill>
            <a:schemeClr val="tx2"/>
          </a:solidFill>
          <a:latin typeface="Arial" pitchFamily="22" charset="0"/>
          <a:ea typeface="ＭＳ Ｐゴシック" pitchFamily="22" charset="-128"/>
          <a:cs typeface="ＭＳ Ｐゴシック" pitchFamily="22" charset="-128"/>
        </a:defRPr>
      </a:lvl6pPr>
      <a:lvl7pPr marL="914400" algn="ctr" rtl="0" fontAlgn="base">
        <a:spcBef>
          <a:spcPct val="0"/>
        </a:spcBef>
        <a:spcAft>
          <a:spcPct val="0"/>
        </a:spcAft>
        <a:defRPr sz="4400">
          <a:solidFill>
            <a:schemeClr val="tx2"/>
          </a:solidFill>
          <a:latin typeface="Arial" pitchFamily="22" charset="0"/>
          <a:ea typeface="ＭＳ Ｐゴシック" pitchFamily="22" charset="-128"/>
          <a:cs typeface="ＭＳ Ｐゴシック" pitchFamily="22" charset="-128"/>
        </a:defRPr>
      </a:lvl7pPr>
      <a:lvl8pPr marL="1371600" algn="ctr" rtl="0" fontAlgn="base">
        <a:spcBef>
          <a:spcPct val="0"/>
        </a:spcBef>
        <a:spcAft>
          <a:spcPct val="0"/>
        </a:spcAft>
        <a:defRPr sz="4400">
          <a:solidFill>
            <a:schemeClr val="tx2"/>
          </a:solidFill>
          <a:latin typeface="Arial" pitchFamily="22" charset="0"/>
          <a:ea typeface="ＭＳ Ｐゴシック" pitchFamily="22" charset="-128"/>
          <a:cs typeface="ＭＳ Ｐゴシック" pitchFamily="22" charset="-128"/>
        </a:defRPr>
      </a:lvl8pPr>
      <a:lvl9pPr marL="1828800" algn="ctr" rtl="0" fontAlgn="base">
        <a:spcBef>
          <a:spcPct val="0"/>
        </a:spcBef>
        <a:spcAft>
          <a:spcPct val="0"/>
        </a:spcAft>
        <a:defRPr sz="4400">
          <a:solidFill>
            <a:schemeClr val="tx2"/>
          </a:solidFill>
          <a:latin typeface="Arial" pitchFamily="22" charset="0"/>
          <a:ea typeface="ＭＳ Ｐゴシック" pitchFamily="22" charset="-128"/>
          <a:cs typeface="ＭＳ Ｐゴシック" pitchFamily="2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692311183"/>
      </p:ext>
    </p:extLst>
  </p:cSld>
  <p:clrMap bg1="dk2" tx1="lt1" bg2="dk1" tx2="lt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3346" name="Rectangle 2">
            <a:extLst>
              <a:ext uri="{FF2B5EF4-FFF2-40B4-BE49-F238E27FC236}">
                <a16:creationId xmlns:a16="http://schemas.microsoft.com/office/drawing/2014/main" id="{67F828DD-3BF9-DF45-853C-DC6CE7CE839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313347" name="Rectangle 3">
            <a:extLst>
              <a:ext uri="{FF2B5EF4-FFF2-40B4-BE49-F238E27FC236}">
                <a16:creationId xmlns:a16="http://schemas.microsoft.com/office/drawing/2014/main" id="{44FCF3B4-497A-0147-9E24-D4A2E7A4630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 name="Date Placeholder 3">
            <a:extLst>
              <a:ext uri="{FF2B5EF4-FFF2-40B4-BE49-F238E27FC236}">
                <a16:creationId xmlns:a16="http://schemas.microsoft.com/office/drawing/2014/main" id="{300DAE10-B2BB-334C-8DF2-057F161E4C34}"/>
              </a:ext>
            </a:extLst>
          </p:cNvPr>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endParaRPr lang="en-GB" altLang="en-US"/>
          </a:p>
        </p:txBody>
      </p:sp>
      <p:sp>
        <p:nvSpPr>
          <p:cNvPr id="8" name="Footer Placeholder 4">
            <a:extLst>
              <a:ext uri="{FF2B5EF4-FFF2-40B4-BE49-F238E27FC236}">
                <a16:creationId xmlns:a16="http://schemas.microsoft.com/office/drawing/2014/main" id="{31811E85-25AF-844C-B079-A8EA5EA68964}"/>
              </a:ext>
            </a:extLst>
          </p:cNvPr>
          <p:cNvSpPr>
            <a:spLocks noGrp="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endParaRPr lang="en-GB" altLang="en-US"/>
          </a:p>
        </p:txBody>
      </p:sp>
      <p:sp>
        <p:nvSpPr>
          <p:cNvPr id="9" name="Slide Number Placeholder 5">
            <a:extLst>
              <a:ext uri="{FF2B5EF4-FFF2-40B4-BE49-F238E27FC236}">
                <a16:creationId xmlns:a16="http://schemas.microsoft.com/office/drawing/2014/main" id="{69111529-000B-F04C-8CD0-4216A7CD0D8C}"/>
              </a:ext>
            </a:extLst>
          </p:cNvPr>
          <p:cNvSpPr>
            <a:spLocks noGrp="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fld id="{D631C354-D074-BA45-BB2C-19B714AAE49B}"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ＭＳ Ｐゴシック" panose="020B0600070205080204" pitchFamily="34" charset="-128"/>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ea typeface="ＭＳ Ｐゴシック" panose="020B0600070205080204" pitchFamily="34" charset="-128"/>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ea typeface="ＭＳ Ｐゴシック" panose="020B0600070205080204" pitchFamily="34" charset="-128"/>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ea typeface="ＭＳ Ｐゴシック" panose="020B0600070205080204" pitchFamily="34" charset="-128"/>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C9BA83B8-4112-524E-9464-A4917C09E72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1603" name="Rectangle 3">
            <a:extLst>
              <a:ext uri="{FF2B5EF4-FFF2-40B4-BE49-F238E27FC236}">
                <a16:creationId xmlns:a16="http://schemas.microsoft.com/office/drawing/2014/main" id="{2857FE73-76C2-044C-A590-D90D08F5E49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4">
            <a:extLst>
              <a:ext uri="{FF2B5EF4-FFF2-40B4-BE49-F238E27FC236}">
                <a16:creationId xmlns:a16="http://schemas.microsoft.com/office/drawing/2014/main" id="{A30F4EC3-EF5F-3D4A-836A-C4E6D6DC01A9}"/>
              </a:ext>
            </a:extLst>
          </p:cNvPr>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defRPr>
            </a:lvl1pPr>
          </a:lstStyle>
          <a:p>
            <a:endParaRPr lang="en-US" altLang="en-US"/>
          </a:p>
        </p:txBody>
      </p:sp>
      <p:sp>
        <p:nvSpPr>
          <p:cNvPr id="8" name="Rectangle 5">
            <a:extLst>
              <a:ext uri="{FF2B5EF4-FFF2-40B4-BE49-F238E27FC236}">
                <a16:creationId xmlns:a16="http://schemas.microsoft.com/office/drawing/2014/main" id="{C185A8DE-BCE2-2D40-BE34-B3CFED33A768}"/>
              </a:ext>
            </a:extLst>
          </p:cNvPr>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endParaRPr lang="en-US" altLang="en-US"/>
          </a:p>
        </p:txBody>
      </p:sp>
      <p:sp>
        <p:nvSpPr>
          <p:cNvPr id="9" name="Rectangle 6">
            <a:extLst>
              <a:ext uri="{FF2B5EF4-FFF2-40B4-BE49-F238E27FC236}">
                <a16:creationId xmlns:a16="http://schemas.microsoft.com/office/drawing/2014/main" id="{099AA14C-5F6E-2C48-96C5-05F7D7D73A9A}"/>
              </a:ext>
            </a:extLst>
          </p:cNvPr>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fld id="{FD5D3254-D7AE-7143-B073-7D10EA18F15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ＭＳ Ｐゴシック" panose="020B0600070205080204" pitchFamily="34" charset="-128"/>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ＭＳ Ｐゴシック" panose="020B0600070205080204" pitchFamily="34" charset="-128"/>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ＭＳ Ｐゴシック" panose="020B0600070205080204" pitchFamily="34" charset="-128"/>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ＭＳ Ｐゴシック" panose="020B0600070205080204" pitchFamily="34" charset="-128"/>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ea typeface="ＭＳ Ｐゴシック" panose="020B0600070205080204" pitchFamily="34" charset="-128"/>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ea typeface="ＭＳ Ｐゴシック" panose="020B0600070205080204" pitchFamily="34" charset="-128"/>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ea typeface="ＭＳ Ｐゴシック" panose="020B0600070205080204" pitchFamily="34" charset="-128"/>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769AE16-6666-9A4B-BBB0-64B9D1250FF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402603FF-B19B-DA43-B56A-B25247EE08D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4">
            <a:extLst>
              <a:ext uri="{FF2B5EF4-FFF2-40B4-BE49-F238E27FC236}">
                <a16:creationId xmlns:a16="http://schemas.microsoft.com/office/drawing/2014/main" id="{832877B2-CE05-174D-9397-0EA56DD2ADB4}"/>
              </a:ext>
            </a:extLst>
          </p:cNvPr>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pitchFamily="-112" charset="-128"/>
              </a:defRPr>
            </a:lvl1pPr>
          </a:lstStyle>
          <a:p>
            <a:pPr>
              <a:defRPr/>
            </a:pPr>
            <a:endParaRPr lang="en-US"/>
          </a:p>
        </p:txBody>
      </p:sp>
      <p:sp>
        <p:nvSpPr>
          <p:cNvPr id="8" name="Rectangle 5">
            <a:extLst>
              <a:ext uri="{FF2B5EF4-FFF2-40B4-BE49-F238E27FC236}">
                <a16:creationId xmlns:a16="http://schemas.microsoft.com/office/drawing/2014/main" id="{7C6EA81F-3A37-2646-87FD-EB92031AD6FD}"/>
              </a:ext>
            </a:extLst>
          </p:cNvPr>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pitchFamily="-112" charset="-128"/>
              </a:defRPr>
            </a:lvl1pPr>
          </a:lstStyle>
          <a:p>
            <a:pPr>
              <a:defRPr/>
            </a:pPr>
            <a:endParaRPr lang="en-US"/>
          </a:p>
        </p:txBody>
      </p:sp>
      <p:sp>
        <p:nvSpPr>
          <p:cNvPr id="9" name="Rectangle 6">
            <a:extLst>
              <a:ext uri="{FF2B5EF4-FFF2-40B4-BE49-F238E27FC236}">
                <a16:creationId xmlns:a16="http://schemas.microsoft.com/office/drawing/2014/main" id="{40F33868-B763-E347-9DE6-B782E16E3477}"/>
              </a:ext>
            </a:extLst>
          </p:cNvPr>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fld id="{ED3753BD-92BD-404E-8E52-AAF23E461B8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4">
            <a:extLst>
              <a:ext uri="{FF2B5EF4-FFF2-40B4-BE49-F238E27FC236}">
                <a16:creationId xmlns:a16="http://schemas.microsoft.com/office/drawing/2014/main" id="{80AD0155-D626-3543-83B1-4323A44C31F5}"/>
              </a:ext>
            </a:extLst>
          </p:cNvPr>
          <p:cNvGrpSpPr>
            <a:grpSpLocks/>
          </p:cNvGrpSpPr>
          <p:nvPr/>
        </p:nvGrpSpPr>
        <p:grpSpPr bwMode="auto">
          <a:xfrm>
            <a:off x="0" y="0"/>
            <a:ext cx="9140825" cy="6850063"/>
            <a:chOff x="0" y="0"/>
            <a:chExt cx="5758" cy="4315"/>
          </a:xfrm>
        </p:grpSpPr>
        <p:grpSp>
          <p:nvGrpSpPr>
            <p:cNvPr id="25608" name="Group 5">
              <a:extLst>
                <a:ext uri="{FF2B5EF4-FFF2-40B4-BE49-F238E27FC236}">
                  <a16:creationId xmlns:a16="http://schemas.microsoft.com/office/drawing/2014/main" id="{419F5139-21EF-374D-8426-13081AE14245}"/>
                </a:ext>
              </a:extLst>
            </p:cNvPr>
            <p:cNvGrpSpPr>
              <a:grpSpLocks/>
            </p:cNvGrpSpPr>
            <p:nvPr userDrawn="1"/>
          </p:nvGrpSpPr>
          <p:grpSpPr bwMode="auto">
            <a:xfrm>
              <a:off x="1728" y="2230"/>
              <a:ext cx="4027" cy="2085"/>
              <a:chOff x="1728" y="2230"/>
              <a:chExt cx="4027" cy="2085"/>
            </a:xfrm>
          </p:grpSpPr>
          <p:sp>
            <p:nvSpPr>
              <p:cNvPr id="65542" name="Freeform 6">
                <a:extLst>
                  <a:ext uri="{FF2B5EF4-FFF2-40B4-BE49-F238E27FC236}">
                    <a16:creationId xmlns:a16="http://schemas.microsoft.com/office/drawing/2014/main" id="{8B97196C-8513-4A47-95E9-81576A27F659}"/>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hangingPunct="0">
                  <a:defRPr/>
                </a:pPr>
                <a:endParaRPr lang="en-US">
                  <a:solidFill>
                    <a:srgbClr val="FFFFFF"/>
                  </a:solidFill>
                  <a:latin typeface="Verdana" pitchFamily="-105" charset="0"/>
                  <a:ea typeface="+mn-ea"/>
                </a:endParaRPr>
              </a:p>
            </p:txBody>
          </p:sp>
          <p:sp>
            <p:nvSpPr>
              <p:cNvPr id="65543" name="Freeform 7">
                <a:extLst>
                  <a:ext uri="{FF2B5EF4-FFF2-40B4-BE49-F238E27FC236}">
                    <a16:creationId xmlns:a16="http://schemas.microsoft.com/office/drawing/2014/main" id="{5A670B6C-054D-4E47-A415-3F6FD7F0165D}"/>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hangingPunct="0">
                  <a:defRPr/>
                </a:pPr>
                <a:endParaRPr lang="en-US">
                  <a:solidFill>
                    <a:srgbClr val="FFFFFF"/>
                  </a:solidFill>
                  <a:latin typeface="Verdana" pitchFamily="-105" charset="0"/>
                  <a:ea typeface="+mn-ea"/>
                </a:endParaRPr>
              </a:p>
            </p:txBody>
          </p:sp>
          <p:sp>
            <p:nvSpPr>
              <p:cNvPr id="65544" name="Freeform 8">
                <a:extLst>
                  <a:ext uri="{FF2B5EF4-FFF2-40B4-BE49-F238E27FC236}">
                    <a16:creationId xmlns:a16="http://schemas.microsoft.com/office/drawing/2014/main" id="{5B8F9F70-A1C2-7C45-84A4-F2961072497B}"/>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hangingPunct="0">
                  <a:defRPr/>
                </a:pPr>
                <a:endParaRPr lang="en-US">
                  <a:solidFill>
                    <a:srgbClr val="FFFFFF"/>
                  </a:solidFill>
                  <a:latin typeface="Verdana" pitchFamily="-105" charset="0"/>
                  <a:ea typeface="+mn-ea"/>
                </a:endParaRPr>
              </a:p>
            </p:txBody>
          </p:sp>
          <p:sp>
            <p:nvSpPr>
              <p:cNvPr id="65545" name="Freeform 9">
                <a:extLst>
                  <a:ext uri="{FF2B5EF4-FFF2-40B4-BE49-F238E27FC236}">
                    <a16:creationId xmlns:a16="http://schemas.microsoft.com/office/drawing/2014/main" id="{299D574C-DCEE-2042-AAC1-969679ED9799}"/>
                  </a:ext>
                </a:extLst>
              </p:cNvPr>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hangingPunct="0">
                  <a:defRPr/>
                </a:pPr>
                <a:endParaRPr lang="en-US">
                  <a:solidFill>
                    <a:srgbClr val="FFFFFF"/>
                  </a:solidFill>
                  <a:latin typeface="Verdana" pitchFamily="-105" charset="0"/>
                  <a:ea typeface="+mn-ea"/>
                </a:endParaRPr>
              </a:p>
            </p:txBody>
          </p:sp>
          <p:sp>
            <p:nvSpPr>
              <p:cNvPr id="65546" name="Freeform 10">
                <a:extLst>
                  <a:ext uri="{FF2B5EF4-FFF2-40B4-BE49-F238E27FC236}">
                    <a16:creationId xmlns:a16="http://schemas.microsoft.com/office/drawing/2014/main" id="{CDE47A5E-5B5A-1D48-9140-C81CA0E17BC1}"/>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hangingPunct="0">
                  <a:defRPr/>
                </a:pPr>
                <a:endParaRPr lang="en-US">
                  <a:solidFill>
                    <a:srgbClr val="FFFFFF"/>
                  </a:solidFill>
                  <a:latin typeface="Verdana" pitchFamily="-105" charset="0"/>
                  <a:ea typeface="+mn-ea"/>
                </a:endParaRPr>
              </a:p>
            </p:txBody>
          </p:sp>
        </p:grpSp>
        <p:sp>
          <p:nvSpPr>
            <p:cNvPr id="65547" name="Freeform 11">
              <a:extLst>
                <a:ext uri="{FF2B5EF4-FFF2-40B4-BE49-F238E27FC236}">
                  <a16:creationId xmlns:a16="http://schemas.microsoft.com/office/drawing/2014/main" id="{BEA2BB4F-715A-9E4E-9B26-4FBB6CBE826C}"/>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hangingPunct="0">
                <a:defRPr/>
              </a:pPr>
              <a:endParaRPr lang="en-US">
                <a:solidFill>
                  <a:srgbClr val="FFFFFF"/>
                </a:solidFill>
                <a:latin typeface="Verdana" pitchFamily="-105" charset="0"/>
                <a:ea typeface="+mn-ea"/>
              </a:endParaRPr>
            </a:p>
          </p:txBody>
        </p:sp>
        <p:sp>
          <p:nvSpPr>
            <p:cNvPr id="65548" name="Freeform 12">
              <a:extLst>
                <a:ext uri="{FF2B5EF4-FFF2-40B4-BE49-F238E27FC236}">
                  <a16:creationId xmlns:a16="http://schemas.microsoft.com/office/drawing/2014/main" id="{7183117F-3787-034A-A597-373CC6C93709}"/>
                </a:ext>
              </a:extLst>
            </p:cNvPr>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hangingPunct="0">
                <a:defRPr/>
              </a:pPr>
              <a:endParaRPr lang="en-US">
                <a:solidFill>
                  <a:srgbClr val="FFFFFF"/>
                </a:solidFill>
                <a:latin typeface="Verdana" pitchFamily="-105" charset="0"/>
                <a:ea typeface="+mn-ea"/>
              </a:endParaRPr>
            </a:p>
          </p:txBody>
        </p:sp>
      </p:grpSp>
      <p:sp>
        <p:nvSpPr>
          <p:cNvPr id="25603" name="Rectangle 13">
            <a:extLst>
              <a:ext uri="{FF2B5EF4-FFF2-40B4-BE49-F238E27FC236}">
                <a16:creationId xmlns:a16="http://schemas.microsoft.com/office/drawing/2014/main" id="{EDDA38E5-A709-BA4A-ACBD-FE4C1F7D3155}"/>
              </a:ext>
            </a:extLst>
          </p:cNvPr>
          <p:cNvSpPr>
            <a:spLocks noGrp="1" noRot="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4" name="Rectangle 15">
            <a:extLst>
              <a:ext uri="{FF2B5EF4-FFF2-40B4-BE49-F238E27FC236}">
                <a16:creationId xmlns:a16="http://schemas.microsoft.com/office/drawing/2014/main" id="{B8D2E1BB-D4DE-EE4F-8654-493F4E74AE6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 name="Rectangle 2">
            <a:extLst>
              <a:ext uri="{FF2B5EF4-FFF2-40B4-BE49-F238E27FC236}">
                <a16:creationId xmlns:a16="http://schemas.microsoft.com/office/drawing/2014/main" id="{8969D9C2-2676-4648-B935-E26E080D80F2}"/>
              </a:ext>
            </a:extLst>
          </p:cNvPr>
          <p:cNvSpPr>
            <a:spLocks noGrp="1" noChangeArrowheads="1"/>
          </p:cNvSpPr>
          <p:nvPr>
            <p:ph type="dt" sz="half" idx="2"/>
          </p:nvPr>
        </p:nvSpPr>
        <p:spPr bwMode="auto">
          <a:xfrm>
            <a:off x="457200" y="625157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pitchFamily="-112" charset="0"/>
                <a:ea typeface="ＭＳ Ｐゴシック" pitchFamily="-112" charset="-128"/>
              </a:defRPr>
            </a:lvl1pPr>
          </a:lstStyle>
          <a:p>
            <a:pPr>
              <a:defRPr/>
            </a:pPr>
            <a:endParaRPr lang="en-US"/>
          </a:p>
        </p:txBody>
      </p:sp>
      <p:sp>
        <p:nvSpPr>
          <p:cNvPr id="17" name="Rectangle 3">
            <a:extLst>
              <a:ext uri="{FF2B5EF4-FFF2-40B4-BE49-F238E27FC236}">
                <a16:creationId xmlns:a16="http://schemas.microsoft.com/office/drawing/2014/main" id="{5C065279-2561-D149-8D25-668896735E37}"/>
              </a:ext>
            </a:extLst>
          </p:cNvPr>
          <p:cNvSpPr>
            <a:spLocks noGrp="1" noChangeArrowheads="1"/>
          </p:cNvSpPr>
          <p:nvPr>
            <p:ph type="sldNum" sz="quarter" idx="4"/>
          </p:nvPr>
        </p:nvSpPr>
        <p:spPr bwMode="auto">
          <a:xfrm>
            <a:off x="6553200" y="6248400"/>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FFFFFF"/>
                </a:solidFill>
              </a:defRPr>
            </a:lvl1pPr>
          </a:lstStyle>
          <a:p>
            <a:fld id="{666E35CA-6170-E444-BE5B-9CDBEEA98942}" type="slidenum">
              <a:rPr lang="en-US" altLang="en-US"/>
              <a:pPr/>
              <a:t>‹#›</a:t>
            </a:fld>
            <a:endParaRPr lang="en-US" altLang="en-US"/>
          </a:p>
        </p:txBody>
      </p:sp>
      <p:sp>
        <p:nvSpPr>
          <p:cNvPr id="18" name="Rectangle 14">
            <a:extLst>
              <a:ext uri="{FF2B5EF4-FFF2-40B4-BE49-F238E27FC236}">
                <a16:creationId xmlns:a16="http://schemas.microsoft.com/office/drawing/2014/main" id="{77ECC38B-E2F9-644C-89A5-8B9B19E70A19}"/>
              </a:ext>
            </a:extLst>
          </p:cNvPr>
          <p:cNvSpPr>
            <a:spLocks noGrp="1" noChangeArrowheads="1"/>
          </p:cNvSpPr>
          <p:nvPr>
            <p:ph type="ftr" sz="quarter" idx="3"/>
          </p:nvPr>
        </p:nvSpPr>
        <p:spPr bwMode="auto">
          <a:xfrm>
            <a:off x="3124200" y="6248400"/>
            <a:ext cx="2895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pitchFamily="-112" charset="0"/>
                <a:ea typeface="ＭＳ Ｐゴシック" pitchFamily="-112" charset="-128"/>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Garamond"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b="1">
          <a:solidFill>
            <a:schemeClr val="tx2"/>
          </a:solidFill>
          <a:latin typeface="Garamond"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b="1">
          <a:solidFill>
            <a:schemeClr val="tx2"/>
          </a:solidFill>
          <a:latin typeface="Garamond"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b="1">
          <a:solidFill>
            <a:schemeClr val="tx2"/>
          </a:solidFill>
          <a:latin typeface="Garamond"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b="1">
          <a:solidFill>
            <a:schemeClr val="tx2"/>
          </a:solidFill>
          <a:latin typeface="Garamond"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latin typeface="+mn-lt"/>
          <a:ea typeface="ＭＳ Ｐゴシック" panose="020B0600070205080204" pitchFamily="34"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70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70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70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70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334DFAD-2A08-7A4F-BD88-B0150EC065D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D0398A24-428B-464D-A16E-6D08F1A7C19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60" name="Rectangle 4">
            <a:extLst>
              <a:ext uri="{FF2B5EF4-FFF2-40B4-BE49-F238E27FC236}">
                <a16:creationId xmlns:a16="http://schemas.microsoft.com/office/drawing/2014/main" id="{585612A7-C2EA-9248-BE18-2A5973FD98E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480261" name="Rectangle 5">
            <a:extLst>
              <a:ext uri="{FF2B5EF4-FFF2-40B4-BE49-F238E27FC236}">
                <a16:creationId xmlns:a16="http://schemas.microsoft.com/office/drawing/2014/main" id="{C1F12437-7981-AB41-9BB9-AACD1DE96C3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480262" name="Rectangle 6">
            <a:extLst>
              <a:ext uri="{FF2B5EF4-FFF2-40B4-BE49-F238E27FC236}">
                <a16:creationId xmlns:a16="http://schemas.microsoft.com/office/drawing/2014/main" id="{F5B169FA-A766-D44E-9E7E-98351FDB6C1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Osaka" panose="020B0600000000000000" pitchFamily="34" charset="-128"/>
              </a:defRPr>
            </a:lvl1pPr>
          </a:lstStyle>
          <a:p>
            <a:fld id="{56EC45C9-E960-2E43-9905-18795B067C8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50178" name="Group 2">
            <a:extLst>
              <a:ext uri="{FF2B5EF4-FFF2-40B4-BE49-F238E27FC236}">
                <a16:creationId xmlns:a16="http://schemas.microsoft.com/office/drawing/2014/main" id="{3C86CF0C-BF8A-5D4B-ADC7-E660D6ADEFB9}"/>
              </a:ext>
            </a:extLst>
          </p:cNvPr>
          <p:cNvGrpSpPr>
            <a:grpSpLocks/>
          </p:cNvGrpSpPr>
          <p:nvPr/>
        </p:nvGrpSpPr>
        <p:grpSpPr bwMode="auto">
          <a:xfrm>
            <a:off x="3800475" y="1789113"/>
            <a:ext cx="5340350" cy="5056187"/>
            <a:chOff x="2394" y="1127"/>
            <a:chExt cx="3364" cy="3185"/>
          </a:xfrm>
        </p:grpSpPr>
        <p:sp>
          <p:nvSpPr>
            <p:cNvPr id="16387" name="Rectangle 3">
              <a:extLst>
                <a:ext uri="{FF2B5EF4-FFF2-40B4-BE49-F238E27FC236}">
                  <a16:creationId xmlns:a16="http://schemas.microsoft.com/office/drawing/2014/main" id="{86BA98BB-0111-A440-A583-147FC72D97A2}"/>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388" name="Oval 4">
              <a:extLst>
                <a:ext uri="{FF2B5EF4-FFF2-40B4-BE49-F238E27FC236}">
                  <a16:creationId xmlns:a16="http://schemas.microsoft.com/office/drawing/2014/main" id="{C56EE3B0-6D72-B043-B47E-7AC8C082DE2C}"/>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389" name="Rectangle 5">
              <a:extLst>
                <a:ext uri="{FF2B5EF4-FFF2-40B4-BE49-F238E27FC236}">
                  <a16:creationId xmlns:a16="http://schemas.microsoft.com/office/drawing/2014/main" id="{FA2E24C0-55FF-DB47-98FE-D6CCED14289F}"/>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390" name="Freeform 6">
              <a:extLst>
                <a:ext uri="{FF2B5EF4-FFF2-40B4-BE49-F238E27FC236}">
                  <a16:creationId xmlns:a16="http://schemas.microsoft.com/office/drawing/2014/main" id="{2D9B50FF-B051-CC4A-A5F9-77B4326D4479}"/>
                </a:ext>
              </a:extLst>
            </p:cNvPr>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391" name="Rectangle 7">
              <a:extLst>
                <a:ext uri="{FF2B5EF4-FFF2-40B4-BE49-F238E27FC236}">
                  <a16:creationId xmlns:a16="http://schemas.microsoft.com/office/drawing/2014/main" id="{BF164487-82E3-9A4C-A46A-CFABD12D90D4}"/>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392" name="Rectangle 8">
              <a:extLst>
                <a:ext uri="{FF2B5EF4-FFF2-40B4-BE49-F238E27FC236}">
                  <a16:creationId xmlns:a16="http://schemas.microsoft.com/office/drawing/2014/main" id="{C56E089E-66E5-5C48-B6C3-0EC00FE3E327}"/>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393" name="Rectangle 9">
              <a:extLst>
                <a:ext uri="{FF2B5EF4-FFF2-40B4-BE49-F238E27FC236}">
                  <a16:creationId xmlns:a16="http://schemas.microsoft.com/office/drawing/2014/main" id="{90A66B3B-ACB4-C342-A58A-5562846CE64C}"/>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394" name="Rectangle 10">
              <a:extLst>
                <a:ext uri="{FF2B5EF4-FFF2-40B4-BE49-F238E27FC236}">
                  <a16:creationId xmlns:a16="http://schemas.microsoft.com/office/drawing/2014/main" id="{4B290DF2-5B15-EA4A-B2C9-5E8D02BB2EA4}"/>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395" name="Rectangle 11">
              <a:extLst>
                <a:ext uri="{FF2B5EF4-FFF2-40B4-BE49-F238E27FC236}">
                  <a16:creationId xmlns:a16="http://schemas.microsoft.com/office/drawing/2014/main" id="{F3C1F55E-5356-6D44-982B-833748686B0F}"/>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396" name="Freeform 12">
              <a:extLst>
                <a:ext uri="{FF2B5EF4-FFF2-40B4-BE49-F238E27FC236}">
                  <a16:creationId xmlns:a16="http://schemas.microsoft.com/office/drawing/2014/main" id="{A29DE6B2-1E74-E74E-A311-979ED2106335}"/>
                </a:ext>
              </a:extLst>
            </p:cNvPr>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397" name="Freeform 13">
              <a:extLst>
                <a:ext uri="{FF2B5EF4-FFF2-40B4-BE49-F238E27FC236}">
                  <a16:creationId xmlns:a16="http://schemas.microsoft.com/office/drawing/2014/main" id="{9DC07B08-393D-4F43-A7E1-EA2A23CC8609}"/>
                </a:ext>
              </a:extLst>
            </p:cNvPr>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398" name="Freeform 14">
              <a:extLst>
                <a:ext uri="{FF2B5EF4-FFF2-40B4-BE49-F238E27FC236}">
                  <a16:creationId xmlns:a16="http://schemas.microsoft.com/office/drawing/2014/main" id="{4C3DEBFA-3212-C243-872C-166C761E7F40}"/>
                </a:ext>
              </a:extLst>
            </p:cNvPr>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399" name="Freeform 15">
              <a:extLst>
                <a:ext uri="{FF2B5EF4-FFF2-40B4-BE49-F238E27FC236}">
                  <a16:creationId xmlns:a16="http://schemas.microsoft.com/office/drawing/2014/main" id="{15002FE0-BCA8-5E46-B5D0-B6927DBFFF79}"/>
                </a:ext>
              </a:extLst>
            </p:cNvPr>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00" name="Freeform 16">
              <a:extLst>
                <a:ext uri="{FF2B5EF4-FFF2-40B4-BE49-F238E27FC236}">
                  <a16:creationId xmlns:a16="http://schemas.microsoft.com/office/drawing/2014/main" id="{A69046E3-86B8-354A-8752-7E1220B7ED1F}"/>
                </a:ext>
              </a:extLst>
            </p:cNvPr>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01" name="Freeform 17">
              <a:extLst>
                <a:ext uri="{FF2B5EF4-FFF2-40B4-BE49-F238E27FC236}">
                  <a16:creationId xmlns:a16="http://schemas.microsoft.com/office/drawing/2014/main" id="{1CC58522-39E8-A043-8646-7089FB15462B}"/>
                </a:ext>
              </a:extLst>
            </p:cNvPr>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02" name="Freeform 18">
              <a:extLst>
                <a:ext uri="{FF2B5EF4-FFF2-40B4-BE49-F238E27FC236}">
                  <a16:creationId xmlns:a16="http://schemas.microsoft.com/office/drawing/2014/main" id="{39B7B07F-D9EF-8D48-AD5B-957CCBCB24C9}"/>
                </a:ext>
              </a:extLst>
            </p:cNvPr>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03" name="Freeform 19">
              <a:extLst>
                <a:ext uri="{FF2B5EF4-FFF2-40B4-BE49-F238E27FC236}">
                  <a16:creationId xmlns:a16="http://schemas.microsoft.com/office/drawing/2014/main" id="{CF31C549-4294-3B42-BA01-E4CF2B56A3B5}"/>
                </a:ext>
              </a:extLst>
            </p:cNvPr>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04" name="Freeform 20">
              <a:extLst>
                <a:ext uri="{FF2B5EF4-FFF2-40B4-BE49-F238E27FC236}">
                  <a16:creationId xmlns:a16="http://schemas.microsoft.com/office/drawing/2014/main" id="{F3C9BE3A-1EF0-684C-9AF3-4D40E468EDFC}"/>
                </a:ext>
              </a:extLst>
            </p:cNvPr>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05" name="Freeform 21">
              <a:extLst>
                <a:ext uri="{FF2B5EF4-FFF2-40B4-BE49-F238E27FC236}">
                  <a16:creationId xmlns:a16="http://schemas.microsoft.com/office/drawing/2014/main" id="{F36FC278-D0A3-C445-B254-FB86BF0BCAFF}"/>
                </a:ext>
              </a:extLst>
            </p:cNvPr>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06" name="Freeform 22">
              <a:extLst>
                <a:ext uri="{FF2B5EF4-FFF2-40B4-BE49-F238E27FC236}">
                  <a16:creationId xmlns:a16="http://schemas.microsoft.com/office/drawing/2014/main" id="{E2705C25-EFD3-ED4A-AA9D-7AAA1D374D9D}"/>
                </a:ext>
              </a:extLst>
            </p:cNvPr>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07" name="Freeform 23">
              <a:extLst>
                <a:ext uri="{FF2B5EF4-FFF2-40B4-BE49-F238E27FC236}">
                  <a16:creationId xmlns:a16="http://schemas.microsoft.com/office/drawing/2014/main" id="{38E547D7-568F-E44A-8B43-E6C9F0F5E033}"/>
                </a:ext>
              </a:extLst>
            </p:cNvPr>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08" name="Freeform 24">
              <a:extLst>
                <a:ext uri="{FF2B5EF4-FFF2-40B4-BE49-F238E27FC236}">
                  <a16:creationId xmlns:a16="http://schemas.microsoft.com/office/drawing/2014/main" id="{9D9EB916-6BCD-1B40-9647-4E2F56303E44}"/>
                </a:ext>
              </a:extLst>
            </p:cNvPr>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09" name="Freeform 25">
              <a:extLst>
                <a:ext uri="{FF2B5EF4-FFF2-40B4-BE49-F238E27FC236}">
                  <a16:creationId xmlns:a16="http://schemas.microsoft.com/office/drawing/2014/main" id="{A935CE72-8A0A-924B-AD75-D9CC806C6F73}"/>
                </a:ext>
              </a:extLst>
            </p:cNvPr>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10" name="Freeform 26">
              <a:extLst>
                <a:ext uri="{FF2B5EF4-FFF2-40B4-BE49-F238E27FC236}">
                  <a16:creationId xmlns:a16="http://schemas.microsoft.com/office/drawing/2014/main" id="{0618344E-15DD-494E-B52B-C2DC8DABE10B}"/>
                </a:ext>
              </a:extLst>
            </p:cNvPr>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11" name="Oval 27">
              <a:extLst>
                <a:ext uri="{FF2B5EF4-FFF2-40B4-BE49-F238E27FC236}">
                  <a16:creationId xmlns:a16="http://schemas.microsoft.com/office/drawing/2014/main" id="{88D5033C-63AA-784A-986A-8EF9F13AE2DD}"/>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412" name="Oval 28">
              <a:extLst>
                <a:ext uri="{FF2B5EF4-FFF2-40B4-BE49-F238E27FC236}">
                  <a16:creationId xmlns:a16="http://schemas.microsoft.com/office/drawing/2014/main" id="{E4E87385-D498-0148-BB3F-E4E9F936F043}"/>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413" name="Oval 29">
              <a:extLst>
                <a:ext uri="{FF2B5EF4-FFF2-40B4-BE49-F238E27FC236}">
                  <a16:creationId xmlns:a16="http://schemas.microsoft.com/office/drawing/2014/main" id="{768644D0-29A4-2046-8CF5-74A89F9CB524}"/>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414" name="Freeform 30">
              <a:extLst>
                <a:ext uri="{FF2B5EF4-FFF2-40B4-BE49-F238E27FC236}">
                  <a16:creationId xmlns:a16="http://schemas.microsoft.com/office/drawing/2014/main" id="{C7EEE02D-8479-C24F-A5DE-03C26B38F45A}"/>
                </a:ext>
              </a:extLst>
            </p:cNvPr>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15" name="Freeform 31">
              <a:extLst>
                <a:ext uri="{FF2B5EF4-FFF2-40B4-BE49-F238E27FC236}">
                  <a16:creationId xmlns:a16="http://schemas.microsoft.com/office/drawing/2014/main" id="{BD7F9D57-2315-AC48-ACC3-634555EF5994}"/>
                </a:ext>
              </a:extLst>
            </p:cNvPr>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16" name="Rectangle 32">
              <a:extLst>
                <a:ext uri="{FF2B5EF4-FFF2-40B4-BE49-F238E27FC236}">
                  <a16:creationId xmlns:a16="http://schemas.microsoft.com/office/drawing/2014/main" id="{DD405C6C-0DF8-1847-9058-1E065AA3FA23}"/>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417" name="Rectangle 33">
              <a:extLst>
                <a:ext uri="{FF2B5EF4-FFF2-40B4-BE49-F238E27FC236}">
                  <a16:creationId xmlns:a16="http://schemas.microsoft.com/office/drawing/2014/main" id="{5284CA35-1620-7742-9252-B472E3D2E0CF}"/>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418" name="AutoShape 34">
              <a:extLst>
                <a:ext uri="{FF2B5EF4-FFF2-40B4-BE49-F238E27FC236}">
                  <a16:creationId xmlns:a16="http://schemas.microsoft.com/office/drawing/2014/main" id="{EDA9D32A-49B9-324D-8230-A57E6E7B2829}"/>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419" name="Freeform 35">
              <a:extLst>
                <a:ext uri="{FF2B5EF4-FFF2-40B4-BE49-F238E27FC236}">
                  <a16:creationId xmlns:a16="http://schemas.microsoft.com/office/drawing/2014/main" id="{637ACE3E-A1BF-5A48-ACF2-8222E23908CC}"/>
                </a:ext>
              </a:extLst>
            </p:cNvPr>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20" name="Freeform 36">
              <a:extLst>
                <a:ext uri="{FF2B5EF4-FFF2-40B4-BE49-F238E27FC236}">
                  <a16:creationId xmlns:a16="http://schemas.microsoft.com/office/drawing/2014/main" id="{7D13E5F6-1186-C747-8E81-08D18C87E47A}"/>
                </a:ext>
              </a:extLst>
            </p:cNvPr>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grpSp>
      <p:sp>
        <p:nvSpPr>
          <p:cNvPr id="50179" name="Rectangle 37">
            <a:extLst>
              <a:ext uri="{FF2B5EF4-FFF2-40B4-BE49-F238E27FC236}">
                <a16:creationId xmlns:a16="http://schemas.microsoft.com/office/drawing/2014/main" id="{F1D8B7DC-0768-B94E-9BE0-73D2711ED410}"/>
              </a:ext>
            </a:extLst>
          </p:cNvPr>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80" name="Rectangle 38">
            <a:extLst>
              <a:ext uri="{FF2B5EF4-FFF2-40B4-BE49-F238E27FC236}">
                <a16:creationId xmlns:a16="http://schemas.microsoft.com/office/drawing/2014/main" id="{533B7D44-DC7A-084E-9760-B10B5C9628B9}"/>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2" name="Date Placeholder 3">
            <a:extLst>
              <a:ext uri="{FF2B5EF4-FFF2-40B4-BE49-F238E27FC236}">
                <a16:creationId xmlns:a16="http://schemas.microsoft.com/office/drawing/2014/main" id="{182BC844-BA75-1140-8CAC-CF3FE067E1F9}"/>
              </a:ext>
            </a:extLst>
          </p:cNvPr>
          <p:cNvSpPr>
            <a:spLocks noGrp="1"/>
          </p:cNvSpPr>
          <p:nvPr>
            <p:ph type="dt" sz="half" idx="2"/>
          </p:nvPr>
        </p:nvSpPr>
        <p:spPr bwMode="auto">
          <a:xfrm>
            <a:off x="457200" y="6278563"/>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FFFFFF"/>
                </a:solidFill>
                <a:latin typeface="Times New Roman" pitchFamily="-112" charset="0"/>
                <a:ea typeface="ＭＳ Ｐゴシック" pitchFamily="-112" charset="-128"/>
              </a:defRPr>
            </a:lvl1pPr>
          </a:lstStyle>
          <a:p>
            <a:pPr>
              <a:defRPr/>
            </a:pPr>
            <a:endParaRPr lang="en-US"/>
          </a:p>
        </p:txBody>
      </p:sp>
      <p:sp>
        <p:nvSpPr>
          <p:cNvPr id="43" name="Footer Placeholder 4">
            <a:extLst>
              <a:ext uri="{FF2B5EF4-FFF2-40B4-BE49-F238E27FC236}">
                <a16:creationId xmlns:a16="http://schemas.microsoft.com/office/drawing/2014/main" id="{CA7E0147-8501-1243-AD66-C318D12C9824}"/>
              </a:ext>
            </a:extLst>
          </p:cNvPr>
          <p:cNvSpPr>
            <a:spLocks noGrp="1"/>
          </p:cNvSpPr>
          <p:nvPr>
            <p:ph type="ftr" sz="quarter" idx="3"/>
          </p:nvPr>
        </p:nvSpPr>
        <p:spPr bwMode="auto">
          <a:xfrm>
            <a:off x="3124200" y="6278563"/>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FFFFFF"/>
                </a:solidFill>
                <a:latin typeface="Times New Roman" pitchFamily="-112" charset="0"/>
                <a:ea typeface="ＭＳ Ｐゴシック" pitchFamily="-112" charset="-128"/>
              </a:defRPr>
            </a:lvl1pPr>
          </a:lstStyle>
          <a:p>
            <a:pPr>
              <a:defRPr/>
            </a:pPr>
            <a:endParaRPr lang="en-US"/>
          </a:p>
        </p:txBody>
      </p:sp>
      <p:sp>
        <p:nvSpPr>
          <p:cNvPr id="44" name="Slide Number Placeholder 5">
            <a:extLst>
              <a:ext uri="{FF2B5EF4-FFF2-40B4-BE49-F238E27FC236}">
                <a16:creationId xmlns:a16="http://schemas.microsoft.com/office/drawing/2014/main" id="{4A3D58E2-907A-384C-B642-05407A8479AC}"/>
              </a:ext>
            </a:extLst>
          </p:cNvPr>
          <p:cNvSpPr>
            <a:spLocks noGrp="1"/>
          </p:cNvSpPr>
          <p:nvPr>
            <p:ph type="sldNum" sz="quarter" idx="4"/>
          </p:nvPr>
        </p:nvSpPr>
        <p:spPr bwMode="auto">
          <a:xfrm>
            <a:off x="6553200" y="6278563"/>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FFFFFF"/>
                </a:solidFill>
                <a:latin typeface="Times New Roman" panose="02020603050405020304" pitchFamily="18" charset="0"/>
              </a:defRPr>
            </a:lvl1pPr>
          </a:lstStyle>
          <a:p>
            <a:fld id="{0D382466-844A-8F4D-BC73-BA16464A526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latin typeface="+mn-lt"/>
          <a:ea typeface="ＭＳ Ｐゴシック" panose="020B0600070205080204"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62466" name="Group 2">
            <a:extLst>
              <a:ext uri="{FF2B5EF4-FFF2-40B4-BE49-F238E27FC236}">
                <a16:creationId xmlns:a16="http://schemas.microsoft.com/office/drawing/2014/main" id="{48C56A5A-AE48-7C4D-86AD-4648B270EDAD}"/>
              </a:ext>
            </a:extLst>
          </p:cNvPr>
          <p:cNvGrpSpPr>
            <a:grpSpLocks/>
          </p:cNvGrpSpPr>
          <p:nvPr/>
        </p:nvGrpSpPr>
        <p:grpSpPr bwMode="auto">
          <a:xfrm>
            <a:off x="3800475" y="1789113"/>
            <a:ext cx="5340350" cy="5056187"/>
            <a:chOff x="2394" y="1127"/>
            <a:chExt cx="3364" cy="3185"/>
          </a:xfrm>
        </p:grpSpPr>
        <p:sp>
          <p:nvSpPr>
            <p:cNvPr id="16387" name="Rectangle 3">
              <a:extLst>
                <a:ext uri="{FF2B5EF4-FFF2-40B4-BE49-F238E27FC236}">
                  <a16:creationId xmlns:a16="http://schemas.microsoft.com/office/drawing/2014/main" id="{AB60EA73-94D8-A24F-9AC3-FA8E87953636}"/>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388" name="Oval 4">
              <a:extLst>
                <a:ext uri="{FF2B5EF4-FFF2-40B4-BE49-F238E27FC236}">
                  <a16:creationId xmlns:a16="http://schemas.microsoft.com/office/drawing/2014/main" id="{BE195DC8-C988-2B42-A579-5534B9E721C4}"/>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389" name="Rectangle 5">
              <a:extLst>
                <a:ext uri="{FF2B5EF4-FFF2-40B4-BE49-F238E27FC236}">
                  <a16:creationId xmlns:a16="http://schemas.microsoft.com/office/drawing/2014/main" id="{B7C3D1D2-6809-1745-A56E-626A759D0FE4}"/>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390" name="Freeform 6">
              <a:extLst>
                <a:ext uri="{FF2B5EF4-FFF2-40B4-BE49-F238E27FC236}">
                  <a16:creationId xmlns:a16="http://schemas.microsoft.com/office/drawing/2014/main" id="{63002ABF-6B22-2243-9E3C-398B73CF8721}"/>
                </a:ext>
              </a:extLst>
            </p:cNvPr>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391" name="Rectangle 7">
              <a:extLst>
                <a:ext uri="{FF2B5EF4-FFF2-40B4-BE49-F238E27FC236}">
                  <a16:creationId xmlns:a16="http://schemas.microsoft.com/office/drawing/2014/main" id="{43539824-B55C-9848-8A76-22185E1EFBC6}"/>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392" name="Rectangle 8">
              <a:extLst>
                <a:ext uri="{FF2B5EF4-FFF2-40B4-BE49-F238E27FC236}">
                  <a16:creationId xmlns:a16="http://schemas.microsoft.com/office/drawing/2014/main" id="{45077E55-7C1F-B84E-BF06-4A54CFF25B69}"/>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393" name="Rectangle 9">
              <a:extLst>
                <a:ext uri="{FF2B5EF4-FFF2-40B4-BE49-F238E27FC236}">
                  <a16:creationId xmlns:a16="http://schemas.microsoft.com/office/drawing/2014/main" id="{76B331A6-692B-DB4D-8DE1-78DDD809C5A1}"/>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394" name="Rectangle 10">
              <a:extLst>
                <a:ext uri="{FF2B5EF4-FFF2-40B4-BE49-F238E27FC236}">
                  <a16:creationId xmlns:a16="http://schemas.microsoft.com/office/drawing/2014/main" id="{39F4E832-BDFD-564F-9F26-1A9AF3D1F904}"/>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395" name="Rectangle 11">
              <a:extLst>
                <a:ext uri="{FF2B5EF4-FFF2-40B4-BE49-F238E27FC236}">
                  <a16:creationId xmlns:a16="http://schemas.microsoft.com/office/drawing/2014/main" id="{92FC7312-F39B-2B45-B98F-17C9346C342F}"/>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396" name="Freeform 12">
              <a:extLst>
                <a:ext uri="{FF2B5EF4-FFF2-40B4-BE49-F238E27FC236}">
                  <a16:creationId xmlns:a16="http://schemas.microsoft.com/office/drawing/2014/main" id="{6D740126-1ED7-B04C-A4F2-0E4D55FC2B16}"/>
                </a:ext>
              </a:extLst>
            </p:cNvPr>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397" name="Freeform 13">
              <a:extLst>
                <a:ext uri="{FF2B5EF4-FFF2-40B4-BE49-F238E27FC236}">
                  <a16:creationId xmlns:a16="http://schemas.microsoft.com/office/drawing/2014/main" id="{207BDAC9-99CC-1541-82EB-6F4F652C4164}"/>
                </a:ext>
              </a:extLst>
            </p:cNvPr>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398" name="Freeform 14">
              <a:extLst>
                <a:ext uri="{FF2B5EF4-FFF2-40B4-BE49-F238E27FC236}">
                  <a16:creationId xmlns:a16="http://schemas.microsoft.com/office/drawing/2014/main" id="{7FDB28D3-1F92-2742-8780-C6490E6527EE}"/>
                </a:ext>
              </a:extLst>
            </p:cNvPr>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399" name="Freeform 15">
              <a:extLst>
                <a:ext uri="{FF2B5EF4-FFF2-40B4-BE49-F238E27FC236}">
                  <a16:creationId xmlns:a16="http://schemas.microsoft.com/office/drawing/2014/main" id="{E27EC046-FB12-C643-ABE6-A4F62443B2E3}"/>
                </a:ext>
              </a:extLst>
            </p:cNvPr>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00" name="Freeform 16">
              <a:extLst>
                <a:ext uri="{FF2B5EF4-FFF2-40B4-BE49-F238E27FC236}">
                  <a16:creationId xmlns:a16="http://schemas.microsoft.com/office/drawing/2014/main" id="{70561E10-D5C6-CC49-9DF8-2076FD562695}"/>
                </a:ext>
              </a:extLst>
            </p:cNvPr>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01" name="Freeform 17">
              <a:extLst>
                <a:ext uri="{FF2B5EF4-FFF2-40B4-BE49-F238E27FC236}">
                  <a16:creationId xmlns:a16="http://schemas.microsoft.com/office/drawing/2014/main" id="{5C1719E8-42F0-BC42-A434-CEAB717EA257}"/>
                </a:ext>
              </a:extLst>
            </p:cNvPr>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02" name="Freeform 18">
              <a:extLst>
                <a:ext uri="{FF2B5EF4-FFF2-40B4-BE49-F238E27FC236}">
                  <a16:creationId xmlns:a16="http://schemas.microsoft.com/office/drawing/2014/main" id="{242F4B39-4994-2145-862B-F480AC46B858}"/>
                </a:ext>
              </a:extLst>
            </p:cNvPr>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03" name="Freeform 19">
              <a:extLst>
                <a:ext uri="{FF2B5EF4-FFF2-40B4-BE49-F238E27FC236}">
                  <a16:creationId xmlns:a16="http://schemas.microsoft.com/office/drawing/2014/main" id="{B8F857B1-19A3-3A42-956A-A620B32CE2D3}"/>
                </a:ext>
              </a:extLst>
            </p:cNvPr>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04" name="Freeform 20">
              <a:extLst>
                <a:ext uri="{FF2B5EF4-FFF2-40B4-BE49-F238E27FC236}">
                  <a16:creationId xmlns:a16="http://schemas.microsoft.com/office/drawing/2014/main" id="{C66B1503-0A3C-5640-953B-FDD8A59649BF}"/>
                </a:ext>
              </a:extLst>
            </p:cNvPr>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05" name="Freeform 21">
              <a:extLst>
                <a:ext uri="{FF2B5EF4-FFF2-40B4-BE49-F238E27FC236}">
                  <a16:creationId xmlns:a16="http://schemas.microsoft.com/office/drawing/2014/main" id="{C5231685-5881-1A4A-AB00-3A1B84218327}"/>
                </a:ext>
              </a:extLst>
            </p:cNvPr>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06" name="Freeform 22">
              <a:extLst>
                <a:ext uri="{FF2B5EF4-FFF2-40B4-BE49-F238E27FC236}">
                  <a16:creationId xmlns:a16="http://schemas.microsoft.com/office/drawing/2014/main" id="{C36B8F84-FD6A-E145-BA52-1730C1D984FB}"/>
                </a:ext>
              </a:extLst>
            </p:cNvPr>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07" name="Freeform 23">
              <a:extLst>
                <a:ext uri="{FF2B5EF4-FFF2-40B4-BE49-F238E27FC236}">
                  <a16:creationId xmlns:a16="http://schemas.microsoft.com/office/drawing/2014/main" id="{6D6BB13A-7D36-E44D-A920-93AE318AB5C4}"/>
                </a:ext>
              </a:extLst>
            </p:cNvPr>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08" name="Freeform 24">
              <a:extLst>
                <a:ext uri="{FF2B5EF4-FFF2-40B4-BE49-F238E27FC236}">
                  <a16:creationId xmlns:a16="http://schemas.microsoft.com/office/drawing/2014/main" id="{C38C98A7-B31A-2949-AA60-22E029E3E24B}"/>
                </a:ext>
              </a:extLst>
            </p:cNvPr>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09" name="Freeform 25">
              <a:extLst>
                <a:ext uri="{FF2B5EF4-FFF2-40B4-BE49-F238E27FC236}">
                  <a16:creationId xmlns:a16="http://schemas.microsoft.com/office/drawing/2014/main" id="{1D7E17C8-81A3-F147-B085-E48E6F29A0BA}"/>
                </a:ext>
              </a:extLst>
            </p:cNvPr>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10" name="Freeform 26">
              <a:extLst>
                <a:ext uri="{FF2B5EF4-FFF2-40B4-BE49-F238E27FC236}">
                  <a16:creationId xmlns:a16="http://schemas.microsoft.com/office/drawing/2014/main" id="{A621D46E-6D0B-A441-A293-BBCC345B868C}"/>
                </a:ext>
              </a:extLst>
            </p:cNvPr>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11" name="Oval 27">
              <a:extLst>
                <a:ext uri="{FF2B5EF4-FFF2-40B4-BE49-F238E27FC236}">
                  <a16:creationId xmlns:a16="http://schemas.microsoft.com/office/drawing/2014/main" id="{AF96BB21-F558-D341-907B-CDCF87F0BE39}"/>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412" name="Oval 28">
              <a:extLst>
                <a:ext uri="{FF2B5EF4-FFF2-40B4-BE49-F238E27FC236}">
                  <a16:creationId xmlns:a16="http://schemas.microsoft.com/office/drawing/2014/main" id="{EDA3156B-665B-9B4E-B43A-58600026EA61}"/>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413" name="Oval 29">
              <a:extLst>
                <a:ext uri="{FF2B5EF4-FFF2-40B4-BE49-F238E27FC236}">
                  <a16:creationId xmlns:a16="http://schemas.microsoft.com/office/drawing/2014/main" id="{F375163C-E042-B842-9DC8-9D8177F3064F}"/>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414" name="Freeform 30">
              <a:extLst>
                <a:ext uri="{FF2B5EF4-FFF2-40B4-BE49-F238E27FC236}">
                  <a16:creationId xmlns:a16="http://schemas.microsoft.com/office/drawing/2014/main" id="{0ECC6AD2-6334-8640-A44D-388BE39A1CB9}"/>
                </a:ext>
              </a:extLst>
            </p:cNvPr>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15" name="Freeform 31">
              <a:extLst>
                <a:ext uri="{FF2B5EF4-FFF2-40B4-BE49-F238E27FC236}">
                  <a16:creationId xmlns:a16="http://schemas.microsoft.com/office/drawing/2014/main" id="{DC682028-1170-7341-9BB3-FD2E79ADD3A6}"/>
                </a:ext>
              </a:extLst>
            </p:cNvPr>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16" name="Rectangle 32">
              <a:extLst>
                <a:ext uri="{FF2B5EF4-FFF2-40B4-BE49-F238E27FC236}">
                  <a16:creationId xmlns:a16="http://schemas.microsoft.com/office/drawing/2014/main" id="{CEB69A1A-246C-E34F-8F5C-7B1461C9CABA}"/>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417" name="Rectangle 33">
              <a:extLst>
                <a:ext uri="{FF2B5EF4-FFF2-40B4-BE49-F238E27FC236}">
                  <a16:creationId xmlns:a16="http://schemas.microsoft.com/office/drawing/2014/main" id="{BCF808F1-4527-1142-BD85-1E5C9F2E8C35}"/>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418" name="AutoShape 34">
              <a:extLst>
                <a:ext uri="{FF2B5EF4-FFF2-40B4-BE49-F238E27FC236}">
                  <a16:creationId xmlns:a16="http://schemas.microsoft.com/office/drawing/2014/main" id="{FF9565E3-B406-3D40-833D-9F98E8ECD71D}"/>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hangingPunct="0">
                <a:defRPr/>
              </a:pPr>
              <a:endParaRPr lang="en-US">
                <a:solidFill>
                  <a:srgbClr val="FFFFFF"/>
                </a:solidFill>
                <a:latin typeface="Tahoma" pitchFamily="19" charset="-52"/>
                <a:ea typeface="+mn-ea"/>
              </a:endParaRPr>
            </a:p>
          </p:txBody>
        </p:sp>
        <p:sp>
          <p:nvSpPr>
            <p:cNvPr id="16419" name="Freeform 35">
              <a:extLst>
                <a:ext uri="{FF2B5EF4-FFF2-40B4-BE49-F238E27FC236}">
                  <a16:creationId xmlns:a16="http://schemas.microsoft.com/office/drawing/2014/main" id="{DAB931C6-A7A2-0E43-AB20-0FDFB49A7D1A}"/>
                </a:ext>
              </a:extLst>
            </p:cNvPr>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sp>
          <p:nvSpPr>
            <p:cNvPr id="16420" name="Freeform 36">
              <a:extLst>
                <a:ext uri="{FF2B5EF4-FFF2-40B4-BE49-F238E27FC236}">
                  <a16:creationId xmlns:a16="http://schemas.microsoft.com/office/drawing/2014/main" id="{0AC6EF06-6116-8C47-900A-D4DBBCA4A3EC}"/>
                </a:ext>
              </a:extLst>
            </p:cNvPr>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hangingPunct="0">
                <a:defRPr/>
              </a:pPr>
              <a:endParaRPr lang="en-US">
                <a:solidFill>
                  <a:srgbClr val="FFFFFF"/>
                </a:solidFill>
                <a:latin typeface="Tahoma" pitchFamily="19" charset="-52"/>
                <a:ea typeface="+mn-ea"/>
              </a:endParaRPr>
            </a:p>
          </p:txBody>
        </p:sp>
      </p:grpSp>
      <p:sp>
        <p:nvSpPr>
          <p:cNvPr id="62467" name="Rectangle 37">
            <a:extLst>
              <a:ext uri="{FF2B5EF4-FFF2-40B4-BE49-F238E27FC236}">
                <a16:creationId xmlns:a16="http://schemas.microsoft.com/office/drawing/2014/main" id="{FE8BAE21-0211-E348-9C32-F446D74E3FB6}"/>
              </a:ext>
            </a:extLst>
          </p:cNvPr>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468" name="Rectangle 38">
            <a:extLst>
              <a:ext uri="{FF2B5EF4-FFF2-40B4-BE49-F238E27FC236}">
                <a16:creationId xmlns:a16="http://schemas.microsoft.com/office/drawing/2014/main" id="{7AABE73C-EB55-9B4B-A63B-A326D629509D}"/>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2" name="Date Placeholder 2">
            <a:extLst>
              <a:ext uri="{FF2B5EF4-FFF2-40B4-BE49-F238E27FC236}">
                <a16:creationId xmlns:a16="http://schemas.microsoft.com/office/drawing/2014/main" id="{F85D8DC9-3F83-2D46-871C-30CBFB7C1646}"/>
              </a:ext>
            </a:extLst>
          </p:cNvPr>
          <p:cNvSpPr>
            <a:spLocks noGrp="1"/>
          </p:cNvSpPr>
          <p:nvPr>
            <p:ph type="dt" sz="half" idx="2"/>
          </p:nvPr>
        </p:nvSpPr>
        <p:spPr bwMode="auto">
          <a:xfrm>
            <a:off x="457200" y="6278563"/>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FFFFFF"/>
                </a:solidFill>
                <a:latin typeface="Times New Roman" pitchFamily="-112" charset="0"/>
                <a:ea typeface="ＭＳ Ｐゴシック" pitchFamily="-112" charset="-128"/>
              </a:defRPr>
            </a:lvl1pPr>
          </a:lstStyle>
          <a:p>
            <a:pPr>
              <a:defRPr/>
            </a:pPr>
            <a:endParaRPr lang="en-US"/>
          </a:p>
        </p:txBody>
      </p:sp>
      <p:sp>
        <p:nvSpPr>
          <p:cNvPr id="43" name="Footer Placeholder 3">
            <a:extLst>
              <a:ext uri="{FF2B5EF4-FFF2-40B4-BE49-F238E27FC236}">
                <a16:creationId xmlns:a16="http://schemas.microsoft.com/office/drawing/2014/main" id="{5BEE4DBF-3129-0249-9D93-9D821F456C65}"/>
              </a:ext>
            </a:extLst>
          </p:cNvPr>
          <p:cNvSpPr>
            <a:spLocks noGrp="1"/>
          </p:cNvSpPr>
          <p:nvPr>
            <p:ph type="ftr" sz="quarter" idx="3"/>
          </p:nvPr>
        </p:nvSpPr>
        <p:spPr bwMode="auto">
          <a:xfrm>
            <a:off x="3124200" y="6278563"/>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FFFFFF"/>
                </a:solidFill>
                <a:latin typeface="Times New Roman" pitchFamily="-112" charset="0"/>
                <a:ea typeface="ＭＳ Ｐゴシック" pitchFamily="-112" charset="-128"/>
              </a:defRPr>
            </a:lvl1pPr>
          </a:lstStyle>
          <a:p>
            <a:pPr>
              <a:defRPr/>
            </a:pPr>
            <a:endParaRPr lang="en-US"/>
          </a:p>
        </p:txBody>
      </p:sp>
      <p:sp>
        <p:nvSpPr>
          <p:cNvPr id="44" name="Slide Number Placeholder 4">
            <a:extLst>
              <a:ext uri="{FF2B5EF4-FFF2-40B4-BE49-F238E27FC236}">
                <a16:creationId xmlns:a16="http://schemas.microsoft.com/office/drawing/2014/main" id="{3BF16AC3-9E42-FD47-BD5A-6DA5A474E445}"/>
              </a:ext>
            </a:extLst>
          </p:cNvPr>
          <p:cNvSpPr>
            <a:spLocks noGrp="1"/>
          </p:cNvSpPr>
          <p:nvPr>
            <p:ph type="sldNum" sz="quarter" idx="4"/>
          </p:nvPr>
        </p:nvSpPr>
        <p:spPr bwMode="auto">
          <a:xfrm>
            <a:off x="6553200" y="6278563"/>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FFFFFF"/>
                </a:solidFill>
                <a:latin typeface="Times New Roman" panose="02020603050405020304" pitchFamily="18" charset="0"/>
              </a:defRPr>
            </a:lvl1pPr>
          </a:lstStyle>
          <a:p>
            <a:fld id="{35C7CE82-9BF2-E747-B1E2-00C6ADE4A2B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latin typeface="+mn-lt"/>
          <a:ea typeface="ＭＳ Ｐゴシック" panose="020B0600070205080204"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53634" name="Rectangle 2">
            <a:extLst>
              <a:ext uri="{FF2B5EF4-FFF2-40B4-BE49-F238E27FC236}">
                <a16:creationId xmlns:a16="http://schemas.microsoft.com/office/drawing/2014/main" id="{B3E68D6D-0CA3-E844-9051-A6DF1D02C73E}"/>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3635" name="Rectangle 3">
            <a:extLst>
              <a:ext uri="{FF2B5EF4-FFF2-40B4-BE49-F238E27FC236}">
                <a16:creationId xmlns:a16="http://schemas.microsoft.com/office/drawing/2014/main" id="{7B7581E4-F6E1-C645-9FA7-1DC6E70EAD4A}"/>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3636" name="Rectangle 4">
            <a:extLst>
              <a:ext uri="{FF2B5EF4-FFF2-40B4-BE49-F238E27FC236}">
                <a16:creationId xmlns:a16="http://schemas.microsoft.com/office/drawing/2014/main" id="{2E30CE56-E1DF-6040-8B7F-01D4DB3A18D6}"/>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Verdana" panose="020B0604030504040204" pitchFamily="34" charset="0"/>
                <a:ea typeface="MS Pゴシック" pitchFamily="-92" charset="-128"/>
              </a:defRPr>
            </a:lvl1pPr>
          </a:lstStyle>
          <a:p>
            <a:endParaRPr lang="en-US" altLang="en-US"/>
          </a:p>
        </p:txBody>
      </p:sp>
      <p:sp>
        <p:nvSpPr>
          <p:cNvPr id="453637" name="Rectangle 5">
            <a:extLst>
              <a:ext uri="{FF2B5EF4-FFF2-40B4-BE49-F238E27FC236}">
                <a16:creationId xmlns:a16="http://schemas.microsoft.com/office/drawing/2014/main" id="{E4B67032-7E54-264D-BBEB-2AD62CFDFA20}"/>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Verdana" panose="020B0604030504040204" pitchFamily="34" charset="0"/>
                <a:ea typeface="MS Pゴシック" pitchFamily="-92" charset="-128"/>
              </a:defRPr>
            </a:lvl1pPr>
          </a:lstStyle>
          <a:p>
            <a:endParaRPr lang="en-US" altLang="en-US"/>
          </a:p>
        </p:txBody>
      </p:sp>
      <p:sp>
        <p:nvSpPr>
          <p:cNvPr id="453638" name="Rectangle 6">
            <a:extLst>
              <a:ext uri="{FF2B5EF4-FFF2-40B4-BE49-F238E27FC236}">
                <a16:creationId xmlns:a16="http://schemas.microsoft.com/office/drawing/2014/main" id="{E0D2301C-A821-E047-98B2-5937A61C8E9E}"/>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Verdana" panose="020B0604030504040204" pitchFamily="34" charset="0"/>
                <a:ea typeface="MS Pゴシック" pitchFamily="-92" charset="-128"/>
              </a:defRPr>
            </a:lvl1pPr>
          </a:lstStyle>
          <a:p>
            <a:fld id="{C7290B99-CDEB-3D42-B9A4-128518DC777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5pPr>
      <a:lvl6pPr marL="457200"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6pPr>
      <a:lvl7pPr marL="914400"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7pPr>
      <a:lvl8pPr marL="1371600"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8pPr>
      <a:lvl9pPr marL="1828800"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pitchFamily="2" charset="2"/>
        <a:buChar char="D"/>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pitchFamily="2" charset="2"/>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pitchFamily="2" charset="2"/>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pitchFamily="2" charset="2"/>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pitchFamily="2" charset="2"/>
        <a:buChar char="D"/>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Monotype Sorts" pitchFamily="-112" charset="2"/>
        <a:buChar char="D"/>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Monotype Sorts" pitchFamily="-112" charset="2"/>
        <a:buChar char="D"/>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Monotype Sorts" pitchFamily="-112" charset="2"/>
        <a:buChar char="D"/>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Monotype Sorts" pitchFamily="-112" charset="2"/>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50.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50.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50.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0.xml"/><Relationship Id="rId1" Type="http://schemas.openxmlformats.org/officeDocument/2006/relationships/vmlDrawing" Target="../drawings/vmlDrawing1.v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50.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50.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7.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2" Type="http://schemas.openxmlformats.org/officeDocument/2006/relationships/image" Target="../media/image19.png"/><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50.png"/><Relationship Id="rId1" Type="http://schemas.openxmlformats.org/officeDocument/2006/relationships/slideLayout" Target="../slideLayouts/slideLayout106.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5.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10" Type="http://schemas.openxmlformats.org/officeDocument/2006/relationships/image" Target="../media/image31.png"/><Relationship Id="rId19" Type="http://schemas.openxmlformats.org/officeDocument/2006/relationships/image" Target="../media/image40.png"/><Relationship Id="rId31" Type="http://schemas.openxmlformats.org/officeDocument/2006/relationships/image" Target="../media/image52.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8.xml"/></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2" Type="http://schemas.openxmlformats.org/officeDocument/2006/relationships/image" Target="../media/image19.png"/><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50.png"/><Relationship Id="rId1" Type="http://schemas.openxmlformats.org/officeDocument/2006/relationships/slideLayout" Target="../slideLayouts/slideLayout95.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5.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10" Type="http://schemas.openxmlformats.org/officeDocument/2006/relationships/image" Target="../media/image31.png"/><Relationship Id="rId19" Type="http://schemas.openxmlformats.org/officeDocument/2006/relationships/image" Target="../media/image40.png"/><Relationship Id="rId31" Type="http://schemas.openxmlformats.org/officeDocument/2006/relationships/image" Target="../media/image52.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7.xml"/><Relationship Id="rId1" Type="http://schemas.openxmlformats.org/officeDocument/2006/relationships/themeOverride" Target="../theme/themeOverride1.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8.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150.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50.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50.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150.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15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15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57.xml"/><Relationship Id="rId1" Type="http://schemas.openxmlformats.org/officeDocument/2006/relationships/themeOverride" Target="../theme/themeOverride2.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40.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12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8.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0.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168.xm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3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50.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a:extLst>
              <a:ext uri="{FF2B5EF4-FFF2-40B4-BE49-F238E27FC236}">
                <a16:creationId xmlns:a16="http://schemas.microsoft.com/office/drawing/2014/main" id="{549156D3-A7BD-5F47-AFB0-DDFE5DD9249F}"/>
              </a:ext>
            </a:extLst>
          </p:cNvPr>
          <p:cNvSpPr>
            <a:spLocks noGrp="1" noChangeArrowheads="1"/>
          </p:cNvSpPr>
          <p:nvPr>
            <p:ph type="title" idx="4294967295"/>
          </p:nvPr>
        </p:nvSpPr>
        <p:spPr>
          <a:xfrm>
            <a:off x="2438400" y="685800"/>
            <a:ext cx="4724400" cy="1143000"/>
          </a:xfrm>
        </p:spPr>
        <p:txBody>
          <a:bodyPr/>
          <a:lstStyle/>
          <a:p>
            <a:pPr algn="l">
              <a:defRPr/>
            </a:pPr>
            <a:r>
              <a:rPr lang="en-US" sz="2400" dirty="0">
                <a:solidFill>
                  <a:schemeClr val="tx1"/>
                </a:solidFill>
                <a:latin typeface="Times New Roman" pitchFamily="-128" charset="0"/>
              </a:rPr>
              <a:t>Title Slide</a:t>
            </a:r>
          </a:p>
        </p:txBody>
      </p:sp>
      <p:sp>
        <p:nvSpPr>
          <p:cNvPr id="279555" name="Rectangle 5">
            <a:extLst>
              <a:ext uri="{FF2B5EF4-FFF2-40B4-BE49-F238E27FC236}">
                <a16:creationId xmlns:a16="http://schemas.microsoft.com/office/drawing/2014/main" id="{2147C904-CC8E-3F4C-9A88-47C95B78DBFC}"/>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a typeface="Osaka" panose="020B0600000000000000" pitchFamily="34" charset="-128"/>
            </a:endParaRPr>
          </a:p>
        </p:txBody>
      </p:sp>
      <p:pic>
        <p:nvPicPr>
          <p:cNvPr id="5122" name="Picture 2" descr="jaws2dvdlg">
            <a:extLst>
              <a:ext uri="{FF2B5EF4-FFF2-40B4-BE49-F238E27FC236}">
                <a16:creationId xmlns:a16="http://schemas.microsoft.com/office/drawing/2014/main" id="{21EE96B7-8F76-FE41-85BA-0167557A90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0"/>
            <a:ext cx="52578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a:extLst>
              <a:ext uri="{FF2B5EF4-FFF2-40B4-BE49-F238E27FC236}">
                <a16:creationId xmlns:a16="http://schemas.microsoft.com/office/drawing/2014/main" id="{FE7056B6-0864-C84A-BACC-D3FB24FF66E1}"/>
              </a:ext>
            </a:extLst>
          </p:cNvPr>
          <p:cNvSpPr>
            <a:spLocks noChangeArrowheads="1"/>
          </p:cNvSpPr>
          <p:nvPr/>
        </p:nvSpPr>
        <p:spPr bwMode="auto">
          <a:xfrm>
            <a:off x="2438400" y="469557"/>
            <a:ext cx="4724400" cy="1359241"/>
          </a:xfrm>
          <a:prstGeom prst="rect">
            <a:avLst/>
          </a:prstGeom>
          <a:solidFill>
            <a:srgbClr val="3366FF"/>
          </a:solidFill>
          <a:ln w="9525">
            <a:solidFill>
              <a:schemeClr val="tx1"/>
            </a:solidFill>
            <a:miter lim="800000"/>
            <a:headEnd/>
            <a:tailEnd/>
          </a:ln>
          <a:effec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r>
              <a:rPr lang="en-US" altLang="en-US" sz="8800" b="1" dirty="0">
                <a:solidFill>
                  <a:schemeClr val="bg1">
                    <a:lumMod val="20000"/>
                    <a:lumOff val="80000"/>
                  </a:schemeClr>
                </a:solidFill>
                <a:latin typeface="Times New Roman" panose="02020603050405020304" pitchFamily="18" charset="0"/>
                <a:ea typeface="Osaka" panose="020B0600000000000000" pitchFamily="34" charset="-128"/>
              </a:rPr>
              <a:t>JONAH</a:t>
            </a:r>
            <a:endParaRPr lang="en-US" altLang="en-US" sz="16600" dirty="0">
              <a:solidFill>
                <a:schemeClr val="bg1">
                  <a:lumMod val="20000"/>
                  <a:lumOff val="80000"/>
                </a:schemeClr>
              </a:solidFill>
              <a:latin typeface="Times New Roman" panose="02020603050405020304" pitchFamily="18" charset="0"/>
              <a:ea typeface="Osaka" panose="020B0600000000000000" pitchFamily="34" charset="-128"/>
            </a:endParaRPr>
          </a:p>
        </p:txBody>
      </p:sp>
      <p:sp>
        <p:nvSpPr>
          <p:cNvPr id="7" name="Rectangle 6">
            <a:extLst>
              <a:ext uri="{FF2B5EF4-FFF2-40B4-BE49-F238E27FC236}">
                <a16:creationId xmlns:a16="http://schemas.microsoft.com/office/drawing/2014/main" id="{688C74C3-81CC-BF43-AD63-27EA026CCE46}"/>
              </a:ext>
            </a:extLst>
          </p:cNvPr>
          <p:cNvSpPr>
            <a:spLocks noChangeArrowheads="1"/>
          </p:cNvSpPr>
          <p:nvPr/>
        </p:nvSpPr>
        <p:spPr bwMode="auto">
          <a:xfrm>
            <a:off x="0" y="6092830"/>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algn="ctr">
              <a:spcBef>
                <a:spcPct val="20000"/>
              </a:spcBef>
              <a:buClr>
                <a:srgbClr val="FFCC00"/>
              </a:buClr>
              <a:buSzPct val="7000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CICFamily.com &amp;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0" fill="hold"/>
                                        <p:tgtEl>
                                          <p:spTgt spid="5123"/>
                                        </p:tgtEl>
                                        <p:attrNameLst>
                                          <p:attrName>ppt_x</p:attrName>
                                        </p:attrNameLst>
                                      </p:cBhvr>
                                      <p:tavLst>
                                        <p:tav tm="0">
                                          <p:val>
                                            <p:strVal val="#ppt_x"/>
                                          </p:val>
                                        </p:tav>
                                        <p:tav tm="100000">
                                          <p:val>
                                            <p:strVal val="#ppt_x"/>
                                          </p:val>
                                        </p:tav>
                                      </p:tavLst>
                                    </p:anim>
                                    <p:anim calcmode="lin" valueType="num">
                                      <p:cBhvr additive="base">
                                        <p:cTn id="14" dur="5000" fill="hold"/>
                                        <p:tgtEl>
                                          <p:spTgt spid="51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REMIND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389692EC-CC88-AC4D-855E-8C896273E42F}"/>
              </a:ext>
            </a:extLst>
          </p:cNvPr>
          <p:cNvSpPr>
            <a:spLocks noGrp="1" noChangeArrowheads="1"/>
          </p:cNvSpPr>
          <p:nvPr>
            <p:ph type="title" idx="4294967295"/>
          </p:nvPr>
        </p:nvSpPr>
        <p:spPr>
          <a:solidFill>
            <a:srgbClr val="030201"/>
          </a:solidFill>
        </p:spPr>
        <p:txBody>
          <a:bodyPr/>
          <a:lstStyle/>
          <a:p>
            <a:pPr eaLnBrk="1" hangingPunct="1">
              <a:defRPr/>
            </a:pPr>
            <a:r>
              <a:rPr kumimoji="1" lang="en-US" dirty="0"/>
              <a:t>Jonah 1: Go!</a:t>
            </a:r>
          </a:p>
        </p:txBody>
      </p:sp>
      <p:sp>
        <p:nvSpPr>
          <p:cNvPr id="4" name="Text Box 4">
            <a:extLst>
              <a:ext uri="{FF2B5EF4-FFF2-40B4-BE49-F238E27FC236}">
                <a16:creationId xmlns:a16="http://schemas.microsoft.com/office/drawing/2014/main" id="{901D8A67-99D5-F54F-8BE0-D24EE2977A30}"/>
              </a:ext>
            </a:extLst>
          </p:cNvPr>
          <p:cNvSpPr txBox="1">
            <a:spLocks noChangeArrowheads="1"/>
          </p:cNvSpPr>
          <p:nvPr/>
        </p:nvSpPr>
        <p:spPr bwMode="auto">
          <a:xfrm>
            <a:off x="8305800" y="71438"/>
            <a:ext cx="758825" cy="457200"/>
          </a:xfrm>
          <a:prstGeom prst="rect">
            <a:avLst/>
          </a:prstGeom>
          <a:noFill/>
          <a:ln w="9525">
            <a:noFill/>
            <a:miter lim="800000"/>
            <a:headEnd/>
            <a:tailEnd/>
          </a:ln>
          <a:effectLst>
            <a:outerShdw blurRad="63500" dist="38099" dir="2700000" algn="ctr" rotWithShape="0">
              <a:srgbClr val="030201">
                <a:alpha val="74998"/>
              </a:srgbClr>
            </a:outerShdw>
          </a:effectLst>
        </p:spPr>
        <p:txBody>
          <a:bodyPr>
            <a:spAutoFit/>
          </a:bodyPr>
          <a:lstStyle/>
          <a:p>
            <a:pPr defTabSz="914400" eaLnBrk="0" hangingPunct="0">
              <a:defRPr/>
            </a:pPr>
            <a:r>
              <a:rPr lang="en-US" sz="2400" b="1" dirty="0">
                <a:latin typeface="Arial"/>
                <a:ea typeface="+mn-ea"/>
                <a:cs typeface="Arial"/>
              </a:rPr>
              <a:t>604</a:t>
            </a:r>
          </a:p>
        </p:txBody>
      </p:sp>
      <p:sp>
        <p:nvSpPr>
          <p:cNvPr id="173059" name="Rectangle 3">
            <a:extLst>
              <a:ext uri="{FF2B5EF4-FFF2-40B4-BE49-F238E27FC236}">
                <a16:creationId xmlns:a16="http://schemas.microsoft.com/office/drawing/2014/main" id="{380E6C2F-2A21-1A4F-B5C9-8008525C9D6B}"/>
              </a:ext>
            </a:extLst>
          </p:cNvPr>
          <p:cNvSpPr>
            <a:spLocks noChangeArrowheads="1"/>
          </p:cNvSpPr>
          <p:nvPr/>
        </p:nvSpPr>
        <p:spPr bwMode="auto">
          <a:xfrm>
            <a:off x="533400" y="1905000"/>
            <a:ext cx="8229600" cy="4114800"/>
          </a:xfrm>
          <a:prstGeom prst="rect">
            <a:avLst/>
          </a:prstGeom>
          <a:noFill/>
          <a:ln>
            <a:noFill/>
          </a:ln>
          <a:effectLst>
            <a:outerShdw dist="25400" dir="169799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27063" indent="-627063" defTabSz="914400">
              <a:spcBef>
                <a:spcPct val="20000"/>
              </a:spcBef>
              <a:buClr>
                <a:schemeClr val="hlink"/>
              </a:buClr>
              <a:buSzPct val="65000"/>
              <a:buFont typeface="Arial" pitchFamily="-128" charset="0"/>
              <a:buAutoNum type="romanUcPeriod"/>
              <a:defRPr/>
            </a:pPr>
            <a:r>
              <a:rPr kumimoji="1" lang="en-US" sz="3600" b="1" kern="0" dirty="0">
                <a:latin typeface="+mn-lt"/>
                <a:ea typeface="ＭＳ Ｐゴシック" pitchFamily="-112" charset="-128"/>
              </a:rPr>
              <a:t>God commands His people to tell the wicked how much He hates their </a:t>
            </a:r>
            <a:r>
              <a:rPr kumimoji="1" lang="en-US" sz="3600" b="1" kern="0" dirty="0">
                <a:solidFill>
                  <a:srgbClr val="FFFF00"/>
                </a:solidFill>
                <a:latin typeface="+mn-lt"/>
                <a:ea typeface="ＭＳ Ｐゴシック" pitchFamily="-112" charset="-128"/>
              </a:rPr>
              <a:t>sin</a:t>
            </a:r>
            <a:r>
              <a:rPr kumimoji="1" lang="en-US" sz="3600" b="1" kern="0" dirty="0">
                <a:solidFill>
                  <a:srgbClr val="FFFFFF"/>
                </a:solidFill>
                <a:latin typeface="+mn-lt"/>
                <a:ea typeface="ＭＳ Ｐゴシック" pitchFamily="-112" charset="-128"/>
              </a:rPr>
              <a:t> (1-2).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02B0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8FBD251-CCD0-0047-8050-D2490B9D615C}"/>
              </a:ext>
            </a:extLst>
          </p:cNvPr>
          <p:cNvSpPr>
            <a:spLocks noGrp="1"/>
          </p:cNvSpPr>
          <p:nvPr>
            <p:ph type="title" idx="4294967295"/>
          </p:nvPr>
        </p:nvSpPr>
        <p:spPr>
          <a:xfrm>
            <a:off x="0" y="2362200"/>
            <a:ext cx="7162800" cy="1143000"/>
          </a:xfrm>
        </p:spPr>
        <p:txBody>
          <a:bodyPr/>
          <a:lstStyle/>
          <a:p>
            <a:pPr>
              <a:defRPr/>
            </a:pPr>
            <a:r>
              <a:rPr lang="en-US" dirty="0"/>
              <a:t>Assyrian Brutality</a:t>
            </a:r>
          </a:p>
        </p:txBody>
      </p:sp>
      <p:pic>
        <p:nvPicPr>
          <p:cNvPr id="300035" name="Picture 2" descr="BKA200000014">
            <a:extLst>
              <a:ext uri="{FF2B5EF4-FFF2-40B4-BE49-F238E27FC236}">
                <a16:creationId xmlns:a16="http://schemas.microsoft.com/office/drawing/2014/main" id="{73DB1D5B-2921-3E47-B6EC-1E36157BD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2263"/>
            <a:ext cx="8077200" cy="62134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555" name="Text Box 3">
            <a:extLst>
              <a:ext uri="{FF2B5EF4-FFF2-40B4-BE49-F238E27FC236}">
                <a16:creationId xmlns:a16="http://schemas.microsoft.com/office/drawing/2014/main" id="{761B9D1F-AAFB-3A4E-9BFA-64996B0DE7A7}"/>
              </a:ext>
            </a:extLst>
          </p:cNvPr>
          <p:cNvSpPr txBox="1">
            <a:spLocks noChangeArrowheads="1"/>
          </p:cNvSpPr>
          <p:nvPr/>
        </p:nvSpPr>
        <p:spPr bwMode="auto">
          <a:xfrm>
            <a:off x="1447800" y="76200"/>
            <a:ext cx="5915025" cy="1189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hangingPunct="0">
              <a:defRPr/>
            </a:pPr>
            <a:r>
              <a:rPr lang="en-US" sz="7200" b="1" i="1" dirty="0">
                <a:solidFill>
                  <a:srgbClr val="FF0000"/>
                </a:solidFill>
                <a:effectLst>
                  <a:outerShdw blurRad="38100" dist="38100" dir="2700000" algn="tl">
                    <a:srgbClr val="000000"/>
                  </a:outerShdw>
                </a:effectLst>
                <a:latin typeface="Rockwell Extra Bold" pitchFamily="-112" charset="0"/>
                <a:ea typeface="+mn-ea"/>
              </a:rPr>
              <a:t>Assyrian</a:t>
            </a:r>
          </a:p>
        </p:txBody>
      </p:sp>
      <p:sp>
        <p:nvSpPr>
          <p:cNvPr id="23556" name="Text Box 4">
            <a:extLst>
              <a:ext uri="{FF2B5EF4-FFF2-40B4-BE49-F238E27FC236}">
                <a16:creationId xmlns:a16="http://schemas.microsoft.com/office/drawing/2014/main" id="{63460EA8-B53E-5A47-8B4C-540904B307D9}"/>
              </a:ext>
            </a:extLst>
          </p:cNvPr>
          <p:cNvSpPr txBox="1">
            <a:spLocks noChangeArrowheads="1"/>
          </p:cNvSpPr>
          <p:nvPr/>
        </p:nvSpPr>
        <p:spPr bwMode="auto">
          <a:xfrm>
            <a:off x="1495425" y="838200"/>
            <a:ext cx="7086600" cy="1189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hangingPunct="0">
              <a:defRPr/>
            </a:pPr>
            <a:r>
              <a:rPr lang="en-US" sz="7200" b="1" i="1" dirty="0">
                <a:solidFill>
                  <a:srgbClr val="FF0000"/>
                </a:solidFill>
                <a:effectLst>
                  <a:outerShdw blurRad="38100" dist="38100" dir="2700000" algn="tl">
                    <a:srgbClr val="000000"/>
                  </a:outerShdw>
                </a:effectLst>
                <a:latin typeface="Rockwell Extra Bold" pitchFamily="-112" charset="0"/>
                <a:ea typeface="+mn-ea"/>
              </a:rPr>
              <a:t>Brutality</a:t>
            </a:r>
          </a:p>
        </p:txBody>
      </p:sp>
      <p:sp>
        <p:nvSpPr>
          <p:cNvPr id="300038" name="Text Box 5">
            <a:extLst>
              <a:ext uri="{FF2B5EF4-FFF2-40B4-BE49-F238E27FC236}">
                <a16:creationId xmlns:a16="http://schemas.microsoft.com/office/drawing/2014/main" id="{6C527F44-2EEF-6241-A229-29300E26977B}"/>
              </a:ext>
            </a:extLst>
          </p:cNvPr>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r>
              <a:rPr lang="en-US" altLang="en-US" b="1">
                <a:solidFill>
                  <a:srgbClr val="FFFFFF"/>
                </a:solidFill>
                <a:latin typeface="Times New Roman" panose="02020603050405020304" pitchFamily="18" charset="0"/>
                <a:ea typeface="Osaka" panose="020B0600000000000000" pitchFamily="34" charset="-128"/>
              </a:rPr>
              <a:t>614</a:t>
            </a:r>
          </a:p>
        </p:txBody>
      </p:sp>
      <p:sp>
        <p:nvSpPr>
          <p:cNvPr id="300039" name="TextBox 5">
            <a:extLst>
              <a:ext uri="{FF2B5EF4-FFF2-40B4-BE49-F238E27FC236}">
                <a16:creationId xmlns:a16="http://schemas.microsoft.com/office/drawing/2014/main" id="{9952C080-144B-FE49-9682-23F614E13155}"/>
              </a:ext>
            </a:extLst>
          </p:cNvPr>
          <p:cNvSpPr txBox="1">
            <a:spLocks noChangeArrowheads="1"/>
          </p:cNvSpPr>
          <p:nvPr/>
        </p:nvSpPr>
        <p:spPr bwMode="auto">
          <a:xfrm>
            <a:off x="5105400" y="2462213"/>
            <a:ext cx="4038600" cy="410845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r>
              <a:rPr lang="en-US" altLang="en-US">
                <a:solidFill>
                  <a:srgbClr val="F5F5F2"/>
                </a:solidFill>
                <a:cs typeface="Arial" panose="020B0604020202020204" pitchFamily="34" charset="0"/>
              </a:rPr>
              <a:t>“A pyramid of heads I reared in front of his city.  Their youths and their maidens I burnt up in the flames.” </a:t>
            </a:r>
          </a:p>
          <a:p>
            <a:pPr algn="ctr" defTabSz="914400"/>
            <a:br>
              <a:rPr lang="en-US" altLang="en-US">
                <a:solidFill>
                  <a:srgbClr val="F5F5F2"/>
                </a:solidFill>
                <a:cs typeface="Arial" panose="020B0604020202020204" pitchFamily="34" charset="0"/>
              </a:rPr>
            </a:br>
            <a:r>
              <a:rPr lang="en-US" altLang="en-US">
                <a:solidFill>
                  <a:srgbClr val="F5F5F2"/>
                </a:solidFill>
                <a:cs typeface="Arial" panose="020B0604020202020204" pitchFamily="34" charset="0"/>
              </a:rPr>
              <a:t>Shalmaneser, 859-824 BC </a:t>
            </a:r>
            <a:br>
              <a:rPr lang="en-US" altLang="en-US">
                <a:solidFill>
                  <a:srgbClr val="F5F5F2"/>
                </a:solidFill>
                <a:cs typeface="Arial" panose="020B0604020202020204" pitchFamily="34" charset="0"/>
              </a:rPr>
            </a:br>
            <a:r>
              <a:rPr lang="en-US" altLang="en-US">
                <a:solidFill>
                  <a:srgbClr val="F5F5F2"/>
                </a:solidFill>
                <a:cs typeface="Arial" panose="020B0604020202020204" pitchFamily="34" charset="0"/>
              </a:rPr>
              <a:t>= 80 years before Jonah, in</a:t>
            </a:r>
          </a:p>
          <a:p>
            <a:pPr algn="ctr" defTabSz="914400"/>
            <a:r>
              <a:rPr lang="en-US" altLang="en-US">
                <a:solidFill>
                  <a:srgbClr val="F5F5F2"/>
                </a:solidFill>
                <a:cs typeface="Arial" panose="020B0604020202020204" pitchFamily="34" charset="0"/>
              </a:rPr>
              <a:t>Luckenbill, </a:t>
            </a:r>
            <a:r>
              <a:rPr lang="en-US" altLang="en-US" i="1">
                <a:solidFill>
                  <a:srgbClr val="F5F5F2"/>
                </a:solidFill>
                <a:cs typeface="Arial" panose="020B0604020202020204" pitchFamily="34" charset="0"/>
              </a:rPr>
              <a:t>Ancient Records of Assyria and Babylonia</a:t>
            </a:r>
            <a:r>
              <a:rPr lang="en-US" altLang="en-US">
                <a:solidFill>
                  <a:srgbClr val="F5F5F2"/>
                </a:solidFill>
                <a:cs typeface="Arial" panose="020B0604020202020204" pitchFamily="34" charset="0"/>
              </a:rPr>
              <a:t>, 1:213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BE569A-DBDD-B143-B9AD-D7A721D56AF8}"/>
              </a:ext>
            </a:extLst>
          </p:cNvPr>
          <p:cNvSpPr>
            <a:spLocks noGrp="1"/>
          </p:cNvSpPr>
          <p:nvPr>
            <p:ph type="title" idx="4294967295"/>
          </p:nvPr>
        </p:nvSpPr>
        <p:spPr/>
        <p:txBody>
          <a:bodyPr/>
          <a:lstStyle/>
          <a:p>
            <a:pPr>
              <a:defRPr/>
            </a:pPr>
            <a:r>
              <a:rPr lang="en-US" dirty="0"/>
              <a:t>Siege &amp; Attack</a:t>
            </a:r>
          </a:p>
        </p:txBody>
      </p:sp>
      <p:pic>
        <p:nvPicPr>
          <p:cNvPr id="24578" name="Picture 2" descr="scene06">
            <a:extLst>
              <a:ext uri="{FF2B5EF4-FFF2-40B4-BE49-F238E27FC236}">
                <a16:creationId xmlns:a16="http://schemas.microsoft.com/office/drawing/2014/main" id="{C2AC1645-888D-1444-A75B-B47241A4E3F5}"/>
              </a:ext>
            </a:extLst>
          </p:cNvPr>
          <p:cNvPicPr>
            <a:picLocks noChangeAspect="1" noChangeArrowheads="1"/>
          </p:cNvPicPr>
          <p:nvPr/>
        </p:nvPicPr>
        <p:blipFill>
          <a:blip r:embed="rId4"/>
          <a:srcRect/>
          <a:stretch>
            <a:fillRect/>
          </a:stretch>
        </p:blipFill>
        <p:spPr bwMode="auto">
          <a:xfrm>
            <a:off x="0" y="0"/>
            <a:ext cx="8458200" cy="6858000"/>
          </a:xfrm>
          <a:prstGeom prst="rect">
            <a:avLst/>
          </a:prstGeom>
          <a:solidFill>
            <a:schemeClr val="bg2"/>
          </a:solidFill>
          <a:effectLst>
            <a:outerShdw blurRad="63500" dist="148106" dir="12657825" algn="ctr" rotWithShape="0">
              <a:schemeClr val="tx1">
                <a:alpha val="74998"/>
              </a:schemeClr>
            </a:outerShdw>
          </a:effectLst>
        </p:spPr>
      </p:pic>
      <p:sp>
        <p:nvSpPr>
          <p:cNvPr id="302084" name="WordArt 3">
            <a:extLst>
              <a:ext uri="{FF2B5EF4-FFF2-40B4-BE49-F238E27FC236}">
                <a16:creationId xmlns:a16="http://schemas.microsoft.com/office/drawing/2014/main" id="{55CA8159-272A-8147-8952-61158DE36C52}"/>
              </a:ext>
            </a:extLst>
          </p:cNvPr>
          <p:cNvSpPr>
            <a:spLocks noChangeArrowheads="1" noChangeShapeType="1" noTextEdit="1"/>
          </p:cNvSpPr>
          <p:nvPr/>
        </p:nvSpPr>
        <p:spPr bwMode="auto">
          <a:xfrm>
            <a:off x="4114800" y="304800"/>
            <a:ext cx="3724275" cy="1524000"/>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Siege &amp; Attack!</a:t>
            </a:r>
          </a:p>
        </p:txBody>
      </p:sp>
      <p:sp>
        <p:nvSpPr>
          <p:cNvPr id="24580" name="Text Box 4">
            <a:extLst>
              <a:ext uri="{FF2B5EF4-FFF2-40B4-BE49-F238E27FC236}">
                <a16:creationId xmlns:a16="http://schemas.microsoft.com/office/drawing/2014/main" id="{DFB3BE2A-4E56-5745-BD34-934E56DFCF01}"/>
              </a:ext>
            </a:extLst>
          </p:cNvPr>
          <p:cNvSpPr txBox="1">
            <a:spLocks noChangeArrowheads="1"/>
          </p:cNvSpPr>
          <p:nvPr/>
        </p:nvSpPr>
        <p:spPr bwMode="auto">
          <a:xfrm>
            <a:off x="304800" y="5562600"/>
            <a:ext cx="8839200" cy="1066800"/>
          </a:xfrm>
          <a:prstGeom prst="rect">
            <a:avLst/>
          </a:prstGeom>
          <a:solidFill>
            <a:srgbClr val="FCE9C8"/>
          </a:solidFill>
          <a:ln w="9525">
            <a:noFill/>
            <a:miter lim="800000"/>
            <a:headEnd/>
            <a:tailEnd/>
          </a:ln>
          <a:effectLst>
            <a:outerShdw blurRad="63500" dist="38099" dir="2700000" algn="ctr" rotWithShape="0">
              <a:schemeClr val="bg1">
                <a:alpha val="74998"/>
              </a:schemeClr>
            </a:outerShdw>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r>
              <a:rPr lang="en-US" altLang="en-US" sz="3200" b="1">
                <a:latin typeface="Times New Roman" panose="02020603050405020304" pitchFamily="18" charset="0"/>
                <a:ea typeface="Osaka" panose="020B0600000000000000" pitchFamily="34" charset="-128"/>
              </a:rPr>
              <a:t>See H. Hunt, “Sixth Century Siege Warfare,” </a:t>
            </a:r>
            <a:r>
              <a:rPr lang="en-US" altLang="en-US" sz="3200" b="1" i="1">
                <a:latin typeface="Times New Roman" panose="02020603050405020304" pitchFamily="18" charset="0"/>
                <a:ea typeface="Osaka" panose="020B0600000000000000" pitchFamily="34" charset="-128"/>
              </a:rPr>
              <a:t>Biblical Illustrator</a:t>
            </a:r>
            <a:r>
              <a:rPr lang="en-US" altLang="en-US" sz="3200" b="1">
                <a:latin typeface="Times New Roman" panose="02020603050405020304" pitchFamily="18" charset="0"/>
                <a:ea typeface="Osaka" panose="020B0600000000000000" pitchFamily="34" charset="-128"/>
              </a:rPr>
              <a:t> (Fall ‘96): 43-45</a:t>
            </a:r>
          </a:p>
        </p:txBody>
      </p:sp>
      <p:sp>
        <p:nvSpPr>
          <p:cNvPr id="302086" name="Text Box 5">
            <a:extLst>
              <a:ext uri="{FF2B5EF4-FFF2-40B4-BE49-F238E27FC236}">
                <a16:creationId xmlns:a16="http://schemas.microsoft.com/office/drawing/2014/main" id="{0B79140A-7EED-C947-B78F-A1744F1ADB5F}"/>
              </a:ext>
            </a:extLst>
          </p:cNvPr>
          <p:cNvSpPr txBox="1">
            <a:spLocks noChangeArrowheads="1"/>
          </p:cNvSpPr>
          <p:nvPr/>
        </p:nvSpPr>
        <p:spPr bwMode="auto">
          <a:xfrm>
            <a:off x="8442325" y="1174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r>
              <a:rPr lang="en-US" altLang="en-US" b="1">
                <a:latin typeface="Times New Roman" panose="02020603050405020304" pitchFamily="18" charset="0"/>
                <a:ea typeface="Osaka" panose="020B0600000000000000" pitchFamily="34" charset="-128"/>
              </a:rPr>
              <a:t>614</a:t>
            </a:r>
            <a:endParaRPr lang="en-US" altLang="en-US">
              <a:latin typeface="Times New Roman" panose="02020603050405020304" pitchFamily="18" charset="0"/>
              <a:ea typeface="Osaka" panose="020B0600000000000000"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4130" name="Object 1026">
            <a:extLst>
              <a:ext uri="{FF2B5EF4-FFF2-40B4-BE49-F238E27FC236}">
                <a16:creationId xmlns:a16="http://schemas.microsoft.com/office/drawing/2014/main" id="{075A6DB3-77C6-9846-A419-066DA45A1877}"/>
              </a:ext>
            </a:extLst>
          </p:cNvPr>
          <p:cNvGraphicFramePr>
            <a:graphicFrameLocks noChangeAspect="1"/>
          </p:cNvGraphicFramePr>
          <p:nvPr/>
        </p:nvGraphicFramePr>
        <p:xfrm>
          <a:off x="0" y="76200"/>
          <a:ext cx="9144000" cy="6858000"/>
        </p:xfrm>
        <a:graphic>
          <a:graphicData uri="http://schemas.openxmlformats.org/presentationml/2006/ole">
            <mc:AlternateContent xmlns:mc="http://schemas.openxmlformats.org/markup-compatibility/2006">
              <mc:Choice xmlns:v="urn:schemas-microsoft-com:vml" Requires="v">
                <p:oleObj spid="_x0000_s304140" name="Slide" r:id="rId4" imgW="7143750" imgH="7143750" progId="PowerPoint.Slide.8">
                  <p:embed/>
                </p:oleObj>
              </mc:Choice>
              <mc:Fallback>
                <p:oleObj name="Slide" r:id="rId4" imgW="7143750" imgH="7143750" progId="PowerPoint.Slide.8">
                  <p:embed/>
                  <p:pic>
                    <p:nvPicPr>
                      <p:cNvPr id="0" name="Object 10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5603" name="Picture 3" descr="BKA200000016">
            <a:extLst>
              <a:ext uri="{FF2B5EF4-FFF2-40B4-BE49-F238E27FC236}">
                <a16:creationId xmlns:a16="http://schemas.microsoft.com/office/drawing/2014/main" id="{16B12A82-B3F7-2246-A97C-90719BEFA5F4}"/>
              </a:ext>
            </a:extLst>
          </p:cNvPr>
          <p:cNvPicPr>
            <a:picLocks noChangeAspect="1" noChangeArrowheads="1"/>
          </p:cNvPicPr>
          <p:nvPr/>
        </p:nvPicPr>
        <p:blipFill>
          <a:blip r:embed="rId6">
            <a:lum contrast="10000"/>
          </a:blip>
          <a:srcRect/>
          <a:stretch>
            <a:fillRect/>
          </a:stretch>
        </p:blipFill>
        <p:spPr bwMode="auto">
          <a:xfrm>
            <a:off x="5648325" y="1981200"/>
            <a:ext cx="3267075" cy="4572000"/>
          </a:xfrm>
          <a:prstGeom prst="rect">
            <a:avLst/>
          </a:prstGeom>
          <a:noFill/>
          <a:ln w="3175">
            <a:solidFill>
              <a:srgbClr val="000000"/>
            </a:solidFill>
            <a:miter lim="800000"/>
            <a:headEnd/>
            <a:tailEnd/>
          </a:ln>
          <a:effectLst>
            <a:outerShdw blurRad="63500" dist="137372" dir="2021404" algn="ctr" rotWithShape="0">
              <a:srgbClr val="FF0000">
                <a:alpha val="74998"/>
              </a:srgbClr>
            </a:outerShdw>
          </a:effectLst>
        </p:spPr>
      </p:pic>
      <p:sp>
        <p:nvSpPr>
          <p:cNvPr id="304132" name="Text Box 4">
            <a:extLst>
              <a:ext uri="{FF2B5EF4-FFF2-40B4-BE49-F238E27FC236}">
                <a16:creationId xmlns:a16="http://schemas.microsoft.com/office/drawing/2014/main" id="{03F0061B-6EDA-9C43-A83B-E92EE3A20BCE}"/>
              </a:ext>
            </a:extLst>
          </p:cNvPr>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r>
              <a:rPr lang="en-US" altLang="en-US" b="1">
                <a:latin typeface="Times New Roman" panose="02020603050405020304" pitchFamily="18" charset="0"/>
                <a:ea typeface="Osaka" panose="020B0600000000000000" pitchFamily="34" charset="-128"/>
              </a:rPr>
              <a:t>614</a:t>
            </a:r>
          </a:p>
        </p:txBody>
      </p:sp>
      <p:sp>
        <p:nvSpPr>
          <p:cNvPr id="304133" name="TextBox 4">
            <a:extLst>
              <a:ext uri="{FF2B5EF4-FFF2-40B4-BE49-F238E27FC236}">
                <a16:creationId xmlns:a16="http://schemas.microsoft.com/office/drawing/2014/main" id="{E6DAAB24-9CCA-554B-9613-D1C32618E637}"/>
              </a:ext>
            </a:extLst>
          </p:cNvPr>
          <p:cNvSpPr txBox="1">
            <a:spLocks noChangeArrowheads="1"/>
          </p:cNvSpPr>
          <p:nvPr/>
        </p:nvSpPr>
        <p:spPr bwMode="auto">
          <a:xfrm>
            <a:off x="0" y="2057400"/>
            <a:ext cx="5562600" cy="4416425"/>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r>
              <a:rPr lang="en-US" altLang="en-US" sz="3200">
                <a:solidFill>
                  <a:srgbClr val="F5F5F2"/>
                </a:solidFill>
                <a:cs typeface="Arial" panose="020B0604020202020204" pitchFamily="34" charset="0"/>
              </a:rPr>
              <a:t>“I pierced his chin with my keen hand dagger.  Through his jaw… I passed a rope, put a dog chain upon him and made him occupy a kennel” </a:t>
            </a:r>
          </a:p>
          <a:p>
            <a:pPr algn="ctr" defTabSz="914400"/>
            <a:br>
              <a:rPr lang="en-US" altLang="en-US" sz="2800">
                <a:solidFill>
                  <a:srgbClr val="F5F5F2"/>
                </a:solidFill>
                <a:cs typeface="Arial" panose="020B0604020202020204" pitchFamily="34" charset="0"/>
              </a:rPr>
            </a:br>
            <a:r>
              <a:rPr lang="en-US" altLang="en-US">
                <a:solidFill>
                  <a:srgbClr val="F5F5F2"/>
                </a:solidFill>
                <a:cs typeface="Arial" panose="020B0604020202020204" pitchFamily="34" charset="0"/>
              </a:rPr>
              <a:t>Ashurbanipal, 669-626 BC </a:t>
            </a:r>
            <a:br>
              <a:rPr lang="en-US" altLang="en-US">
                <a:solidFill>
                  <a:srgbClr val="F5F5F2"/>
                </a:solidFill>
                <a:cs typeface="Arial" panose="020B0604020202020204" pitchFamily="34" charset="0"/>
              </a:rPr>
            </a:br>
            <a:r>
              <a:rPr lang="en-US" altLang="en-US">
                <a:solidFill>
                  <a:srgbClr val="F5F5F2"/>
                </a:solidFill>
                <a:cs typeface="Arial" panose="020B0604020202020204" pitchFamily="34" charset="0"/>
              </a:rPr>
              <a:t>= 100 years after Jonah, in</a:t>
            </a:r>
          </a:p>
          <a:p>
            <a:pPr algn="ctr" defTabSz="914400"/>
            <a:r>
              <a:rPr lang="en-US" altLang="en-US">
                <a:solidFill>
                  <a:srgbClr val="F5F5F2"/>
                </a:solidFill>
                <a:cs typeface="Arial" panose="020B0604020202020204" pitchFamily="34" charset="0"/>
              </a:rPr>
              <a:t>Luckenbill, </a:t>
            </a:r>
            <a:r>
              <a:rPr lang="en-US" altLang="en-US" i="1">
                <a:solidFill>
                  <a:srgbClr val="F5F5F2"/>
                </a:solidFill>
                <a:cs typeface="Arial" panose="020B0604020202020204" pitchFamily="34" charset="0"/>
              </a:rPr>
              <a:t>Ancient Records of </a:t>
            </a:r>
            <a:br>
              <a:rPr lang="en-US" altLang="en-US" i="1">
                <a:solidFill>
                  <a:srgbClr val="F5F5F2"/>
                </a:solidFill>
                <a:cs typeface="Arial" panose="020B0604020202020204" pitchFamily="34" charset="0"/>
              </a:rPr>
            </a:br>
            <a:r>
              <a:rPr lang="en-US" altLang="en-US" i="1">
                <a:solidFill>
                  <a:srgbClr val="F5F5F2"/>
                </a:solidFill>
                <a:cs typeface="Arial" panose="020B0604020202020204" pitchFamily="34" charset="0"/>
              </a:rPr>
              <a:t>Assyria &amp; Babylonia</a:t>
            </a:r>
            <a:r>
              <a:rPr lang="en-US" altLang="en-US">
                <a:solidFill>
                  <a:srgbClr val="F5F5F2"/>
                </a:solidFill>
                <a:cs typeface="Arial" panose="020B0604020202020204" pitchFamily="34" charset="0"/>
              </a:rPr>
              <a:t>, 2:319</a:t>
            </a:r>
          </a:p>
        </p:txBody>
      </p:sp>
      <p:sp>
        <p:nvSpPr>
          <p:cNvPr id="6" name="Title 5">
            <a:extLst>
              <a:ext uri="{FF2B5EF4-FFF2-40B4-BE49-F238E27FC236}">
                <a16:creationId xmlns:a16="http://schemas.microsoft.com/office/drawing/2014/main" id="{E355CC18-0D20-4C40-870E-494C4C921BFA}"/>
              </a:ext>
            </a:extLst>
          </p:cNvPr>
          <p:cNvSpPr>
            <a:spLocks noGrp="1"/>
          </p:cNvSpPr>
          <p:nvPr>
            <p:ph type="title" idx="4294967295"/>
          </p:nvPr>
        </p:nvSpPr>
        <p:spPr>
          <a:xfrm>
            <a:off x="0" y="0"/>
            <a:ext cx="9144000" cy="685800"/>
          </a:xfrm>
        </p:spPr>
        <p:txBody>
          <a:bodyPr/>
          <a:lstStyle/>
          <a:p>
            <a:pPr>
              <a:defRPr/>
            </a:pPr>
            <a:r>
              <a:rPr lang="en-US" sz="3200" b="1" dirty="0"/>
              <a:t>Treatment of Captured Kings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A30CA-5389-A24B-95FB-DD1559A18179}"/>
              </a:ext>
            </a:extLst>
          </p:cNvPr>
          <p:cNvSpPr>
            <a:spLocks noGrp="1"/>
          </p:cNvSpPr>
          <p:nvPr>
            <p:ph type="title" idx="4294967295"/>
          </p:nvPr>
        </p:nvSpPr>
        <p:spPr/>
        <p:txBody>
          <a:bodyPr/>
          <a:lstStyle/>
          <a:p>
            <a:r>
              <a:rPr lang="en-US" altLang="en-US"/>
              <a:t>Esarhaddon’s Ego (660 BC)</a:t>
            </a:r>
          </a:p>
        </p:txBody>
      </p:sp>
      <p:sp>
        <p:nvSpPr>
          <p:cNvPr id="306179" name="TextBox 2">
            <a:extLst>
              <a:ext uri="{FF2B5EF4-FFF2-40B4-BE49-F238E27FC236}">
                <a16:creationId xmlns:a16="http://schemas.microsoft.com/office/drawing/2014/main" id="{D6A53974-6680-C749-9A42-3F64C3DF27CA}"/>
              </a:ext>
            </a:extLst>
          </p:cNvPr>
          <p:cNvSpPr txBox="1">
            <a:spLocks noChangeArrowheads="1"/>
          </p:cNvSpPr>
          <p:nvPr/>
        </p:nvSpPr>
        <p:spPr bwMode="auto">
          <a:xfrm>
            <a:off x="1905000" y="2438400"/>
            <a:ext cx="68580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r>
              <a:rPr lang="en-US" altLang="en-US" sz="3200" b="1">
                <a:cs typeface="Arial" panose="020B0604020202020204" pitchFamily="34" charset="0"/>
              </a:rPr>
              <a:t>“I am powerful, I am </a:t>
            </a:r>
            <a:r>
              <a:rPr lang="en-US" altLang="en-US" sz="3200" b="1" i="1">
                <a:cs typeface="Arial" panose="020B0604020202020204" pitchFamily="34" charset="0"/>
              </a:rPr>
              <a:t>all </a:t>
            </a:r>
            <a:r>
              <a:rPr lang="en-US" altLang="en-US" sz="3200" b="1">
                <a:cs typeface="Arial" panose="020B0604020202020204" pitchFamily="34" charset="0"/>
              </a:rPr>
              <a:t>powerful, </a:t>
            </a:r>
            <a:br>
              <a:rPr lang="en-US" altLang="en-US" sz="3200" b="1">
                <a:cs typeface="Arial" panose="020B0604020202020204" pitchFamily="34" charset="0"/>
              </a:rPr>
            </a:br>
            <a:r>
              <a:rPr lang="en-US" altLang="en-US" sz="3200" b="1">
                <a:cs typeface="Arial" panose="020B0604020202020204" pitchFamily="34" charset="0"/>
              </a:rPr>
              <a:t>I am a hero, I am gigantic, I am colossal, I am honored, I am magnified, I am without equal among all kings, the chosen one of Asshur, Nabu, and Marduk!”</a:t>
            </a:r>
          </a:p>
        </p:txBody>
      </p:sp>
      <p:sp>
        <p:nvSpPr>
          <p:cNvPr id="306180" name="TextBox 3">
            <a:extLst>
              <a:ext uri="{FF2B5EF4-FFF2-40B4-BE49-F238E27FC236}">
                <a16:creationId xmlns:a16="http://schemas.microsoft.com/office/drawing/2014/main" id="{0AAC6CC7-D475-7F41-B959-484C212A9D63}"/>
              </a:ext>
            </a:extLst>
          </p:cNvPr>
          <p:cNvSpPr txBox="1">
            <a:spLocks noChangeArrowheads="1"/>
          </p:cNvSpPr>
          <p:nvPr/>
        </p:nvSpPr>
        <p:spPr bwMode="auto">
          <a:xfrm>
            <a:off x="2154238" y="5943600"/>
            <a:ext cx="69611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r>
              <a:rPr lang="en-US" altLang="en-US" sz="2000">
                <a:cs typeface="Arial" panose="020B0604020202020204" pitchFamily="34" charset="0"/>
              </a:rPr>
              <a:t>Luckenbill, </a:t>
            </a:r>
            <a:r>
              <a:rPr lang="en-US" altLang="en-US" sz="2000" i="1">
                <a:cs typeface="Arial" panose="020B0604020202020204" pitchFamily="34" charset="0"/>
              </a:rPr>
              <a:t>Ancient Records of Assyria and Babylonia</a:t>
            </a:r>
            <a:r>
              <a:rPr lang="en-US" altLang="en-US" sz="2000">
                <a:cs typeface="Arial" panose="020B0604020202020204" pitchFamily="34" charset="0"/>
              </a:rPr>
              <a:t>, 2:226</a:t>
            </a:r>
          </a:p>
          <a:p>
            <a:pPr algn="ctr" defTabSz="914400"/>
            <a:endParaRPr lang="en-US" altLang="en-US" sz="2000">
              <a:latin typeface="Times New Roman" panose="02020603050405020304" pitchFamily="18" charset="0"/>
              <a:ea typeface="Osaka" panose="020B0600000000000000" pitchFamily="34" charset="-128"/>
            </a:endParaRPr>
          </a:p>
        </p:txBody>
      </p:sp>
      <p:sp>
        <p:nvSpPr>
          <p:cNvPr id="306181" name="Text Box 5">
            <a:extLst>
              <a:ext uri="{FF2B5EF4-FFF2-40B4-BE49-F238E27FC236}">
                <a16:creationId xmlns:a16="http://schemas.microsoft.com/office/drawing/2014/main" id="{EF10FCA3-3F3A-A247-8137-BF08FF1D321B}"/>
              </a:ext>
            </a:extLst>
          </p:cNvPr>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r>
              <a:rPr lang="en-US" altLang="en-US" b="1">
                <a:solidFill>
                  <a:srgbClr val="FFFFFF"/>
                </a:solidFill>
                <a:latin typeface="Times New Roman" panose="02020603050405020304" pitchFamily="18" charset="0"/>
                <a:ea typeface="Osaka" panose="020B0600000000000000" pitchFamily="34" charset="-128"/>
              </a:rPr>
              <a:t>614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a:extLst>
              <a:ext uri="{FF2B5EF4-FFF2-40B4-BE49-F238E27FC236}">
                <a16:creationId xmlns:a16="http://schemas.microsoft.com/office/drawing/2014/main" id="{9D2B9970-3D04-594F-B397-C024EA9A965A}"/>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a typeface="Osaka" panose="020B0600000000000000" pitchFamily="34" charset="-128"/>
            </a:endParaRPr>
          </a:p>
        </p:txBody>
      </p:sp>
      <p:pic>
        <p:nvPicPr>
          <p:cNvPr id="307203" name="Picture 4" descr="60 Assyrian">
            <a:extLst>
              <a:ext uri="{FF2B5EF4-FFF2-40B4-BE49-F238E27FC236}">
                <a16:creationId xmlns:a16="http://schemas.microsoft.com/office/drawing/2014/main" id="{EC8549B1-6F3E-0146-AFBB-FC3C64133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79" t="-5058" r="-856"/>
          <a:stretch>
            <a:fillRect/>
          </a:stretch>
        </p:blipFill>
        <p:spPr bwMode="auto">
          <a:xfrm>
            <a:off x="0" y="-304800"/>
            <a:ext cx="9296400"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a:extLst>
              <a:ext uri="{FF2B5EF4-FFF2-40B4-BE49-F238E27FC236}">
                <a16:creationId xmlns:a16="http://schemas.microsoft.com/office/drawing/2014/main" id="{3AD17A48-8D94-F34B-AD78-F52122796AB5}"/>
              </a:ext>
            </a:extLst>
          </p:cNvPr>
          <p:cNvSpPr>
            <a:spLocks noGrp="1" noChangeArrowheads="1"/>
          </p:cNvSpPr>
          <p:nvPr>
            <p:ph type="title" idx="4294967295"/>
          </p:nvPr>
        </p:nvSpPr>
        <p:spPr>
          <a:xfrm>
            <a:off x="2286000" y="5257800"/>
            <a:ext cx="5638800" cy="762000"/>
          </a:xfrm>
          <a:solidFill>
            <a:srgbClr val="3366FF"/>
          </a:solidFill>
          <a:effectLst>
            <a:outerShdw blurRad="63500" dist="25400" dir="5100233" algn="ctr" rotWithShape="0">
              <a:srgbClr val="030201">
                <a:alpha val="75000"/>
              </a:srgbClr>
            </a:outerShdw>
          </a:effectLst>
        </p:spPr>
        <p:txBody>
          <a:bodyPr/>
          <a:lstStyle/>
          <a:p>
            <a:pPr eaLnBrk="1" hangingPunct="1"/>
            <a:r>
              <a:rPr kumimoji="1" lang="en-US" altLang="en-US">
                <a:solidFill>
                  <a:srgbClr val="FFFFFF"/>
                </a:solidFill>
                <a:effectLst>
                  <a:outerShdw blurRad="38100" dist="38100" dir="2700000" algn="tl">
                    <a:srgbClr val="000000"/>
                  </a:outerShdw>
                </a:effectLst>
              </a:rPr>
              <a:t>Assyrian Expansion</a:t>
            </a:r>
            <a:endParaRPr kumimoji="1" lang="en-US" altLang="en-US">
              <a:solidFill>
                <a:srgbClr val="FFFFFF"/>
              </a:solidFill>
            </a:endParaRPr>
          </a:p>
        </p:txBody>
      </p:sp>
      <p:sp>
        <p:nvSpPr>
          <p:cNvPr id="307205" name="Text Box 5">
            <a:extLst>
              <a:ext uri="{FF2B5EF4-FFF2-40B4-BE49-F238E27FC236}">
                <a16:creationId xmlns:a16="http://schemas.microsoft.com/office/drawing/2014/main" id="{D5D25782-5475-3549-98FC-355F7FB6CAEA}"/>
              </a:ext>
            </a:extLst>
          </p:cNvPr>
          <p:cNvSpPr txBox="1">
            <a:spLocks noChangeArrowheads="1"/>
          </p:cNvSpPr>
          <p:nvPr/>
        </p:nvSpPr>
        <p:spPr bwMode="auto">
          <a:xfrm>
            <a:off x="8213725" y="1936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r>
              <a:rPr lang="en-US" altLang="en-US" b="1">
                <a:latin typeface="Times New Roman" panose="02020603050405020304" pitchFamily="18" charset="0"/>
                <a:ea typeface="Osaka" panose="020B0600000000000000" pitchFamily="34" charset="-128"/>
              </a:rPr>
              <a:t>607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a:extLst>
              <a:ext uri="{FF2B5EF4-FFF2-40B4-BE49-F238E27FC236}">
                <a16:creationId xmlns:a16="http://schemas.microsoft.com/office/drawing/2014/main" id="{4FE14DA0-653C-4441-A5BA-6DF7CDC533AC}"/>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a typeface="Osaka" panose="020B0600000000000000" pitchFamily="34" charset="-128"/>
            </a:endParaRPr>
          </a:p>
        </p:txBody>
      </p:sp>
      <p:pic>
        <p:nvPicPr>
          <p:cNvPr id="309251" name="Picture 4" descr="Four_Spiritual_laws.jpg">
            <a:extLst>
              <a:ext uri="{FF2B5EF4-FFF2-40B4-BE49-F238E27FC236}">
                <a16:creationId xmlns:a16="http://schemas.microsoft.com/office/drawing/2014/main" id="{6D727321-AB91-6541-A4A2-8A154CC8AA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703768">
            <a:off x="1643063" y="-119063"/>
            <a:ext cx="5543550" cy="69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861C1EA2-BEA9-F346-A29C-0C30E6751189}"/>
              </a:ext>
            </a:extLst>
          </p:cNvPr>
          <p:cNvSpPr>
            <a:spLocks noGrp="1"/>
          </p:cNvSpPr>
          <p:nvPr>
            <p:ph type="title" idx="4294967295"/>
          </p:nvPr>
        </p:nvSpPr>
        <p:spPr>
          <a:xfrm>
            <a:off x="2362200" y="4572000"/>
            <a:ext cx="4572000" cy="2286000"/>
          </a:xfrm>
        </p:spPr>
        <p:txBody>
          <a:bodyPr/>
          <a:lstStyle/>
          <a:p>
            <a:r>
              <a:rPr lang="en-US" altLang="en-US" sz="3600"/>
              <a:t>God loves you and offers a wonderful plan for your life?</a:t>
            </a:r>
            <a:endParaRPr lang="en-US" altLang="en-US" sz="4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4" descr="forest_fire[HR].jpg">
            <a:extLst>
              <a:ext uri="{FF2B5EF4-FFF2-40B4-BE49-F238E27FC236}">
                <a16:creationId xmlns:a16="http://schemas.microsoft.com/office/drawing/2014/main" id="{75810AC3-C288-DF49-B41C-456094DAD3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19" name="Rectangle 3">
            <a:extLst>
              <a:ext uri="{FF2B5EF4-FFF2-40B4-BE49-F238E27FC236}">
                <a16:creationId xmlns:a16="http://schemas.microsoft.com/office/drawing/2014/main" id="{F0A4CF51-D684-D844-9A17-2A2DFEB7EA1E}"/>
              </a:ext>
            </a:extLst>
          </p:cNvPr>
          <p:cNvSpPr>
            <a:spLocks noGrp="1" noChangeArrowheads="1"/>
          </p:cNvSpPr>
          <p:nvPr>
            <p:ph type="title" idx="4294967295"/>
          </p:nvPr>
        </p:nvSpPr>
        <p:spPr>
          <a:xfrm>
            <a:off x="457200" y="152400"/>
            <a:ext cx="8229600" cy="941388"/>
          </a:xfrm>
          <a:effectLst>
            <a:outerShdw blurRad="63500" dist="38099" dir="2700000" algn="ctr" rotWithShape="0">
              <a:schemeClr val="accent1">
                <a:alpha val="74997"/>
              </a:schemeClr>
            </a:outerShdw>
          </a:effectLst>
        </p:spPr>
        <p:txBody>
          <a:bodyPr/>
          <a:lstStyle/>
          <a:p>
            <a:pPr eaLnBrk="1" hangingPunct="1"/>
            <a:r>
              <a:rPr lang="en-US" altLang="en-US">
                <a:solidFill>
                  <a:schemeClr val="tx1"/>
                </a:solidFill>
                <a:effectLst>
                  <a:outerShdw blurRad="38100" dist="38100" dir="2700000" algn="tl">
                    <a:srgbClr val="000000"/>
                  </a:outerShdw>
                </a:effectLst>
              </a:rPr>
              <a:t>What a Message…</a:t>
            </a:r>
          </a:p>
        </p:txBody>
      </p:sp>
      <p:sp>
        <p:nvSpPr>
          <p:cNvPr id="495620" name="Rectangle 4">
            <a:extLst>
              <a:ext uri="{FF2B5EF4-FFF2-40B4-BE49-F238E27FC236}">
                <a16:creationId xmlns:a16="http://schemas.microsoft.com/office/drawing/2014/main" id="{E4C83E42-6CF0-9446-96D5-4ABFD28F9B8A}"/>
              </a:ext>
            </a:extLst>
          </p:cNvPr>
          <p:cNvSpPr>
            <a:spLocks noChangeArrowheads="1"/>
          </p:cNvSpPr>
          <p:nvPr/>
        </p:nvSpPr>
        <p:spPr bwMode="auto">
          <a:xfrm>
            <a:off x="152400" y="4343400"/>
            <a:ext cx="8839200" cy="2514600"/>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hlink"/>
              </a:buClr>
              <a:buSzPct val="75000"/>
              <a:buFont typeface="Wingding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chemeClr val="tx2"/>
              </a:buClr>
              <a:buSzPct val="75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400" eaLnBrk="1" hangingPunct="1">
              <a:buFont typeface="Wingdings" pitchFamily="2" charset="2"/>
              <a:buNone/>
            </a:pPr>
            <a:r>
              <a:rPr lang="en-US" altLang="en-US" sz="3600" b="1" u="sng">
                <a:effectLst>
                  <a:outerShdw blurRad="38100" dist="38100" dir="2700000" algn="tl">
                    <a:srgbClr val="000000"/>
                  </a:outerShdw>
                </a:effectLst>
              </a:rPr>
              <a:t>Jonah’s Message…</a:t>
            </a:r>
          </a:p>
          <a:p>
            <a:pPr defTabSz="914400" eaLnBrk="1" hangingPunct="1">
              <a:buFont typeface="Wingdings" pitchFamily="2" charset="2"/>
              <a:buNone/>
            </a:pPr>
            <a:r>
              <a:rPr lang="en-US" altLang="en-US" sz="3600" b="1">
                <a:effectLst>
                  <a:outerShdw blurRad="38100" dist="38100" dir="2700000" algn="tl">
                    <a:srgbClr val="000000"/>
                  </a:outerShdw>
                </a:effectLst>
              </a:rPr>
              <a:t>“Nineveh’s </a:t>
            </a:r>
            <a:r>
              <a:rPr lang="en-US" altLang="en-US" sz="3600" b="1">
                <a:solidFill>
                  <a:srgbClr val="FFFF00"/>
                </a:solidFill>
                <a:effectLst>
                  <a:outerShdw blurRad="38100" dist="38100" dir="2700000" algn="tl">
                    <a:srgbClr val="FFFFFF"/>
                  </a:outerShdw>
                </a:effectLst>
              </a:rPr>
              <a:t>bad</a:t>
            </a:r>
            <a:r>
              <a:rPr lang="en-US" altLang="en-US" sz="3600" b="1">
                <a:effectLst>
                  <a:outerShdw blurRad="38100" dist="38100" dir="2700000" algn="tl">
                    <a:srgbClr val="000000"/>
                  </a:outerShdw>
                </a:effectLst>
              </a:rPr>
              <a:t> and God’s </a:t>
            </a:r>
            <a:r>
              <a:rPr lang="en-US" altLang="en-US" sz="3600" b="1">
                <a:solidFill>
                  <a:srgbClr val="FFFF00"/>
                </a:solidFill>
                <a:effectLst>
                  <a:outerShdw blurRad="38100" dist="38100" dir="2700000" algn="tl">
                    <a:srgbClr val="FFFFFF"/>
                  </a:outerShdw>
                </a:effectLst>
              </a:rPr>
              <a:t>mad</a:t>
            </a:r>
            <a:r>
              <a:rPr lang="en-US" altLang="en-US" sz="3600" b="1">
                <a:effectLst>
                  <a:outerShdw blurRad="38100" dist="38100" dir="2700000" algn="tl">
                    <a:srgbClr val="000000"/>
                  </a:outerShdw>
                </a:effectLst>
              </a:rPr>
              <a:t>!</a:t>
            </a:r>
          </a:p>
          <a:p>
            <a:pPr defTabSz="914400" eaLnBrk="1" hangingPunct="1">
              <a:buFont typeface="Wingdings" pitchFamily="2" charset="2"/>
              <a:buNone/>
            </a:pPr>
            <a:r>
              <a:rPr lang="en-US" altLang="en-US" sz="3600" b="1">
                <a:effectLst>
                  <a:outerShdw blurRad="38100" dist="38100" dir="2700000" algn="tl">
                    <a:srgbClr val="000000"/>
                  </a:outerShdw>
                </a:effectLst>
              </a:rPr>
              <a:t>You better </a:t>
            </a:r>
            <a:r>
              <a:rPr lang="en-US" altLang="en-US" sz="3600" b="1">
                <a:solidFill>
                  <a:schemeClr val="folHlink"/>
                </a:solidFill>
                <a:effectLst>
                  <a:outerShdw blurRad="38100" dist="38100" dir="2700000" algn="tl">
                    <a:srgbClr val="FFFFFF"/>
                  </a:outerShdw>
                </a:effectLst>
              </a:rPr>
              <a:t>turn</a:t>
            </a:r>
            <a:r>
              <a:rPr lang="en-US" altLang="en-US" sz="3600" b="1">
                <a:effectLst>
                  <a:outerShdw blurRad="38100" dist="38100" dir="2700000" algn="tl">
                    <a:srgbClr val="000000"/>
                  </a:outerShdw>
                </a:effectLst>
              </a:rPr>
              <a:t> or you’re gonna </a:t>
            </a:r>
            <a:r>
              <a:rPr lang="en-US" altLang="en-US" sz="3600" b="1">
                <a:solidFill>
                  <a:schemeClr val="folHlink"/>
                </a:solidFill>
                <a:effectLst>
                  <a:outerShdw blurRad="38100" dist="38100" dir="2700000" algn="tl">
                    <a:srgbClr val="FFFFFF"/>
                  </a:outerShdw>
                </a:effectLst>
              </a:rPr>
              <a:t>burn</a:t>
            </a:r>
            <a:r>
              <a:rPr lang="en-US" altLang="en-US" sz="3600" b="1">
                <a:effectLst>
                  <a:outerShdw blurRad="38100" dist="38100" dir="2700000" algn="tl">
                    <a:srgbClr val="000000"/>
                  </a:outerShdw>
                </a:effectLst>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95620">
                                            <p:txEl>
                                              <p:pRg st="0" end="0"/>
                                            </p:txEl>
                                          </p:spTgt>
                                        </p:tgtEl>
                                        <p:attrNameLst>
                                          <p:attrName>style.visibility</p:attrName>
                                        </p:attrNameLst>
                                      </p:cBhvr>
                                      <p:to>
                                        <p:strVal val="visible"/>
                                      </p:to>
                                    </p:set>
                                    <p:anim calcmode="lin" valueType="num">
                                      <p:cBhvr>
                                        <p:cTn id="7" dur="500" fill="hold"/>
                                        <p:tgtEl>
                                          <p:spTgt spid="4956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562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95620">
                                            <p:txEl>
                                              <p:pRg st="1" end="1"/>
                                            </p:txEl>
                                          </p:spTgt>
                                        </p:tgtEl>
                                        <p:attrNameLst>
                                          <p:attrName>style.visibility</p:attrName>
                                        </p:attrNameLst>
                                      </p:cBhvr>
                                      <p:to>
                                        <p:strVal val="visible"/>
                                      </p:to>
                                    </p:set>
                                    <p:anim calcmode="lin" valueType="num">
                                      <p:cBhvr>
                                        <p:cTn id="13" dur="500" fill="hold"/>
                                        <p:tgtEl>
                                          <p:spTgt spid="495620">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95620">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95620">
                                            <p:txEl>
                                              <p:pRg st="2" end="2"/>
                                            </p:txEl>
                                          </p:spTgt>
                                        </p:tgtEl>
                                        <p:attrNameLst>
                                          <p:attrName>style.visibility</p:attrName>
                                        </p:attrNameLst>
                                      </p:cBhvr>
                                      <p:to>
                                        <p:strVal val="visible"/>
                                      </p:to>
                                    </p:set>
                                    <p:anim calcmode="lin" valueType="num">
                                      <p:cBhvr>
                                        <p:cTn id="19" dur="500" fill="hold"/>
                                        <p:tgtEl>
                                          <p:spTgt spid="495620">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95620">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2">
            <a:extLst>
              <a:ext uri="{FF2B5EF4-FFF2-40B4-BE49-F238E27FC236}">
                <a16:creationId xmlns:a16="http://schemas.microsoft.com/office/drawing/2014/main" id="{A6C718D6-DBF2-F64D-8D6B-817CA24084B0}"/>
              </a:ext>
            </a:extLst>
          </p:cNvPr>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lgn="ctr" defTabSz="914400" eaLnBrk="0" hangingPunct="0">
              <a:spcBef>
                <a:spcPct val="50000"/>
              </a:spcBef>
              <a:defRPr/>
            </a:pPr>
            <a:endParaRPr lang="en-US" sz="2000" b="1">
              <a:solidFill>
                <a:schemeClr val="hlink"/>
              </a:solidFill>
              <a:effectLst>
                <a:outerShdw blurRad="38100" dist="38100" dir="2700000" algn="tl">
                  <a:srgbClr val="000000"/>
                </a:outerShdw>
              </a:effectLst>
              <a:latin typeface="Comic Sans MS" pitchFamily="-128" charset="0"/>
              <a:ea typeface="+mn-ea"/>
            </a:endParaRPr>
          </a:p>
        </p:txBody>
      </p:sp>
      <p:pic>
        <p:nvPicPr>
          <p:cNvPr id="312323" name="Picture 3">
            <a:extLst>
              <a:ext uri="{FF2B5EF4-FFF2-40B4-BE49-F238E27FC236}">
                <a16:creationId xmlns:a16="http://schemas.microsoft.com/office/drawing/2014/main" id="{CFF947E2-FDFB-F941-9F9F-BC0DAD1DA025}"/>
              </a:ext>
            </a:extLst>
          </p:cNvPr>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1612900" y="852488"/>
            <a:ext cx="68072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12324" name="Rectangle 4">
            <a:extLst>
              <a:ext uri="{FF2B5EF4-FFF2-40B4-BE49-F238E27FC236}">
                <a16:creationId xmlns:a16="http://schemas.microsoft.com/office/drawing/2014/main" id="{9ECCE356-71C5-B64D-ADAB-FF4EA60E4055}"/>
              </a:ext>
            </a:extLst>
          </p:cNvPr>
          <p:cNvSpPr>
            <a:spLocks noChangeArrowheads="1"/>
          </p:cNvSpPr>
          <p:nvPr/>
        </p:nvSpPr>
        <p:spPr bwMode="auto">
          <a:xfrm>
            <a:off x="1592263" y="874713"/>
            <a:ext cx="787400" cy="5308600"/>
          </a:xfrm>
          <a:prstGeom prst="rect">
            <a:avLst/>
          </a:prstGeom>
          <a:solidFill>
            <a:srgbClr val="11111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ndParaRPr>
          </a:p>
        </p:txBody>
      </p:sp>
      <p:sp>
        <p:nvSpPr>
          <p:cNvPr id="312325" name="Rectangle 5">
            <a:extLst>
              <a:ext uri="{FF2B5EF4-FFF2-40B4-BE49-F238E27FC236}">
                <a16:creationId xmlns:a16="http://schemas.microsoft.com/office/drawing/2014/main" id="{4B61B2C8-AE63-9B4A-82A7-421AB1BC367C}"/>
              </a:ext>
            </a:extLst>
          </p:cNvPr>
          <p:cNvSpPr>
            <a:spLocks noChangeArrowheads="1"/>
          </p:cNvSpPr>
          <p:nvPr/>
        </p:nvSpPr>
        <p:spPr bwMode="auto">
          <a:xfrm>
            <a:off x="7658100" y="881063"/>
            <a:ext cx="787400" cy="5295900"/>
          </a:xfrm>
          <a:prstGeom prst="rect">
            <a:avLst/>
          </a:prstGeom>
          <a:solidFill>
            <a:srgbClr val="11111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ndParaRPr>
          </a:p>
        </p:txBody>
      </p:sp>
      <p:sp>
        <p:nvSpPr>
          <p:cNvPr id="167942" name="Text Box 6">
            <a:extLst>
              <a:ext uri="{FF2B5EF4-FFF2-40B4-BE49-F238E27FC236}">
                <a16:creationId xmlns:a16="http://schemas.microsoft.com/office/drawing/2014/main" id="{B54DFED8-2F2B-4041-9EEC-6D26DAF4856B}"/>
              </a:ext>
            </a:extLst>
          </p:cNvPr>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lgn="ctr" defTabSz="914400" eaLnBrk="0" hangingPunct="0">
              <a:spcBef>
                <a:spcPct val="50000"/>
              </a:spcBef>
              <a:defRPr/>
            </a:pPr>
            <a:endParaRPr lang="en-US" sz="2000" b="1">
              <a:solidFill>
                <a:schemeClr val="hlink"/>
              </a:solidFill>
              <a:effectLst>
                <a:outerShdw blurRad="38100" dist="38100" dir="2700000" algn="tl">
                  <a:srgbClr val="000000"/>
                </a:outerShdw>
              </a:effectLst>
              <a:latin typeface="Comic Sans MS" pitchFamily="-128" charset="0"/>
              <a:ea typeface="+mn-ea"/>
            </a:endParaRPr>
          </a:p>
        </p:txBody>
      </p:sp>
      <p:sp>
        <p:nvSpPr>
          <p:cNvPr id="167943" name="Oval 7">
            <a:extLst>
              <a:ext uri="{FF2B5EF4-FFF2-40B4-BE49-F238E27FC236}">
                <a16:creationId xmlns:a16="http://schemas.microsoft.com/office/drawing/2014/main" id="{F2C0106A-6091-4742-8207-9BA3C924AB14}"/>
              </a:ext>
            </a:extLst>
          </p:cNvPr>
          <p:cNvSpPr>
            <a:spLocks noChangeArrowheads="1"/>
          </p:cNvSpPr>
          <p:nvPr/>
        </p:nvSpPr>
        <p:spPr bwMode="auto">
          <a:xfrm>
            <a:off x="3505200" y="931863"/>
            <a:ext cx="2005013" cy="11588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lgn="ctr" defTabSz="914400" eaLnBrk="0" hangingPunct="0">
              <a:defRPr/>
            </a:pPr>
            <a:endParaRPr lang="en-US" sz="2400">
              <a:latin typeface="Times New Roman" pitchFamily="-128" charset="0"/>
              <a:ea typeface="+mn-ea"/>
            </a:endParaRPr>
          </a:p>
        </p:txBody>
      </p:sp>
      <p:grpSp>
        <p:nvGrpSpPr>
          <p:cNvPr id="2" name="Group 8">
            <a:extLst>
              <a:ext uri="{FF2B5EF4-FFF2-40B4-BE49-F238E27FC236}">
                <a16:creationId xmlns:a16="http://schemas.microsoft.com/office/drawing/2014/main" id="{49C967D3-1219-F34C-8E68-0429CE43F244}"/>
              </a:ext>
            </a:extLst>
          </p:cNvPr>
          <p:cNvGrpSpPr>
            <a:grpSpLocks/>
          </p:cNvGrpSpPr>
          <p:nvPr/>
        </p:nvGrpSpPr>
        <p:grpSpPr bwMode="auto">
          <a:xfrm>
            <a:off x="0" y="0"/>
            <a:ext cx="9144000" cy="6858000"/>
            <a:chOff x="-460" y="1244"/>
            <a:chExt cx="4312" cy="3350"/>
          </a:xfrm>
        </p:grpSpPr>
        <p:pic>
          <p:nvPicPr>
            <p:cNvPr id="167945" name="Picture 9">
              <a:extLst>
                <a:ext uri="{FF2B5EF4-FFF2-40B4-BE49-F238E27FC236}">
                  <a16:creationId xmlns:a16="http://schemas.microsoft.com/office/drawing/2014/main" id="{6B866867-DA58-8F42-84BD-B2082955E5AD}"/>
                </a:ext>
              </a:extLst>
            </p:cNvPr>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452" y="1244"/>
              <a:ext cx="4288" cy="335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7946" name="Rectangle 10">
              <a:extLst>
                <a:ext uri="{FF2B5EF4-FFF2-40B4-BE49-F238E27FC236}">
                  <a16:creationId xmlns:a16="http://schemas.microsoft.com/office/drawing/2014/main" id="{CC6D166A-8D75-6349-890D-54EC1A2B173E}"/>
                </a:ext>
              </a:extLst>
            </p:cNvPr>
            <p:cNvSpPr>
              <a:spLocks noChangeArrowheads="1"/>
            </p:cNvSpPr>
            <p:nvPr/>
          </p:nvSpPr>
          <p:spPr bwMode="auto">
            <a:xfrm>
              <a:off x="-452" y="1246"/>
              <a:ext cx="496" cy="3333"/>
            </a:xfrm>
            <a:prstGeom prst="rect">
              <a:avLst/>
            </a:prstGeom>
            <a:solidFill>
              <a:srgbClr val="111111"/>
            </a:solidFill>
            <a:ln w="12700">
              <a:noFill/>
              <a:miter lim="800000"/>
              <a:headEnd/>
              <a:tailEnd/>
            </a:ln>
            <a:effectLst>
              <a:outerShdw blurRad="63500" dist="38099" dir="2700000" algn="ctr" rotWithShape="0">
                <a:schemeClr val="bg2">
                  <a:alpha val="74998"/>
                </a:schemeClr>
              </a:outerShdw>
            </a:effectLst>
          </p:spPr>
          <p:txBody>
            <a:bodyPr wrap="none" anchor="ctr"/>
            <a:lstStyle/>
            <a:p>
              <a:pPr algn="ctr" defTabSz="914400" eaLnBrk="0" hangingPunct="0">
                <a:defRPr/>
              </a:pPr>
              <a:endParaRPr lang="en-US" sz="2400">
                <a:latin typeface="Times New Roman" pitchFamily="-128" charset="0"/>
                <a:ea typeface="+mn-ea"/>
              </a:endParaRPr>
            </a:p>
          </p:txBody>
        </p:sp>
        <p:sp>
          <p:nvSpPr>
            <p:cNvPr id="167947" name="Rectangle 11">
              <a:extLst>
                <a:ext uri="{FF2B5EF4-FFF2-40B4-BE49-F238E27FC236}">
                  <a16:creationId xmlns:a16="http://schemas.microsoft.com/office/drawing/2014/main" id="{F4109AE8-3F36-114B-A908-78BA0A635055}"/>
                </a:ext>
              </a:extLst>
            </p:cNvPr>
            <p:cNvSpPr>
              <a:spLocks noChangeArrowheads="1"/>
            </p:cNvSpPr>
            <p:nvPr/>
          </p:nvSpPr>
          <p:spPr bwMode="auto">
            <a:xfrm>
              <a:off x="3356" y="1262"/>
              <a:ext cx="496" cy="3325"/>
            </a:xfrm>
            <a:prstGeom prst="rect">
              <a:avLst/>
            </a:prstGeom>
            <a:solidFill>
              <a:srgbClr val="111111"/>
            </a:solidFill>
            <a:ln w="12700">
              <a:noFill/>
              <a:miter lim="800000"/>
              <a:headEnd/>
              <a:tailEnd/>
            </a:ln>
            <a:effectLst>
              <a:outerShdw blurRad="63500" dist="38099" dir="2700000" algn="ctr" rotWithShape="0">
                <a:schemeClr val="bg2">
                  <a:alpha val="74998"/>
                </a:schemeClr>
              </a:outerShdw>
            </a:effectLst>
          </p:spPr>
          <p:txBody>
            <a:bodyPr wrap="none" anchor="ctr"/>
            <a:lstStyle/>
            <a:p>
              <a:pPr algn="ctr" defTabSz="914400" eaLnBrk="0" hangingPunct="0">
                <a:defRPr/>
              </a:pPr>
              <a:endParaRPr lang="en-US" sz="2400">
                <a:latin typeface="Times New Roman" pitchFamily="-128" charset="0"/>
                <a:ea typeface="+mn-ea"/>
              </a:endParaRPr>
            </a:p>
          </p:txBody>
        </p:sp>
        <p:grpSp>
          <p:nvGrpSpPr>
            <p:cNvPr id="312332" name="Group 12">
              <a:extLst>
                <a:ext uri="{FF2B5EF4-FFF2-40B4-BE49-F238E27FC236}">
                  <a16:creationId xmlns:a16="http://schemas.microsoft.com/office/drawing/2014/main" id="{BA6FD453-E2DC-114F-AE19-DBFC47FE91D7}"/>
                </a:ext>
              </a:extLst>
            </p:cNvPr>
            <p:cNvGrpSpPr>
              <a:grpSpLocks/>
            </p:cNvGrpSpPr>
            <p:nvPr/>
          </p:nvGrpSpPr>
          <p:grpSpPr bwMode="auto">
            <a:xfrm>
              <a:off x="-460" y="1252"/>
              <a:ext cx="4296" cy="3341"/>
              <a:chOff x="524" y="486"/>
              <a:chExt cx="4296" cy="3368"/>
            </a:xfrm>
          </p:grpSpPr>
          <p:grpSp>
            <p:nvGrpSpPr>
              <p:cNvPr id="312333" name="Group 13">
                <a:extLst>
                  <a:ext uri="{FF2B5EF4-FFF2-40B4-BE49-F238E27FC236}">
                    <a16:creationId xmlns:a16="http://schemas.microsoft.com/office/drawing/2014/main" id="{F3A64723-321C-484C-A72D-9D2F98BE84EF}"/>
                  </a:ext>
                </a:extLst>
              </p:cNvPr>
              <p:cNvGrpSpPr>
                <a:grpSpLocks/>
              </p:cNvGrpSpPr>
              <p:nvPr/>
            </p:nvGrpSpPr>
            <p:grpSpPr bwMode="auto">
              <a:xfrm>
                <a:off x="524" y="486"/>
                <a:ext cx="4296" cy="3368"/>
                <a:chOff x="392" y="1151"/>
                <a:chExt cx="4296" cy="3368"/>
              </a:xfrm>
            </p:grpSpPr>
            <p:sp>
              <p:nvSpPr>
                <p:cNvPr id="167950" name="Rectangle 14">
                  <a:extLst>
                    <a:ext uri="{FF2B5EF4-FFF2-40B4-BE49-F238E27FC236}">
                      <a16:creationId xmlns:a16="http://schemas.microsoft.com/office/drawing/2014/main" id="{7563B690-CEDC-BF4E-901A-EB16E622FE33}"/>
                    </a:ext>
                  </a:extLst>
                </p:cNvPr>
                <p:cNvSpPr>
                  <a:spLocks noChangeArrowheads="1"/>
                </p:cNvSpPr>
                <p:nvPr/>
              </p:nvSpPr>
              <p:spPr bwMode="auto">
                <a:xfrm>
                  <a:off x="392" y="1151"/>
                  <a:ext cx="4296" cy="3368"/>
                </a:xfrm>
                <a:prstGeom prst="rect">
                  <a:avLst/>
                </a:prstGeom>
                <a:solidFill>
                  <a:srgbClr val="000000"/>
                </a:solidFill>
                <a:ln w="12700">
                  <a:noFill/>
                  <a:miter lim="800000"/>
                  <a:headEnd/>
                  <a:tailEnd/>
                </a:ln>
                <a:effectLst>
                  <a:outerShdw blurRad="63500" dist="38099" dir="2700000" algn="ctr" rotWithShape="0">
                    <a:schemeClr val="bg2">
                      <a:alpha val="74998"/>
                    </a:schemeClr>
                  </a:outerShdw>
                </a:effectLst>
              </p:spPr>
              <p:txBody>
                <a:bodyPr wrap="none" anchor="ctr"/>
                <a:lstStyle/>
                <a:p>
                  <a:pPr algn="ctr" defTabSz="914400" eaLnBrk="0" hangingPunct="0">
                    <a:defRPr/>
                  </a:pPr>
                  <a:endParaRPr lang="en-US" sz="2400">
                    <a:latin typeface="Times New Roman" pitchFamily="-128" charset="0"/>
                    <a:ea typeface="+mn-ea"/>
                  </a:endParaRPr>
                </a:p>
              </p:txBody>
            </p:sp>
            <p:pic>
              <p:nvPicPr>
                <p:cNvPr id="167951" name="Picture 15">
                  <a:extLst>
                    <a:ext uri="{FF2B5EF4-FFF2-40B4-BE49-F238E27FC236}">
                      <a16:creationId xmlns:a16="http://schemas.microsoft.com/office/drawing/2014/main" id="{DE690283-DA64-184A-83C1-6CA6B563C8D8}"/>
                    </a:ext>
                  </a:extLst>
                </p:cNvPr>
                <p:cNvPicPr>
                  <a:picLocks noChangeAspect="1" noChangeArrowheads="1"/>
                </p:cNvPicPr>
                <p:nvPr/>
              </p:nvPicPr>
              <p:blipFill>
                <a:blip r:embed="rId3"/>
                <a:srcRect/>
                <a:stretch>
                  <a:fillRect/>
                </a:stretch>
              </p:blipFill>
              <p:spPr bwMode="auto">
                <a:xfrm>
                  <a:off x="861" y="1283"/>
                  <a:ext cx="3097" cy="3121"/>
                </a:xfrm>
                <a:prstGeom prst="rect">
                  <a:avLst/>
                </a:prstGeom>
                <a:noFill/>
                <a:effectLst>
                  <a:outerShdw blurRad="63500" dist="38099" dir="2700000" algn="ctr" rotWithShape="0">
                    <a:srgbClr val="000000">
                      <a:alpha val="74998"/>
                    </a:srgbClr>
                  </a:outerShdw>
                </a:effectLst>
              </p:spPr>
            </p:pic>
          </p:grpSp>
          <p:sp>
            <p:nvSpPr>
              <p:cNvPr id="167952" name="Freeform 16">
                <a:extLst>
                  <a:ext uri="{FF2B5EF4-FFF2-40B4-BE49-F238E27FC236}">
                    <a16:creationId xmlns:a16="http://schemas.microsoft.com/office/drawing/2014/main" id="{ACF4FDFA-3625-C44C-851A-65DF183B6F8A}"/>
                  </a:ext>
                </a:extLst>
              </p:cNvPr>
              <p:cNvSpPr>
                <a:spLocks/>
              </p:cNvSpPr>
              <p:nvPr/>
            </p:nvSpPr>
            <p:spPr bwMode="auto">
              <a:xfrm rot="10703847">
                <a:off x="2768" y="2264"/>
                <a:ext cx="1521" cy="1540"/>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lgn="ctr" defTabSz="914400" eaLnBrk="0" hangingPunct="0">
                  <a:defRPr/>
                </a:pPr>
                <a:endParaRPr lang="en-US" sz="2400">
                  <a:latin typeface="Times New Roman" pitchFamily="-128" charset="0"/>
                  <a:ea typeface="+mn-ea"/>
                </a:endParaRPr>
              </a:p>
            </p:txBody>
          </p:sp>
          <p:sp>
            <p:nvSpPr>
              <p:cNvPr id="167953" name="Freeform 17">
                <a:extLst>
                  <a:ext uri="{FF2B5EF4-FFF2-40B4-BE49-F238E27FC236}">
                    <a16:creationId xmlns:a16="http://schemas.microsoft.com/office/drawing/2014/main" id="{7E973C3B-5170-9745-9275-16BACD472370}"/>
                  </a:ext>
                </a:extLst>
              </p:cNvPr>
              <p:cNvSpPr>
                <a:spLocks/>
              </p:cNvSpPr>
              <p:nvPr/>
            </p:nvSpPr>
            <p:spPr bwMode="auto">
              <a:xfrm rot="-5219527">
                <a:off x="716" y="2360"/>
                <a:ext cx="1574" cy="1324"/>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lgn="ctr" defTabSz="914400" eaLnBrk="0" hangingPunct="0">
                  <a:defRPr/>
                </a:pPr>
                <a:endParaRPr lang="en-US" sz="2400">
                  <a:latin typeface="Times New Roman" pitchFamily="-128" charset="0"/>
                  <a:ea typeface="+mn-ea"/>
                </a:endParaRPr>
              </a:p>
            </p:txBody>
          </p:sp>
          <p:sp>
            <p:nvSpPr>
              <p:cNvPr id="167954" name="Freeform 18">
                <a:extLst>
                  <a:ext uri="{FF2B5EF4-FFF2-40B4-BE49-F238E27FC236}">
                    <a16:creationId xmlns:a16="http://schemas.microsoft.com/office/drawing/2014/main" id="{9AC96181-63A5-B542-9E72-12B284E2957E}"/>
                  </a:ext>
                </a:extLst>
              </p:cNvPr>
              <p:cNvSpPr>
                <a:spLocks/>
              </p:cNvSpPr>
              <p:nvPr/>
            </p:nvSpPr>
            <p:spPr bwMode="auto">
              <a:xfrm rot="5809065">
                <a:off x="2892" y="728"/>
                <a:ext cx="1499" cy="1323"/>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lgn="ctr" defTabSz="914400" eaLnBrk="0" hangingPunct="0">
                  <a:defRPr/>
                </a:pPr>
                <a:endParaRPr lang="en-US" sz="2400">
                  <a:latin typeface="Times New Roman" pitchFamily="-128" charset="0"/>
                  <a:ea typeface="+mn-ea"/>
                </a:endParaRPr>
              </a:p>
            </p:txBody>
          </p:sp>
          <p:sp>
            <p:nvSpPr>
              <p:cNvPr id="167955" name="Freeform 19">
                <a:extLst>
                  <a:ext uri="{FF2B5EF4-FFF2-40B4-BE49-F238E27FC236}">
                    <a16:creationId xmlns:a16="http://schemas.microsoft.com/office/drawing/2014/main" id="{68665E70-1519-844B-8862-9F6E89B5B4A5}"/>
                  </a:ext>
                </a:extLst>
              </p:cNvPr>
              <p:cNvSpPr>
                <a:spLocks/>
              </p:cNvSpPr>
              <p:nvPr/>
            </p:nvSpPr>
            <p:spPr bwMode="auto">
              <a:xfrm>
                <a:off x="903" y="524"/>
                <a:ext cx="1498" cy="1323"/>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lgn="ctr" defTabSz="914400" eaLnBrk="0" hangingPunct="0">
                  <a:defRPr/>
                </a:pPr>
                <a:endParaRPr lang="en-US" sz="2400">
                  <a:latin typeface="Times New Roman" pitchFamily="-128" charset="0"/>
                  <a:ea typeface="+mn-ea"/>
                </a:endParaRPr>
              </a:p>
            </p:txBody>
          </p:sp>
        </p:grpSp>
        <p:sp>
          <p:nvSpPr>
            <p:cNvPr id="167956" name="Oval 20">
              <a:extLst>
                <a:ext uri="{FF2B5EF4-FFF2-40B4-BE49-F238E27FC236}">
                  <a16:creationId xmlns:a16="http://schemas.microsoft.com/office/drawing/2014/main" id="{F6238C01-8EFE-7548-8344-FC57AEC9F46D}"/>
                </a:ext>
              </a:extLst>
            </p:cNvPr>
            <p:cNvSpPr>
              <a:spLocks noChangeArrowheads="1"/>
            </p:cNvSpPr>
            <p:nvPr/>
          </p:nvSpPr>
          <p:spPr bwMode="auto">
            <a:xfrm>
              <a:off x="536" y="2441"/>
              <a:ext cx="999" cy="540"/>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lgn="ctr" defTabSz="914400" eaLnBrk="0" hangingPunct="0">
                <a:defRPr/>
              </a:pPr>
              <a:endParaRPr lang="en-US" sz="2400">
                <a:latin typeface="Times New Roman" pitchFamily="-128" charset="0"/>
                <a:ea typeface="+mn-ea"/>
              </a:endParaRPr>
            </a:p>
          </p:txBody>
        </p:sp>
        <p:pic>
          <p:nvPicPr>
            <p:cNvPr id="167957" name="Picture 21">
              <a:extLst>
                <a:ext uri="{FF2B5EF4-FFF2-40B4-BE49-F238E27FC236}">
                  <a16:creationId xmlns:a16="http://schemas.microsoft.com/office/drawing/2014/main" id="{EA328CA7-4C2F-4C45-B190-771C717B2663}"/>
                </a:ext>
              </a:extLst>
            </p:cNvPr>
            <p:cNvPicPr>
              <a:picLocks noChangeAspect="1" noChangeArrowheads="1"/>
            </p:cNvPicPr>
            <p:nvPr/>
          </p:nvPicPr>
          <p:blipFill>
            <a:blip r:embed="rId4"/>
            <a:srcRect/>
            <a:stretch>
              <a:fillRect/>
            </a:stretch>
          </p:blipFill>
          <p:spPr bwMode="auto">
            <a:xfrm>
              <a:off x="-456" y="1244"/>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58" name="Picture 22">
              <a:extLst>
                <a:ext uri="{FF2B5EF4-FFF2-40B4-BE49-F238E27FC236}">
                  <a16:creationId xmlns:a16="http://schemas.microsoft.com/office/drawing/2014/main" id="{14CD6356-B7CF-0542-AA53-CAFA25D5444B}"/>
                </a:ext>
              </a:extLst>
            </p:cNvPr>
            <p:cNvPicPr>
              <a:picLocks noChangeAspect="1" noChangeArrowheads="1"/>
            </p:cNvPicPr>
            <p:nvPr/>
          </p:nvPicPr>
          <p:blipFill>
            <a:blip r:embed="rId5"/>
            <a:srcRect/>
            <a:stretch>
              <a:fillRect/>
            </a:stretch>
          </p:blipFill>
          <p:spPr bwMode="auto">
            <a:xfrm>
              <a:off x="-456" y="1367"/>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59" name="Picture 23">
              <a:extLst>
                <a:ext uri="{FF2B5EF4-FFF2-40B4-BE49-F238E27FC236}">
                  <a16:creationId xmlns:a16="http://schemas.microsoft.com/office/drawing/2014/main" id="{02FF1AE7-68FE-014E-A8CB-A51AD3964760}"/>
                </a:ext>
              </a:extLst>
            </p:cNvPr>
            <p:cNvPicPr>
              <a:picLocks noChangeAspect="1" noChangeArrowheads="1"/>
            </p:cNvPicPr>
            <p:nvPr/>
          </p:nvPicPr>
          <p:blipFill>
            <a:blip r:embed="rId6"/>
            <a:srcRect/>
            <a:stretch>
              <a:fillRect/>
            </a:stretch>
          </p:blipFill>
          <p:spPr bwMode="auto">
            <a:xfrm>
              <a:off x="-456" y="1490"/>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0" name="Picture 24">
              <a:extLst>
                <a:ext uri="{FF2B5EF4-FFF2-40B4-BE49-F238E27FC236}">
                  <a16:creationId xmlns:a16="http://schemas.microsoft.com/office/drawing/2014/main" id="{F0E59B37-E132-DB41-BEF2-B060A49B69AF}"/>
                </a:ext>
              </a:extLst>
            </p:cNvPr>
            <p:cNvPicPr>
              <a:picLocks noChangeAspect="1" noChangeArrowheads="1"/>
            </p:cNvPicPr>
            <p:nvPr/>
          </p:nvPicPr>
          <p:blipFill>
            <a:blip r:embed="rId7"/>
            <a:srcRect/>
            <a:stretch>
              <a:fillRect/>
            </a:stretch>
          </p:blipFill>
          <p:spPr bwMode="auto">
            <a:xfrm>
              <a:off x="-456" y="1613"/>
              <a:ext cx="4303"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1" name="Picture 25">
              <a:extLst>
                <a:ext uri="{FF2B5EF4-FFF2-40B4-BE49-F238E27FC236}">
                  <a16:creationId xmlns:a16="http://schemas.microsoft.com/office/drawing/2014/main" id="{DEDC6A02-1F85-4845-86BE-AE26D4AAC9F6}"/>
                </a:ext>
              </a:extLst>
            </p:cNvPr>
            <p:cNvPicPr>
              <a:picLocks noChangeAspect="1" noChangeArrowheads="1"/>
            </p:cNvPicPr>
            <p:nvPr/>
          </p:nvPicPr>
          <p:blipFill>
            <a:blip r:embed="rId8"/>
            <a:srcRect/>
            <a:stretch>
              <a:fillRect/>
            </a:stretch>
          </p:blipFill>
          <p:spPr bwMode="auto">
            <a:xfrm>
              <a:off x="-456" y="1735"/>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2" name="Picture 26">
              <a:extLst>
                <a:ext uri="{FF2B5EF4-FFF2-40B4-BE49-F238E27FC236}">
                  <a16:creationId xmlns:a16="http://schemas.microsoft.com/office/drawing/2014/main" id="{BCE7836B-0C15-1444-91BE-745271471F6B}"/>
                </a:ext>
              </a:extLst>
            </p:cNvPr>
            <p:cNvPicPr>
              <a:picLocks noChangeAspect="1" noChangeArrowheads="1"/>
            </p:cNvPicPr>
            <p:nvPr/>
          </p:nvPicPr>
          <p:blipFill>
            <a:blip r:embed="rId9"/>
            <a:srcRect/>
            <a:stretch>
              <a:fillRect/>
            </a:stretch>
          </p:blipFill>
          <p:spPr bwMode="auto">
            <a:xfrm>
              <a:off x="-456" y="1858"/>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3" name="Picture 27">
              <a:extLst>
                <a:ext uri="{FF2B5EF4-FFF2-40B4-BE49-F238E27FC236}">
                  <a16:creationId xmlns:a16="http://schemas.microsoft.com/office/drawing/2014/main" id="{72243451-63E2-E64F-A204-B5ADEF05A9EC}"/>
                </a:ext>
              </a:extLst>
            </p:cNvPr>
            <p:cNvPicPr>
              <a:picLocks noChangeAspect="1" noChangeArrowheads="1"/>
            </p:cNvPicPr>
            <p:nvPr/>
          </p:nvPicPr>
          <p:blipFill>
            <a:blip r:embed="rId10"/>
            <a:srcRect/>
            <a:stretch>
              <a:fillRect/>
            </a:stretch>
          </p:blipFill>
          <p:spPr bwMode="auto">
            <a:xfrm>
              <a:off x="-456" y="1981"/>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4" name="Picture 28">
              <a:extLst>
                <a:ext uri="{FF2B5EF4-FFF2-40B4-BE49-F238E27FC236}">
                  <a16:creationId xmlns:a16="http://schemas.microsoft.com/office/drawing/2014/main" id="{67CB276A-C652-A441-936C-25F6D55EF4E5}"/>
                </a:ext>
              </a:extLst>
            </p:cNvPr>
            <p:cNvPicPr>
              <a:picLocks noChangeAspect="1" noChangeArrowheads="1"/>
            </p:cNvPicPr>
            <p:nvPr/>
          </p:nvPicPr>
          <p:blipFill>
            <a:blip r:embed="rId11"/>
            <a:srcRect/>
            <a:stretch>
              <a:fillRect/>
            </a:stretch>
          </p:blipFill>
          <p:spPr bwMode="auto">
            <a:xfrm>
              <a:off x="-456" y="2104"/>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5" name="Picture 29">
              <a:extLst>
                <a:ext uri="{FF2B5EF4-FFF2-40B4-BE49-F238E27FC236}">
                  <a16:creationId xmlns:a16="http://schemas.microsoft.com/office/drawing/2014/main" id="{38511CED-D2A2-F846-8C99-B6D5F7092F6D}"/>
                </a:ext>
              </a:extLst>
            </p:cNvPr>
            <p:cNvPicPr>
              <a:picLocks noChangeAspect="1" noChangeArrowheads="1"/>
            </p:cNvPicPr>
            <p:nvPr/>
          </p:nvPicPr>
          <p:blipFill>
            <a:blip r:embed="rId12"/>
            <a:srcRect/>
            <a:stretch>
              <a:fillRect/>
            </a:stretch>
          </p:blipFill>
          <p:spPr bwMode="auto">
            <a:xfrm>
              <a:off x="-456" y="2227"/>
              <a:ext cx="4303"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6" name="Picture 30">
              <a:extLst>
                <a:ext uri="{FF2B5EF4-FFF2-40B4-BE49-F238E27FC236}">
                  <a16:creationId xmlns:a16="http://schemas.microsoft.com/office/drawing/2014/main" id="{B7CF7A41-9B32-0742-BB41-E50FF5E3418D}"/>
                </a:ext>
              </a:extLst>
            </p:cNvPr>
            <p:cNvPicPr>
              <a:picLocks noChangeAspect="1" noChangeArrowheads="1"/>
            </p:cNvPicPr>
            <p:nvPr/>
          </p:nvPicPr>
          <p:blipFill>
            <a:blip r:embed="rId13"/>
            <a:srcRect/>
            <a:stretch>
              <a:fillRect/>
            </a:stretch>
          </p:blipFill>
          <p:spPr bwMode="auto">
            <a:xfrm>
              <a:off x="-456" y="2349"/>
              <a:ext cx="4303" cy="124"/>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7" name="Picture 31">
              <a:extLst>
                <a:ext uri="{FF2B5EF4-FFF2-40B4-BE49-F238E27FC236}">
                  <a16:creationId xmlns:a16="http://schemas.microsoft.com/office/drawing/2014/main" id="{5F02DD20-5F9F-6246-BC4B-034B17A94CB5}"/>
                </a:ext>
              </a:extLst>
            </p:cNvPr>
            <p:cNvPicPr>
              <a:picLocks noChangeAspect="1" noChangeArrowheads="1"/>
            </p:cNvPicPr>
            <p:nvPr/>
          </p:nvPicPr>
          <p:blipFill>
            <a:blip r:embed="rId14"/>
            <a:srcRect/>
            <a:stretch>
              <a:fillRect/>
            </a:stretch>
          </p:blipFill>
          <p:spPr bwMode="auto">
            <a:xfrm>
              <a:off x="-456" y="2473"/>
              <a:ext cx="4303"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8" name="Picture 32">
              <a:extLst>
                <a:ext uri="{FF2B5EF4-FFF2-40B4-BE49-F238E27FC236}">
                  <a16:creationId xmlns:a16="http://schemas.microsoft.com/office/drawing/2014/main" id="{650D8295-C781-AE49-B9F3-62F114ECCBAC}"/>
                </a:ext>
              </a:extLst>
            </p:cNvPr>
            <p:cNvPicPr>
              <a:picLocks noChangeAspect="1" noChangeArrowheads="1"/>
            </p:cNvPicPr>
            <p:nvPr/>
          </p:nvPicPr>
          <p:blipFill>
            <a:blip r:embed="rId15"/>
            <a:srcRect/>
            <a:stretch>
              <a:fillRect/>
            </a:stretch>
          </p:blipFill>
          <p:spPr bwMode="auto">
            <a:xfrm>
              <a:off x="-456" y="2595"/>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69" name="Picture 33">
              <a:extLst>
                <a:ext uri="{FF2B5EF4-FFF2-40B4-BE49-F238E27FC236}">
                  <a16:creationId xmlns:a16="http://schemas.microsoft.com/office/drawing/2014/main" id="{A62D59A4-1DAB-4B4C-9AAD-578F8BE4A86D}"/>
                </a:ext>
              </a:extLst>
            </p:cNvPr>
            <p:cNvPicPr>
              <a:picLocks noChangeAspect="1" noChangeArrowheads="1"/>
            </p:cNvPicPr>
            <p:nvPr/>
          </p:nvPicPr>
          <p:blipFill>
            <a:blip r:embed="rId16"/>
            <a:srcRect/>
            <a:stretch>
              <a:fillRect/>
            </a:stretch>
          </p:blipFill>
          <p:spPr bwMode="auto">
            <a:xfrm>
              <a:off x="-456" y="2718"/>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0" name="Picture 34">
              <a:extLst>
                <a:ext uri="{FF2B5EF4-FFF2-40B4-BE49-F238E27FC236}">
                  <a16:creationId xmlns:a16="http://schemas.microsoft.com/office/drawing/2014/main" id="{A2742E16-6CF9-5246-9FED-25587E1E12CF}"/>
                </a:ext>
              </a:extLst>
            </p:cNvPr>
            <p:cNvPicPr>
              <a:picLocks noChangeAspect="1" noChangeArrowheads="1"/>
            </p:cNvPicPr>
            <p:nvPr/>
          </p:nvPicPr>
          <p:blipFill>
            <a:blip r:embed="rId17"/>
            <a:srcRect/>
            <a:stretch>
              <a:fillRect/>
            </a:stretch>
          </p:blipFill>
          <p:spPr bwMode="auto">
            <a:xfrm>
              <a:off x="-456" y="2841"/>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1" name="Picture 35">
              <a:extLst>
                <a:ext uri="{FF2B5EF4-FFF2-40B4-BE49-F238E27FC236}">
                  <a16:creationId xmlns:a16="http://schemas.microsoft.com/office/drawing/2014/main" id="{456D0E99-E65A-EA4E-BD40-9082CAA678EF}"/>
                </a:ext>
              </a:extLst>
            </p:cNvPr>
            <p:cNvPicPr>
              <a:picLocks noChangeAspect="1" noChangeArrowheads="1"/>
            </p:cNvPicPr>
            <p:nvPr/>
          </p:nvPicPr>
          <p:blipFill>
            <a:blip r:embed="rId18"/>
            <a:srcRect/>
            <a:stretch>
              <a:fillRect/>
            </a:stretch>
          </p:blipFill>
          <p:spPr bwMode="auto">
            <a:xfrm>
              <a:off x="-456" y="2964"/>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2" name="Picture 36">
              <a:extLst>
                <a:ext uri="{FF2B5EF4-FFF2-40B4-BE49-F238E27FC236}">
                  <a16:creationId xmlns:a16="http://schemas.microsoft.com/office/drawing/2014/main" id="{0A442387-32BD-034E-8306-9812FD5A2037}"/>
                </a:ext>
              </a:extLst>
            </p:cNvPr>
            <p:cNvPicPr>
              <a:picLocks noChangeAspect="1" noChangeArrowheads="1"/>
            </p:cNvPicPr>
            <p:nvPr/>
          </p:nvPicPr>
          <p:blipFill>
            <a:blip r:embed="rId19"/>
            <a:srcRect/>
            <a:stretch>
              <a:fillRect/>
            </a:stretch>
          </p:blipFill>
          <p:spPr bwMode="auto">
            <a:xfrm>
              <a:off x="-456" y="3087"/>
              <a:ext cx="4303"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3" name="Picture 37">
              <a:extLst>
                <a:ext uri="{FF2B5EF4-FFF2-40B4-BE49-F238E27FC236}">
                  <a16:creationId xmlns:a16="http://schemas.microsoft.com/office/drawing/2014/main" id="{BF71CCCB-F05B-2746-B0BB-311D39911FDA}"/>
                </a:ext>
              </a:extLst>
            </p:cNvPr>
            <p:cNvPicPr>
              <a:picLocks noChangeAspect="1" noChangeArrowheads="1"/>
            </p:cNvPicPr>
            <p:nvPr/>
          </p:nvPicPr>
          <p:blipFill>
            <a:blip r:embed="rId20"/>
            <a:srcRect/>
            <a:stretch>
              <a:fillRect/>
            </a:stretch>
          </p:blipFill>
          <p:spPr bwMode="auto">
            <a:xfrm>
              <a:off x="-456" y="3209"/>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4" name="Picture 38">
              <a:extLst>
                <a:ext uri="{FF2B5EF4-FFF2-40B4-BE49-F238E27FC236}">
                  <a16:creationId xmlns:a16="http://schemas.microsoft.com/office/drawing/2014/main" id="{ACE27CF4-2E15-B14F-B310-645BAD85CB6F}"/>
                </a:ext>
              </a:extLst>
            </p:cNvPr>
            <p:cNvPicPr>
              <a:picLocks noChangeAspect="1" noChangeArrowheads="1"/>
            </p:cNvPicPr>
            <p:nvPr/>
          </p:nvPicPr>
          <p:blipFill>
            <a:blip r:embed="rId21"/>
            <a:srcRect/>
            <a:stretch>
              <a:fillRect/>
            </a:stretch>
          </p:blipFill>
          <p:spPr bwMode="auto">
            <a:xfrm>
              <a:off x="-456" y="3332"/>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5" name="Picture 39">
              <a:extLst>
                <a:ext uri="{FF2B5EF4-FFF2-40B4-BE49-F238E27FC236}">
                  <a16:creationId xmlns:a16="http://schemas.microsoft.com/office/drawing/2014/main" id="{345F8FB0-0C1A-6C46-9DB4-8C3F2EF895AC}"/>
                </a:ext>
              </a:extLst>
            </p:cNvPr>
            <p:cNvPicPr>
              <a:picLocks noChangeAspect="1" noChangeArrowheads="1"/>
            </p:cNvPicPr>
            <p:nvPr/>
          </p:nvPicPr>
          <p:blipFill>
            <a:blip r:embed="rId22"/>
            <a:srcRect/>
            <a:stretch>
              <a:fillRect/>
            </a:stretch>
          </p:blipFill>
          <p:spPr bwMode="auto">
            <a:xfrm>
              <a:off x="-456" y="3455"/>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6" name="Picture 40">
              <a:extLst>
                <a:ext uri="{FF2B5EF4-FFF2-40B4-BE49-F238E27FC236}">
                  <a16:creationId xmlns:a16="http://schemas.microsoft.com/office/drawing/2014/main" id="{4873E968-9094-BE45-B9E8-1543404D57B9}"/>
                </a:ext>
              </a:extLst>
            </p:cNvPr>
            <p:cNvPicPr>
              <a:picLocks noChangeAspect="1" noChangeArrowheads="1"/>
            </p:cNvPicPr>
            <p:nvPr/>
          </p:nvPicPr>
          <p:blipFill>
            <a:blip r:embed="rId23"/>
            <a:srcRect/>
            <a:stretch>
              <a:fillRect/>
            </a:stretch>
          </p:blipFill>
          <p:spPr bwMode="auto">
            <a:xfrm>
              <a:off x="-456" y="3578"/>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7" name="Picture 41">
              <a:extLst>
                <a:ext uri="{FF2B5EF4-FFF2-40B4-BE49-F238E27FC236}">
                  <a16:creationId xmlns:a16="http://schemas.microsoft.com/office/drawing/2014/main" id="{5135DAFB-F4CA-0D4B-B3FA-FB618E0BCBFB}"/>
                </a:ext>
              </a:extLst>
            </p:cNvPr>
            <p:cNvPicPr>
              <a:picLocks noChangeAspect="1" noChangeArrowheads="1"/>
            </p:cNvPicPr>
            <p:nvPr/>
          </p:nvPicPr>
          <p:blipFill>
            <a:blip r:embed="rId24"/>
            <a:srcRect/>
            <a:stretch>
              <a:fillRect/>
            </a:stretch>
          </p:blipFill>
          <p:spPr bwMode="auto">
            <a:xfrm>
              <a:off x="-456" y="3701"/>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8" name="Picture 42">
              <a:extLst>
                <a:ext uri="{FF2B5EF4-FFF2-40B4-BE49-F238E27FC236}">
                  <a16:creationId xmlns:a16="http://schemas.microsoft.com/office/drawing/2014/main" id="{9CDCC922-325A-3E4C-A218-1CCA84FC528B}"/>
                </a:ext>
              </a:extLst>
            </p:cNvPr>
            <p:cNvPicPr>
              <a:picLocks noChangeAspect="1" noChangeArrowheads="1"/>
            </p:cNvPicPr>
            <p:nvPr/>
          </p:nvPicPr>
          <p:blipFill>
            <a:blip r:embed="rId25"/>
            <a:srcRect/>
            <a:stretch>
              <a:fillRect/>
            </a:stretch>
          </p:blipFill>
          <p:spPr bwMode="auto">
            <a:xfrm>
              <a:off x="-456" y="3823"/>
              <a:ext cx="4303" cy="124"/>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79" name="Picture 43">
              <a:extLst>
                <a:ext uri="{FF2B5EF4-FFF2-40B4-BE49-F238E27FC236}">
                  <a16:creationId xmlns:a16="http://schemas.microsoft.com/office/drawing/2014/main" id="{044493D3-2751-7A48-AEA6-96DECBC2E93A}"/>
                </a:ext>
              </a:extLst>
            </p:cNvPr>
            <p:cNvPicPr>
              <a:picLocks noChangeAspect="1" noChangeArrowheads="1"/>
            </p:cNvPicPr>
            <p:nvPr/>
          </p:nvPicPr>
          <p:blipFill>
            <a:blip r:embed="rId26"/>
            <a:srcRect/>
            <a:stretch>
              <a:fillRect/>
            </a:stretch>
          </p:blipFill>
          <p:spPr bwMode="auto">
            <a:xfrm>
              <a:off x="-456" y="3947"/>
              <a:ext cx="4303"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80" name="Picture 44">
              <a:extLst>
                <a:ext uri="{FF2B5EF4-FFF2-40B4-BE49-F238E27FC236}">
                  <a16:creationId xmlns:a16="http://schemas.microsoft.com/office/drawing/2014/main" id="{78C27060-01F8-0749-86BD-CD8A50F91646}"/>
                </a:ext>
              </a:extLst>
            </p:cNvPr>
            <p:cNvPicPr>
              <a:picLocks noChangeAspect="1" noChangeArrowheads="1"/>
            </p:cNvPicPr>
            <p:nvPr/>
          </p:nvPicPr>
          <p:blipFill>
            <a:blip r:embed="rId27"/>
            <a:srcRect/>
            <a:stretch>
              <a:fillRect/>
            </a:stretch>
          </p:blipFill>
          <p:spPr bwMode="auto">
            <a:xfrm>
              <a:off x="-456" y="4069"/>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81" name="Picture 45">
              <a:extLst>
                <a:ext uri="{FF2B5EF4-FFF2-40B4-BE49-F238E27FC236}">
                  <a16:creationId xmlns:a16="http://schemas.microsoft.com/office/drawing/2014/main" id="{0DB64175-44B3-4649-B1EA-AA353E47DC50}"/>
                </a:ext>
              </a:extLst>
            </p:cNvPr>
            <p:cNvPicPr>
              <a:picLocks noChangeAspect="1" noChangeArrowheads="1"/>
            </p:cNvPicPr>
            <p:nvPr/>
          </p:nvPicPr>
          <p:blipFill>
            <a:blip r:embed="rId28"/>
            <a:srcRect/>
            <a:stretch>
              <a:fillRect/>
            </a:stretch>
          </p:blipFill>
          <p:spPr bwMode="auto">
            <a:xfrm>
              <a:off x="-456" y="4192"/>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82" name="Picture 46">
              <a:extLst>
                <a:ext uri="{FF2B5EF4-FFF2-40B4-BE49-F238E27FC236}">
                  <a16:creationId xmlns:a16="http://schemas.microsoft.com/office/drawing/2014/main" id="{C0276F6D-28A0-9E49-85D4-DB2C16BD9873}"/>
                </a:ext>
              </a:extLst>
            </p:cNvPr>
            <p:cNvPicPr>
              <a:picLocks noChangeAspect="1" noChangeArrowheads="1"/>
            </p:cNvPicPr>
            <p:nvPr/>
          </p:nvPicPr>
          <p:blipFill>
            <a:blip r:embed="rId29"/>
            <a:srcRect/>
            <a:stretch>
              <a:fillRect/>
            </a:stretch>
          </p:blipFill>
          <p:spPr bwMode="auto">
            <a:xfrm>
              <a:off x="-456" y="4315"/>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83" name="Picture 47">
              <a:extLst>
                <a:ext uri="{FF2B5EF4-FFF2-40B4-BE49-F238E27FC236}">
                  <a16:creationId xmlns:a16="http://schemas.microsoft.com/office/drawing/2014/main" id="{03DFB128-C793-1B4C-87E1-FC8362CC6952}"/>
                </a:ext>
              </a:extLst>
            </p:cNvPr>
            <p:cNvPicPr>
              <a:picLocks noChangeAspect="1" noChangeArrowheads="1"/>
            </p:cNvPicPr>
            <p:nvPr/>
          </p:nvPicPr>
          <p:blipFill>
            <a:blip r:embed="rId30"/>
            <a:srcRect/>
            <a:stretch>
              <a:fillRect/>
            </a:stretch>
          </p:blipFill>
          <p:spPr bwMode="auto">
            <a:xfrm>
              <a:off x="-456" y="4438"/>
              <a:ext cx="4303"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67984" name="Picture 48">
              <a:extLst>
                <a:ext uri="{FF2B5EF4-FFF2-40B4-BE49-F238E27FC236}">
                  <a16:creationId xmlns:a16="http://schemas.microsoft.com/office/drawing/2014/main" id="{562E61EE-F180-0049-8882-E090EAF5729D}"/>
                </a:ext>
              </a:extLst>
            </p:cNvPr>
            <p:cNvPicPr>
              <a:picLocks noChangeAspect="1" noChangeArrowheads="1"/>
            </p:cNvPicPr>
            <p:nvPr/>
          </p:nvPicPr>
          <p:blipFill>
            <a:blip r:embed="rId31"/>
            <a:srcRect/>
            <a:stretch>
              <a:fillRect/>
            </a:stretch>
          </p:blipFill>
          <p:spPr bwMode="auto">
            <a:xfrm>
              <a:off x="-456" y="4561"/>
              <a:ext cx="4303" cy="19"/>
            </a:xfrm>
            <a:prstGeom prst="rect">
              <a:avLst/>
            </a:prstGeom>
            <a:noFill/>
            <a:ln w="9525">
              <a:noFill/>
              <a:miter lim="800000"/>
              <a:headEnd/>
              <a:tailEnd/>
            </a:ln>
            <a:effectLst>
              <a:outerShdw blurRad="63500" dist="38099" dir="2700000" algn="ctr" rotWithShape="0">
                <a:srgbClr val="000000">
                  <a:alpha val="74998"/>
                </a:srgbClr>
              </a:outerShdw>
            </a:effectLst>
          </p:spPr>
        </p:pic>
      </p:grpSp>
      <p:sp>
        <p:nvSpPr>
          <p:cNvPr id="312369" name="Text Box 49">
            <a:extLst>
              <a:ext uri="{FF2B5EF4-FFF2-40B4-BE49-F238E27FC236}">
                <a16:creationId xmlns:a16="http://schemas.microsoft.com/office/drawing/2014/main" id="{96F717FD-9ABA-984F-AD10-60B8B7390C41}"/>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spcBef>
                <a:spcPct val="50000"/>
              </a:spcBef>
            </a:pPr>
            <a:endParaRPr lang="en-US" altLang="en-US" sz="2000">
              <a:solidFill>
                <a:srgbClr val="FFA27C"/>
              </a:solidFill>
              <a:latin typeface="Comic Sans MS" panose="030F0902030302020204" pitchFamily="66" charset="0"/>
            </a:endParaRPr>
          </a:p>
        </p:txBody>
      </p:sp>
      <p:sp>
        <p:nvSpPr>
          <p:cNvPr id="167989" name="Oval 53">
            <a:extLst>
              <a:ext uri="{FF2B5EF4-FFF2-40B4-BE49-F238E27FC236}">
                <a16:creationId xmlns:a16="http://schemas.microsoft.com/office/drawing/2014/main" id="{1FF1CA67-E227-404D-B432-0FF25E7AB75C}"/>
              </a:ext>
            </a:extLst>
          </p:cNvPr>
          <p:cNvSpPr>
            <a:spLocks noChangeArrowheads="1"/>
          </p:cNvSpPr>
          <p:nvPr/>
        </p:nvSpPr>
        <p:spPr bwMode="auto">
          <a:xfrm>
            <a:off x="7912100" y="3405188"/>
            <a:ext cx="947738" cy="2293937"/>
          </a:xfrm>
          <a:prstGeom prst="ellipse">
            <a:avLst/>
          </a:prstGeom>
          <a:noFill/>
          <a:ln w="76200">
            <a:solidFill>
              <a:srgbClr val="FF020B"/>
            </a:solidFill>
            <a:round/>
            <a:headEnd/>
            <a:tailEnd/>
          </a:ln>
          <a:effectLst>
            <a:outerShdw blurRad="63500" dist="71842" dir="2700000" algn="ctr" rotWithShape="0">
              <a:schemeClr val="bg2">
                <a:alpha val="74998"/>
              </a:schemeClr>
            </a:outerShdw>
          </a:effectLst>
        </p:spPr>
        <p:txBody>
          <a:bodyPr wrap="none" anchor="ctr"/>
          <a:lstStyle/>
          <a:p>
            <a:pPr algn="ctr" defTabSz="914400" eaLnBrk="0" hangingPunct="0">
              <a:defRPr/>
            </a:pPr>
            <a:endParaRPr lang="en-US" sz="2400">
              <a:latin typeface="Times New Roman" pitchFamily="-128" charset="0"/>
              <a:ea typeface="+mn-ea"/>
            </a:endParaRPr>
          </a:p>
        </p:txBody>
      </p:sp>
      <p:sp>
        <p:nvSpPr>
          <p:cNvPr id="167990" name="Oval 54">
            <a:extLst>
              <a:ext uri="{FF2B5EF4-FFF2-40B4-BE49-F238E27FC236}">
                <a16:creationId xmlns:a16="http://schemas.microsoft.com/office/drawing/2014/main" id="{845B1CF3-A78C-A740-92F6-8F80926EA1FC}"/>
              </a:ext>
            </a:extLst>
          </p:cNvPr>
          <p:cNvSpPr>
            <a:spLocks noChangeArrowheads="1"/>
          </p:cNvSpPr>
          <p:nvPr/>
        </p:nvSpPr>
        <p:spPr bwMode="auto">
          <a:xfrm>
            <a:off x="7573963" y="3090863"/>
            <a:ext cx="1570037" cy="2901950"/>
          </a:xfrm>
          <a:prstGeom prst="ellipse">
            <a:avLst/>
          </a:prstGeom>
          <a:noFill/>
          <a:ln w="76200">
            <a:solidFill>
              <a:srgbClr val="2EF9FF"/>
            </a:solidFill>
            <a:round/>
            <a:headEnd/>
            <a:tailEnd/>
          </a:ln>
          <a:effectLst>
            <a:outerShdw blurRad="63500" dist="71842" dir="2700000" algn="ctr" rotWithShape="0">
              <a:schemeClr val="bg2">
                <a:alpha val="74998"/>
              </a:schemeClr>
            </a:outerShdw>
          </a:effectLst>
        </p:spPr>
        <p:txBody>
          <a:bodyPr wrap="none" anchor="ctr"/>
          <a:lstStyle/>
          <a:p>
            <a:pPr algn="ctr" defTabSz="914400" eaLnBrk="0" hangingPunct="0">
              <a:defRPr/>
            </a:pPr>
            <a:endParaRPr lang="en-US" sz="2800" i="1">
              <a:effectLst>
                <a:outerShdw blurRad="38100" dist="38100" dir="2700000" algn="tl">
                  <a:srgbClr val="000000"/>
                </a:outerShdw>
              </a:effectLst>
              <a:latin typeface="Comic Sans MS" pitchFamily="-128" charset="0"/>
              <a:ea typeface="+mn-ea"/>
            </a:endParaRPr>
          </a:p>
        </p:txBody>
      </p:sp>
      <p:sp>
        <p:nvSpPr>
          <p:cNvPr id="167991" name="Oval 55">
            <a:extLst>
              <a:ext uri="{FF2B5EF4-FFF2-40B4-BE49-F238E27FC236}">
                <a16:creationId xmlns:a16="http://schemas.microsoft.com/office/drawing/2014/main" id="{7F9EF82C-412E-3543-9ECB-5203BF6C16FB}"/>
              </a:ext>
            </a:extLst>
          </p:cNvPr>
          <p:cNvSpPr>
            <a:spLocks noChangeArrowheads="1"/>
          </p:cNvSpPr>
          <p:nvPr/>
        </p:nvSpPr>
        <p:spPr bwMode="auto">
          <a:xfrm>
            <a:off x="7740650" y="3259138"/>
            <a:ext cx="1284288" cy="2592387"/>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lgn="ctr" defTabSz="914400" eaLnBrk="0" hangingPunct="0">
              <a:defRPr/>
            </a:pPr>
            <a:endParaRPr lang="en-US" sz="2400">
              <a:latin typeface="Times New Roman" pitchFamily="-128" charset="0"/>
              <a:ea typeface="+mn-ea"/>
            </a:endParaRPr>
          </a:p>
        </p:txBody>
      </p:sp>
      <p:sp>
        <p:nvSpPr>
          <p:cNvPr id="167992" name="Oval 56">
            <a:extLst>
              <a:ext uri="{FF2B5EF4-FFF2-40B4-BE49-F238E27FC236}">
                <a16:creationId xmlns:a16="http://schemas.microsoft.com/office/drawing/2014/main" id="{0568A920-7D41-D24C-9ABC-CD1526517D2D}"/>
              </a:ext>
            </a:extLst>
          </p:cNvPr>
          <p:cNvSpPr>
            <a:spLocks noChangeArrowheads="1"/>
          </p:cNvSpPr>
          <p:nvPr/>
        </p:nvSpPr>
        <p:spPr bwMode="auto">
          <a:xfrm rot="995914">
            <a:off x="185738" y="1895475"/>
            <a:ext cx="8556625" cy="3046413"/>
          </a:xfrm>
          <a:prstGeom prst="ellipse">
            <a:avLst/>
          </a:prstGeom>
          <a:noFill/>
          <a:ln w="76200" cmpd="tri">
            <a:solidFill>
              <a:srgbClr val="00FF00"/>
            </a:solidFill>
            <a:round/>
            <a:headEnd/>
            <a:tailEnd/>
          </a:ln>
          <a:effectLst>
            <a:outerShdw blurRad="63500" dist="142274" dir="4745098" algn="ctr" rotWithShape="0">
              <a:schemeClr val="bg2">
                <a:alpha val="74998"/>
              </a:schemeClr>
            </a:outerShdw>
          </a:effectLst>
        </p:spPr>
        <p:txBody>
          <a:bodyPr wrap="none" anchor="ctr"/>
          <a:lstStyle/>
          <a:p>
            <a:pPr algn="ctr" defTabSz="914400" eaLnBrk="0" hangingPunct="0">
              <a:defRPr/>
            </a:pPr>
            <a:endParaRPr lang="en-US" sz="2400">
              <a:latin typeface="Times New Roman" pitchFamily="-128" charset="0"/>
              <a:ea typeface="+mn-ea"/>
            </a:endParaRPr>
          </a:p>
        </p:txBody>
      </p:sp>
      <p:sp>
        <p:nvSpPr>
          <p:cNvPr id="56" name="Title 55">
            <a:extLst>
              <a:ext uri="{FF2B5EF4-FFF2-40B4-BE49-F238E27FC236}">
                <a16:creationId xmlns:a16="http://schemas.microsoft.com/office/drawing/2014/main" id="{2AFF9A4C-2E05-A84B-B957-A4DC07A38A75}"/>
              </a:ext>
            </a:extLst>
          </p:cNvPr>
          <p:cNvSpPr>
            <a:spLocks noGrp="1"/>
          </p:cNvSpPr>
          <p:nvPr>
            <p:ph type="title" idx="4294967295"/>
          </p:nvPr>
        </p:nvSpPr>
        <p:spPr/>
        <p:txBody>
          <a:bodyPr/>
          <a:lstStyle/>
          <a:p>
            <a:r>
              <a:rPr lang="en-US" altLang="en-US" sz="4800" b="1" i="1">
                <a:solidFill>
                  <a:srgbClr val="FFEA18"/>
                </a:solidFill>
                <a:effectLst>
                  <a:outerShdw blurRad="38100" dist="38100" dir="2700000" algn="tl">
                    <a:srgbClr val="000000"/>
                  </a:outerShdw>
                </a:effectLst>
                <a:latin typeface="Comic Sans MS" panose="030F0902030302020204" pitchFamily="66" charset="0"/>
              </a:rPr>
              <a:t>Israel’s Strategic Location</a:t>
            </a:r>
            <a:endParaRPr lang="en-US" altLang="en-US"/>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67943"/>
                                        </p:tgtEl>
                                        <p:attrNameLst>
                                          <p:attrName>style.visibility</p:attrName>
                                        </p:attrNameLst>
                                      </p:cBhvr>
                                      <p:to>
                                        <p:strVal val="visible"/>
                                      </p:to>
                                    </p:set>
                                    <p:anim calcmode="lin" valueType="num">
                                      <p:cBhvr>
                                        <p:cTn id="7" dur="500" fill="hold"/>
                                        <p:tgtEl>
                                          <p:spTgt spid="167943"/>
                                        </p:tgtEl>
                                        <p:attrNameLst>
                                          <p:attrName>ppt_w</p:attrName>
                                        </p:attrNameLst>
                                      </p:cBhvr>
                                      <p:tavLst>
                                        <p:tav tm="0">
                                          <p:val>
                                            <p:strVal val="(6*min(max(#ppt_w*#ppt_h,.3),1)-7.4)/-.7*#ppt_w"/>
                                          </p:val>
                                        </p:tav>
                                        <p:tav tm="100000">
                                          <p:val>
                                            <p:strVal val="#ppt_w"/>
                                          </p:val>
                                        </p:tav>
                                      </p:tavLst>
                                    </p:anim>
                                    <p:anim calcmode="lin" valueType="num">
                                      <p:cBhvr>
                                        <p:cTn id="8" dur="500" fill="hold"/>
                                        <p:tgtEl>
                                          <p:spTgt spid="167943"/>
                                        </p:tgtEl>
                                        <p:attrNameLst>
                                          <p:attrName>ppt_h</p:attrName>
                                        </p:attrNameLst>
                                      </p:cBhvr>
                                      <p:tavLst>
                                        <p:tav tm="0">
                                          <p:val>
                                            <p:strVal val="(6*min(max(#ppt_w*#ppt_h,.3),1)-7.4)/-.7*#ppt_h"/>
                                          </p:val>
                                        </p:tav>
                                        <p:tav tm="100000">
                                          <p:val>
                                            <p:strVal val="#ppt_h"/>
                                          </p:val>
                                        </p:tav>
                                      </p:tavLst>
                                    </p:anim>
                                    <p:anim calcmode="lin" valueType="num">
                                      <p:cBhvr>
                                        <p:cTn id="9" dur="500" fill="hold"/>
                                        <p:tgtEl>
                                          <p:spTgt spid="167943"/>
                                        </p:tgtEl>
                                        <p:attrNameLst>
                                          <p:attrName>ppt_x</p:attrName>
                                        </p:attrNameLst>
                                      </p:cBhvr>
                                      <p:tavLst>
                                        <p:tav tm="0">
                                          <p:val>
                                            <p:fltVal val="0.5"/>
                                          </p:val>
                                        </p:tav>
                                        <p:tav tm="100000">
                                          <p:val>
                                            <p:strVal val="#ppt_x"/>
                                          </p:val>
                                        </p:tav>
                                      </p:tavLst>
                                    </p:anim>
                                    <p:anim calcmode="lin" valueType="num">
                                      <p:cBhvr>
                                        <p:cTn id="10" dur="500" fill="hold"/>
                                        <p:tgtEl>
                                          <p:spTgt spid="167943"/>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par>
                          <p:cTn id="16" fill="hold" nodeType="afterGroup">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167989"/>
                                        </p:tgtEl>
                                        <p:attrNameLst>
                                          <p:attrName>style.visibility</p:attrName>
                                        </p:attrNameLst>
                                      </p:cBhvr>
                                      <p:to>
                                        <p:strVal val="visible"/>
                                      </p:to>
                                    </p:set>
                                    <p:animEffect transition="in" filter="dissolve">
                                      <p:cBhvr>
                                        <p:cTn id="19" dur="500"/>
                                        <p:tgtEl>
                                          <p:spTgt spid="167989"/>
                                        </p:tgtEl>
                                      </p:cBhvr>
                                    </p:animEffect>
                                  </p:childTnLst>
                                </p:cTn>
                              </p:par>
                            </p:childTnLst>
                          </p:cTn>
                        </p:par>
                        <p:par>
                          <p:cTn id="20" fill="hold" nodeType="afterGroup">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167991"/>
                                        </p:tgtEl>
                                        <p:attrNameLst>
                                          <p:attrName>style.visibility</p:attrName>
                                        </p:attrNameLst>
                                      </p:cBhvr>
                                      <p:to>
                                        <p:strVal val="visible"/>
                                      </p:to>
                                    </p:set>
                                    <p:animEffect transition="in" filter="dissolve">
                                      <p:cBhvr>
                                        <p:cTn id="23" dur="500"/>
                                        <p:tgtEl>
                                          <p:spTgt spid="167991"/>
                                        </p:tgtEl>
                                      </p:cBhvr>
                                    </p:animEffect>
                                  </p:childTnLst>
                                </p:cTn>
                              </p:par>
                            </p:childTnLst>
                          </p:cTn>
                        </p:par>
                        <p:par>
                          <p:cTn id="24" fill="hold" nodeType="afterGroup">
                            <p:stCondLst>
                              <p:cond delay="1500"/>
                            </p:stCondLst>
                            <p:childTnLst>
                              <p:par>
                                <p:cTn id="25" presetID="9" presetClass="entr" presetSubtype="0" fill="hold" grpId="0" nodeType="afterEffect">
                                  <p:stCondLst>
                                    <p:cond delay="0"/>
                                  </p:stCondLst>
                                  <p:childTnLst>
                                    <p:set>
                                      <p:cBhvr>
                                        <p:cTn id="26" dur="1" fill="hold">
                                          <p:stCondLst>
                                            <p:cond delay="0"/>
                                          </p:stCondLst>
                                        </p:cTn>
                                        <p:tgtEl>
                                          <p:spTgt spid="167990"/>
                                        </p:tgtEl>
                                        <p:attrNameLst>
                                          <p:attrName>style.visibility</p:attrName>
                                        </p:attrNameLst>
                                      </p:cBhvr>
                                      <p:to>
                                        <p:strVal val="visible"/>
                                      </p:to>
                                    </p:set>
                                    <p:animEffect transition="in" filter="dissolve">
                                      <p:cBhvr>
                                        <p:cTn id="27" dur="500"/>
                                        <p:tgtEl>
                                          <p:spTgt spid="16799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7992"/>
                                        </p:tgtEl>
                                        <p:attrNameLst>
                                          <p:attrName>style.visibility</p:attrName>
                                        </p:attrNameLst>
                                      </p:cBhvr>
                                      <p:to>
                                        <p:strVal val="visible"/>
                                      </p:to>
                                    </p:set>
                                    <p:animEffect transition="in" filter="dissolve">
                                      <p:cBhvr>
                                        <p:cTn id="32" dur="500"/>
                                        <p:tgtEl>
                                          <p:spTgt spid="16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3" grpId="0" animBg="1"/>
      <p:bldP spid="167989" grpId="0" animBg="1"/>
      <p:bldP spid="167990" grpId="0" animBg="1" autoUpdateAnimBg="0"/>
      <p:bldP spid="167991" grpId="0" animBg="1"/>
      <p:bldP spid="16799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6">
            <a:extLst>
              <a:ext uri="{FF2B5EF4-FFF2-40B4-BE49-F238E27FC236}">
                <a16:creationId xmlns:a16="http://schemas.microsoft.com/office/drawing/2014/main" id="{2E6BE390-0935-2F4B-BC8E-FDA7351E658C}"/>
              </a:ext>
            </a:extLst>
          </p:cNvPr>
          <p:cNvSpPr>
            <a:spLocks noGrp="1" noChangeArrowheads="1"/>
          </p:cNvSpPr>
          <p:nvPr>
            <p:ph type="title" idx="4294967295"/>
          </p:nvPr>
        </p:nvSpPr>
        <p:spPr/>
        <p:txBody>
          <a:bodyPr/>
          <a:lstStyle/>
          <a:p>
            <a:pPr eaLnBrk="1" hangingPunct="1"/>
            <a:r>
              <a:rPr lang="en-US" altLang="en-US"/>
              <a:t>Ivory Comb</a:t>
            </a:r>
          </a:p>
        </p:txBody>
      </p:sp>
      <p:pic>
        <p:nvPicPr>
          <p:cNvPr id="314371" name="Picture 4" descr="PG322A">
            <a:extLst>
              <a:ext uri="{FF2B5EF4-FFF2-40B4-BE49-F238E27FC236}">
                <a16:creationId xmlns:a16="http://schemas.microsoft.com/office/drawing/2014/main" id="{E0A44B66-CD15-0946-86F7-E017D43FA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a:extLst>
              <a:ext uri="{FF2B5EF4-FFF2-40B4-BE49-F238E27FC236}">
                <a16:creationId xmlns:a16="http://schemas.microsoft.com/office/drawing/2014/main" id="{FA78FAF9-D15B-6D40-A126-95A99A9545E0}"/>
              </a:ext>
            </a:extLst>
          </p:cNvPr>
          <p:cNvSpPr txBox="1">
            <a:spLocks noChangeArrowheads="1"/>
          </p:cNvSpPr>
          <p:nvPr/>
        </p:nvSpPr>
        <p:spPr bwMode="auto">
          <a:xfrm>
            <a:off x="0" y="5484813"/>
            <a:ext cx="9144000" cy="137318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r>
              <a:rPr lang="en-GB" altLang="en-US" sz="2800" b="1">
                <a:solidFill>
                  <a:srgbClr val="FFFFFF"/>
                </a:solidFill>
                <a:latin typeface="Times New Roman" panose="02020603050405020304" pitchFamily="18" charset="0"/>
              </a:rPr>
              <a:t>Ivory comb from Megiddo, representative of the wealth and luxury assailed by Amos (3:15; 6:4) </a:t>
            </a:r>
          </a:p>
          <a:p>
            <a:pPr algn="ctr" defTabSz="914400" eaLnBrk="1" hangingPunct="1"/>
            <a:r>
              <a:rPr lang="en-GB" altLang="en-US" sz="2800" b="1">
                <a:solidFill>
                  <a:srgbClr val="FFFFFF"/>
                </a:solidFill>
                <a:latin typeface="Times New Roman" panose="02020603050405020304" pitchFamily="18" charset="0"/>
              </a:rPr>
              <a:t>--</a:t>
            </a:r>
            <a:r>
              <a:rPr lang="en-GB" altLang="en-US" sz="2800" b="1" i="1">
                <a:solidFill>
                  <a:srgbClr val="FFFFFF"/>
                </a:solidFill>
                <a:latin typeface="Times New Roman" panose="02020603050405020304" pitchFamily="18" charset="0"/>
              </a:rPr>
              <a:t>Oriental Institute, University of Chicago</a:t>
            </a:r>
            <a:endParaRPr lang="en-GB" altLang="en-US" sz="2800">
              <a:solidFill>
                <a:srgbClr val="FFFFFF"/>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4">
            <a:extLst>
              <a:ext uri="{FF2B5EF4-FFF2-40B4-BE49-F238E27FC236}">
                <a16:creationId xmlns:a16="http://schemas.microsoft.com/office/drawing/2014/main" id="{357672CA-E032-624D-828A-4E5FFF993E73}"/>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endParaRPr lang="en-US" altLang="en-US">
              <a:solidFill>
                <a:srgbClr val="000000"/>
              </a:solidFill>
              <a:latin typeface="Times New Roman" panose="02020603050405020304" pitchFamily="18" charset="0"/>
            </a:endParaRPr>
          </a:p>
        </p:txBody>
      </p:sp>
      <p:sp>
        <p:nvSpPr>
          <p:cNvPr id="282627" name="Title 1">
            <a:extLst>
              <a:ext uri="{FF2B5EF4-FFF2-40B4-BE49-F238E27FC236}">
                <a16:creationId xmlns:a16="http://schemas.microsoft.com/office/drawing/2014/main" id="{862AC4EF-EF2B-EC4C-B145-B88DECABE841}"/>
              </a:ext>
            </a:extLst>
          </p:cNvPr>
          <p:cNvSpPr>
            <a:spLocks noGrp="1"/>
          </p:cNvSpPr>
          <p:nvPr>
            <p:ph type="title" idx="4294967295"/>
          </p:nvPr>
        </p:nvSpPr>
        <p:spPr>
          <a:xfrm>
            <a:off x="685800" y="76200"/>
            <a:ext cx="7772400" cy="1143000"/>
          </a:xfrm>
        </p:spPr>
        <p:txBody>
          <a:bodyPr/>
          <a:lstStyle/>
          <a:p>
            <a:pPr eaLnBrk="1" hangingPunct="1"/>
            <a:r>
              <a:rPr lang="en-US" altLang="en-US">
                <a:solidFill>
                  <a:srgbClr val="FFFFFF"/>
                </a:solidFill>
                <a:latin typeface="Arial" panose="020B0604020202020204" pitchFamily="34" charset="0"/>
                <a:cs typeface="Arial" panose="020B0604020202020204" pitchFamily="34" charset="0"/>
              </a:rPr>
              <a:t>What’s Most Important?</a:t>
            </a:r>
          </a:p>
        </p:txBody>
      </p:sp>
      <p:pic>
        <p:nvPicPr>
          <p:cNvPr id="282628" name="Picture 3" descr="Most-Important-Thing-Big.gif">
            <a:extLst>
              <a:ext uri="{FF2B5EF4-FFF2-40B4-BE49-F238E27FC236}">
                <a16:creationId xmlns:a16="http://schemas.microsoft.com/office/drawing/2014/main" id="{BB76FA9B-E162-7349-882D-144615728C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752600"/>
            <a:ext cx="4122738"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3E4EA7E1-1128-1540-B704-69E281B77D4D}"/>
              </a:ext>
            </a:extLst>
          </p:cNvPr>
          <p:cNvSpPr txBox="1">
            <a:spLocks noChangeArrowheads="1"/>
          </p:cNvSpPr>
          <p:nvPr/>
        </p:nvSpPr>
        <p:spPr bwMode="auto">
          <a:xfrm>
            <a:off x="525463" y="914400"/>
            <a:ext cx="5803900" cy="579438"/>
          </a:xfrm>
          <a:prstGeom prst="rect">
            <a:avLst/>
          </a:prstGeom>
          <a:solidFill>
            <a:srgbClr val="030201"/>
          </a:solidFill>
          <a:ln w="9525">
            <a:noFill/>
            <a:miter lim="800000"/>
            <a:headEnd/>
            <a:tailEnd/>
          </a:ln>
          <a:effectLst>
            <a:outerShdw blurRad="63500" dist="38099" dir="2700000" algn="ctr" rotWithShape="0">
              <a:srgbClr val="030201">
                <a:alpha val="74998"/>
              </a:srgbClr>
            </a:outerShdw>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spcBef>
                <a:spcPct val="50000"/>
              </a:spcBef>
            </a:pPr>
            <a:r>
              <a:rPr lang="en-US" altLang="en-US" sz="3200" b="1">
                <a:cs typeface="Arial" panose="020B0604020202020204" pitchFamily="34" charset="0"/>
              </a:rPr>
              <a:t>Circumstances Summary</a:t>
            </a:r>
            <a:endParaRPr lang="en-US" altLang="en-US" sz="2800">
              <a:cs typeface="Arial" panose="020B0604020202020204" pitchFamily="34" charset="0"/>
            </a:endParaRPr>
          </a:p>
        </p:txBody>
      </p:sp>
      <p:sp>
        <p:nvSpPr>
          <p:cNvPr id="9219" name="Text Box 3">
            <a:extLst>
              <a:ext uri="{FF2B5EF4-FFF2-40B4-BE49-F238E27FC236}">
                <a16:creationId xmlns:a16="http://schemas.microsoft.com/office/drawing/2014/main" id="{8A2ABB86-B453-D345-AD38-ABE256C7C8CC}"/>
              </a:ext>
            </a:extLst>
          </p:cNvPr>
          <p:cNvSpPr txBox="1">
            <a:spLocks noChangeArrowheads="1"/>
          </p:cNvSpPr>
          <p:nvPr/>
        </p:nvSpPr>
        <p:spPr bwMode="auto">
          <a:xfrm>
            <a:off x="304800" y="1905000"/>
            <a:ext cx="8610600" cy="4108450"/>
          </a:xfrm>
          <a:prstGeom prst="rect">
            <a:avLst/>
          </a:prstGeom>
          <a:noFill/>
          <a:ln w="9525">
            <a:noFill/>
            <a:miter lim="800000"/>
            <a:headEnd/>
            <a:tailEnd/>
          </a:ln>
          <a:effectLst>
            <a:outerShdw blurRad="63500" dist="38099" dir="2700000" algn="ctr" rotWithShape="0">
              <a:srgbClr val="030201">
                <a:alpha val="74998"/>
              </a:srgbClr>
            </a:outerShdw>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spcBef>
                <a:spcPct val="50000"/>
              </a:spcBef>
            </a:pPr>
            <a:r>
              <a:rPr lang="en-US" altLang="en-US" sz="2800" b="1">
                <a:cs typeface="Arial" panose="020B0604020202020204" pitchFamily="34" charset="0"/>
              </a:rPr>
              <a:t>Date:   During the reign of Jeroboam II of Israel</a:t>
            </a:r>
          </a:p>
          <a:p>
            <a:pPr defTabSz="914400">
              <a:lnSpc>
                <a:spcPct val="70000"/>
              </a:lnSpc>
              <a:spcBef>
                <a:spcPct val="50000"/>
              </a:spcBef>
            </a:pPr>
            <a:r>
              <a:rPr lang="en-US" altLang="en-US" sz="2800" b="1">
                <a:cs typeface="Arial" panose="020B0604020202020204" pitchFamily="34" charset="0"/>
              </a:rPr>
              <a:t>            (2 Kings 14:25; 758 BC)</a:t>
            </a:r>
          </a:p>
          <a:p>
            <a:pPr defTabSz="914400">
              <a:lnSpc>
                <a:spcPct val="70000"/>
              </a:lnSpc>
              <a:spcBef>
                <a:spcPct val="50000"/>
              </a:spcBef>
            </a:pPr>
            <a:r>
              <a:rPr lang="en-US" altLang="en-US" sz="2800" b="1">
                <a:cs typeface="Arial" panose="020B0604020202020204" pitchFamily="34" charset="0"/>
              </a:rPr>
              <a:t>Setting:</a:t>
            </a:r>
          </a:p>
          <a:p>
            <a:pPr defTabSz="914400">
              <a:lnSpc>
                <a:spcPct val="70000"/>
              </a:lnSpc>
              <a:spcBef>
                <a:spcPct val="50000"/>
              </a:spcBef>
            </a:pPr>
            <a:r>
              <a:rPr lang="en-US" altLang="en-US" sz="2800" b="1">
                <a:cs typeface="Arial" panose="020B0604020202020204" pitchFamily="34" charset="0"/>
              </a:rPr>
              <a:t>           1. Assyria in temporary decline due to </a:t>
            </a:r>
          </a:p>
          <a:p>
            <a:pPr defTabSz="914400">
              <a:lnSpc>
                <a:spcPct val="70000"/>
              </a:lnSpc>
              <a:spcBef>
                <a:spcPct val="50000"/>
              </a:spcBef>
            </a:pPr>
            <a:r>
              <a:rPr lang="en-US" altLang="en-US" sz="2800" b="1">
                <a:cs typeface="Arial" panose="020B0604020202020204" pitchFamily="34" charset="0"/>
              </a:rPr>
              <a:t>              internal dissension</a:t>
            </a:r>
          </a:p>
          <a:p>
            <a:pPr defTabSz="914400">
              <a:lnSpc>
                <a:spcPct val="70000"/>
              </a:lnSpc>
              <a:spcBef>
                <a:spcPct val="50000"/>
              </a:spcBef>
            </a:pPr>
            <a:r>
              <a:rPr lang="en-US" altLang="en-US" sz="2800" b="1">
                <a:cs typeface="Arial" panose="020B0604020202020204" pitchFamily="34" charset="0"/>
              </a:rPr>
              <a:t>           2. Israel’s borders expanded tremendously</a:t>
            </a:r>
          </a:p>
          <a:p>
            <a:pPr defTabSz="914400">
              <a:lnSpc>
                <a:spcPct val="70000"/>
              </a:lnSpc>
              <a:spcBef>
                <a:spcPct val="50000"/>
              </a:spcBef>
            </a:pPr>
            <a:r>
              <a:rPr lang="en-US" altLang="en-US" sz="2800" b="1">
                <a:cs typeface="Arial" panose="020B0604020202020204" pitchFamily="34" charset="0"/>
              </a:rPr>
              <a:t>           3. A narrow, nationalistic focus in Israel,</a:t>
            </a:r>
          </a:p>
          <a:p>
            <a:pPr defTabSz="914400">
              <a:lnSpc>
                <a:spcPct val="70000"/>
              </a:lnSpc>
              <a:spcBef>
                <a:spcPct val="50000"/>
              </a:spcBef>
            </a:pPr>
            <a:r>
              <a:rPr lang="en-US" altLang="en-US" sz="2800" b="1">
                <a:cs typeface="Arial" panose="020B0604020202020204" pitchFamily="34" charset="0"/>
              </a:rPr>
              <a:t>              which enjoyed its prosperity </a:t>
            </a:r>
          </a:p>
        </p:txBody>
      </p:sp>
      <p:sp>
        <p:nvSpPr>
          <p:cNvPr id="9220" name="Text Box 4">
            <a:extLst>
              <a:ext uri="{FF2B5EF4-FFF2-40B4-BE49-F238E27FC236}">
                <a16:creationId xmlns:a16="http://schemas.microsoft.com/office/drawing/2014/main" id="{DE7704CE-115C-0B4E-891B-9218348FFBC1}"/>
              </a:ext>
            </a:extLst>
          </p:cNvPr>
          <p:cNvSpPr txBox="1">
            <a:spLocks noChangeArrowheads="1"/>
          </p:cNvSpPr>
          <p:nvPr/>
        </p:nvSpPr>
        <p:spPr bwMode="auto">
          <a:xfrm>
            <a:off x="8305800" y="71438"/>
            <a:ext cx="758825" cy="457200"/>
          </a:xfrm>
          <a:prstGeom prst="rect">
            <a:avLst/>
          </a:prstGeom>
          <a:noFill/>
          <a:ln w="9525">
            <a:noFill/>
            <a:miter lim="800000"/>
            <a:headEnd/>
            <a:tailEnd/>
          </a:ln>
          <a:effectLst>
            <a:outerShdw blurRad="63500" dist="38099" dir="2700000" algn="ctr" rotWithShape="0">
              <a:srgbClr val="030201">
                <a:alpha val="74998"/>
              </a:srgbClr>
            </a:outerShdw>
          </a:effectLst>
        </p:spPr>
        <p:txBody>
          <a:bodyPr>
            <a:spAutoFit/>
          </a:bodyPr>
          <a:lstStyle/>
          <a:p>
            <a:pPr defTabSz="914400" eaLnBrk="0" hangingPunct="0">
              <a:defRPr/>
            </a:pPr>
            <a:r>
              <a:rPr lang="en-US" sz="2400" b="1" dirty="0">
                <a:latin typeface="Arial"/>
                <a:ea typeface="+mn-ea"/>
                <a:cs typeface="Arial"/>
              </a:rPr>
              <a:t>600</a:t>
            </a:r>
          </a:p>
        </p:txBody>
      </p:sp>
      <p:sp>
        <p:nvSpPr>
          <p:cNvPr id="5" name="Title 4">
            <a:extLst>
              <a:ext uri="{FF2B5EF4-FFF2-40B4-BE49-F238E27FC236}">
                <a16:creationId xmlns:a16="http://schemas.microsoft.com/office/drawing/2014/main" id="{9CCBF935-722B-064C-8F31-FB19E7E8C33C}"/>
              </a:ext>
            </a:extLst>
          </p:cNvPr>
          <p:cNvSpPr>
            <a:spLocks noGrp="1"/>
          </p:cNvSpPr>
          <p:nvPr>
            <p:ph type="title" idx="4294967295"/>
          </p:nvPr>
        </p:nvSpPr>
        <p:spPr>
          <a:xfrm>
            <a:off x="457200" y="838200"/>
            <a:ext cx="8229600" cy="914400"/>
          </a:xfrm>
          <a:solidFill>
            <a:srgbClr val="660066"/>
          </a:solidFill>
        </p:spPr>
        <p:txBody>
          <a:bodyPr/>
          <a:lstStyle/>
          <a:p>
            <a:r>
              <a:rPr lang="en-US" altLang="en-US" sz="3200" b="1">
                <a:solidFill>
                  <a:schemeClr val="tx1"/>
                </a:solidFill>
                <a:cs typeface="Arial" panose="020B0604020202020204" pitchFamily="34" charset="0"/>
              </a:rPr>
              <a:t>Summary of Jonah’s Time</a:t>
            </a:r>
            <a:endParaRPr lang="en-US"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118779-7FAE-9E49-9BC7-E3D5B9071E8A}"/>
              </a:ext>
            </a:extLst>
          </p:cNvPr>
          <p:cNvSpPr>
            <a:spLocks noGrp="1"/>
          </p:cNvSpPr>
          <p:nvPr>
            <p:ph type="title" idx="4294967295"/>
          </p:nvPr>
        </p:nvSpPr>
        <p:spPr>
          <a:xfrm>
            <a:off x="0" y="0"/>
            <a:ext cx="2057400" cy="1143000"/>
          </a:xfrm>
        </p:spPr>
        <p:txBody>
          <a:bodyPr/>
          <a:lstStyle/>
          <a:p>
            <a:pPr>
              <a:defRPr/>
            </a:pPr>
            <a:r>
              <a:rPr lang="en-US" dirty="0"/>
              <a:t>Black</a:t>
            </a:r>
          </a:p>
        </p:txBody>
      </p:sp>
      <p:sp>
        <p:nvSpPr>
          <p:cNvPr id="318467" name="Rectangle 2">
            <a:extLst>
              <a:ext uri="{FF2B5EF4-FFF2-40B4-BE49-F238E27FC236}">
                <a16:creationId xmlns:a16="http://schemas.microsoft.com/office/drawing/2014/main" id="{059586A3-4DD2-7645-A622-C649E0140AEA}"/>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3C95CA0D-867E-1345-A533-FF443E73839A}"/>
              </a:ext>
            </a:extLst>
          </p:cNvPr>
          <p:cNvSpPr>
            <a:spLocks noGrp="1" noChangeArrowheads="1"/>
          </p:cNvSpPr>
          <p:nvPr>
            <p:ph type="title" idx="4294967295"/>
          </p:nvPr>
        </p:nvSpPr>
        <p:spPr>
          <a:solidFill>
            <a:srgbClr val="030201"/>
          </a:solidFill>
        </p:spPr>
        <p:txBody>
          <a:bodyPr/>
          <a:lstStyle/>
          <a:p>
            <a:pPr eaLnBrk="1" hangingPunct="1">
              <a:defRPr/>
            </a:pPr>
            <a:r>
              <a:rPr kumimoji="1" lang="en-US" dirty="0"/>
              <a:t>Jonah 1: Go!  No!</a:t>
            </a:r>
          </a:p>
        </p:txBody>
      </p:sp>
      <p:sp>
        <p:nvSpPr>
          <p:cNvPr id="115715" name="Rectangle 3">
            <a:extLst>
              <a:ext uri="{FF2B5EF4-FFF2-40B4-BE49-F238E27FC236}">
                <a16:creationId xmlns:a16="http://schemas.microsoft.com/office/drawing/2014/main" id="{D6530CA0-6AAD-0047-A815-98620A2DC8FE}"/>
              </a:ext>
            </a:extLst>
          </p:cNvPr>
          <p:cNvSpPr>
            <a:spLocks noChangeArrowheads="1"/>
          </p:cNvSpPr>
          <p:nvPr/>
        </p:nvSpPr>
        <p:spPr bwMode="auto">
          <a:xfrm>
            <a:off x="533400" y="1905000"/>
            <a:ext cx="8229600" cy="4114800"/>
          </a:xfrm>
          <a:prstGeom prst="rect">
            <a:avLst/>
          </a:prstGeom>
          <a:noFill/>
          <a:ln>
            <a:noFill/>
          </a:ln>
          <a:effectLst>
            <a:outerShdw dist="25400" dir="169799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27063" indent="-627063" eaLnBrk="0" hangingPunct="0">
              <a:spcBef>
                <a:spcPct val="20000"/>
              </a:spcBef>
              <a:buClr>
                <a:schemeClr val="hlink"/>
              </a:buClr>
              <a:buSzPct val="65000"/>
              <a:buFont typeface="Wingding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chemeClr val="folHlink"/>
              </a:buClr>
              <a:buSzPct val="65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400" eaLnBrk="1" hangingPunct="1">
              <a:buFont typeface="Arial" panose="020B0604020202020204" pitchFamily="34" charset="0"/>
              <a:buAutoNum type="romanUcPeriod"/>
            </a:pPr>
            <a:r>
              <a:rPr kumimoji="1" lang="en-US" altLang="en-US" sz="3600" b="1"/>
              <a:t>God commands His people to tell the wicked how much He hates their </a:t>
            </a:r>
            <a:r>
              <a:rPr kumimoji="1" lang="en-US" altLang="en-US" sz="3600" b="1">
                <a:solidFill>
                  <a:srgbClr val="FFFF00"/>
                </a:solidFill>
              </a:rPr>
              <a:t>sin </a:t>
            </a:r>
            <a:r>
              <a:rPr kumimoji="1" lang="en-US" altLang="en-US" sz="3600" b="1"/>
              <a:t>(1-2).</a:t>
            </a:r>
          </a:p>
          <a:p>
            <a:pPr defTabSz="914400" eaLnBrk="1" hangingPunct="1">
              <a:buFont typeface="Arial" panose="020B0604020202020204" pitchFamily="34" charset="0"/>
              <a:buAutoNum type="romanUcPeriod"/>
            </a:pPr>
            <a:r>
              <a:rPr kumimoji="1" lang="en-US" altLang="en-US" sz="3600" b="1"/>
              <a:t>God’s people often don’t want to tell bad people that they’re </a:t>
            </a:r>
            <a:r>
              <a:rPr kumimoji="1" lang="en-US" altLang="en-US" sz="3600" b="1">
                <a:solidFill>
                  <a:srgbClr val="FFFF00"/>
                </a:solidFill>
              </a:rPr>
              <a:t>bad </a:t>
            </a:r>
            <a:r>
              <a:rPr kumimoji="1" lang="en-US" altLang="en-US" sz="3600" b="1"/>
              <a:t>(3).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a:extLst>
              <a:ext uri="{FF2B5EF4-FFF2-40B4-BE49-F238E27FC236}">
                <a16:creationId xmlns:a16="http://schemas.microsoft.com/office/drawing/2014/main" id="{74D2EA68-ACC3-BD44-BDE3-867057C61F30}"/>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a typeface="MS Pゴシック" pitchFamily="-92" charset="-128"/>
            </a:endParaRPr>
          </a:p>
        </p:txBody>
      </p:sp>
      <p:sp>
        <p:nvSpPr>
          <p:cNvPr id="181250" name="Text Box 2">
            <a:extLst>
              <a:ext uri="{FF2B5EF4-FFF2-40B4-BE49-F238E27FC236}">
                <a16:creationId xmlns:a16="http://schemas.microsoft.com/office/drawing/2014/main" id="{D1E6FFFA-63E1-0B46-A8DF-E5D56C0E5C79}"/>
              </a:ext>
            </a:extLst>
          </p:cNvPr>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lgn="ctr" defTabSz="914400" eaLnBrk="0" hangingPunct="0">
              <a:spcBef>
                <a:spcPct val="50000"/>
              </a:spcBef>
              <a:defRPr/>
            </a:pPr>
            <a:endParaRPr lang="en-US" sz="2000" b="1">
              <a:solidFill>
                <a:schemeClr val="hlink"/>
              </a:solidFill>
              <a:effectLst>
                <a:outerShdw blurRad="38100" dist="38100" dir="2700000" algn="tl">
                  <a:srgbClr val="000000"/>
                </a:outerShdw>
              </a:effectLst>
              <a:latin typeface="Comic Sans MS" pitchFamily="-128" charset="0"/>
              <a:ea typeface="+mn-ea"/>
            </a:endParaRPr>
          </a:p>
        </p:txBody>
      </p:sp>
      <p:sp>
        <p:nvSpPr>
          <p:cNvPr id="181254" name="Text Box 6">
            <a:extLst>
              <a:ext uri="{FF2B5EF4-FFF2-40B4-BE49-F238E27FC236}">
                <a16:creationId xmlns:a16="http://schemas.microsoft.com/office/drawing/2014/main" id="{3A58BD8D-6717-9648-A502-F80A277E6304}"/>
              </a:ext>
            </a:extLst>
          </p:cNvPr>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lgn="ctr" defTabSz="914400" eaLnBrk="0" hangingPunct="0">
              <a:spcBef>
                <a:spcPct val="50000"/>
              </a:spcBef>
              <a:defRPr/>
            </a:pPr>
            <a:endParaRPr lang="en-US" sz="2000" b="1">
              <a:solidFill>
                <a:schemeClr val="hlink"/>
              </a:solidFill>
              <a:effectLst>
                <a:outerShdw blurRad="38100" dist="38100" dir="2700000" algn="tl">
                  <a:srgbClr val="000000"/>
                </a:outerShdw>
              </a:effectLst>
              <a:latin typeface="Comic Sans MS" pitchFamily="-128" charset="0"/>
              <a:ea typeface="+mn-ea"/>
            </a:endParaRPr>
          </a:p>
        </p:txBody>
      </p:sp>
      <p:sp>
        <p:nvSpPr>
          <p:cNvPr id="181255" name="Oval 7">
            <a:extLst>
              <a:ext uri="{FF2B5EF4-FFF2-40B4-BE49-F238E27FC236}">
                <a16:creationId xmlns:a16="http://schemas.microsoft.com/office/drawing/2014/main" id="{872DCDC3-25E6-324F-BF9C-57DCE174042A}"/>
              </a:ext>
            </a:extLst>
          </p:cNvPr>
          <p:cNvSpPr>
            <a:spLocks noChangeArrowheads="1"/>
          </p:cNvSpPr>
          <p:nvPr/>
        </p:nvSpPr>
        <p:spPr bwMode="auto">
          <a:xfrm>
            <a:off x="3505200" y="931863"/>
            <a:ext cx="2005013" cy="11588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lgn="ctr" defTabSz="914400" eaLnBrk="0" hangingPunct="0">
              <a:defRPr/>
            </a:pPr>
            <a:endParaRPr lang="en-US" sz="2400">
              <a:latin typeface="Times New Roman" pitchFamily="-128" charset="0"/>
              <a:ea typeface="+mn-ea"/>
            </a:endParaRPr>
          </a:p>
        </p:txBody>
      </p:sp>
      <p:grpSp>
        <p:nvGrpSpPr>
          <p:cNvPr id="322566" name="Group 8">
            <a:extLst>
              <a:ext uri="{FF2B5EF4-FFF2-40B4-BE49-F238E27FC236}">
                <a16:creationId xmlns:a16="http://schemas.microsoft.com/office/drawing/2014/main" id="{47E53F1D-C67D-7D48-8D53-90352A6BF9BA}"/>
              </a:ext>
            </a:extLst>
          </p:cNvPr>
          <p:cNvGrpSpPr>
            <a:grpSpLocks/>
          </p:cNvGrpSpPr>
          <p:nvPr/>
        </p:nvGrpSpPr>
        <p:grpSpPr bwMode="auto">
          <a:xfrm>
            <a:off x="0" y="0"/>
            <a:ext cx="7848600" cy="6248400"/>
            <a:chOff x="-460" y="1244"/>
            <a:chExt cx="4312" cy="3350"/>
          </a:xfrm>
        </p:grpSpPr>
        <p:pic>
          <p:nvPicPr>
            <p:cNvPr id="181257" name="Picture 9">
              <a:extLst>
                <a:ext uri="{FF2B5EF4-FFF2-40B4-BE49-F238E27FC236}">
                  <a16:creationId xmlns:a16="http://schemas.microsoft.com/office/drawing/2014/main" id="{BA0C0628-745B-B440-AAFB-05EA7D82EC08}"/>
                </a:ext>
              </a:extLst>
            </p:cNvPr>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452" y="1244"/>
              <a:ext cx="4288" cy="335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1258" name="Rectangle 10">
              <a:extLst>
                <a:ext uri="{FF2B5EF4-FFF2-40B4-BE49-F238E27FC236}">
                  <a16:creationId xmlns:a16="http://schemas.microsoft.com/office/drawing/2014/main" id="{1CC3E159-3BBF-E749-9AC3-2C9DA99A0B99}"/>
                </a:ext>
              </a:extLst>
            </p:cNvPr>
            <p:cNvSpPr>
              <a:spLocks noChangeArrowheads="1"/>
            </p:cNvSpPr>
            <p:nvPr/>
          </p:nvSpPr>
          <p:spPr bwMode="auto">
            <a:xfrm>
              <a:off x="-452" y="1246"/>
              <a:ext cx="495" cy="3333"/>
            </a:xfrm>
            <a:prstGeom prst="rect">
              <a:avLst/>
            </a:prstGeom>
            <a:solidFill>
              <a:srgbClr val="111111"/>
            </a:solidFill>
            <a:ln w="12700">
              <a:noFill/>
              <a:miter lim="800000"/>
              <a:headEnd/>
              <a:tailEnd/>
            </a:ln>
            <a:effectLst>
              <a:outerShdw blurRad="63500" dist="38099" dir="2700000" algn="ctr" rotWithShape="0">
                <a:schemeClr val="bg2">
                  <a:alpha val="74998"/>
                </a:schemeClr>
              </a:outerShdw>
            </a:effectLst>
          </p:spPr>
          <p:txBody>
            <a:bodyPr wrap="none" anchor="ctr"/>
            <a:lstStyle/>
            <a:p>
              <a:pPr algn="ctr" defTabSz="914400" eaLnBrk="0" hangingPunct="0">
                <a:defRPr/>
              </a:pPr>
              <a:endParaRPr lang="en-US" sz="2400">
                <a:latin typeface="Times New Roman" pitchFamily="-128" charset="0"/>
                <a:ea typeface="+mn-ea"/>
              </a:endParaRPr>
            </a:p>
          </p:txBody>
        </p:sp>
        <p:sp>
          <p:nvSpPr>
            <p:cNvPr id="181259" name="Rectangle 11">
              <a:extLst>
                <a:ext uri="{FF2B5EF4-FFF2-40B4-BE49-F238E27FC236}">
                  <a16:creationId xmlns:a16="http://schemas.microsoft.com/office/drawing/2014/main" id="{614D71D8-81EB-0F49-AD10-169629FDA579}"/>
                </a:ext>
              </a:extLst>
            </p:cNvPr>
            <p:cNvSpPr>
              <a:spLocks noChangeArrowheads="1"/>
            </p:cNvSpPr>
            <p:nvPr/>
          </p:nvSpPr>
          <p:spPr bwMode="auto">
            <a:xfrm>
              <a:off x="3356" y="1262"/>
              <a:ext cx="496" cy="3325"/>
            </a:xfrm>
            <a:prstGeom prst="rect">
              <a:avLst/>
            </a:prstGeom>
            <a:solidFill>
              <a:srgbClr val="111111"/>
            </a:solidFill>
            <a:ln w="12700">
              <a:noFill/>
              <a:miter lim="800000"/>
              <a:headEnd/>
              <a:tailEnd/>
            </a:ln>
            <a:effectLst>
              <a:outerShdw blurRad="63500" dist="38099" dir="2700000" algn="ctr" rotWithShape="0">
                <a:schemeClr val="bg2">
                  <a:alpha val="74998"/>
                </a:schemeClr>
              </a:outerShdw>
            </a:effectLst>
          </p:spPr>
          <p:txBody>
            <a:bodyPr wrap="none" anchor="ctr"/>
            <a:lstStyle/>
            <a:p>
              <a:pPr algn="ctr" defTabSz="914400" eaLnBrk="0" hangingPunct="0">
                <a:defRPr/>
              </a:pPr>
              <a:endParaRPr lang="en-US" sz="2400">
                <a:latin typeface="Times New Roman" pitchFamily="-128" charset="0"/>
                <a:ea typeface="+mn-ea"/>
              </a:endParaRPr>
            </a:p>
          </p:txBody>
        </p:sp>
        <p:grpSp>
          <p:nvGrpSpPr>
            <p:cNvPr id="322570" name="Group 12">
              <a:extLst>
                <a:ext uri="{FF2B5EF4-FFF2-40B4-BE49-F238E27FC236}">
                  <a16:creationId xmlns:a16="http://schemas.microsoft.com/office/drawing/2014/main" id="{E36FBB38-839A-CF4F-85E3-797A67CEB629}"/>
                </a:ext>
              </a:extLst>
            </p:cNvPr>
            <p:cNvGrpSpPr>
              <a:grpSpLocks/>
            </p:cNvGrpSpPr>
            <p:nvPr/>
          </p:nvGrpSpPr>
          <p:grpSpPr bwMode="auto">
            <a:xfrm>
              <a:off x="-460" y="1252"/>
              <a:ext cx="4296" cy="3341"/>
              <a:chOff x="524" y="486"/>
              <a:chExt cx="4296" cy="3368"/>
            </a:xfrm>
          </p:grpSpPr>
          <p:grpSp>
            <p:nvGrpSpPr>
              <p:cNvPr id="322571" name="Group 13">
                <a:extLst>
                  <a:ext uri="{FF2B5EF4-FFF2-40B4-BE49-F238E27FC236}">
                    <a16:creationId xmlns:a16="http://schemas.microsoft.com/office/drawing/2014/main" id="{8FB5FF15-F2AE-E348-9EE8-CBC396505D35}"/>
                  </a:ext>
                </a:extLst>
              </p:cNvPr>
              <p:cNvGrpSpPr>
                <a:grpSpLocks/>
              </p:cNvGrpSpPr>
              <p:nvPr/>
            </p:nvGrpSpPr>
            <p:grpSpPr bwMode="auto">
              <a:xfrm>
                <a:off x="524" y="486"/>
                <a:ext cx="4296" cy="3368"/>
                <a:chOff x="392" y="1151"/>
                <a:chExt cx="4296" cy="3368"/>
              </a:xfrm>
            </p:grpSpPr>
            <p:sp>
              <p:nvSpPr>
                <p:cNvPr id="181262" name="Rectangle 14">
                  <a:extLst>
                    <a:ext uri="{FF2B5EF4-FFF2-40B4-BE49-F238E27FC236}">
                      <a16:creationId xmlns:a16="http://schemas.microsoft.com/office/drawing/2014/main" id="{67E74475-DD3A-2B42-B8B4-039D70B3E222}"/>
                    </a:ext>
                  </a:extLst>
                </p:cNvPr>
                <p:cNvSpPr>
                  <a:spLocks noChangeArrowheads="1"/>
                </p:cNvSpPr>
                <p:nvPr/>
              </p:nvSpPr>
              <p:spPr bwMode="auto">
                <a:xfrm>
                  <a:off x="392" y="1151"/>
                  <a:ext cx="4296" cy="3368"/>
                </a:xfrm>
                <a:prstGeom prst="rect">
                  <a:avLst/>
                </a:prstGeom>
                <a:solidFill>
                  <a:srgbClr val="000000"/>
                </a:solidFill>
                <a:ln w="12700">
                  <a:noFill/>
                  <a:miter lim="800000"/>
                  <a:headEnd/>
                  <a:tailEnd/>
                </a:ln>
                <a:effectLst>
                  <a:outerShdw blurRad="63500" dist="38099" dir="2700000" algn="ctr" rotWithShape="0">
                    <a:schemeClr val="bg2">
                      <a:alpha val="74998"/>
                    </a:schemeClr>
                  </a:outerShdw>
                </a:effectLst>
              </p:spPr>
              <p:txBody>
                <a:bodyPr wrap="none" anchor="ctr"/>
                <a:lstStyle/>
                <a:p>
                  <a:pPr algn="ctr" defTabSz="914400" eaLnBrk="0" hangingPunct="0">
                    <a:defRPr/>
                  </a:pPr>
                  <a:endParaRPr lang="en-US" sz="2400">
                    <a:latin typeface="Times New Roman" pitchFamily="-128" charset="0"/>
                    <a:ea typeface="+mn-ea"/>
                  </a:endParaRPr>
                </a:p>
              </p:txBody>
            </p:sp>
            <p:pic>
              <p:nvPicPr>
                <p:cNvPr id="181263" name="Picture 15">
                  <a:extLst>
                    <a:ext uri="{FF2B5EF4-FFF2-40B4-BE49-F238E27FC236}">
                      <a16:creationId xmlns:a16="http://schemas.microsoft.com/office/drawing/2014/main" id="{8B3CB5AF-7E51-CD4A-B5CE-D495D9829E4B}"/>
                    </a:ext>
                  </a:extLst>
                </p:cNvPr>
                <p:cNvPicPr>
                  <a:picLocks noChangeAspect="1" noChangeArrowheads="1"/>
                </p:cNvPicPr>
                <p:nvPr/>
              </p:nvPicPr>
              <p:blipFill>
                <a:blip r:embed="rId3"/>
                <a:srcRect/>
                <a:stretch>
                  <a:fillRect/>
                </a:stretch>
              </p:blipFill>
              <p:spPr bwMode="auto">
                <a:xfrm>
                  <a:off x="861" y="1283"/>
                  <a:ext cx="3097" cy="3121"/>
                </a:xfrm>
                <a:prstGeom prst="rect">
                  <a:avLst/>
                </a:prstGeom>
                <a:noFill/>
                <a:effectLst>
                  <a:outerShdw blurRad="63500" dist="38099" dir="2700000" algn="ctr" rotWithShape="0">
                    <a:srgbClr val="000000">
                      <a:alpha val="74998"/>
                    </a:srgbClr>
                  </a:outerShdw>
                </a:effectLst>
              </p:spPr>
            </p:pic>
          </p:grpSp>
          <p:sp>
            <p:nvSpPr>
              <p:cNvPr id="181264" name="Freeform 16">
                <a:extLst>
                  <a:ext uri="{FF2B5EF4-FFF2-40B4-BE49-F238E27FC236}">
                    <a16:creationId xmlns:a16="http://schemas.microsoft.com/office/drawing/2014/main" id="{B1E1BE43-DD2C-4748-A76F-8CABC1507992}"/>
                  </a:ext>
                </a:extLst>
              </p:cNvPr>
              <p:cNvSpPr>
                <a:spLocks/>
              </p:cNvSpPr>
              <p:nvPr/>
            </p:nvSpPr>
            <p:spPr bwMode="auto">
              <a:xfrm rot="10703847">
                <a:off x="2768" y="2264"/>
                <a:ext cx="1521" cy="1540"/>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lgn="ctr" defTabSz="914400" eaLnBrk="0" hangingPunct="0">
                  <a:defRPr/>
                </a:pPr>
                <a:endParaRPr lang="en-US" sz="2400">
                  <a:latin typeface="Times New Roman" pitchFamily="-128" charset="0"/>
                  <a:ea typeface="+mn-ea"/>
                </a:endParaRPr>
              </a:p>
            </p:txBody>
          </p:sp>
          <p:sp>
            <p:nvSpPr>
              <p:cNvPr id="181265" name="Freeform 17">
                <a:extLst>
                  <a:ext uri="{FF2B5EF4-FFF2-40B4-BE49-F238E27FC236}">
                    <a16:creationId xmlns:a16="http://schemas.microsoft.com/office/drawing/2014/main" id="{BABF6780-1526-2040-8C00-235AC9DDB952}"/>
                  </a:ext>
                </a:extLst>
              </p:cNvPr>
              <p:cNvSpPr>
                <a:spLocks/>
              </p:cNvSpPr>
              <p:nvPr/>
            </p:nvSpPr>
            <p:spPr bwMode="auto">
              <a:xfrm rot="-5219527">
                <a:off x="714" y="2356"/>
                <a:ext cx="1574" cy="1327"/>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lgn="ctr" defTabSz="914400" eaLnBrk="0" hangingPunct="0">
                  <a:defRPr/>
                </a:pPr>
                <a:endParaRPr lang="en-US" sz="2400">
                  <a:latin typeface="Times New Roman" pitchFamily="-128" charset="0"/>
                  <a:ea typeface="+mn-ea"/>
                </a:endParaRPr>
              </a:p>
            </p:txBody>
          </p:sp>
          <p:sp>
            <p:nvSpPr>
              <p:cNvPr id="181266" name="Freeform 18">
                <a:extLst>
                  <a:ext uri="{FF2B5EF4-FFF2-40B4-BE49-F238E27FC236}">
                    <a16:creationId xmlns:a16="http://schemas.microsoft.com/office/drawing/2014/main" id="{7FB94AD8-6B76-7449-ABC3-98D720A3C15D}"/>
                  </a:ext>
                </a:extLst>
              </p:cNvPr>
              <p:cNvSpPr>
                <a:spLocks/>
              </p:cNvSpPr>
              <p:nvPr/>
            </p:nvSpPr>
            <p:spPr bwMode="auto">
              <a:xfrm rot="5809065">
                <a:off x="2892" y="728"/>
                <a:ext cx="1499" cy="1323"/>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lgn="ctr" defTabSz="914400" eaLnBrk="0" hangingPunct="0">
                  <a:defRPr/>
                </a:pPr>
                <a:endParaRPr lang="en-US" sz="2400">
                  <a:latin typeface="Times New Roman" pitchFamily="-128" charset="0"/>
                  <a:ea typeface="+mn-ea"/>
                </a:endParaRPr>
              </a:p>
            </p:txBody>
          </p:sp>
          <p:sp>
            <p:nvSpPr>
              <p:cNvPr id="181267" name="Freeform 19">
                <a:extLst>
                  <a:ext uri="{FF2B5EF4-FFF2-40B4-BE49-F238E27FC236}">
                    <a16:creationId xmlns:a16="http://schemas.microsoft.com/office/drawing/2014/main" id="{96816B12-DA81-DE4B-9A81-5F3813F57ECB}"/>
                  </a:ext>
                </a:extLst>
              </p:cNvPr>
              <p:cNvSpPr>
                <a:spLocks/>
              </p:cNvSpPr>
              <p:nvPr/>
            </p:nvSpPr>
            <p:spPr bwMode="auto">
              <a:xfrm>
                <a:off x="903" y="522"/>
                <a:ext cx="1497" cy="1323"/>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lgn="ctr" defTabSz="914400" eaLnBrk="0" hangingPunct="0">
                  <a:defRPr/>
                </a:pPr>
                <a:endParaRPr lang="en-US" sz="2400">
                  <a:latin typeface="Times New Roman" pitchFamily="-128" charset="0"/>
                  <a:ea typeface="+mn-ea"/>
                </a:endParaRPr>
              </a:p>
            </p:txBody>
          </p:sp>
        </p:grpSp>
        <p:sp>
          <p:nvSpPr>
            <p:cNvPr id="181268" name="Oval 20">
              <a:extLst>
                <a:ext uri="{FF2B5EF4-FFF2-40B4-BE49-F238E27FC236}">
                  <a16:creationId xmlns:a16="http://schemas.microsoft.com/office/drawing/2014/main" id="{31991660-010B-0E49-AFF5-A564ABCA8657}"/>
                </a:ext>
              </a:extLst>
            </p:cNvPr>
            <p:cNvSpPr>
              <a:spLocks noChangeArrowheads="1"/>
            </p:cNvSpPr>
            <p:nvPr/>
          </p:nvSpPr>
          <p:spPr bwMode="auto">
            <a:xfrm>
              <a:off x="536" y="2441"/>
              <a:ext cx="999" cy="540"/>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lgn="ctr" defTabSz="914400" eaLnBrk="0" hangingPunct="0">
                <a:defRPr/>
              </a:pPr>
              <a:endParaRPr lang="en-US" sz="2400">
                <a:latin typeface="Times New Roman" pitchFamily="-128" charset="0"/>
                <a:ea typeface="+mn-ea"/>
              </a:endParaRPr>
            </a:p>
          </p:txBody>
        </p:sp>
        <p:pic>
          <p:nvPicPr>
            <p:cNvPr id="181269" name="Picture 21">
              <a:extLst>
                <a:ext uri="{FF2B5EF4-FFF2-40B4-BE49-F238E27FC236}">
                  <a16:creationId xmlns:a16="http://schemas.microsoft.com/office/drawing/2014/main" id="{E837A974-1C90-3A46-87F6-406A22049C50}"/>
                </a:ext>
              </a:extLst>
            </p:cNvPr>
            <p:cNvPicPr>
              <a:picLocks noChangeAspect="1" noChangeArrowheads="1"/>
            </p:cNvPicPr>
            <p:nvPr/>
          </p:nvPicPr>
          <p:blipFill>
            <a:blip r:embed="rId4"/>
            <a:srcRect/>
            <a:stretch>
              <a:fillRect/>
            </a:stretch>
          </p:blipFill>
          <p:spPr bwMode="auto">
            <a:xfrm>
              <a:off x="-456" y="1244"/>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0" name="Picture 22">
              <a:extLst>
                <a:ext uri="{FF2B5EF4-FFF2-40B4-BE49-F238E27FC236}">
                  <a16:creationId xmlns:a16="http://schemas.microsoft.com/office/drawing/2014/main" id="{11A59B0A-F121-FE4D-8687-D0AFBF5991CD}"/>
                </a:ext>
              </a:extLst>
            </p:cNvPr>
            <p:cNvPicPr>
              <a:picLocks noChangeAspect="1" noChangeArrowheads="1"/>
            </p:cNvPicPr>
            <p:nvPr/>
          </p:nvPicPr>
          <p:blipFill>
            <a:blip r:embed="rId5"/>
            <a:srcRect/>
            <a:stretch>
              <a:fillRect/>
            </a:stretch>
          </p:blipFill>
          <p:spPr bwMode="auto">
            <a:xfrm>
              <a:off x="-456" y="1367"/>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1" name="Picture 23">
              <a:extLst>
                <a:ext uri="{FF2B5EF4-FFF2-40B4-BE49-F238E27FC236}">
                  <a16:creationId xmlns:a16="http://schemas.microsoft.com/office/drawing/2014/main" id="{35E9C32D-1732-7C4A-99D8-0C18D9FDB0FA}"/>
                </a:ext>
              </a:extLst>
            </p:cNvPr>
            <p:cNvPicPr>
              <a:picLocks noChangeAspect="1" noChangeArrowheads="1"/>
            </p:cNvPicPr>
            <p:nvPr/>
          </p:nvPicPr>
          <p:blipFill>
            <a:blip r:embed="rId6"/>
            <a:srcRect/>
            <a:stretch>
              <a:fillRect/>
            </a:stretch>
          </p:blipFill>
          <p:spPr bwMode="auto">
            <a:xfrm>
              <a:off x="-456" y="1490"/>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2" name="Picture 24">
              <a:extLst>
                <a:ext uri="{FF2B5EF4-FFF2-40B4-BE49-F238E27FC236}">
                  <a16:creationId xmlns:a16="http://schemas.microsoft.com/office/drawing/2014/main" id="{A083E617-0AAF-2A4F-8A8C-9ECE6A4340E7}"/>
                </a:ext>
              </a:extLst>
            </p:cNvPr>
            <p:cNvPicPr>
              <a:picLocks noChangeAspect="1" noChangeArrowheads="1"/>
            </p:cNvPicPr>
            <p:nvPr/>
          </p:nvPicPr>
          <p:blipFill>
            <a:blip r:embed="rId7"/>
            <a:srcRect/>
            <a:stretch>
              <a:fillRect/>
            </a:stretch>
          </p:blipFill>
          <p:spPr bwMode="auto">
            <a:xfrm>
              <a:off x="-456" y="1613"/>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3" name="Picture 25">
              <a:extLst>
                <a:ext uri="{FF2B5EF4-FFF2-40B4-BE49-F238E27FC236}">
                  <a16:creationId xmlns:a16="http://schemas.microsoft.com/office/drawing/2014/main" id="{248D47BB-8E33-1241-905E-5E0BFF044D65}"/>
                </a:ext>
              </a:extLst>
            </p:cNvPr>
            <p:cNvPicPr>
              <a:picLocks noChangeAspect="1" noChangeArrowheads="1"/>
            </p:cNvPicPr>
            <p:nvPr/>
          </p:nvPicPr>
          <p:blipFill>
            <a:blip r:embed="rId8"/>
            <a:srcRect/>
            <a:stretch>
              <a:fillRect/>
            </a:stretch>
          </p:blipFill>
          <p:spPr bwMode="auto">
            <a:xfrm>
              <a:off x="-456" y="1735"/>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4" name="Picture 26">
              <a:extLst>
                <a:ext uri="{FF2B5EF4-FFF2-40B4-BE49-F238E27FC236}">
                  <a16:creationId xmlns:a16="http://schemas.microsoft.com/office/drawing/2014/main" id="{7486ED30-2DDD-9141-9689-421FC7F3D264}"/>
                </a:ext>
              </a:extLst>
            </p:cNvPr>
            <p:cNvPicPr>
              <a:picLocks noChangeAspect="1" noChangeArrowheads="1"/>
            </p:cNvPicPr>
            <p:nvPr/>
          </p:nvPicPr>
          <p:blipFill>
            <a:blip r:embed="rId9"/>
            <a:srcRect/>
            <a:stretch>
              <a:fillRect/>
            </a:stretch>
          </p:blipFill>
          <p:spPr bwMode="auto">
            <a:xfrm>
              <a:off x="-456" y="1858"/>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5" name="Picture 27">
              <a:extLst>
                <a:ext uri="{FF2B5EF4-FFF2-40B4-BE49-F238E27FC236}">
                  <a16:creationId xmlns:a16="http://schemas.microsoft.com/office/drawing/2014/main" id="{87C17F71-AF2F-304B-B71F-E6DDBDE2F026}"/>
                </a:ext>
              </a:extLst>
            </p:cNvPr>
            <p:cNvPicPr>
              <a:picLocks noChangeAspect="1" noChangeArrowheads="1"/>
            </p:cNvPicPr>
            <p:nvPr/>
          </p:nvPicPr>
          <p:blipFill>
            <a:blip r:embed="rId10"/>
            <a:srcRect/>
            <a:stretch>
              <a:fillRect/>
            </a:stretch>
          </p:blipFill>
          <p:spPr bwMode="auto">
            <a:xfrm>
              <a:off x="-456" y="1981"/>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6" name="Picture 28">
              <a:extLst>
                <a:ext uri="{FF2B5EF4-FFF2-40B4-BE49-F238E27FC236}">
                  <a16:creationId xmlns:a16="http://schemas.microsoft.com/office/drawing/2014/main" id="{DAD3C160-E54C-F547-A33D-F038390E6185}"/>
                </a:ext>
              </a:extLst>
            </p:cNvPr>
            <p:cNvPicPr>
              <a:picLocks noChangeAspect="1" noChangeArrowheads="1"/>
            </p:cNvPicPr>
            <p:nvPr/>
          </p:nvPicPr>
          <p:blipFill>
            <a:blip r:embed="rId11"/>
            <a:srcRect/>
            <a:stretch>
              <a:fillRect/>
            </a:stretch>
          </p:blipFill>
          <p:spPr bwMode="auto">
            <a:xfrm>
              <a:off x="-456" y="2104"/>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7" name="Picture 29">
              <a:extLst>
                <a:ext uri="{FF2B5EF4-FFF2-40B4-BE49-F238E27FC236}">
                  <a16:creationId xmlns:a16="http://schemas.microsoft.com/office/drawing/2014/main" id="{D933DCDB-3A39-1F49-A862-F81B185DE78C}"/>
                </a:ext>
              </a:extLst>
            </p:cNvPr>
            <p:cNvPicPr>
              <a:picLocks noChangeAspect="1" noChangeArrowheads="1"/>
            </p:cNvPicPr>
            <p:nvPr/>
          </p:nvPicPr>
          <p:blipFill>
            <a:blip r:embed="rId12"/>
            <a:srcRect/>
            <a:stretch>
              <a:fillRect/>
            </a:stretch>
          </p:blipFill>
          <p:spPr bwMode="auto">
            <a:xfrm>
              <a:off x="-456" y="2227"/>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8" name="Picture 30">
              <a:extLst>
                <a:ext uri="{FF2B5EF4-FFF2-40B4-BE49-F238E27FC236}">
                  <a16:creationId xmlns:a16="http://schemas.microsoft.com/office/drawing/2014/main" id="{9460C058-E953-CB45-B454-3FCFECC8B300}"/>
                </a:ext>
              </a:extLst>
            </p:cNvPr>
            <p:cNvPicPr>
              <a:picLocks noChangeAspect="1" noChangeArrowheads="1"/>
            </p:cNvPicPr>
            <p:nvPr/>
          </p:nvPicPr>
          <p:blipFill>
            <a:blip r:embed="rId13"/>
            <a:srcRect/>
            <a:stretch>
              <a:fillRect/>
            </a:stretch>
          </p:blipFill>
          <p:spPr bwMode="auto">
            <a:xfrm>
              <a:off x="-456" y="2349"/>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9" name="Picture 31">
              <a:extLst>
                <a:ext uri="{FF2B5EF4-FFF2-40B4-BE49-F238E27FC236}">
                  <a16:creationId xmlns:a16="http://schemas.microsoft.com/office/drawing/2014/main" id="{45278F20-1CF2-5F48-BB7F-C40ACF0B788D}"/>
                </a:ext>
              </a:extLst>
            </p:cNvPr>
            <p:cNvPicPr>
              <a:picLocks noChangeAspect="1" noChangeArrowheads="1"/>
            </p:cNvPicPr>
            <p:nvPr/>
          </p:nvPicPr>
          <p:blipFill>
            <a:blip r:embed="rId14"/>
            <a:srcRect/>
            <a:stretch>
              <a:fillRect/>
            </a:stretch>
          </p:blipFill>
          <p:spPr bwMode="auto">
            <a:xfrm>
              <a:off x="-456" y="2473"/>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0" name="Picture 32">
              <a:extLst>
                <a:ext uri="{FF2B5EF4-FFF2-40B4-BE49-F238E27FC236}">
                  <a16:creationId xmlns:a16="http://schemas.microsoft.com/office/drawing/2014/main" id="{9B574904-8A10-9B4C-8B8A-EAB06EE9906A}"/>
                </a:ext>
              </a:extLst>
            </p:cNvPr>
            <p:cNvPicPr>
              <a:picLocks noChangeAspect="1" noChangeArrowheads="1"/>
            </p:cNvPicPr>
            <p:nvPr/>
          </p:nvPicPr>
          <p:blipFill>
            <a:blip r:embed="rId15"/>
            <a:srcRect/>
            <a:stretch>
              <a:fillRect/>
            </a:stretch>
          </p:blipFill>
          <p:spPr bwMode="auto">
            <a:xfrm>
              <a:off x="-456" y="2595"/>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1" name="Picture 33">
              <a:extLst>
                <a:ext uri="{FF2B5EF4-FFF2-40B4-BE49-F238E27FC236}">
                  <a16:creationId xmlns:a16="http://schemas.microsoft.com/office/drawing/2014/main" id="{4FC59945-809B-8849-ABF0-97BBD187569C}"/>
                </a:ext>
              </a:extLst>
            </p:cNvPr>
            <p:cNvPicPr>
              <a:picLocks noChangeAspect="1" noChangeArrowheads="1"/>
            </p:cNvPicPr>
            <p:nvPr/>
          </p:nvPicPr>
          <p:blipFill>
            <a:blip r:embed="rId16"/>
            <a:srcRect/>
            <a:stretch>
              <a:fillRect/>
            </a:stretch>
          </p:blipFill>
          <p:spPr bwMode="auto">
            <a:xfrm>
              <a:off x="-456" y="2718"/>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2" name="Picture 34">
              <a:extLst>
                <a:ext uri="{FF2B5EF4-FFF2-40B4-BE49-F238E27FC236}">
                  <a16:creationId xmlns:a16="http://schemas.microsoft.com/office/drawing/2014/main" id="{FAEFA36D-39A0-0645-B9BD-89F640E60FEC}"/>
                </a:ext>
              </a:extLst>
            </p:cNvPr>
            <p:cNvPicPr>
              <a:picLocks noChangeAspect="1" noChangeArrowheads="1"/>
            </p:cNvPicPr>
            <p:nvPr/>
          </p:nvPicPr>
          <p:blipFill>
            <a:blip r:embed="rId17"/>
            <a:srcRect/>
            <a:stretch>
              <a:fillRect/>
            </a:stretch>
          </p:blipFill>
          <p:spPr bwMode="auto">
            <a:xfrm>
              <a:off x="-456" y="2841"/>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3" name="Picture 35">
              <a:extLst>
                <a:ext uri="{FF2B5EF4-FFF2-40B4-BE49-F238E27FC236}">
                  <a16:creationId xmlns:a16="http://schemas.microsoft.com/office/drawing/2014/main" id="{6CEA5C73-B2F0-8C46-B4B0-CB0FEC5A72CC}"/>
                </a:ext>
              </a:extLst>
            </p:cNvPr>
            <p:cNvPicPr>
              <a:picLocks noChangeAspect="1" noChangeArrowheads="1"/>
            </p:cNvPicPr>
            <p:nvPr/>
          </p:nvPicPr>
          <p:blipFill>
            <a:blip r:embed="rId18"/>
            <a:srcRect/>
            <a:stretch>
              <a:fillRect/>
            </a:stretch>
          </p:blipFill>
          <p:spPr bwMode="auto">
            <a:xfrm>
              <a:off x="-456" y="2964"/>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4" name="Picture 36">
              <a:extLst>
                <a:ext uri="{FF2B5EF4-FFF2-40B4-BE49-F238E27FC236}">
                  <a16:creationId xmlns:a16="http://schemas.microsoft.com/office/drawing/2014/main" id="{711948E9-457C-8946-9EB8-2C88A9EA95A8}"/>
                </a:ext>
              </a:extLst>
            </p:cNvPr>
            <p:cNvPicPr>
              <a:picLocks noChangeAspect="1" noChangeArrowheads="1"/>
            </p:cNvPicPr>
            <p:nvPr/>
          </p:nvPicPr>
          <p:blipFill>
            <a:blip r:embed="rId19"/>
            <a:srcRect/>
            <a:stretch>
              <a:fillRect/>
            </a:stretch>
          </p:blipFill>
          <p:spPr bwMode="auto">
            <a:xfrm>
              <a:off x="-456" y="3087"/>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5" name="Picture 37">
              <a:extLst>
                <a:ext uri="{FF2B5EF4-FFF2-40B4-BE49-F238E27FC236}">
                  <a16:creationId xmlns:a16="http://schemas.microsoft.com/office/drawing/2014/main" id="{CC28A36E-83B9-9B43-B6D6-B45EE72D5422}"/>
                </a:ext>
              </a:extLst>
            </p:cNvPr>
            <p:cNvPicPr>
              <a:picLocks noChangeAspect="1" noChangeArrowheads="1"/>
            </p:cNvPicPr>
            <p:nvPr/>
          </p:nvPicPr>
          <p:blipFill>
            <a:blip r:embed="rId20"/>
            <a:srcRect/>
            <a:stretch>
              <a:fillRect/>
            </a:stretch>
          </p:blipFill>
          <p:spPr bwMode="auto">
            <a:xfrm>
              <a:off x="-456" y="3209"/>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6" name="Picture 38">
              <a:extLst>
                <a:ext uri="{FF2B5EF4-FFF2-40B4-BE49-F238E27FC236}">
                  <a16:creationId xmlns:a16="http://schemas.microsoft.com/office/drawing/2014/main" id="{D9CEC436-3735-AE43-9228-542B41A9743D}"/>
                </a:ext>
              </a:extLst>
            </p:cNvPr>
            <p:cNvPicPr>
              <a:picLocks noChangeAspect="1" noChangeArrowheads="1"/>
            </p:cNvPicPr>
            <p:nvPr/>
          </p:nvPicPr>
          <p:blipFill>
            <a:blip r:embed="rId21"/>
            <a:srcRect/>
            <a:stretch>
              <a:fillRect/>
            </a:stretch>
          </p:blipFill>
          <p:spPr bwMode="auto">
            <a:xfrm>
              <a:off x="-456" y="3332"/>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7" name="Picture 39">
              <a:extLst>
                <a:ext uri="{FF2B5EF4-FFF2-40B4-BE49-F238E27FC236}">
                  <a16:creationId xmlns:a16="http://schemas.microsoft.com/office/drawing/2014/main" id="{1E685A5F-2F6C-F744-9932-B972DAFCE09B}"/>
                </a:ext>
              </a:extLst>
            </p:cNvPr>
            <p:cNvPicPr>
              <a:picLocks noChangeAspect="1" noChangeArrowheads="1"/>
            </p:cNvPicPr>
            <p:nvPr/>
          </p:nvPicPr>
          <p:blipFill>
            <a:blip r:embed="rId22"/>
            <a:srcRect/>
            <a:stretch>
              <a:fillRect/>
            </a:stretch>
          </p:blipFill>
          <p:spPr bwMode="auto">
            <a:xfrm>
              <a:off x="-456" y="3455"/>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8" name="Picture 40">
              <a:extLst>
                <a:ext uri="{FF2B5EF4-FFF2-40B4-BE49-F238E27FC236}">
                  <a16:creationId xmlns:a16="http://schemas.microsoft.com/office/drawing/2014/main" id="{AFD85350-2134-6746-AFE6-ACC8B674DAB6}"/>
                </a:ext>
              </a:extLst>
            </p:cNvPr>
            <p:cNvPicPr>
              <a:picLocks noChangeAspect="1" noChangeArrowheads="1"/>
            </p:cNvPicPr>
            <p:nvPr/>
          </p:nvPicPr>
          <p:blipFill>
            <a:blip r:embed="rId23"/>
            <a:srcRect/>
            <a:stretch>
              <a:fillRect/>
            </a:stretch>
          </p:blipFill>
          <p:spPr bwMode="auto">
            <a:xfrm>
              <a:off x="-456" y="3578"/>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9" name="Picture 41">
              <a:extLst>
                <a:ext uri="{FF2B5EF4-FFF2-40B4-BE49-F238E27FC236}">
                  <a16:creationId xmlns:a16="http://schemas.microsoft.com/office/drawing/2014/main" id="{98DD9AD7-88E9-2E45-A995-318A4943CB38}"/>
                </a:ext>
              </a:extLst>
            </p:cNvPr>
            <p:cNvPicPr>
              <a:picLocks noChangeAspect="1" noChangeArrowheads="1"/>
            </p:cNvPicPr>
            <p:nvPr/>
          </p:nvPicPr>
          <p:blipFill>
            <a:blip r:embed="rId24"/>
            <a:srcRect/>
            <a:stretch>
              <a:fillRect/>
            </a:stretch>
          </p:blipFill>
          <p:spPr bwMode="auto">
            <a:xfrm>
              <a:off x="-456" y="3701"/>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0" name="Picture 42">
              <a:extLst>
                <a:ext uri="{FF2B5EF4-FFF2-40B4-BE49-F238E27FC236}">
                  <a16:creationId xmlns:a16="http://schemas.microsoft.com/office/drawing/2014/main" id="{8E907C7F-65B0-934C-A1DD-0E9A8FC7498C}"/>
                </a:ext>
              </a:extLst>
            </p:cNvPr>
            <p:cNvPicPr>
              <a:picLocks noChangeAspect="1" noChangeArrowheads="1"/>
            </p:cNvPicPr>
            <p:nvPr/>
          </p:nvPicPr>
          <p:blipFill>
            <a:blip r:embed="rId25"/>
            <a:srcRect/>
            <a:stretch>
              <a:fillRect/>
            </a:stretch>
          </p:blipFill>
          <p:spPr bwMode="auto">
            <a:xfrm>
              <a:off x="-456" y="3823"/>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1" name="Picture 43">
              <a:extLst>
                <a:ext uri="{FF2B5EF4-FFF2-40B4-BE49-F238E27FC236}">
                  <a16:creationId xmlns:a16="http://schemas.microsoft.com/office/drawing/2014/main" id="{F5C04103-1874-7A4A-84DF-AD9F775F1997}"/>
                </a:ext>
              </a:extLst>
            </p:cNvPr>
            <p:cNvPicPr>
              <a:picLocks noChangeAspect="1" noChangeArrowheads="1"/>
            </p:cNvPicPr>
            <p:nvPr/>
          </p:nvPicPr>
          <p:blipFill>
            <a:blip r:embed="rId26"/>
            <a:srcRect/>
            <a:stretch>
              <a:fillRect/>
            </a:stretch>
          </p:blipFill>
          <p:spPr bwMode="auto">
            <a:xfrm>
              <a:off x="-456" y="3947"/>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2" name="Picture 44">
              <a:extLst>
                <a:ext uri="{FF2B5EF4-FFF2-40B4-BE49-F238E27FC236}">
                  <a16:creationId xmlns:a16="http://schemas.microsoft.com/office/drawing/2014/main" id="{E96AAACB-C3CF-9D42-B336-A21B01CA9F3E}"/>
                </a:ext>
              </a:extLst>
            </p:cNvPr>
            <p:cNvPicPr>
              <a:picLocks noChangeAspect="1" noChangeArrowheads="1"/>
            </p:cNvPicPr>
            <p:nvPr/>
          </p:nvPicPr>
          <p:blipFill>
            <a:blip r:embed="rId27"/>
            <a:srcRect/>
            <a:stretch>
              <a:fillRect/>
            </a:stretch>
          </p:blipFill>
          <p:spPr bwMode="auto">
            <a:xfrm>
              <a:off x="-456" y="4069"/>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3" name="Picture 45">
              <a:extLst>
                <a:ext uri="{FF2B5EF4-FFF2-40B4-BE49-F238E27FC236}">
                  <a16:creationId xmlns:a16="http://schemas.microsoft.com/office/drawing/2014/main" id="{37C25F31-810B-1B42-9421-4112030054EF}"/>
                </a:ext>
              </a:extLst>
            </p:cNvPr>
            <p:cNvPicPr>
              <a:picLocks noChangeAspect="1" noChangeArrowheads="1"/>
            </p:cNvPicPr>
            <p:nvPr/>
          </p:nvPicPr>
          <p:blipFill>
            <a:blip r:embed="rId28"/>
            <a:srcRect/>
            <a:stretch>
              <a:fillRect/>
            </a:stretch>
          </p:blipFill>
          <p:spPr bwMode="auto">
            <a:xfrm>
              <a:off x="-456" y="4192"/>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4" name="Picture 46">
              <a:extLst>
                <a:ext uri="{FF2B5EF4-FFF2-40B4-BE49-F238E27FC236}">
                  <a16:creationId xmlns:a16="http://schemas.microsoft.com/office/drawing/2014/main" id="{C8E75AFF-C280-C84E-947C-C2D562B83F91}"/>
                </a:ext>
              </a:extLst>
            </p:cNvPr>
            <p:cNvPicPr>
              <a:picLocks noChangeAspect="1" noChangeArrowheads="1"/>
            </p:cNvPicPr>
            <p:nvPr/>
          </p:nvPicPr>
          <p:blipFill>
            <a:blip r:embed="rId29"/>
            <a:srcRect/>
            <a:stretch>
              <a:fillRect/>
            </a:stretch>
          </p:blipFill>
          <p:spPr bwMode="auto">
            <a:xfrm>
              <a:off x="-456" y="4315"/>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5" name="Picture 47">
              <a:extLst>
                <a:ext uri="{FF2B5EF4-FFF2-40B4-BE49-F238E27FC236}">
                  <a16:creationId xmlns:a16="http://schemas.microsoft.com/office/drawing/2014/main" id="{43A49E8B-E461-7047-BEC1-ED2BFD9848D6}"/>
                </a:ext>
              </a:extLst>
            </p:cNvPr>
            <p:cNvPicPr>
              <a:picLocks noChangeAspect="1" noChangeArrowheads="1"/>
            </p:cNvPicPr>
            <p:nvPr/>
          </p:nvPicPr>
          <p:blipFill>
            <a:blip r:embed="rId30"/>
            <a:srcRect/>
            <a:stretch>
              <a:fillRect/>
            </a:stretch>
          </p:blipFill>
          <p:spPr bwMode="auto">
            <a:xfrm>
              <a:off x="-456" y="4438"/>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6" name="Picture 48">
              <a:extLst>
                <a:ext uri="{FF2B5EF4-FFF2-40B4-BE49-F238E27FC236}">
                  <a16:creationId xmlns:a16="http://schemas.microsoft.com/office/drawing/2014/main" id="{32EBD0FE-EDEE-9949-BAA9-04FB74B13A54}"/>
                </a:ext>
              </a:extLst>
            </p:cNvPr>
            <p:cNvPicPr>
              <a:picLocks noChangeAspect="1" noChangeArrowheads="1"/>
            </p:cNvPicPr>
            <p:nvPr/>
          </p:nvPicPr>
          <p:blipFill>
            <a:blip r:embed="rId31"/>
            <a:srcRect/>
            <a:stretch>
              <a:fillRect/>
            </a:stretch>
          </p:blipFill>
          <p:spPr bwMode="auto">
            <a:xfrm>
              <a:off x="-456" y="4561"/>
              <a:ext cx="4302" cy="20"/>
            </a:xfrm>
            <a:prstGeom prst="rect">
              <a:avLst/>
            </a:prstGeom>
            <a:noFill/>
            <a:ln w="9525">
              <a:noFill/>
              <a:miter lim="800000"/>
              <a:headEnd/>
              <a:tailEnd/>
            </a:ln>
            <a:effectLst>
              <a:outerShdw blurRad="63500" dist="38099" dir="2700000" algn="ctr" rotWithShape="0">
                <a:srgbClr val="000000">
                  <a:alpha val="74998"/>
                </a:srgbClr>
              </a:outerShdw>
            </a:effectLst>
          </p:spPr>
        </p:pic>
      </p:grpSp>
      <p:sp>
        <p:nvSpPr>
          <p:cNvPr id="322607" name="Text Box 49">
            <a:extLst>
              <a:ext uri="{FF2B5EF4-FFF2-40B4-BE49-F238E27FC236}">
                <a16:creationId xmlns:a16="http://schemas.microsoft.com/office/drawing/2014/main" id="{B6890212-076F-5641-8D62-AA64F62336F4}"/>
              </a:ext>
            </a:extLst>
          </p:cNvPr>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spcBef>
                <a:spcPct val="50000"/>
              </a:spcBef>
            </a:pPr>
            <a:endParaRPr lang="en-US" altLang="en-US" sz="2000">
              <a:solidFill>
                <a:srgbClr val="FFA27C"/>
              </a:solidFill>
              <a:latin typeface="Comic Sans MS" panose="030F0902030302020204" pitchFamily="66" charset="0"/>
              <a:ea typeface="MS Pゴシック" pitchFamily="-92" charset="-128"/>
            </a:endParaRPr>
          </a:p>
        </p:txBody>
      </p:sp>
      <p:sp>
        <p:nvSpPr>
          <p:cNvPr id="181305" name="Text Box 57">
            <a:extLst>
              <a:ext uri="{FF2B5EF4-FFF2-40B4-BE49-F238E27FC236}">
                <a16:creationId xmlns:a16="http://schemas.microsoft.com/office/drawing/2014/main" id="{09ABA62B-9BEF-214E-9FE8-90ADD6589AEC}"/>
              </a:ext>
            </a:extLst>
          </p:cNvPr>
          <p:cNvSpPr txBox="1">
            <a:spLocks noChangeArrowheads="1"/>
          </p:cNvSpPr>
          <p:nvPr/>
        </p:nvSpPr>
        <p:spPr bwMode="auto">
          <a:xfrm>
            <a:off x="6216650" y="3505200"/>
            <a:ext cx="2927350"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defTabSz="914400" eaLnBrk="0" hangingPunct="0">
              <a:spcBef>
                <a:spcPct val="50000"/>
              </a:spcBef>
              <a:defRPr/>
            </a:pPr>
            <a:r>
              <a:rPr lang="en-US" sz="3200" b="1" i="1" dirty="0">
                <a:solidFill>
                  <a:srgbClr val="FFFFFF"/>
                </a:solidFill>
                <a:effectLst>
                  <a:outerShdw blurRad="38100" dist="38100" dir="2700000" algn="tl">
                    <a:srgbClr val="000000"/>
                  </a:outerShdw>
                </a:effectLst>
                <a:latin typeface="Comic Sans MS" pitchFamily="-128" charset="0"/>
                <a:ea typeface="+mn-ea"/>
              </a:rPr>
              <a:t>Gath-</a:t>
            </a:r>
            <a:r>
              <a:rPr lang="en-US" sz="3200" b="1" i="1" dirty="0" err="1">
                <a:solidFill>
                  <a:srgbClr val="FFFFFF"/>
                </a:solidFill>
                <a:effectLst>
                  <a:outerShdw blurRad="38100" dist="38100" dir="2700000" algn="tl">
                    <a:srgbClr val="000000"/>
                  </a:outerShdw>
                </a:effectLst>
                <a:latin typeface="Comic Sans MS" pitchFamily="-128" charset="0"/>
                <a:ea typeface="+mn-ea"/>
              </a:rPr>
              <a:t>Hepher</a:t>
            </a:r>
            <a:endParaRPr lang="en-US" sz="3200" b="1" i="1" dirty="0">
              <a:solidFill>
                <a:srgbClr val="FFFFFF"/>
              </a:solidFill>
              <a:effectLst>
                <a:outerShdw blurRad="38100" dist="38100" dir="2700000" algn="tl">
                  <a:srgbClr val="000000"/>
                </a:outerShdw>
              </a:effectLst>
              <a:latin typeface="Comic Sans MS" pitchFamily="-128" charset="0"/>
              <a:ea typeface="+mn-ea"/>
            </a:endParaRPr>
          </a:p>
        </p:txBody>
      </p:sp>
      <p:sp>
        <p:nvSpPr>
          <p:cNvPr id="181306" name="Text Box 58">
            <a:extLst>
              <a:ext uri="{FF2B5EF4-FFF2-40B4-BE49-F238E27FC236}">
                <a16:creationId xmlns:a16="http://schemas.microsoft.com/office/drawing/2014/main" id="{7441E396-F71E-7344-9151-44EF8ED526F1}"/>
              </a:ext>
            </a:extLst>
          </p:cNvPr>
          <p:cNvSpPr txBox="1">
            <a:spLocks noChangeArrowheads="1"/>
          </p:cNvSpPr>
          <p:nvPr/>
        </p:nvSpPr>
        <p:spPr bwMode="auto">
          <a:xfrm>
            <a:off x="7234238" y="2590800"/>
            <a:ext cx="1985962"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defTabSz="914400" eaLnBrk="0" hangingPunct="0">
              <a:spcBef>
                <a:spcPct val="50000"/>
              </a:spcBef>
              <a:defRPr/>
            </a:pPr>
            <a:r>
              <a:rPr lang="en-US" sz="3200" b="1" i="1" dirty="0">
                <a:solidFill>
                  <a:srgbClr val="FFFFFF"/>
                </a:solidFill>
                <a:effectLst>
                  <a:outerShdw blurRad="38100" dist="38100" dir="2700000" algn="tl">
                    <a:srgbClr val="000000"/>
                  </a:outerShdw>
                </a:effectLst>
                <a:latin typeface="Comic Sans MS" pitchFamily="-128" charset="0"/>
                <a:ea typeface="+mn-ea"/>
              </a:rPr>
              <a:t>Nineveh</a:t>
            </a:r>
          </a:p>
        </p:txBody>
      </p:sp>
      <p:sp>
        <p:nvSpPr>
          <p:cNvPr id="181307" name="Text Box 59">
            <a:extLst>
              <a:ext uri="{FF2B5EF4-FFF2-40B4-BE49-F238E27FC236}">
                <a16:creationId xmlns:a16="http://schemas.microsoft.com/office/drawing/2014/main" id="{56E63929-CB1D-2F46-AE68-1440F5118774}"/>
              </a:ext>
            </a:extLst>
          </p:cNvPr>
          <p:cNvSpPr txBox="1">
            <a:spLocks noChangeArrowheads="1"/>
          </p:cNvSpPr>
          <p:nvPr/>
        </p:nvSpPr>
        <p:spPr bwMode="auto">
          <a:xfrm>
            <a:off x="609600" y="2644775"/>
            <a:ext cx="1985963"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defTabSz="914400" eaLnBrk="0" hangingPunct="0">
              <a:spcBef>
                <a:spcPct val="50000"/>
              </a:spcBef>
              <a:defRPr/>
            </a:pPr>
            <a:r>
              <a:rPr lang="en-US" sz="3200" b="1" i="1" dirty="0" err="1">
                <a:solidFill>
                  <a:srgbClr val="FFFFFF"/>
                </a:solidFill>
                <a:effectLst>
                  <a:outerShdw blurRad="38100" dist="38100" dir="2700000" algn="tl">
                    <a:srgbClr val="000000"/>
                  </a:outerShdw>
                </a:effectLst>
                <a:latin typeface="Comic Sans MS" pitchFamily="-128" charset="0"/>
                <a:ea typeface="+mn-ea"/>
              </a:rPr>
              <a:t>Tarshish</a:t>
            </a:r>
            <a:endParaRPr lang="en-US" sz="3200" b="1" i="1" dirty="0">
              <a:solidFill>
                <a:srgbClr val="FFFFFF"/>
              </a:solidFill>
              <a:effectLst>
                <a:outerShdw blurRad="38100" dist="38100" dir="2700000" algn="tl">
                  <a:srgbClr val="000000"/>
                </a:outerShdw>
              </a:effectLst>
              <a:latin typeface="Comic Sans MS" pitchFamily="-128" charset="0"/>
              <a:ea typeface="+mn-ea"/>
            </a:endParaRPr>
          </a:p>
        </p:txBody>
      </p:sp>
      <p:sp>
        <p:nvSpPr>
          <p:cNvPr id="181308" name="Text Box 60">
            <a:extLst>
              <a:ext uri="{FF2B5EF4-FFF2-40B4-BE49-F238E27FC236}">
                <a16:creationId xmlns:a16="http://schemas.microsoft.com/office/drawing/2014/main" id="{000A870D-F0CD-A74B-8C0A-F296586376AF}"/>
              </a:ext>
            </a:extLst>
          </p:cNvPr>
          <p:cNvSpPr txBox="1">
            <a:spLocks noChangeArrowheads="1"/>
          </p:cNvSpPr>
          <p:nvPr/>
        </p:nvSpPr>
        <p:spPr bwMode="auto">
          <a:xfrm>
            <a:off x="6223000" y="4038600"/>
            <a:ext cx="1549400"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defTabSz="914400" eaLnBrk="0" hangingPunct="0">
              <a:spcBef>
                <a:spcPct val="50000"/>
              </a:spcBef>
              <a:defRPr/>
            </a:pPr>
            <a:r>
              <a:rPr lang="en-US" sz="3200" b="1" i="1" dirty="0">
                <a:solidFill>
                  <a:srgbClr val="FFFFFF"/>
                </a:solidFill>
                <a:effectLst>
                  <a:outerShdw blurRad="38100" dist="38100" dir="2700000" algn="tl">
                    <a:srgbClr val="000000"/>
                  </a:outerShdw>
                </a:effectLst>
                <a:latin typeface="Comic Sans MS" pitchFamily="-128" charset="0"/>
                <a:ea typeface="+mn-ea"/>
              </a:rPr>
              <a:t>Joppa</a:t>
            </a:r>
          </a:p>
        </p:txBody>
      </p:sp>
      <p:sp>
        <p:nvSpPr>
          <p:cNvPr id="59" name="Title 58">
            <a:extLst>
              <a:ext uri="{FF2B5EF4-FFF2-40B4-BE49-F238E27FC236}">
                <a16:creationId xmlns:a16="http://schemas.microsoft.com/office/drawing/2014/main" id="{68046D22-CF8D-C84F-AAB0-FD725FE35C30}"/>
              </a:ext>
            </a:extLst>
          </p:cNvPr>
          <p:cNvSpPr>
            <a:spLocks noGrp="1"/>
          </p:cNvSpPr>
          <p:nvPr>
            <p:ph type="title" idx="4294967295"/>
          </p:nvPr>
        </p:nvSpPr>
        <p:spPr>
          <a:xfrm>
            <a:off x="685800" y="609600"/>
            <a:ext cx="7772400" cy="762000"/>
          </a:xfrm>
          <a:solidFill>
            <a:srgbClr val="660066"/>
          </a:solidFill>
        </p:spPr>
        <p:txBody>
          <a:bodyPr/>
          <a:lstStyle/>
          <a:p>
            <a:r>
              <a:rPr lang="en-US" altLang="en-US" sz="3200" i="1">
                <a:solidFill>
                  <a:srgbClr val="FFFFFF"/>
                </a:solidFill>
                <a:effectLst>
                  <a:outerShdw blurRad="38100" dist="38100" dir="2700000" algn="tl">
                    <a:srgbClr val="000000"/>
                  </a:outerShdw>
                </a:effectLst>
                <a:latin typeface="Comic Sans MS" panose="030F0902030302020204" pitchFamily="66" charset="0"/>
              </a:rPr>
              <a:t>Where would Jonah go?</a:t>
            </a:r>
            <a:endParaRPr lang="en-US" altLang="en-US"/>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1305"/>
                                        </p:tgtEl>
                                        <p:attrNameLst>
                                          <p:attrName>style.visibility</p:attrName>
                                        </p:attrNameLst>
                                      </p:cBhvr>
                                      <p:to>
                                        <p:strVal val="visible"/>
                                      </p:to>
                                    </p:set>
                                    <p:animEffect transition="in" filter="dissolve">
                                      <p:cBhvr>
                                        <p:cTn id="7" dur="500"/>
                                        <p:tgtEl>
                                          <p:spTgt spid="181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1306"/>
                                        </p:tgtEl>
                                        <p:attrNameLst>
                                          <p:attrName>style.visibility</p:attrName>
                                        </p:attrNameLst>
                                      </p:cBhvr>
                                      <p:to>
                                        <p:strVal val="visible"/>
                                      </p:to>
                                    </p:set>
                                    <p:animEffect transition="in" filter="dissolve">
                                      <p:cBhvr>
                                        <p:cTn id="12" dur="500"/>
                                        <p:tgtEl>
                                          <p:spTgt spid="1813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1308"/>
                                        </p:tgtEl>
                                        <p:attrNameLst>
                                          <p:attrName>style.visibility</p:attrName>
                                        </p:attrNameLst>
                                      </p:cBhvr>
                                      <p:to>
                                        <p:strVal val="visible"/>
                                      </p:to>
                                    </p:set>
                                    <p:animEffect transition="in" filter="dissolve">
                                      <p:cBhvr>
                                        <p:cTn id="17" dur="500"/>
                                        <p:tgtEl>
                                          <p:spTgt spid="1813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1307"/>
                                        </p:tgtEl>
                                        <p:attrNameLst>
                                          <p:attrName>style.visibility</p:attrName>
                                        </p:attrNameLst>
                                      </p:cBhvr>
                                      <p:to>
                                        <p:strVal val="visible"/>
                                      </p:to>
                                    </p:set>
                                    <p:animEffect transition="in" filter="dissolve">
                                      <p:cBhvr>
                                        <p:cTn id="22" dur="500"/>
                                        <p:tgtEl>
                                          <p:spTgt spid="181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305" grpId="0" autoUpdateAnimBg="0"/>
      <p:bldP spid="181306" grpId="0" autoUpdateAnimBg="0"/>
      <p:bldP spid="181307" grpId="0" autoUpdateAnimBg="0"/>
      <p:bldP spid="18130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4">
            <a:extLst>
              <a:ext uri="{FF2B5EF4-FFF2-40B4-BE49-F238E27FC236}">
                <a16:creationId xmlns:a16="http://schemas.microsoft.com/office/drawing/2014/main" id="{092DED21-55C1-D749-AAAD-0544630856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854" t="35896" r="2956" b="41988"/>
          <a:stretch>
            <a:fillRect/>
          </a:stretch>
        </p:blipFill>
        <p:spPr bwMode="auto">
          <a:xfrm>
            <a:off x="685800" y="762000"/>
            <a:ext cx="754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7" name="Rectangle 2">
            <a:extLst>
              <a:ext uri="{FF2B5EF4-FFF2-40B4-BE49-F238E27FC236}">
                <a16:creationId xmlns:a16="http://schemas.microsoft.com/office/drawing/2014/main" id="{66A8EB44-2020-3D44-992C-B71D74A397BC}"/>
              </a:ext>
            </a:extLst>
          </p:cNvPr>
          <p:cNvSpPr>
            <a:spLocks noGrp="1" noChangeArrowheads="1"/>
          </p:cNvSpPr>
          <p:nvPr>
            <p:ph type="title" idx="4294967295"/>
          </p:nvPr>
        </p:nvSpPr>
        <p:spPr>
          <a:xfrm>
            <a:off x="457200" y="76200"/>
            <a:ext cx="8153400" cy="1143000"/>
          </a:xfrm>
        </p:spPr>
        <p:txBody>
          <a:bodyPr/>
          <a:lstStyle/>
          <a:p>
            <a:pPr eaLnBrk="1" hangingPunct="1"/>
            <a:r>
              <a:rPr kumimoji="1" lang="en-US" altLang="en-US"/>
              <a:t>Joppa was an important seaport</a:t>
            </a:r>
          </a:p>
        </p:txBody>
      </p:sp>
      <p:sp>
        <p:nvSpPr>
          <p:cNvPr id="323588" name="Rectangle 3">
            <a:extLst>
              <a:ext uri="{FF2B5EF4-FFF2-40B4-BE49-F238E27FC236}">
                <a16:creationId xmlns:a16="http://schemas.microsoft.com/office/drawing/2014/main" id="{A52B2587-AD0B-2D40-B9AD-0397E806761F}"/>
              </a:ext>
            </a:extLst>
          </p:cNvPr>
          <p:cNvSpPr>
            <a:spLocks noChangeArrowheads="1"/>
          </p:cNvSpPr>
          <p:nvPr/>
        </p:nvSpPr>
        <p:spPr bwMode="auto">
          <a:xfrm>
            <a:off x="0" y="58674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eaLnBrk="0" hangingPunct="0">
              <a:spcBef>
                <a:spcPct val="20000"/>
              </a:spcBef>
              <a:defRPr sz="2400">
                <a:solidFill>
                  <a:schemeClr val="tx1"/>
                </a:solidFill>
                <a:latin typeface="Arial" panose="020B0604020202020204" pitchFamily="34" charset="0"/>
                <a:ea typeface="ＭＳ Ｐゴシック" panose="020B0600070205080204" pitchFamily="34" charset="-128"/>
              </a:defRPr>
            </a:lvl3pPr>
            <a:lvl4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4pPr>
            <a:lvl5pPr eaLnBrk="0" hangingPunct="0">
              <a:spcBef>
                <a:spcPct val="20000"/>
              </a:spcBef>
              <a:defRPr sz="2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defTabSz="914400" eaLnBrk="1" hangingPunct="1">
              <a:lnSpc>
                <a:spcPct val="90000"/>
              </a:lnSpc>
            </a:pPr>
            <a:r>
              <a:rPr kumimoji="1" lang="en-US" altLang="en-US" sz="2800" b="1"/>
              <a:t>Going down to Joppa was the way to get out of Israel by ship—unlike Peter 800 years later</a:t>
            </a:r>
          </a:p>
        </p:txBody>
      </p:sp>
    </p:spTree>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7DC26BA-7E8F-8449-ABFF-B709C2A8BA38}"/>
              </a:ext>
            </a:extLst>
          </p:cNvPr>
          <p:cNvSpPr>
            <a:spLocks noGrp="1" noChangeArrowheads="1"/>
          </p:cNvSpPr>
          <p:nvPr>
            <p:ph type="title" idx="4294967295"/>
          </p:nvPr>
        </p:nvSpPr>
        <p:spPr>
          <a:xfrm>
            <a:off x="0" y="277813"/>
            <a:ext cx="8763000" cy="1322387"/>
          </a:xfrm>
        </p:spPr>
        <p:txBody>
          <a:bodyPr/>
          <a:lstStyle/>
          <a:p>
            <a:pPr algn="l" eaLnBrk="1" hangingPunct="1">
              <a:defRPr/>
            </a:pPr>
            <a:r>
              <a:rPr lang="en-US" sz="4000" dirty="0">
                <a:effectLst>
                  <a:outerShdw blurRad="38100" dist="38100" dir="2700000" algn="tl">
                    <a:srgbClr val="000000"/>
                  </a:outerShdw>
                </a:effectLst>
              </a:rPr>
              <a:t>Q: How did God overcome the prejudice in the Church at Jerusalem?</a:t>
            </a:r>
          </a:p>
        </p:txBody>
      </p:sp>
      <p:pic>
        <p:nvPicPr>
          <p:cNvPr id="325635" name="Picture 4" descr="Keys">
            <a:extLst>
              <a:ext uri="{FF2B5EF4-FFF2-40B4-BE49-F238E27FC236}">
                <a16:creationId xmlns:a16="http://schemas.microsoft.com/office/drawing/2014/main" id="{ADF38E89-4C63-4A45-A9D2-D99EB3FB1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128838"/>
            <a:ext cx="9220200"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5">
            <a:extLst>
              <a:ext uri="{FF2B5EF4-FFF2-40B4-BE49-F238E27FC236}">
                <a16:creationId xmlns:a16="http://schemas.microsoft.com/office/drawing/2014/main" id="{3FF0DDC0-9A0D-4841-907C-2C724E3AB92E}"/>
              </a:ext>
            </a:extLst>
          </p:cNvPr>
          <p:cNvSpPr txBox="1">
            <a:spLocks noChangeArrowheads="1"/>
          </p:cNvSpPr>
          <p:nvPr/>
        </p:nvSpPr>
        <p:spPr bwMode="auto">
          <a:xfrm>
            <a:off x="762000" y="6477000"/>
            <a:ext cx="12954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spcBef>
                <a:spcPct val="50000"/>
              </a:spcBef>
            </a:pPr>
            <a:r>
              <a:rPr lang="en-US" altLang="en-US" b="1">
                <a:solidFill>
                  <a:srgbClr val="FFFFFF"/>
                </a:solidFill>
                <a:latin typeface="Tahoma" panose="020B0604030504040204" pitchFamily="34" charset="0"/>
              </a:rPr>
              <a:t>AD 33</a:t>
            </a:r>
          </a:p>
        </p:txBody>
      </p:sp>
      <p:sp>
        <p:nvSpPr>
          <p:cNvPr id="44038" name="Text Box 6">
            <a:extLst>
              <a:ext uri="{FF2B5EF4-FFF2-40B4-BE49-F238E27FC236}">
                <a16:creationId xmlns:a16="http://schemas.microsoft.com/office/drawing/2014/main" id="{169BFB87-C305-9B4A-8827-647BA3C147EC}"/>
              </a:ext>
            </a:extLst>
          </p:cNvPr>
          <p:cNvSpPr txBox="1">
            <a:spLocks noChangeArrowheads="1"/>
          </p:cNvSpPr>
          <p:nvPr/>
        </p:nvSpPr>
        <p:spPr bwMode="auto">
          <a:xfrm>
            <a:off x="2781300" y="6477000"/>
            <a:ext cx="12954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spcBef>
                <a:spcPct val="50000"/>
              </a:spcBef>
            </a:pPr>
            <a:r>
              <a:rPr lang="en-US" altLang="en-US" b="1">
                <a:solidFill>
                  <a:srgbClr val="FFFFFF"/>
                </a:solidFill>
                <a:latin typeface="Tahoma" panose="020B0604030504040204" pitchFamily="34" charset="0"/>
              </a:rPr>
              <a:t>AD 35</a:t>
            </a:r>
          </a:p>
        </p:txBody>
      </p:sp>
      <p:sp>
        <p:nvSpPr>
          <p:cNvPr id="44039" name="Text Box 7">
            <a:extLst>
              <a:ext uri="{FF2B5EF4-FFF2-40B4-BE49-F238E27FC236}">
                <a16:creationId xmlns:a16="http://schemas.microsoft.com/office/drawing/2014/main" id="{A43EA8F1-68BF-E145-BE0A-B98D735B72AC}"/>
              </a:ext>
            </a:extLst>
          </p:cNvPr>
          <p:cNvSpPr txBox="1">
            <a:spLocks noChangeArrowheads="1"/>
          </p:cNvSpPr>
          <p:nvPr/>
        </p:nvSpPr>
        <p:spPr bwMode="auto">
          <a:xfrm>
            <a:off x="4800600" y="6477000"/>
            <a:ext cx="12954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spcBef>
                <a:spcPct val="50000"/>
              </a:spcBef>
            </a:pPr>
            <a:r>
              <a:rPr lang="en-US" altLang="en-US" b="1">
                <a:solidFill>
                  <a:srgbClr val="FFFFFF"/>
                </a:solidFill>
                <a:latin typeface="Tahoma" panose="020B0604030504040204" pitchFamily="34" charset="0"/>
              </a:rPr>
              <a:t>AD 40</a:t>
            </a:r>
          </a:p>
        </p:txBody>
      </p:sp>
      <p:sp>
        <p:nvSpPr>
          <p:cNvPr id="44040" name="Rectangle 8">
            <a:extLst>
              <a:ext uri="{FF2B5EF4-FFF2-40B4-BE49-F238E27FC236}">
                <a16:creationId xmlns:a16="http://schemas.microsoft.com/office/drawing/2014/main" id="{64F9E9B9-CCCF-3241-A130-C97DA6653CE6}"/>
              </a:ext>
            </a:extLst>
          </p:cNvPr>
          <p:cNvSpPr>
            <a:spLocks noChangeArrowheads="1"/>
          </p:cNvSpPr>
          <p:nvPr/>
        </p:nvSpPr>
        <p:spPr bwMode="auto">
          <a:xfrm>
            <a:off x="0" y="1447800"/>
            <a:ext cx="3505200" cy="609600"/>
          </a:xfrm>
          <a:prstGeom prst="rect">
            <a:avLst/>
          </a:prstGeom>
          <a:noFill/>
          <a:ln w="9525">
            <a:noFill/>
            <a:miter lim="800000"/>
            <a:headEnd/>
            <a:tailEnd/>
          </a:ln>
          <a:effectLst/>
        </p:spPr>
        <p:txBody>
          <a:bodyPr anchor="ctr"/>
          <a:lstStyle/>
          <a:p>
            <a:pPr defTabSz="914400">
              <a:defRPr/>
            </a:pPr>
            <a:r>
              <a:rPr lang="en-US" sz="4000">
                <a:solidFill>
                  <a:srgbClr val="DBBD71"/>
                </a:solidFill>
                <a:effectLst>
                  <a:outerShdw blurRad="38100" dist="38100" dir="2700000" algn="tl">
                    <a:srgbClr val="000000"/>
                  </a:outerShdw>
                </a:effectLst>
                <a:latin typeface="Arial" pitchFamily="19" charset="0"/>
                <a:ea typeface="+mn-ea"/>
              </a:rPr>
              <a:t>A: Gradually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Effect transition="in" filter="fade">
                                      <p:cBhvr>
                                        <p:cTn id="7" dur="500"/>
                                        <p:tgtEl>
                                          <p:spTgt spid="440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7"/>
                                        </p:tgtEl>
                                        <p:attrNameLst>
                                          <p:attrName>style.visibility</p:attrName>
                                        </p:attrNameLst>
                                      </p:cBhvr>
                                      <p:to>
                                        <p:strVal val="visible"/>
                                      </p:to>
                                    </p:set>
                                    <p:animEffect transition="in" filter="fade">
                                      <p:cBhvr>
                                        <p:cTn id="12" dur="500"/>
                                        <p:tgtEl>
                                          <p:spTgt spid="44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8"/>
                                        </p:tgtEl>
                                        <p:attrNameLst>
                                          <p:attrName>style.visibility</p:attrName>
                                        </p:attrNameLst>
                                      </p:cBhvr>
                                      <p:to>
                                        <p:strVal val="visible"/>
                                      </p:to>
                                    </p:set>
                                    <p:animEffect transition="in" filter="fade">
                                      <p:cBhvr>
                                        <p:cTn id="17" dur="500"/>
                                        <p:tgtEl>
                                          <p:spTgt spid="440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039"/>
                                        </p:tgtEl>
                                        <p:attrNameLst>
                                          <p:attrName>style.visibility</p:attrName>
                                        </p:attrNameLst>
                                      </p:cBhvr>
                                      <p:to>
                                        <p:strVal val="visible"/>
                                      </p:to>
                                    </p:set>
                                    <p:animEffect transition="in" filter="fade">
                                      <p:cBhvr>
                                        <p:cTn id="22"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autoUpdateAnimBg="0"/>
      <p:bldP spid="44038" grpId="0" animBg="1" autoUpdateAnimBg="0"/>
      <p:bldP spid="44039" grpId="0" animBg="1" autoUpdateAnimBg="0"/>
      <p:bldP spid="44040"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5">
            <a:extLst>
              <a:ext uri="{FF2B5EF4-FFF2-40B4-BE49-F238E27FC236}">
                <a16:creationId xmlns:a16="http://schemas.microsoft.com/office/drawing/2014/main" id="{3D287064-03AE-3543-8D05-955DDF3D7528}"/>
              </a:ext>
            </a:extLst>
          </p:cNvPr>
          <p:cNvPicPr>
            <a:picLocks noChangeAspect="1" noChangeArrowheads="1"/>
          </p:cNvPicPr>
          <p:nvPr/>
        </p:nvPicPr>
        <p:blipFill>
          <a:blip r:embed="rId3">
            <a:lum bright="-20000" contrast="22000"/>
            <a:extLst>
              <a:ext uri="{28A0092B-C50C-407E-A947-70E740481C1C}">
                <a14:useLocalDpi xmlns:a14="http://schemas.microsoft.com/office/drawing/2010/main" val="0"/>
              </a:ext>
            </a:extLst>
          </a:blip>
          <a:srcRect l="2455" t="54443"/>
          <a:stretch>
            <a:fillRect/>
          </a:stretch>
        </p:blipFill>
        <p:spPr bwMode="auto">
          <a:xfrm>
            <a:off x="1066800" y="-41275"/>
            <a:ext cx="80772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53254" name="AutoShape 6">
            <a:extLst>
              <a:ext uri="{FF2B5EF4-FFF2-40B4-BE49-F238E27FC236}">
                <a16:creationId xmlns:a16="http://schemas.microsoft.com/office/drawing/2014/main" id="{747C686A-C03C-3143-8156-25043C0EA0D6}"/>
              </a:ext>
            </a:extLst>
          </p:cNvPr>
          <p:cNvSpPr>
            <a:spLocks noChangeArrowheads="1"/>
          </p:cNvSpPr>
          <p:nvPr/>
        </p:nvSpPr>
        <p:spPr bwMode="auto">
          <a:xfrm rot="10800000">
            <a:off x="3276600" y="2438400"/>
            <a:ext cx="54864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endParaRPr lang="en-US" altLang="en-US" sz="1800">
              <a:solidFill>
                <a:srgbClr val="FFFFFF"/>
              </a:solidFill>
              <a:latin typeface="Tahoma" panose="020B0604030504040204" pitchFamily="34" charset="0"/>
            </a:endParaRPr>
          </a:p>
        </p:txBody>
      </p:sp>
      <p:sp>
        <p:nvSpPr>
          <p:cNvPr id="53250" name="Rectangle 2">
            <a:extLst>
              <a:ext uri="{FF2B5EF4-FFF2-40B4-BE49-F238E27FC236}">
                <a16:creationId xmlns:a16="http://schemas.microsoft.com/office/drawing/2014/main" id="{D343278A-B521-DB4B-9452-AA4B4AF45DB1}"/>
              </a:ext>
            </a:extLst>
          </p:cNvPr>
          <p:cNvSpPr>
            <a:spLocks noGrp="1" noChangeArrowheads="1"/>
          </p:cNvSpPr>
          <p:nvPr>
            <p:ph type="title" idx="4294967295"/>
          </p:nvPr>
        </p:nvSpPr>
        <p:spPr>
          <a:xfrm>
            <a:off x="0" y="-76200"/>
            <a:ext cx="9144000" cy="1295400"/>
          </a:xfrm>
          <a:solidFill>
            <a:srgbClr val="000000"/>
          </a:solidFill>
        </p:spPr>
        <p:txBody>
          <a:bodyPr/>
          <a:lstStyle/>
          <a:p>
            <a:pPr eaLnBrk="1" hangingPunct="1">
              <a:defRPr/>
            </a:pPr>
            <a:r>
              <a:rPr lang="en-US" dirty="0">
                <a:solidFill>
                  <a:srgbClr val="FFFFFF"/>
                </a:solidFill>
                <a:effectLst>
                  <a:outerShdw blurRad="38100" dist="38100" dir="2700000" algn="tl">
                    <a:srgbClr val="000000"/>
                  </a:outerShdw>
                </a:effectLst>
              </a:rPr>
              <a:t>Peter was not like Jonah at Joppa</a:t>
            </a:r>
          </a:p>
        </p:txBody>
      </p:sp>
      <p:sp>
        <p:nvSpPr>
          <p:cNvPr id="53251" name="Rectangle 3">
            <a:extLst>
              <a:ext uri="{FF2B5EF4-FFF2-40B4-BE49-F238E27FC236}">
                <a16:creationId xmlns:a16="http://schemas.microsoft.com/office/drawing/2014/main" id="{17900AC7-D98E-C44C-92CD-E46B7BC54783}"/>
              </a:ext>
            </a:extLst>
          </p:cNvPr>
          <p:cNvSpPr>
            <a:spLocks noGrp="1" noChangeArrowheads="1"/>
          </p:cNvSpPr>
          <p:nvPr>
            <p:ph type="body" idx="4294967295"/>
          </p:nvPr>
        </p:nvSpPr>
        <p:spPr>
          <a:xfrm>
            <a:off x="7086600" y="2362200"/>
            <a:ext cx="2057400" cy="609600"/>
          </a:xfrm>
        </p:spPr>
        <p:txBody>
          <a:bodyPr/>
          <a:lstStyle/>
          <a:p>
            <a:pPr eaLnBrk="1" hangingPunct="1">
              <a:buFont typeface="Wingdings" pitchFamily="19" charset="2"/>
              <a:buNone/>
              <a:defRPr/>
            </a:pPr>
            <a:r>
              <a:rPr lang="en-US" dirty="0">
                <a:effectLst>
                  <a:outerShdw blurRad="38100" dist="38100" dir="2700000" algn="tl">
                    <a:srgbClr val="000000"/>
                  </a:outerShdw>
                </a:effectLst>
              </a:rPr>
              <a:t>Caesarea</a:t>
            </a:r>
          </a:p>
        </p:txBody>
      </p:sp>
      <p:sp>
        <p:nvSpPr>
          <p:cNvPr id="53255" name="AutoShape 7">
            <a:extLst>
              <a:ext uri="{FF2B5EF4-FFF2-40B4-BE49-F238E27FC236}">
                <a16:creationId xmlns:a16="http://schemas.microsoft.com/office/drawing/2014/main" id="{FB564B5B-38D3-6540-91EC-8355BF3DE2AA}"/>
              </a:ext>
            </a:extLst>
          </p:cNvPr>
          <p:cNvSpPr>
            <a:spLocks noChangeArrowheads="1"/>
          </p:cNvSpPr>
          <p:nvPr/>
        </p:nvSpPr>
        <p:spPr bwMode="auto">
          <a:xfrm rot="10800000">
            <a:off x="2971800" y="3429000"/>
            <a:ext cx="56388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endParaRPr lang="en-US" altLang="en-US" sz="1800">
              <a:solidFill>
                <a:srgbClr val="FFFFFF"/>
              </a:solidFill>
              <a:latin typeface="Tahoma" panose="020B0604030504040204" pitchFamily="34" charset="0"/>
            </a:endParaRPr>
          </a:p>
        </p:txBody>
      </p:sp>
      <p:sp>
        <p:nvSpPr>
          <p:cNvPr id="53256" name="Rectangle 8">
            <a:extLst>
              <a:ext uri="{FF2B5EF4-FFF2-40B4-BE49-F238E27FC236}">
                <a16:creationId xmlns:a16="http://schemas.microsoft.com/office/drawing/2014/main" id="{0BF9318F-35B3-3A47-8CBD-3F94807300A2}"/>
              </a:ext>
            </a:extLst>
          </p:cNvPr>
          <p:cNvSpPr>
            <a:spLocks noChangeArrowheads="1"/>
          </p:cNvSpPr>
          <p:nvPr/>
        </p:nvSpPr>
        <p:spPr bwMode="auto">
          <a:xfrm flipH="1">
            <a:off x="7010400" y="3429000"/>
            <a:ext cx="1524000" cy="685800"/>
          </a:xfrm>
          <a:prstGeom prst="rect">
            <a:avLst/>
          </a:prstGeom>
          <a:noFill/>
          <a:ln w="9525">
            <a:noFill/>
            <a:miter lim="800000"/>
            <a:headEnd/>
            <a:tailEnd/>
          </a:ln>
          <a:effectLst/>
        </p:spPr>
        <p:txBody>
          <a:bodyPr/>
          <a:lstStyle/>
          <a:p>
            <a:pPr marL="342900" indent="-342900" defTabSz="914400">
              <a:spcBef>
                <a:spcPct val="20000"/>
              </a:spcBef>
              <a:buClr>
                <a:srgbClr val="FFCC66"/>
              </a:buClr>
              <a:buSzPct val="65000"/>
              <a:buFont typeface="Wingdings" pitchFamily="19" charset="2"/>
              <a:buNone/>
              <a:defRPr/>
            </a:pPr>
            <a:r>
              <a:rPr lang="en-US" sz="3200" dirty="0">
                <a:solidFill>
                  <a:srgbClr val="FFFFFF"/>
                </a:solidFill>
                <a:effectLst>
                  <a:outerShdw blurRad="38100" dist="38100" dir="2700000" algn="tl">
                    <a:srgbClr val="000000"/>
                  </a:outerShdw>
                </a:effectLst>
                <a:latin typeface="Tahoma" pitchFamily="19" charset="-52"/>
                <a:ea typeface="+mn-ea"/>
              </a:rPr>
              <a:t>Joppa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wipe(left)">
                                      <p:cBhvr>
                                        <p:cTn id="7" dur="500"/>
                                        <p:tgtEl>
                                          <p:spTgt spid="53255"/>
                                        </p:tgtEl>
                                      </p:cBhvr>
                                    </p:animEffect>
                                  </p:childTnLst>
                                </p:cTn>
                              </p:par>
                              <p:par>
                                <p:cTn id="8" presetID="15" presetClass="entr" presetSubtype="0" fill="hold" nodeType="withEffect">
                                  <p:stCondLst>
                                    <p:cond delay="0"/>
                                  </p:stCondLst>
                                  <p:childTnLst>
                                    <p:set>
                                      <p:cBhvr>
                                        <p:cTn id="9" dur="1" fill="hold">
                                          <p:stCondLst>
                                            <p:cond delay="0"/>
                                          </p:stCondLst>
                                        </p:cTn>
                                        <p:tgtEl>
                                          <p:spTgt spid="53256">
                                            <p:txEl>
                                              <p:pRg st="0" end="0"/>
                                            </p:txEl>
                                          </p:spTgt>
                                        </p:tgtEl>
                                        <p:attrNameLst>
                                          <p:attrName>style.visibility</p:attrName>
                                        </p:attrNameLst>
                                      </p:cBhvr>
                                      <p:to>
                                        <p:strVal val="visible"/>
                                      </p:to>
                                    </p:set>
                                    <p:anim calcmode="lin" valueType="num">
                                      <p:cBhvr>
                                        <p:cTn id="10" dur="1000" fill="hold"/>
                                        <p:tgtEl>
                                          <p:spTgt spid="53256">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3256">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5325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325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3254"/>
                                        </p:tgtEl>
                                        <p:attrNameLst>
                                          <p:attrName>style.visibility</p:attrName>
                                        </p:attrNameLst>
                                      </p:cBhvr>
                                      <p:to>
                                        <p:strVal val="visible"/>
                                      </p:to>
                                    </p:set>
                                    <p:animEffect transition="in" filter="wipe(left)">
                                      <p:cBhvr>
                                        <p:cTn id="18" dur="500"/>
                                        <p:tgtEl>
                                          <p:spTgt spid="53254"/>
                                        </p:tgtEl>
                                      </p:cBhvr>
                                    </p:animEffect>
                                  </p:childTnLst>
                                </p:cTn>
                              </p:par>
                              <p:par>
                                <p:cTn id="19" presetID="15" presetClass="entr" presetSubtype="0" fill="hold" nodeType="withEffect">
                                  <p:stCondLst>
                                    <p:cond delay="0"/>
                                  </p:stCondLst>
                                  <p:childTnLst>
                                    <p:set>
                                      <p:cBhvr>
                                        <p:cTn id="20" dur="1" fill="hold">
                                          <p:stCondLst>
                                            <p:cond delay="0"/>
                                          </p:stCondLst>
                                        </p:cTn>
                                        <p:tgtEl>
                                          <p:spTgt spid="53251">
                                            <p:txEl>
                                              <p:pRg st="0" end="0"/>
                                            </p:txEl>
                                          </p:spTgt>
                                        </p:tgtEl>
                                        <p:attrNameLst>
                                          <p:attrName>style.visibility</p:attrName>
                                        </p:attrNameLst>
                                      </p:cBhvr>
                                      <p:to>
                                        <p:strVal val="visible"/>
                                      </p:to>
                                    </p:set>
                                    <p:anim calcmode="lin" valueType="num">
                                      <p:cBhvr>
                                        <p:cTn id="21" dur="1000" fill="hold"/>
                                        <p:tgtEl>
                                          <p:spTgt spid="53251">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3251">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532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32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animBg="1"/>
      <p:bldP spid="5325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descr="Animals">
            <a:extLst>
              <a:ext uri="{FF2B5EF4-FFF2-40B4-BE49-F238E27FC236}">
                <a16:creationId xmlns:a16="http://schemas.microsoft.com/office/drawing/2014/main" id="{2572BFE4-F79F-124F-AC59-2F933B163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151"/>
          <a:stretch>
            <a:fillRect/>
          </a:stretch>
        </p:blipFill>
        <p:spPr bwMode="auto">
          <a:xfrm>
            <a:off x="0" y="-601663"/>
            <a:ext cx="9144000" cy="745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Rectangle 4">
            <a:extLst>
              <a:ext uri="{FF2B5EF4-FFF2-40B4-BE49-F238E27FC236}">
                <a16:creationId xmlns:a16="http://schemas.microsoft.com/office/drawing/2014/main" id="{98ED4A70-4AB0-794B-B4AB-112F8E606F68}"/>
              </a:ext>
            </a:extLst>
          </p:cNvPr>
          <p:cNvSpPr>
            <a:spLocks noGrp="1" noChangeArrowheads="1"/>
          </p:cNvSpPr>
          <p:nvPr>
            <p:ph type="title" idx="4294967295"/>
          </p:nvPr>
        </p:nvSpPr>
        <p:spPr>
          <a:xfrm>
            <a:off x="3886200" y="-304800"/>
            <a:ext cx="733425" cy="7162800"/>
          </a:xfrm>
          <a:solidFill>
            <a:srgbClr val="FF0000"/>
          </a:solidFill>
        </p:spPr>
        <p:txBody>
          <a:bodyPr vert="eaVert" anchor="t">
            <a:spAutoFit/>
          </a:bodyPr>
          <a:lstStyle/>
          <a:p>
            <a:pPr>
              <a:spcBef>
                <a:spcPct val="50000"/>
              </a:spcBef>
            </a:pPr>
            <a:r>
              <a:rPr lang="en-US" altLang="en-US" sz="3600">
                <a:solidFill>
                  <a:srgbClr val="FFFFFF"/>
                </a:solidFill>
                <a:effectLst>
                  <a:outerShdw blurRad="38100" dist="38100" dir="2700000" algn="tl">
                    <a:srgbClr val="000000"/>
                  </a:outerShdw>
                </a:effectLst>
                <a:latin typeface="Tahoma" panose="020B0604030504040204" pitchFamily="34" charset="0"/>
              </a:rPr>
              <a:t>“Get up, Peter! Kill and eat!”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5">
            <a:extLst>
              <a:ext uri="{FF2B5EF4-FFF2-40B4-BE49-F238E27FC236}">
                <a16:creationId xmlns:a16="http://schemas.microsoft.com/office/drawing/2014/main" id="{481075EA-7F86-DA4F-A2EE-8E094033BC21}"/>
              </a:ext>
            </a:extLst>
          </p:cNvPr>
          <p:cNvSpPr>
            <a:spLocks noChangeArrowheads="1"/>
          </p:cNvSpPr>
          <p:nvPr/>
        </p:nvSpPr>
        <p:spPr bwMode="auto">
          <a:xfrm>
            <a:off x="3200400" y="0"/>
            <a:ext cx="5943600" cy="6858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endParaRPr lang="en-US" altLang="en-US" sz="1800">
              <a:solidFill>
                <a:srgbClr val="FFFFFF"/>
              </a:solidFill>
              <a:latin typeface="Tahoma" panose="020B0604030504040204" pitchFamily="34" charset="0"/>
            </a:endParaRPr>
          </a:p>
        </p:txBody>
      </p:sp>
      <p:sp>
        <p:nvSpPr>
          <p:cNvPr id="58370" name="Rectangle 2">
            <a:extLst>
              <a:ext uri="{FF2B5EF4-FFF2-40B4-BE49-F238E27FC236}">
                <a16:creationId xmlns:a16="http://schemas.microsoft.com/office/drawing/2014/main" id="{B2066DE5-B1E4-7B42-9590-D1C5AEF93143}"/>
              </a:ext>
            </a:extLst>
          </p:cNvPr>
          <p:cNvSpPr>
            <a:spLocks noGrp="1" noChangeArrowheads="1"/>
          </p:cNvSpPr>
          <p:nvPr>
            <p:ph type="title" idx="4294967295"/>
          </p:nvPr>
        </p:nvSpPr>
        <p:spPr>
          <a:xfrm>
            <a:off x="3352800" y="277813"/>
            <a:ext cx="5791200" cy="1855787"/>
          </a:xfrm>
          <a:solidFill>
            <a:schemeClr val="bg2"/>
          </a:solidFill>
        </p:spPr>
        <p:txBody>
          <a:bodyPr/>
          <a:lstStyle/>
          <a:p>
            <a:pPr eaLnBrk="1" hangingPunct="1"/>
            <a:r>
              <a:rPr lang="en-US" altLang="en-US" sz="4000">
                <a:effectLst>
                  <a:outerShdw blurRad="38100" dist="38100" dir="2700000" algn="tl">
                    <a:srgbClr val="000000"/>
                  </a:outerShdw>
                </a:effectLst>
              </a:rPr>
              <a:t>“What’s God going to do to these unclean men?”</a:t>
            </a:r>
          </a:p>
        </p:txBody>
      </p:sp>
      <p:grpSp>
        <p:nvGrpSpPr>
          <p:cNvPr id="331780" name="Group 8">
            <a:extLst>
              <a:ext uri="{FF2B5EF4-FFF2-40B4-BE49-F238E27FC236}">
                <a16:creationId xmlns:a16="http://schemas.microsoft.com/office/drawing/2014/main" id="{D24F96C8-3145-B249-979B-D0527C36D149}"/>
              </a:ext>
            </a:extLst>
          </p:cNvPr>
          <p:cNvGrpSpPr>
            <a:grpSpLocks/>
          </p:cNvGrpSpPr>
          <p:nvPr/>
        </p:nvGrpSpPr>
        <p:grpSpPr bwMode="auto">
          <a:xfrm>
            <a:off x="0" y="0"/>
            <a:ext cx="3236913" cy="6858000"/>
            <a:chOff x="0" y="0"/>
            <a:chExt cx="2039" cy="4320"/>
          </a:xfrm>
        </p:grpSpPr>
        <p:pic>
          <p:nvPicPr>
            <p:cNvPr id="331781" name="Picture 4" descr="Acts 10">
              <a:extLst>
                <a:ext uri="{FF2B5EF4-FFF2-40B4-BE49-F238E27FC236}">
                  <a16:creationId xmlns:a16="http://schemas.microsoft.com/office/drawing/2014/main" id="{AFA01F2D-3911-9149-9192-CFCF696AC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3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82" name="Rectangle 6">
              <a:extLst>
                <a:ext uri="{FF2B5EF4-FFF2-40B4-BE49-F238E27FC236}">
                  <a16:creationId xmlns:a16="http://schemas.microsoft.com/office/drawing/2014/main" id="{51A11468-5938-D049-B5B0-A03B0D69D90C}"/>
                </a:ext>
              </a:extLst>
            </p:cNvPr>
            <p:cNvSpPr>
              <a:spLocks noChangeArrowheads="1"/>
            </p:cNvSpPr>
            <p:nvPr/>
          </p:nvSpPr>
          <p:spPr bwMode="auto">
            <a:xfrm>
              <a:off x="0" y="0"/>
              <a:ext cx="336" cy="124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endParaRPr lang="en-US" altLang="en-US" sz="1800">
                <a:solidFill>
                  <a:srgbClr val="FFFFFF"/>
                </a:solidFill>
                <a:latin typeface="Tahoma" panose="020B0604030504040204" pitchFamily="34" charset="0"/>
              </a:endParaRPr>
            </a:p>
          </p:txBody>
        </p:sp>
      </p:grpSp>
      <p:sp>
        <p:nvSpPr>
          <p:cNvPr id="331783" name="Text Box 7">
            <a:extLst>
              <a:ext uri="{FF2B5EF4-FFF2-40B4-BE49-F238E27FC236}">
                <a16:creationId xmlns:a16="http://schemas.microsoft.com/office/drawing/2014/main" id="{186076F7-13BE-DD46-8EB6-36E8A83A548C}"/>
              </a:ext>
            </a:extLst>
          </p:cNvPr>
          <p:cNvSpPr txBox="1">
            <a:spLocks noChangeArrowheads="1"/>
          </p:cNvSpPr>
          <p:nvPr/>
        </p:nvSpPr>
        <p:spPr bwMode="auto">
          <a:xfrm>
            <a:off x="1600200" y="4114800"/>
            <a:ext cx="5029200" cy="13731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spcBef>
                <a:spcPct val="50000"/>
              </a:spcBef>
            </a:pPr>
            <a:r>
              <a:rPr lang="en-US" altLang="en-US" sz="2800">
                <a:solidFill>
                  <a:srgbClr val="FFFFFF"/>
                </a:solidFill>
                <a:latin typeface="Tahoma" panose="020B0604030504040204" pitchFamily="34" charset="0"/>
              </a:rPr>
              <a:t>Peter must have wondered why God wanted him to go with the servants of Cornelius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6">
            <a:extLst>
              <a:ext uri="{FF2B5EF4-FFF2-40B4-BE49-F238E27FC236}">
                <a16:creationId xmlns:a16="http://schemas.microsoft.com/office/drawing/2014/main" id="{4943C3C1-3B7F-B243-9DBC-5B22A9EC06C9}"/>
              </a:ext>
            </a:extLst>
          </p:cNvPr>
          <p:cNvSpPr>
            <a:spLocks noChangeArrowheads="1"/>
          </p:cNvSpPr>
          <p:nvPr/>
        </p:nvSpPr>
        <p:spPr bwMode="auto">
          <a:xfrm>
            <a:off x="0" y="0"/>
            <a:ext cx="9372600" cy="6858000"/>
          </a:xfrm>
          <a:prstGeom prst="rect">
            <a:avLst/>
          </a:prstGeom>
          <a:solidFill>
            <a:srgbClr val="4E46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endParaRPr lang="en-US" altLang="en-US" sz="1800">
              <a:solidFill>
                <a:srgbClr val="FFFFFF"/>
              </a:solidFill>
              <a:latin typeface="Tahoma" panose="020B0604030504040204" pitchFamily="34" charset="0"/>
            </a:endParaRPr>
          </a:p>
        </p:txBody>
      </p:sp>
      <p:sp>
        <p:nvSpPr>
          <p:cNvPr id="59394" name="Rectangle 2">
            <a:extLst>
              <a:ext uri="{FF2B5EF4-FFF2-40B4-BE49-F238E27FC236}">
                <a16:creationId xmlns:a16="http://schemas.microsoft.com/office/drawing/2014/main" id="{79482788-123F-CA4D-A7FC-C53788896F01}"/>
              </a:ext>
            </a:extLst>
          </p:cNvPr>
          <p:cNvSpPr>
            <a:spLocks noGrp="1" noChangeArrowheads="1"/>
          </p:cNvSpPr>
          <p:nvPr>
            <p:ph type="title" idx="4294967295"/>
          </p:nvPr>
        </p:nvSpPr>
        <p:spPr/>
        <p:txBody>
          <a:bodyPr/>
          <a:lstStyle/>
          <a:p>
            <a:pPr eaLnBrk="1" hangingPunct="1">
              <a:defRPr/>
            </a:pPr>
            <a:r>
              <a:rPr lang="en-US" dirty="0">
                <a:effectLst>
                  <a:outerShdw blurRad="38100" dist="38100" dir="2700000" algn="tl">
                    <a:srgbClr val="000000"/>
                  </a:outerShdw>
                </a:effectLst>
              </a:rPr>
              <a:t>Cornelius bows to Peter</a:t>
            </a:r>
          </a:p>
        </p:txBody>
      </p:sp>
      <p:pic>
        <p:nvPicPr>
          <p:cNvPr id="333828" name="Picture 4" descr="Cornelius">
            <a:extLst>
              <a:ext uri="{FF2B5EF4-FFF2-40B4-BE49-F238E27FC236}">
                <a16:creationId xmlns:a16="http://schemas.microsoft.com/office/drawing/2014/main" id="{9AA61926-3446-984A-8DA6-68EC24F50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0944"/>
          <a:stretch>
            <a:fillRect/>
          </a:stretch>
        </p:blipFill>
        <p:spPr bwMode="auto">
          <a:xfrm>
            <a:off x="76200" y="1727200"/>
            <a:ext cx="5627688"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3829" name="Picture 5" descr="Cornelius">
            <a:extLst>
              <a:ext uri="{FF2B5EF4-FFF2-40B4-BE49-F238E27FC236}">
                <a16:creationId xmlns:a16="http://schemas.microsoft.com/office/drawing/2014/main" id="{2026FE4E-3720-F84E-958E-46E753F6B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333"/>
          <a:stretch>
            <a:fillRect/>
          </a:stretch>
        </p:blipFill>
        <p:spPr bwMode="auto">
          <a:xfrm>
            <a:off x="5715000" y="1727200"/>
            <a:ext cx="3494088"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4">
            <a:extLst>
              <a:ext uri="{FF2B5EF4-FFF2-40B4-BE49-F238E27FC236}">
                <a16:creationId xmlns:a16="http://schemas.microsoft.com/office/drawing/2014/main" id="{4C896C15-60A1-DE4F-90CD-07C0152127EE}"/>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endParaRPr lang="en-US" altLang="en-US">
              <a:solidFill>
                <a:srgbClr val="000000"/>
              </a:solidFill>
              <a:latin typeface="Times New Roman" panose="02020603050405020304" pitchFamily="18" charset="0"/>
            </a:endParaRPr>
          </a:p>
        </p:txBody>
      </p:sp>
      <p:sp>
        <p:nvSpPr>
          <p:cNvPr id="2" name="Title 1">
            <a:extLst>
              <a:ext uri="{FF2B5EF4-FFF2-40B4-BE49-F238E27FC236}">
                <a16:creationId xmlns:a16="http://schemas.microsoft.com/office/drawing/2014/main" id="{ED64B88D-31B9-DC44-8AED-1CD64DB87CC4}"/>
              </a:ext>
            </a:extLst>
          </p:cNvPr>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r>
              <a:rPr lang="en-US" altLang="en-US">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What’s Most Important?</a:t>
            </a:r>
          </a:p>
        </p:txBody>
      </p:sp>
      <p:sp>
        <p:nvSpPr>
          <p:cNvPr id="284676" name="Content Placeholder 2">
            <a:extLst>
              <a:ext uri="{FF2B5EF4-FFF2-40B4-BE49-F238E27FC236}">
                <a16:creationId xmlns:a16="http://schemas.microsoft.com/office/drawing/2014/main" id="{96CE80C5-8B62-304C-991F-C37EC0A43641}"/>
              </a:ext>
            </a:extLst>
          </p:cNvPr>
          <p:cNvSpPr>
            <a:spLocks noGrp="1"/>
          </p:cNvSpPr>
          <p:nvPr>
            <p:ph idx="4294967295"/>
          </p:nvPr>
        </p:nvSpPr>
        <p:spPr>
          <a:xfrm>
            <a:off x="152400" y="1447800"/>
            <a:ext cx="8991600" cy="3505200"/>
          </a:xfrm>
        </p:spPr>
        <p:txBody>
          <a:bodyPr/>
          <a:lstStyle/>
          <a:p>
            <a:pPr marL="0" indent="0" eaLnBrk="1" hangingPunct="1">
              <a:buFontTx/>
              <a:buNone/>
            </a:pPr>
            <a:r>
              <a:rPr lang="en-US" altLang="en-US" sz="3600">
                <a:solidFill>
                  <a:srgbClr val="FFFFFF"/>
                </a:solidFill>
                <a:latin typeface="Arial" panose="020B0604020202020204" pitchFamily="34" charset="0"/>
                <a:cs typeface="Arial" panose="020B0604020202020204" pitchFamily="34" charset="0"/>
              </a:rPr>
              <a:t>Mark 12:29-31 -- Jesus replied, “The most important commandment is this: ‘Listen, O Israel! The Lord our God is the one and only Lord. </a:t>
            </a:r>
            <a:r>
              <a:rPr lang="en-US" altLang="en-US" sz="3600" baseline="30000">
                <a:solidFill>
                  <a:srgbClr val="FFFFFF"/>
                </a:solidFill>
                <a:latin typeface="Arial" panose="020B0604020202020204" pitchFamily="34" charset="0"/>
                <a:cs typeface="Arial" panose="020B0604020202020204" pitchFamily="34" charset="0"/>
              </a:rPr>
              <a:t>30 </a:t>
            </a:r>
            <a:r>
              <a:rPr lang="en-US" altLang="en-US" sz="3600">
                <a:solidFill>
                  <a:srgbClr val="FFFFFF"/>
                </a:solidFill>
                <a:latin typeface="Arial" panose="020B0604020202020204" pitchFamily="34" charset="0"/>
                <a:cs typeface="Arial" panose="020B0604020202020204" pitchFamily="34" charset="0"/>
              </a:rPr>
              <a:t>And you must </a:t>
            </a:r>
            <a:r>
              <a:rPr lang="en-US" altLang="en-US" sz="3600">
                <a:solidFill>
                  <a:srgbClr val="FFFF00"/>
                </a:solidFill>
                <a:latin typeface="Arial" panose="020B0604020202020204" pitchFamily="34" charset="0"/>
                <a:cs typeface="Arial" panose="020B0604020202020204" pitchFamily="34" charset="0"/>
              </a:rPr>
              <a:t>love the Lord </a:t>
            </a:r>
            <a:r>
              <a:rPr lang="en-US" altLang="en-US" sz="3600">
                <a:solidFill>
                  <a:srgbClr val="FFFFFF"/>
                </a:solidFill>
                <a:latin typeface="Arial" panose="020B0604020202020204" pitchFamily="34" charset="0"/>
                <a:cs typeface="Arial" panose="020B0604020202020204" pitchFamily="34" charset="0"/>
              </a:rPr>
              <a:t>your God with all your heart, all your soul, all your mind, and all your strength.’</a:t>
            </a:r>
          </a:p>
        </p:txBody>
      </p:sp>
      <p:sp>
        <p:nvSpPr>
          <p:cNvPr id="6" name="Content Placeholder 2">
            <a:extLst>
              <a:ext uri="{FF2B5EF4-FFF2-40B4-BE49-F238E27FC236}">
                <a16:creationId xmlns:a16="http://schemas.microsoft.com/office/drawing/2014/main" id="{036C88F2-50FF-854D-858F-11ED72BE6E44}"/>
              </a:ext>
            </a:extLst>
          </p:cNvPr>
          <p:cNvSpPr txBox="1">
            <a:spLocks/>
          </p:cNvSpPr>
          <p:nvPr/>
        </p:nvSpPr>
        <p:spPr bwMode="auto">
          <a:xfrm>
            <a:off x="152400" y="4876800"/>
            <a:ext cx="8839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pPr>
            <a:r>
              <a:rPr lang="en-US" altLang="en-US" sz="3600" baseline="30000">
                <a:solidFill>
                  <a:srgbClr val="FFFFFF"/>
                </a:solidFill>
                <a:cs typeface="Arial" panose="020B0604020202020204" pitchFamily="34" charset="0"/>
              </a:rPr>
              <a:t>31 </a:t>
            </a:r>
            <a:r>
              <a:rPr lang="en-US" altLang="en-US" sz="3600">
                <a:solidFill>
                  <a:srgbClr val="FFFFFF"/>
                </a:solidFill>
                <a:cs typeface="Arial" panose="020B0604020202020204" pitchFamily="34" charset="0"/>
              </a:rPr>
              <a:t>The second is equally important: </a:t>
            </a:r>
            <a:br>
              <a:rPr lang="en-US" altLang="en-US" sz="3600">
                <a:solidFill>
                  <a:srgbClr val="FFFFFF"/>
                </a:solidFill>
                <a:cs typeface="Arial" panose="020B0604020202020204" pitchFamily="34" charset="0"/>
              </a:rPr>
            </a:br>
            <a:r>
              <a:rPr lang="en-US" altLang="en-US" sz="3600">
                <a:solidFill>
                  <a:srgbClr val="FFFFFF"/>
                </a:solidFill>
                <a:cs typeface="Arial" panose="020B0604020202020204" pitchFamily="34" charset="0"/>
              </a:rPr>
              <a:t>‘</a:t>
            </a:r>
            <a:r>
              <a:rPr lang="en-US" altLang="en-US" sz="3600">
                <a:solidFill>
                  <a:srgbClr val="FFFF00"/>
                </a:solidFill>
                <a:cs typeface="Arial" panose="020B0604020202020204" pitchFamily="34" charset="0"/>
              </a:rPr>
              <a:t>Love your neighbor </a:t>
            </a:r>
            <a:r>
              <a:rPr lang="en-US" altLang="en-US" sz="3600">
                <a:solidFill>
                  <a:srgbClr val="FFFFFF"/>
                </a:solidFill>
                <a:cs typeface="Arial" panose="020B0604020202020204" pitchFamily="34" charset="0"/>
              </a:rPr>
              <a:t>as yourself.’ No other commandment is greater than these.”</a:t>
            </a:r>
          </a:p>
        </p:txBody>
      </p:sp>
      <p:pic>
        <p:nvPicPr>
          <p:cNvPr id="284678" name="Picture 6" descr="190520_light_bulb_1.jpg">
            <a:extLst>
              <a:ext uri="{FF2B5EF4-FFF2-40B4-BE49-F238E27FC236}">
                <a16:creationId xmlns:a16="http://schemas.microsoft.com/office/drawing/2014/main" id="{0E673F51-42C4-C241-9177-7D19CA6E10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5">
            <a:extLst>
              <a:ext uri="{FF2B5EF4-FFF2-40B4-BE49-F238E27FC236}">
                <a16:creationId xmlns:a16="http://schemas.microsoft.com/office/drawing/2014/main" id="{D8D6BB3E-CA7E-9249-9912-F12516F82C7E}"/>
              </a:ext>
            </a:extLst>
          </p:cNvPr>
          <p:cNvSpPr>
            <a:spLocks noChangeArrowheads="1"/>
          </p:cNvSpPr>
          <p:nvPr/>
        </p:nvSpPr>
        <p:spPr bwMode="auto">
          <a:xfrm>
            <a:off x="7391400" y="0"/>
            <a:ext cx="17526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endParaRPr lang="en-US" altLang="en-US" sz="1800">
              <a:solidFill>
                <a:srgbClr val="FFFFFF"/>
              </a:solidFill>
              <a:latin typeface="Tahoma" panose="020B0604030504040204" pitchFamily="34" charset="0"/>
            </a:endParaRPr>
          </a:p>
        </p:txBody>
      </p:sp>
      <p:pic>
        <p:nvPicPr>
          <p:cNvPr id="335875" name="Picture 4" descr="Acts11">
            <a:extLst>
              <a:ext uri="{FF2B5EF4-FFF2-40B4-BE49-F238E27FC236}">
                <a16:creationId xmlns:a16="http://schemas.microsoft.com/office/drawing/2014/main" id="{39CDCB7E-14BB-0044-B351-1412692AD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a:extLst>
              <a:ext uri="{FF2B5EF4-FFF2-40B4-BE49-F238E27FC236}">
                <a16:creationId xmlns:a16="http://schemas.microsoft.com/office/drawing/2014/main" id="{2E4C9D30-1F7E-1947-9279-3C0AF4230358}"/>
              </a:ext>
            </a:extLst>
          </p:cNvPr>
          <p:cNvSpPr>
            <a:spLocks noGrp="1" noChangeArrowheads="1"/>
          </p:cNvSpPr>
          <p:nvPr>
            <p:ph type="title" idx="4294967295"/>
          </p:nvPr>
        </p:nvSpPr>
        <p:spPr>
          <a:xfrm>
            <a:off x="3810000" y="4316413"/>
            <a:ext cx="5105400" cy="2541587"/>
          </a:xfrm>
          <a:gradFill rotWithShape="1">
            <a:gsLst>
              <a:gs pos="0">
                <a:schemeClr val="bg2">
                  <a:alpha val="37000"/>
                </a:schemeClr>
              </a:gs>
              <a:gs pos="100000">
                <a:schemeClr val="bg2">
                  <a:gamma/>
                  <a:shade val="46275"/>
                  <a:invGamma/>
                </a:schemeClr>
              </a:gs>
            </a:gsLst>
            <a:lin ang="5400000" scaled="1"/>
          </a:gradFill>
        </p:spPr>
        <p:txBody>
          <a:bodyPr/>
          <a:lstStyle/>
          <a:p>
            <a:pPr eaLnBrk="1" hangingPunct="1">
              <a:defRPr/>
            </a:pPr>
            <a:r>
              <a:rPr lang="en-US" dirty="0">
                <a:effectLst>
                  <a:outerShdw blurRad="38100" dist="38100" dir="2700000" algn="tl">
                    <a:srgbClr val="000000"/>
                  </a:outerShdw>
                </a:effectLst>
              </a:rPr>
              <a:t>Peter defends his lack of prejudice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A003A8-C594-9240-AFEA-99E7DC7BD5C1}"/>
              </a:ext>
            </a:extLst>
          </p:cNvPr>
          <p:cNvSpPr>
            <a:spLocks noGrp="1"/>
          </p:cNvSpPr>
          <p:nvPr>
            <p:ph type="title" idx="4294967295"/>
          </p:nvPr>
        </p:nvSpPr>
        <p:spPr>
          <a:xfrm>
            <a:off x="0" y="0"/>
            <a:ext cx="2057400" cy="1143000"/>
          </a:xfrm>
        </p:spPr>
        <p:txBody>
          <a:bodyPr/>
          <a:lstStyle/>
          <a:p>
            <a:pPr>
              <a:defRPr/>
            </a:pPr>
            <a:r>
              <a:rPr lang="en-US" dirty="0"/>
              <a:t>Black</a:t>
            </a:r>
          </a:p>
        </p:txBody>
      </p:sp>
      <p:sp>
        <p:nvSpPr>
          <p:cNvPr id="337923" name="Rectangle 2">
            <a:extLst>
              <a:ext uri="{FF2B5EF4-FFF2-40B4-BE49-F238E27FC236}">
                <a16:creationId xmlns:a16="http://schemas.microsoft.com/office/drawing/2014/main" id="{933A4C74-2331-8D46-BC68-9DD42676670C}"/>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a typeface="MS Pゴシック" pitchFamily="-92"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FD5BF338-DBED-6544-906F-854CCC235423}"/>
              </a:ext>
            </a:extLst>
          </p:cNvPr>
          <p:cNvSpPr>
            <a:spLocks noGrp="1" noChangeArrowheads="1"/>
          </p:cNvSpPr>
          <p:nvPr>
            <p:ph type="title" idx="4294967295"/>
          </p:nvPr>
        </p:nvSpPr>
        <p:spPr>
          <a:solidFill>
            <a:srgbClr val="000000"/>
          </a:solidFill>
        </p:spPr>
        <p:txBody>
          <a:bodyPr/>
          <a:lstStyle/>
          <a:p>
            <a:pPr eaLnBrk="1" hangingPunct="1">
              <a:defRPr/>
            </a:pPr>
            <a:r>
              <a:rPr kumimoji="1" lang="en-US" dirty="0"/>
              <a:t>Jonah 1: Go!  No!  So Row!</a:t>
            </a:r>
          </a:p>
        </p:txBody>
      </p:sp>
      <p:sp>
        <p:nvSpPr>
          <p:cNvPr id="4" name="Rectangle 3">
            <a:extLst>
              <a:ext uri="{FF2B5EF4-FFF2-40B4-BE49-F238E27FC236}">
                <a16:creationId xmlns:a16="http://schemas.microsoft.com/office/drawing/2014/main" id="{F32C3BDE-4503-1741-A565-3E7D104CD768}"/>
              </a:ext>
            </a:extLst>
          </p:cNvPr>
          <p:cNvSpPr txBox="1">
            <a:spLocks noChangeArrowheads="1"/>
          </p:cNvSpPr>
          <p:nvPr/>
        </p:nvSpPr>
        <p:spPr bwMode="auto">
          <a:xfrm>
            <a:off x="381000" y="2057400"/>
            <a:ext cx="83820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a:lstStyle>
            <a:lvl1pPr marL="627063" indent="-627063"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lnSpc>
                <a:spcPct val="90000"/>
              </a:lnSpc>
              <a:spcBef>
                <a:spcPct val="20000"/>
              </a:spcBef>
              <a:buClr>
                <a:schemeClr val="hlink"/>
              </a:buClr>
              <a:buSzPct val="65000"/>
              <a:buFont typeface="Arial" panose="020B0604020202020204" pitchFamily="34" charset="0"/>
              <a:buAutoNum type="romanUcPeriod"/>
            </a:pPr>
            <a:r>
              <a:rPr kumimoji="1" lang="en-US" altLang="en-US" sz="3600" b="1"/>
              <a:t>God commands His people to tell the wicked how much He hates their </a:t>
            </a:r>
            <a:r>
              <a:rPr kumimoji="1" lang="en-US" altLang="en-US" sz="3600" b="1">
                <a:solidFill>
                  <a:srgbClr val="FFFF00"/>
                </a:solidFill>
              </a:rPr>
              <a:t>sin</a:t>
            </a:r>
            <a:r>
              <a:rPr kumimoji="1" lang="en-US" altLang="en-US" sz="3600" b="1"/>
              <a:t> (1-2).</a:t>
            </a:r>
          </a:p>
          <a:p>
            <a:pPr defTabSz="914400" eaLnBrk="1" hangingPunct="1">
              <a:lnSpc>
                <a:spcPct val="90000"/>
              </a:lnSpc>
              <a:spcBef>
                <a:spcPct val="20000"/>
              </a:spcBef>
              <a:buClr>
                <a:schemeClr val="hlink"/>
              </a:buClr>
              <a:buSzPct val="65000"/>
              <a:buFont typeface="Arial" panose="020B0604020202020204" pitchFamily="34" charset="0"/>
              <a:buAutoNum type="romanUcPeriod"/>
            </a:pPr>
            <a:r>
              <a:rPr kumimoji="1" lang="en-US" altLang="en-US" sz="3600" b="1"/>
              <a:t>God’s people often don’t want to tell bad people that they’re </a:t>
            </a:r>
            <a:r>
              <a:rPr kumimoji="1" lang="en-US" altLang="en-US" sz="3600" b="1">
                <a:solidFill>
                  <a:srgbClr val="FFFF00"/>
                </a:solidFill>
              </a:rPr>
              <a:t>bad</a:t>
            </a:r>
            <a:r>
              <a:rPr kumimoji="1" lang="en-US" altLang="en-US" sz="3600" b="1"/>
              <a:t> (3).</a:t>
            </a:r>
          </a:p>
          <a:p>
            <a:pPr defTabSz="914400" eaLnBrk="1" hangingPunct="1">
              <a:lnSpc>
                <a:spcPct val="90000"/>
              </a:lnSpc>
              <a:spcBef>
                <a:spcPct val="20000"/>
              </a:spcBef>
              <a:buClr>
                <a:schemeClr val="hlink"/>
              </a:buClr>
              <a:buSzPct val="65000"/>
              <a:buFont typeface="Arial" panose="020B0604020202020204" pitchFamily="34" charset="0"/>
              <a:buAutoNum type="romanUcPeriod"/>
            </a:pPr>
            <a:r>
              <a:rPr kumimoji="1" lang="en-US" altLang="en-US" sz="3600" b="1"/>
              <a:t>Neglecting evangelism brings </a:t>
            </a:r>
            <a:r>
              <a:rPr kumimoji="1" lang="en-US" altLang="en-US" sz="3600" b="1">
                <a:solidFill>
                  <a:srgbClr val="FFFF00"/>
                </a:solidFill>
              </a:rPr>
              <a:t>consequences</a:t>
            </a:r>
            <a:r>
              <a:rPr kumimoji="1" lang="en-US" altLang="en-US" sz="3600" b="1"/>
              <a:t> (4-16).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7AF91C8B-7388-E44E-B8E0-7152E44FA601}"/>
              </a:ext>
            </a:extLst>
          </p:cNvPr>
          <p:cNvSpPr>
            <a:spLocks noGrp="1" noChangeArrowheads="1"/>
          </p:cNvSpPr>
          <p:nvPr>
            <p:ph type="title" idx="4294967295"/>
          </p:nvPr>
        </p:nvSpPr>
        <p:spPr/>
        <p:txBody>
          <a:bodyPr/>
          <a:lstStyle/>
          <a:p>
            <a:pPr eaLnBrk="1" hangingPunct="1">
              <a:defRPr/>
            </a:pPr>
            <a:r>
              <a:rPr kumimoji="1" lang="en-US" dirty="0"/>
              <a:t>Raging Sea</a:t>
            </a:r>
          </a:p>
        </p:txBody>
      </p:sp>
      <p:sp>
        <p:nvSpPr>
          <p:cNvPr id="148483" name="Rectangle 3">
            <a:extLst>
              <a:ext uri="{FF2B5EF4-FFF2-40B4-BE49-F238E27FC236}">
                <a16:creationId xmlns:a16="http://schemas.microsoft.com/office/drawing/2014/main" id="{54A0AAAB-F964-5240-9BA3-35B1833001C6}"/>
              </a:ext>
            </a:extLst>
          </p:cNvPr>
          <p:cNvSpPr>
            <a:spLocks noGrp="1" noChangeArrowheads="1"/>
          </p:cNvSpPr>
          <p:nvPr>
            <p:ph type="body" idx="4294967295"/>
          </p:nvPr>
        </p:nvSpPr>
        <p:spPr/>
        <p:txBody>
          <a:bodyPr/>
          <a:lstStyle/>
          <a:p>
            <a:pPr eaLnBrk="1" hangingPunct="1">
              <a:buFont typeface="Times" pitchFamily="-112" charset="0"/>
              <a:buChar char="•"/>
              <a:defRPr/>
            </a:pPr>
            <a:endParaRPr kumimoji="1" lang="en-US"/>
          </a:p>
        </p:txBody>
      </p:sp>
      <p:pic>
        <p:nvPicPr>
          <p:cNvPr id="342020" name="Picture 4">
            <a:extLst>
              <a:ext uri="{FF2B5EF4-FFF2-40B4-BE49-F238E27FC236}">
                <a16:creationId xmlns:a16="http://schemas.microsoft.com/office/drawing/2014/main" id="{9BEF36C7-E051-D847-80C0-01EC7DE71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99" t="8667" r="51010" b="65971"/>
          <a:stretch>
            <a:fillRect/>
          </a:stretch>
        </p:blipFill>
        <p:spPr bwMode="auto">
          <a:xfrm>
            <a:off x="0" y="31750"/>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BAC007E9-3458-9448-B664-337D643F00D2}"/>
              </a:ext>
            </a:extLst>
          </p:cNvPr>
          <p:cNvSpPr>
            <a:spLocks noGrp="1" noChangeArrowheads="1"/>
          </p:cNvSpPr>
          <p:nvPr>
            <p:ph type="title" idx="4294967295"/>
          </p:nvPr>
        </p:nvSpPr>
        <p:spPr/>
        <p:txBody>
          <a:bodyPr/>
          <a:lstStyle/>
          <a:p>
            <a:pPr eaLnBrk="1" hangingPunct="1">
              <a:defRPr/>
            </a:pPr>
            <a:r>
              <a:rPr kumimoji="1" lang="en-US" dirty="0"/>
              <a:t>Ship Threatened to Break</a:t>
            </a:r>
          </a:p>
        </p:txBody>
      </p:sp>
      <p:sp>
        <p:nvSpPr>
          <p:cNvPr id="152579" name="Rectangle 3">
            <a:extLst>
              <a:ext uri="{FF2B5EF4-FFF2-40B4-BE49-F238E27FC236}">
                <a16:creationId xmlns:a16="http://schemas.microsoft.com/office/drawing/2014/main" id="{0DFAF39D-37AF-6D4F-8794-CF1839A96715}"/>
              </a:ext>
            </a:extLst>
          </p:cNvPr>
          <p:cNvSpPr>
            <a:spLocks noGrp="1" noChangeArrowheads="1"/>
          </p:cNvSpPr>
          <p:nvPr>
            <p:ph type="body" idx="4294967295"/>
          </p:nvPr>
        </p:nvSpPr>
        <p:spPr/>
        <p:txBody>
          <a:bodyPr/>
          <a:lstStyle/>
          <a:p>
            <a:pPr eaLnBrk="1" hangingPunct="1">
              <a:buFont typeface="Times" pitchFamily="-112" charset="0"/>
              <a:buChar char="•"/>
              <a:defRPr/>
            </a:pPr>
            <a:endParaRPr kumimoji="1" lang="en-US"/>
          </a:p>
        </p:txBody>
      </p:sp>
      <p:pic>
        <p:nvPicPr>
          <p:cNvPr id="344068" name="Picture 4">
            <a:extLst>
              <a:ext uri="{FF2B5EF4-FFF2-40B4-BE49-F238E27FC236}">
                <a16:creationId xmlns:a16="http://schemas.microsoft.com/office/drawing/2014/main" id="{8710489C-D6A2-D246-8122-F4EC76246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321" t="9630" r="3421" b="65971"/>
          <a:stretch>
            <a:fillRect/>
          </a:stretch>
        </p:blipFill>
        <p:spPr bwMode="auto">
          <a:xfrm>
            <a:off x="0" y="-76200"/>
            <a:ext cx="91440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81F10BD1-D392-3447-BBD2-509FE74EAC64}"/>
              </a:ext>
            </a:extLst>
          </p:cNvPr>
          <p:cNvSpPr>
            <a:spLocks noGrp="1" noChangeArrowheads="1"/>
          </p:cNvSpPr>
          <p:nvPr>
            <p:ph type="title" idx="4294967295"/>
          </p:nvPr>
        </p:nvSpPr>
        <p:spPr>
          <a:xfrm>
            <a:off x="0" y="1219200"/>
            <a:ext cx="7162800" cy="1143000"/>
          </a:xfrm>
        </p:spPr>
        <p:txBody>
          <a:bodyPr/>
          <a:lstStyle/>
          <a:p>
            <a:pPr eaLnBrk="1" hangingPunct="1">
              <a:defRPr/>
            </a:pPr>
            <a:r>
              <a:rPr kumimoji="1" lang="en-US" dirty="0"/>
              <a:t>Cargo Overboard</a:t>
            </a:r>
          </a:p>
        </p:txBody>
      </p:sp>
      <p:pic>
        <p:nvPicPr>
          <p:cNvPr id="346115" name="Picture 4">
            <a:extLst>
              <a:ext uri="{FF2B5EF4-FFF2-40B4-BE49-F238E27FC236}">
                <a16:creationId xmlns:a16="http://schemas.microsoft.com/office/drawing/2014/main" id="{6BAA7C7C-1AFA-DC47-833C-F504C5F60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32" t="38202" r="52411" b="33226"/>
          <a:stretch>
            <a:fillRect/>
          </a:stretch>
        </p:blipFill>
        <p:spPr bwMode="auto">
          <a:xfrm>
            <a:off x="152400" y="76200"/>
            <a:ext cx="69342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98C45F85-40E8-6E43-9AB4-09E29E9288C9}"/>
              </a:ext>
            </a:extLst>
          </p:cNvPr>
          <p:cNvSpPr>
            <a:spLocks noGrp="1" noChangeArrowheads="1"/>
          </p:cNvSpPr>
          <p:nvPr>
            <p:ph type="title" idx="4294967295"/>
          </p:nvPr>
        </p:nvSpPr>
        <p:spPr>
          <a:xfrm>
            <a:off x="609600" y="1219200"/>
            <a:ext cx="7162800" cy="1143000"/>
          </a:xfrm>
        </p:spPr>
        <p:txBody>
          <a:bodyPr/>
          <a:lstStyle/>
          <a:p>
            <a:pPr eaLnBrk="1" hangingPunct="1">
              <a:defRPr/>
            </a:pPr>
            <a:r>
              <a:rPr kumimoji="1" lang="en-US" dirty="0"/>
              <a:t>Jonah Sleeping</a:t>
            </a:r>
          </a:p>
        </p:txBody>
      </p:sp>
      <p:pic>
        <p:nvPicPr>
          <p:cNvPr id="348163" name="Picture 4">
            <a:extLst>
              <a:ext uri="{FF2B5EF4-FFF2-40B4-BE49-F238E27FC236}">
                <a16:creationId xmlns:a16="http://schemas.microsoft.com/office/drawing/2014/main" id="{EAF94AC6-6318-A849-B1FA-A6D966D05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119" t="38202" r="3421" b="33226"/>
          <a:stretch>
            <a:fillRect/>
          </a:stretch>
        </p:blipFill>
        <p:spPr bwMode="auto">
          <a:xfrm>
            <a:off x="990600" y="76200"/>
            <a:ext cx="57912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Title 2">
            <a:extLst>
              <a:ext uri="{FF2B5EF4-FFF2-40B4-BE49-F238E27FC236}">
                <a16:creationId xmlns:a16="http://schemas.microsoft.com/office/drawing/2014/main" id="{4574041C-A45B-4448-ABBC-E19DA0AB8B2C}"/>
              </a:ext>
            </a:extLst>
          </p:cNvPr>
          <p:cNvSpPr>
            <a:spLocks noGrp="1"/>
          </p:cNvSpPr>
          <p:nvPr>
            <p:ph type="title" idx="4294967295"/>
          </p:nvPr>
        </p:nvSpPr>
        <p:spPr>
          <a:xfrm>
            <a:off x="0" y="0"/>
            <a:ext cx="2057400" cy="1143000"/>
          </a:xfrm>
        </p:spPr>
        <p:txBody>
          <a:bodyPr/>
          <a:lstStyle/>
          <a:p>
            <a:r>
              <a:rPr lang="en-US" altLang="en-US">
                <a:solidFill>
                  <a:schemeClr val="tx1"/>
                </a:solidFill>
              </a:rPr>
              <a:t>Black</a:t>
            </a:r>
          </a:p>
        </p:txBody>
      </p:sp>
      <p:sp>
        <p:nvSpPr>
          <p:cNvPr id="350211" name="Rectangle 2">
            <a:extLst>
              <a:ext uri="{FF2B5EF4-FFF2-40B4-BE49-F238E27FC236}">
                <a16:creationId xmlns:a16="http://schemas.microsoft.com/office/drawing/2014/main" id="{5F386C24-F2E6-B244-B5C1-F51A9394C98D}"/>
              </a:ext>
            </a:extLst>
          </p:cNvPr>
          <p:cNvSpPr>
            <a:spLocks noChangeArrowheads="1"/>
          </p:cNvSpPr>
          <p:nvPr/>
        </p:nvSpPr>
        <p:spPr bwMode="auto">
          <a:xfrm>
            <a:off x="-7620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solidFill>
                <a:srgbClr val="000000"/>
              </a:solidFill>
              <a:latin typeface="Times New Roman" panose="02020603050405020304" pitchFamily="18" charset="0"/>
              <a:ea typeface="Osaka" panose="020B0600000000000000" pitchFamily="34" charset="-128"/>
            </a:endParaRPr>
          </a:p>
        </p:txBody>
      </p:sp>
      <p:sp>
        <p:nvSpPr>
          <p:cNvPr id="350212" name="TextBox 3">
            <a:extLst>
              <a:ext uri="{FF2B5EF4-FFF2-40B4-BE49-F238E27FC236}">
                <a16:creationId xmlns:a16="http://schemas.microsoft.com/office/drawing/2014/main" id="{DEB18D47-59C9-C848-8ACC-E1A712D3A529}"/>
              </a:ext>
            </a:extLst>
          </p:cNvPr>
          <p:cNvSpPr txBox="1">
            <a:spLocks noChangeArrowheads="1"/>
          </p:cNvSpPr>
          <p:nvPr/>
        </p:nvSpPr>
        <p:spPr bwMode="auto">
          <a:xfrm>
            <a:off x="228600" y="211138"/>
            <a:ext cx="8610600" cy="642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r>
              <a:rPr lang="en-US" altLang="en-US" sz="3200" b="1" baseline="30000">
                <a:cs typeface="Arial" panose="020B0604020202020204" pitchFamily="34" charset="0"/>
              </a:rPr>
              <a:t>7 </a:t>
            </a:r>
            <a:r>
              <a:rPr lang="en-US" altLang="en-US" sz="3200" b="1">
                <a:cs typeface="Arial" panose="020B0604020202020204" pitchFamily="34" charset="0"/>
              </a:rPr>
              <a:t>Then the crew cast lots to see which of them had offended the gods and caused the terrible storm. When they did this, the lots identified Jonah as the culprit. </a:t>
            </a:r>
          </a:p>
          <a:p>
            <a:pPr defTabSz="914400"/>
            <a:endParaRPr lang="en-US" altLang="en-US" sz="3200" b="1">
              <a:cs typeface="Arial" panose="020B0604020202020204" pitchFamily="34" charset="0"/>
            </a:endParaRPr>
          </a:p>
          <a:p>
            <a:pPr defTabSz="914400"/>
            <a:r>
              <a:rPr lang="en-US" altLang="en-US" sz="3200" b="1" baseline="30000">
                <a:cs typeface="Arial" panose="020B0604020202020204" pitchFamily="34" charset="0"/>
              </a:rPr>
              <a:t>8 </a:t>
            </a:r>
            <a:r>
              <a:rPr lang="en-US" altLang="en-US" sz="3200" b="1">
                <a:cs typeface="Arial" panose="020B0604020202020204" pitchFamily="34" charset="0"/>
              </a:rPr>
              <a:t>“Why has this awful storm come down on us?” they demanded. “Who are you? What is your line of work? What country are you from? What is your nationality?”</a:t>
            </a:r>
          </a:p>
          <a:p>
            <a:pPr defTabSz="914400"/>
            <a:endParaRPr lang="en-US" altLang="en-US" sz="3200" b="1">
              <a:cs typeface="Arial" panose="020B0604020202020204" pitchFamily="34" charset="0"/>
            </a:endParaRPr>
          </a:p>
          <a:p>
            <a:pPr defTabSz="914400"/>
            <a:r>
              <a:rPr lang="en-US" altLang="en-US" sz="3200" b="1" baseline="30000">
                <a:cs typeface="Arial" panose="020B0604020202020204" pitchFamily="34" charset="0"/>
              </a:rPr>
              <a:t>9 </a:t>
            </a:r>
            <a:r>
              <a:rPr lang="en-US" altLang="en-US" sz="3200" b="1">
                <a:cs typeface="Arial" panose="020B0604020202020204" pitchFamily="34" charset="0"/>
              </a:rPr>
              <a:t>Jonah answered, “I am a Hebrew, and </a:t>
            </a:r>
            <a:br>
              <a:rPr lang="en-US" altLang="en-US" sz="3200" b="1">
                <a:cs typeface="Arial" panose="020B0604020202020204" pitchFamily="34" charset="0"/>
              </a:rPr>
            </a:br>
            <a:r>
              <a:rPr lang="en-US" altLang="en-US" sz="3200" b="1">
                <a:solidFill>
                  <a:srgbClr val="0000FF"/>
                </a:solidFill>
                <a:cs typeface="Arial" panose="020B0604020202020204" pitchFamily="34" charset="0"/>
              </a:rPr>
              <a:t>I worship the Lord, the God of heaven, who made the sea and the land</a:t>
            </a:r>
            <a:r>
              <a:rPr lang="en-US" altLang="en-US" sz="3200" b="1">
                <a:cs typeface="Arial" panose="020B0604020202020204" pitchFamily="34" charset="0"/>
              </a:rPr>
              <a:t>” (1:7-9 NLT).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Title 2">
            <a:extLst>
              <a:ext uri="{FF2B5EF4-FFF2-40B4-BE49-F238E27FC236}">
                <a16:creationId xmlns:a16="http://schemas.microsoft.com/office/drawing/2014/main" id="{32E1539F-2CC7-DB4F-ABF5-DD3D5A2439CE}"/>
              </a:ext>
            </a:extLst>
          </p:cNvPr>
          <p:cNvSpPr>
            <a:spLocks noGrp="1"/>
          </p:cNvSpPr>
          <p:nvPr>
            <p:ph type="title" idx="4294967295"/>
          </p:nvPr>
        </p:nvSpPr>
        <p:spPr>
          <a:xfrm>
            <a:off x="0" y="0"/>
            <a:ext cx="2057400" cy="1143000"/>
          </a:xfrm>
        </p:spPr>
        <p:txBody>
          <a:bodyPr/>
          <a:lstStyle/>
          <a:p>
            <a:r>
              <a:rPr lang="en-US" altLang="en-US"/>
              <a:t>Black</a:t>
            </a:r>
          </a:p>
        </p:txBody>
      </p:sp>
      <p:sp>
        <p:nvSpPr>
          <p:cNvPr id="352259" name="Rectangle 2">
            <a:extLst>
              <a:ext uri="{FF2B5EF4-FFF2-40B4-BE49-F238E27FC236}">
                <a16:creationId xmlns:a16="http://schemas.microsoft.com/office/drawing/2014/main" id="{18EA98DF-3E67-4E42-8E2B-572BA0CD6404}"/>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solidFill>
                <a:srgbClr val="000000"/>
              </a:solidFill>
              <a:latin typeface="Times New Roman" panose="02020603050405020304" pitchFamily="18" charset="0"/>
              <a:ea typeface="Osaka" panose="020B0600000000000000" pitchFamily="34" charset="-128"/>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B10E1457-DF33-F14F-A5C8-FF1AA014DA06}"/>
              </a:ext>
            </a:extLst>
          </p:cNvPr>
          <p:cNvSpPr>
            <a:spLocks noGrp="1" noChangeArrowheads="1"/>
          </p:cNvSpPr>
          <p:nvPr>
            <p:ph type="title" idx="4294967295"/>
          </p:nvPr>
        </p:nvSpPr>
        <p:spPr/>
        <p:txBody>
          <a:bodyPr/>
          <a:lstStyle/>
          <a:p>
            <a:pPr eaLnBrk="1" hangingPunct="1">
              <a:defRPr/>
            </a:pPr>
            <a:r>
              <a:rPr kumimoji="1" lang="en-US" dirty="0"/>
              <a:t>Sailors Rowing</a:t>
            </a:r>
          </a:p>
        </p:txBody>
      </p:sp>
      <p:sp>
        <p:nvSpPr>
          <p:cNvPr id="150531" name="Rectangle 3">
            <a:extLst>
              <a:ext uri="{FF2B5EF4-FFF2-40B4-BE49-F238E27FC236}">
                <a16:creationId xmlns:a16="http://schemas.microsoft.com/office/drawing/2014/main" id="{8E4A790C-3785-164A-99BC-3811E928698F}"/>
              </a:ext>
            </a:extLst>
          </p:cNvPr>
          <p:cNvSpPr>
            <a:spLocks noGrp="1" noChangeArrowheads="1"/>
          </p:cNvSpPr>
          <p:nvPr>
            <p:ph type="body" idx="4294967295"/>
          </p:nvPr>
        </p:nvSpPr>
        <p:spPr/>
        <p:txBody>
          <a:bodyPr/>
          <a:lstStyle/>
          <a:p>
            <a:pPr eaLnBrk="1" hangingPunct="1">
              <a:buFont typeface="Times" pitchFamily="-112" charset="0"/>
              <a:buChar char="•"/>
              <a:defRPr/>
            </a:pPr>
            <a:endParaRPr kumimoji="1" lang="en-US"/>
          </a:p>
        </p:txBody>
      </p:sp>
      <p:pic>
        <p:nvPicPr>
          <p:cNvPr id="354308" name="Picture 4">
            <a:extLst>
              <a:ext uri="{FF2B5EF4-FFF2-40B4-BE49-F238E27FC236}">
                <a16:creationId xmlns:a16="http://schemas.microsoft.com/office/drawing/2014/main" id="{4A4086BB-7884-954B-8CF3-093E25916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728" t="66454" r="24883" b="4976"/>
          <a:stretch>
            <a:fillRect/>
          </a:stretch>
        </p:blipFill>
        <p:spPr bwMode="auto">
          <a:xfrm>
            <a:off x="533400" y="76200"/>
            <a:ext cx="82296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3">
            <a:extLst>
              <a:ext uri="{FF2B5EF4-FFF2-40B4-BE49-F238E27FC236}">
                <a16:creationId xmlns:a16="http://schemas.microsoft.com/office/drawing/2014/main" id="{09126734-6D6B-3B4F-A7AF-C78E20E7EAFA}"/>
              </a:ext>
            </a:extLst>
          </p:cNvPr>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endParaRPr lang="en-US" altLang="en-US">
              <a:solidFill>
                <a:srgbClr val="000000"/>
              </a:solidFill>
              <a:latin typeface="Times New Roman" panose="02020603050405020304" pitchFamily="18" charset="0"/>
            </a:endParaRPr>
          </a:p>
        </p:txBody>
      </p:sp>
      <p:sp>
        <p:nvSpPr>
          <p:cNvPr id="286723" name="Title 1">
            <a:extLst>
              <a:ext uri="{FF2B5EF4-FFF2-40B4-BE49-F238E27FC236}">
                <a16:creationId xmlns:a16="http://schemas.microsoft.com/office/drawing/2014/main" id="{06A35C25-A9AF-D443-B632-9E113744B0A2}"/>
              </a:ext>
            </a:extLst>
          </p:cNvPr>
          <p:cNvSpPr>
            <a:spLocks noGrp="1"/>
          </p:cNvSpPr>
          <p:nvPr>
            <p:ph type="title" idx="4294967295"/>
          </p:nvPr>
        </p:nvSpPr>
        <p:spPr>
          <a:xfrm>
            <a:off x="1676400" y="228600"/>
            <a:ext cx="5791200" cy="533400"/>
          </a:xfrm>
        </p:spPr>
        <p:txBody>
          <a:bodyPr/>
          <a:lstStyle/>
          <a:p>
            <a:pPr algn="l" eaLnBrk="1" hangingPunct="1"/>
            <a:r>
              <a:rPr lang="en-US" altLang="en-US" sz="3200" b="1" i="1">
                <a:solidFill>
                  <a:srgbClr val="800000"/>
                </a:solidFill>
                <a:latin typeface="Arial" panose="020B0604020202020204" pitchFamily="34" charset="0"/>
                <a:cs typeface="Arial" panose="020B0604020202020204" pitchFamily="34" charset="0"/>
              </a:rPr>
              <a:t>Our Vision is to…</a:t>
            </a:r>
          </a:p>
        </p:txBody>
      </p:sp>
      <p:pic>
        <p:nvPicPr>
          <p:cNvPr id="286724" name="Picture 4" descr="Crossroads-Logo.gif">
            <a:extLst>
              <a:ext uri="{FF2B5EF4-FFF2-40B4-BE49-F238E27FC236}">
                <a16:creationId xmlns:a16="http://schemas.microsoft.com/office/drawing/2014/main" id="{878980BD-E63B-E545-B6D1-1CA51E2F84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243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a:extLst>
              <a:ext uri="{FF2B5EF4-FFF2-40B4-BE49-F238E27FC236}">
                <a16:creationId xmlns:a16="http://schemas.microsoft.com/office/drawing/2014/main" id="{A5EBB0E1-ABB6-4A42-958C-C256BB7948EA}"/>
              </a:ext>
            </a:extLst>
          </p:cNvPr>
          <p:cNvGrpSpPr>
            <a:grpSpLocks/>
          </p:cNvGrpSpPr>
          <p:nvPr/>
        </p:nvGrpSpPr>
        <p:grpSpPr bwMode="auto">
          <a:xfrm>
            <a:off x="2971800" y="1143000"/>
            <a:ext cx="3048000" cy="3048000"/>
            <a:chOff x="2819400" y="1143000"/>
            <a:chExt cx="3048000" cy="3048000"/>
          </a:xfrm>
        </p:grpSpPr>
        <p:pic>
          <p:nvPicPr>
            <p:cNvPr id="286726" name="Picture 6" descr="lovecloud.jpg">
              <a:extLst>
                <a:ext uri="{FF2B5EF4-FFF2-40B4-BE49-F238E27FC236}">
                  <a16:creationId xmlns:a16="http://schemas.microsoft.com/office/drawing/2014/main" id="{607D7EB0-997B-2440-AE5E-4068EBDAC3FA}"/>
                </a:ext>
              </a:extLst>
            </p:cNvPr>
            <p:cNvPicPr>
              <a:picLocks noChangeAspect="1"/>
            </p:cNvPicPr>
            <p:nvPr/>
          </p:nvPicPr>
          <p:blipFill>
            <a:blip r:embed="rId4">
              <a:extLst>
                <a:ext uri="{28A0092B-C50C-407E-A947-70E740481C1C}">
                  <a14:useLocalDpi xmlns:a14="http://schemas.microsoft.com/office/drawing/2010/main" val="0"/>
                </a:ext>
              </a:extLst>
            </a:blip>
            <a:srcRect r="3999" b="3999"/>
            <a:stretch>
              <a:fillRect/>
            </a:stretch>
          </p:blipFill>
          <p:spPr bwMode="auto">
            <a:xfrm>
              <a:off x="2819400" y="1905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27CDA11C-6DED-EE4C-9DB2-E02C40E46F18}"/>
                </a:ext>
              </a:extLst>
            </p:cNvPr>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algn="ctr" defTabSz="914400">
                <a:defRPr/>
              </a:pPr>
              <a:r>
                <a:rPr lang="en-US" sz="4400" b="1" kern="0" dirty="0">
                  <a:solidFill>
                    <a:srgbClr val="800000"/>
                  </a:solidFill>
                  <a:latin typeface="Arial"/>
                  <a:ea typeface="+mn-ea"/>
                  <a:cs typeface="Arial"/>
                </a:rPr>
                <a:t>Love God</a:t>
              </a:r>
            </a:p>
          </p:txBody>
        </p:sp>
      </p:grpSp>
      <p:sp>
        <p:nvSpPr>
          <p:cNvPr id="12" name="Title 1">
            <a:extLst>
              <a:ext uri="{FF2B5EF4-FFF2-40B4-BE49-F238E27FC236}">
                <a16:creationId xmlns:a16="http://schemas.microsoft.com/office/drawing/2014/main" id="{DE6A8463-3047-614E-984D-A0C5DFFB392C}"/>
              </a:ext>
            </a:extLst>
          </p:cNvPr>
          <p:cNvSpPr txBox="1">
            <a:spLocks/>
          </p:cNvSpPr>
          <p:nvPr/>
        </p:nvSpPr>
        <p:spPr bwMode="auto">
          <a:xfrm>
            <a:off x="6096000" y="3276600"/>
            <a:ext cx="3048000" cy="1295400"/>
          </a:xfrm>
          <a:prstGeom prst="rect">
            <a:avLst/>
          </a:prstGeom>
          <a:noFill/>
          <a:ln w="9525">
            <a:noFill/>
            <a:miter lim="800000"/>
            <a:headEnd/>
            <a:tailEnd/>
          </a:ln>
          <a:effectLst/>
        </p:spPr>
        <p:txBody>
          <a:bodyPr anchor="ctr"/>
          <a:lstStyle/>
          <a:p>
            <a:pPr algn="ctr" defTabSz="914400">
              <a:defRPr/>
            </a:pPr>
            <a:r>
              <a:rPr lang="en-US" sz="4400" b="1" kern="0" dirty="0">
                <a:solidFill>
                  <a:srgbClr val="800000"/>
                </a:solidFill>
                <a:latin typeface="Arial"/>
                <a:ea typeface="+mn-ea"/>
                <a:cs typeface="Arial"/>
              </a:rPr>
              <a:t>Love the Nations</a:t>
            </a:r>
          </a:p>
        </p:txBody>
      </p:sp>
      <p:grpSp>
        <p:nvGrpSpPr>
          <p:cNvPr id="3" name="Group 14">
            <a:extLst>
              <a:ext uri="{FF2B5EF4-FFF2-40B4-BE49-F238E27FC236}">
                <a16:creationId xmlns:a16="http://schemas.microsoft.com/office/drawing/2014/main" id="{689A7971-68BE-DC47-AD74-DFDC275200A8}"/>
              </a:ext>
            </a:extLst>
          </p:cNvPr>
          <p:cNvGrpSpPr>
            <a:grpSpLocks/>
          </p:cNvGrpSpPr>
          <p:nvPr/>
        </p:nvGrpSpPr>
        <p:grpSpPr bwMode="auto">
          <a:xfrm>
            <a:off x="0" y="3360738"/>
            <a:ext cx="3048000" cy="3497262"/>
            <a:chOff x="0" y="3360420"/>
            <a:chExt cx="3048000" cy="3497579"/>
          </a:xfrm>
        </p:grpSpPr>
        <p:sp>
          <p:nvSpPr>
            <p:cNvPr id="10" name="Title 1">
              <a:extLst>
                <a:ext uri="{FF2B5EF4-FFF2-40B4-BE49-F238E27FC236}">
                  <a16:creationId xmlns:a16="http://schemas.microsoft.com/office/drawing/2014/main" id="{756955D8-8F0B-5948-97F6-17906994888C}"/>
                </a:ext>
              </a:extLst>
            </p:cNvPr>
            <p:cNvSpPr txBox="1">
              <a:spLocks/>
            </p:cNvSpPr>
            <p:nvPr/>
          </p:nvSpPr>
          <p:spPr bwMode="auto">
            <a:xfrm>
              <a:off x="0" y="3360420"/>
              <a:ext cx="3048000" cy="1211372"/>
            </a:xfrm>
            <a:prstGeom prst="rect">
              <a:avLst/>
            </a:prstGeom>
            <a:noFill/>
            <a:ln w="9525">
              <a:noFill/>
              <a:miter lim="800000"/>
              <a:headEnd/>
              <a:tailEnd/>
            </a:ln>
            <a:effectLst/>
          </p:spPr>
          <p:txBody>
            <a:bodyPr anchor="ctr"/>
            <a:lstStyle/>
            <a:p>
              <a:pPr algn="ctr" defTabSz="914400">
                <a:defRPr/>
              </a:pPr>
              <a:r>
                <a:rPr lang="en-US" sz="4400" b="1" kern="0" dirty="0">
                  <a:solidFill>
                    <a:srgbClr val="800000"/>
                  </a:solidFill>
                  <a:latin typeface="Arial"/>
                  <a:ea typeface="+mn-ea"/>
                  <a:cs typeface="Arial"/>
                </a:rPr>
                <a:t>Love the Church</a:t>
              </a:r>
            </a:p>
          </p:txBody>
        </p:sp>
        <p:pic>
          <p:nvPicPr>
            <p:cNvPr id="286731" name="Picture 12" descr="body_of_Christ2.jpg">
              <a:extLst>
                <a:ext uri="{FF2B5EF4-FFF2-40B4-BE49-F238E27FC236}">
                  <a16:creationId xmlns:a16="http://schemas.microsoft.com/office/drawing/2014/main" id="{C282AC7A-61F1-6F4C-B8CC-225D039FA9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4572000"/>
              <a:ext cx="3047999" cy="22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Content Placeholder 3" descr="People on the Globe.jpg">
            <a:extLst>
              <a:ext uri="{FF2B5EF4-FFF2-40B4-BE49-F238E27FC236}">
                <a16:creationId xmlns:a16="http://schemas.microsoft.com/office/drawing/2014/main" id="{60DB6BE0-CDE5-4D4D-ACBD-967C6AEBF790}"/>
              </a:ext>
            </a:extLst>
          </p:cNvPr>
          <p:cNvPicPr>
            <a:picLocks noGrp="1" noChangeAspect="1"/>
          </p:cNvPicPr>
          <p:nvPr>
            <p:ph idx="4294967295"/>
          </p:nvPr>
        </p:nvPicPr>
        <p:blipFill>
          <a:blip r:embed="rId6">
            <a:extLst>
              <a:ext uri="{28A0092B-C50C-407E-A947-70E740481C1C}">
                <a14:useLocalDpi xmlns:a14="http://schemas.microsoft.com/office/drawing/2010/main" val="0"/>
              </a:ext>
            </a:extLst>
          </a:blip>
          <a:srcRect l="-66" r="-66"/>
          <a:stretch>
            <a:fillRect/>
          </a:stretch>
        </p:blipFill>
        <p:spPr>
          <a:xfrm>
            <a:off x="6172200" y="4572000"/>
            <a:ext cx="3048000" cy="2286000"/>
          </a:xfrm>
        </p:spPr>
      </p:pic>
      <p:sp>
        <p:nvSpPr>
          <p:cNvPr id="19" name="Right Arrow 18">
            <a:extLst>
              <a:ext uri="{FF2B5EF4-FFF2-40B4-BE49-F238E27FC236}">
                <a16:creationId xmlns:a16="http://schemas.microsoft.com/office/drawing/2014/main" id="{A458CEA6-460C-3749-B6FB-335CC8090233}"/>
              </a:ext>
            </a:extLst>
          </p:cNvPr>
          <p:cNvSpPr>
            <a:spLocks noChangeArrowheads="1"/>
          </p:cNvSpPr>
          <p:nvPr/>
        </p:nvSpPr>
        <p:spPr bwMode="auto">
          <a:xfrm rot="8286027">
            <a:off x="1828800" y="25908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endParaRPr lang="en-US" altLang="en-US">
              <a:solidFill>
                <a:srgbClr val="800000"/>
              </a:solidFill>
              <a:latin typeface="Times New Roman" panose="02020603050405020304" pitchFamily="18" charset="0"/>
            </a:endParaRPr>
          </a:p>
        </p:txBody>
      </p:sp>
      <p:sp>
        <p:nvSpPr>
          <p:cNvPr id="20" name="Right Arrow 19">
            <a:extLst>
              <a:ext uri="{FF2B5EF4-FFF2-40B4-BE49-F238E27FC236}">
                <a16:creationId xmlns:a16="http://schemas.microsoft.com/office/drawing/2014/main" id="{8EDB5460-41FC-5445-8AE4-5180CA999B44}"/>
              </a:ext>
            </a:extLst>
          </p:cNvPr>
          <p:cNvSpPr>
            <a:spLocks noChangeArrowheads="1"/>
          </p:cNvSpPr>
          <p:nvPr/>
        </p:nvSpPr>
        <p:spPr bwMode="auto">
          <a:xfrm>
            <a:off x="4119563" y="5062538"/>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endParaRPr lang="en-US" altLang="en-US">
              <a:solidFill>
                <a:srgbClr val="800000"/>
              </a:solidFill>
              <a:latin typeface="Times New Roman" panose="02020603050405020304" pitchFamily="18" charset="0"/>
            </a:endParaRPr>
          </a:p>
        </p:txBody>
      </p:sp>
      <p:sp>
        <p:nvSpPr>
          <p:cNvPr id="21" name="Right Arrow 20">
            <a:extLst>
              <a:ext uri="{FF2B5EF4-FFF2-40B4-BE49-F238E27FC236}">
                <a16:creationId xmlns:a16="http://schemas.microsoft.com/office/drawing/2014/main" id="{BD4D22A1-9354-F745-B7F9-7117E8F6AD45}"/>
              </a:ext>
            </a:extLst>
          </p:cNvPr>
          <p:cNvSpPr>
            <a:spLocks noChangeArrowheads="1"/>
          </p:cNvSpPr>
          <p:nvPr/>
        </p:nvSpPr>
        <p:spPr bwMode="auto">
          <a:xfrm rot="-8142921">
            <a:off x="6554788" y="26289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endParaRPr lang="en-US" altLang="en-US">
              <a:solidFill>
                <a:srgbClr val="8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6354" name="Rectangle 2">
            <a:extLst>
              <a:ext uri="{FF2B5EF4-FFF2-40B4-BE49-F238E27FC236}">
                <a16:creationId xmlns:a16="http://schemas.microsoft.com/office/drawing/2014/main" id="{67132738-76EB-0740-A9D7-0237AA10A095}"/>
              </a:ext>
            </a:extLst>
          </p:cNvPr>
          <p:cNvSpPr>
            <a:spLocks noGrp="1" noChangeArrowheads="1"/>
          </p:cNvSpPr>
          <p:nvPr>
            <p:ph type="title" idx="4294967295"/>
          </p:nvPr>
        </p:nvSpPr>
        <p:spPr/>
        <p:txBody>
          <a:bodyPr/>
          <a:lstStyle/>
          <a:p>
            <a:pPr eaLnBrk="1" hangingPunct="1"/>
            <a:r>
              <a:rPr kumimoji="1" lang="en-US" altLang="en-US"/>
              <a:t>Jonah Overboard</a:t>
            </a:r>
          </a:p>
        </p:txBody>
      </p:sp>
      <p:sp>
        <p:nvSpPr>
          <p:cNvPr id="356355" name="Rectangle 3">
            <a:extLst>
              <a:ext uri="{FF2B5EF4-FFF2-40B4-BE49-F238E27FC236}">
                <a16:creationId xmlns:a16="http://schemas.microsoft.com/office/drawing/2014/main" id="{D877861A-0A36-2F42-993C-2F3B2B509208}"/>
              </a:ext>
            </a:extLst>
          </p:cNvPr>
          <p:cNvSpPr>
            <a:spLocks noGrp="1" noChangeArrowheads="1"/>
          </p:cNvSpPr>
          <p:nvPr>
            <p:ph type="body" idx="4294967295"/>
          </p:nvPr>
        </p:nvSpPr>
        <p:spPr/>
        <p:txBody>
          <a:bodyPr/>
          <a:lstStyle/>
          <a:p>
            <a:pPr eaLnBrk="1" hangingPunct="1"/>
            <a:endParaRPr kumimoji="1" lang="en-US" altLang="en-US"/>
          </a:p>
        </p:txBody>
      </p:sp>
      <p:pic>
        <p:nvPicPr>
          <p:cNvPr id="356356" name="Picture 4">
            <a:extLst>
              <a:ext uri="{FF2B5EF4-FFF2-40B4-BE49-F238E27FC236}">
                <a16:creationId xmlns:a16="http://schemas.microsoft.com/office/drawing/2014/main" id="{357BD71B-AF81-564E-B6C9-7F729789BC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024" t="8421" r="5183" b="47345"/>
          <a:stretch>
            <a:fillRect/>
          </a:stretch>
        </p:blipFill>
        <p:spPr bwMode="auto">
          <a:xfrm>
            <a:off x="304800" y="381000"/>
            <a:ext cx="8610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6357" name="Group 5">
            <a:extLst>
              <a:ext uri="{FF2B5EF4-FFF2-40B4-BE49-F238E27FC236}">
                <a16:creationId xmlns:a16="http://schemas.microsoft.com/office/drawing/2014/main" id="{FC0A12B3-4390-B840-A90E-E76122661DAD}"/>
              </a:ext>
            </a:extLst>
          </p:cNvPr>
          <p:cNvGrpSpPr>
            <a:grpSpLocks/>
          </p:cNvGrpSpPr>
          <p:nvPr/>
        </p:nvGrpSpPr>
        <p:grpSpPr bwMode="auto">
          <a:xfrm>
            <a:off x="0" y="0"/>
            <a:ext cx="9144000" cy="6858000"/>
            <a:chOff x="0" y="0"/>
            <a:chExt cx="5760" cy="4320"/>
          </a:xfrm>
        </p:grpSpPr>
        <p:sp>
          <p:nvSpPr>
            <p:cNvPr id="356358" name="Rectangle 6">
              <a:extLst>
                <a:ext uri="{FF2B5EF4-FFF2-40B4-BE49-F238E27FC236}">
                  <a16:creationId xmlns:a16="http://schemas.microsoft.com/office/drawing/2014/main" id="{91C4D2B1-183D-B441-A9D8-74C30A977A2C}"/>
                </a:ext>
              </a:extLst>
            </p:cNvPr>
            <p:cNvSpPr>
              <a:spLocks noChangeArrowheads="1"/>
            </p:cNvSpPr>
            <p:nvPr/>
          </p:nvSpPr>
          <p:spPr bwMode="auto">
            <a:xfrm>
              <a:off x="2544" y="0"/>
              <a:ext cx="624" cy="4320"/>
            </a:xfrm>
            <a:prstGeom prst="rect">
              <a:avLst/>
            </a:prstGeom>
            <a:solidFill>
              <a:srgbClr val="03020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a typeface="Osaka" panose="020B0600000000000000" pitchFamily="34" charset="-128"/>
              </a:endParaRPr>
            </a:p>
          </p:txBody>
        </p:sp>
        <p:sp>
          <p:nvSpPr>
            <p:cNvPr id="356359" name="Rectangle 7">
              <a:extLst>
                <a:ext uri="{FF2B5EF4-FFF2-40B4-BE49-F238E27FC236}">
                  <a16:creationId xmlns:a16="http://schemas.microsoft.com/office/drawing/2014/main" id="{45232691-BF87-484B-8514-19567CE097DB}"/>
                </a:ext>
              </a:extLst>
            </p:cNvPr>
            <p:cNvSpPr>
              <a:spLocks noChangeArrowheads="1"/>
            </p:cNvSpPr>
            <p:nvPr/>
          </p:nvSpPr>
          <p:spPr bwMode="auto">
            <a:xfrm>
              <a:off x="0" y="2496"/>
              <a:ext cx="5760" cy="288"/>
            </a:xfrm>
            <a:prstGeom prst="rect">
              <a:avLst/>
            </a:prstGeom>
            <a:solidFill>
              <a:srgbClr val="03020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a typeface="Osaka" panose="020B0600000000000000" pitchFamily="34" charset="-128"/>
              </a:endParaRPr>
            </a:p>
          </p:txBody>
        </p:sp>
      </p:grpSp>
      <p:sp>
        <p:nvSpPr>
          <p:cNvPr id="486408" name="Rectangle 8">
            <a:extLst>
              <a:ext uri="{FF2B5EF4-FFF2-40B4-BE49-F238E27FC236}">
                <a16:creationId xmlns:a16="http://schemas.microsoft.com/office/drawing/2014/main" id="{AFCF6FBB-987C-E74A-9E87-5CCD05431725}"/>
              </a:ext>
            </a:extLst>
          </p:cNvPr>
          <p:cNvSpPr>
            <a:spLocks noChangeArrowheads="1"/>
          </p:cNvSpPr>
          <p:nvPr/>
        </p:nvSpPr>
        <p:spPr bwMode="auto">
          <a:xfrm>
            <a:off x="4953000" y="228600"/>
            <a:ext cx="4191000" cy="3810000"/>
          </a:xfrm>
          <a:prstGeom prst="rect">
            <a:avLst/>
          </a:prstGeom>
          <a:solidFill>
            <a:srgbClr val="03020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a typeface="Osaka" panose="020B0600000000000000" pitchFamily="34" charset="-128"/>
            </a:endParaRPr>
          </a:p>
        </p:txBody>
      </p:sp>
      <p:sp>
        <p:nvSpPr>
          <p:cNvPr id="486409" name="Rectangle 9">
            <a:extLst>
              <a:ext uri="{FF2B5EF4-FFF2-40B4-BE49-F238E27FC236}">
                <a16:creationId xmlns:a16="http://schemas.microsoft.com/office/drawing/2014/main" id="{CFD1E427-3B26-364B-9BCE-36425A773146}"/>
              </a:ext>
            </a:extLst>
          </p:cNvPr>
          <p:cNvSpPr>
            <a:spLocks noChangeArrowheads="1"/>
          </p:cNvSpPr>
          <p:nvPr/>
        </p:nvSpPr>
        <p:spPr bwMode="auto">
          <a:xfrm>
            <a:off x="228600" y="4343400"/>
            <a:ext cx="3810000" cy="2514600"/>
          </a:xfrm>
          <a:prstGeom prst="rect">
            <a:avLst/>
          </a:prstGeom>
          <a:solidFill>
            <a:srgbClr val="03020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a typeface="Osaka" panose="020B0600000000000000" pitchFamily="34" charset="-128"/>
            </a:endParaRPr>
          </a:p>
        </p:txBody>
      </p:sp>
      <p:sp>
        <p:nvSpPr>
          <p:cNvPr id="486410" name="Rectangle 10">
            <a:extLst>
              <a:ext uri="{FF2B5EF4-FFF2-40B4-BE49-F238E27FC236}">
                <a16:creationId xmlns:a16="http://schemas.microsoft.com/office/drawing/2014/main" id="{07F61A77-5E2F-1745-8972-E801A9E8C04D}"/>
              </a:ext>
            </a:extLst>
          </p:cNvPr>
          <p:cNvSpPr>
            <a:spLocks noChangeArrowheads="1"/>
          </p:cNvSpPr>
          <p:nvPr/>
        </p:nvSpPr>
        <p:spPr bwMode="auto">
          <a:xfrm>
            <a:off x="4953000" y="4343400"/>
            <a:ext cx="4191000" cy="2514600"/>
          </a:xfrm>
          <a:prstGeom prst="rect">
            <a:avLst/>
          </a:prstGeom>
          <a:solidFill>
            <a:srgbClr val="03020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a typeface="Osaka" panose="020B0600000000000000" pitchFamily="34" charset="-128"/>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xit" presetSubtype="0" fill="hold" grpId="0" nodeType="clickEffect">
                                  <p:stCondLst>
                                    <p:cond delay="0"/>
                                  </p:stCondLst>
                                  <p:childTnLst>
                                    <p:anim to="" calcmode="lin" valueType="num">
                                      <p:cBhvr>
                                        <p:cTn id="6" dur="1"/>
                                        <p:tgtEl>
                                          <p:spTgt spid="486408"/>
                                        </p:tgtEl>
                                        <p:attrNameLst>
                                          <p:attrName/>
                                        </p:attrNameLst>
                                      </p:cBhvr>
                                    </p:anim>
                                    <p:set>
                                      <p:cBhvr>
                                        <p:cTn id="7" dur="1" fill="hold">
                                          <p:stCondLst>
                                            <p:cond delay="0"/>
                                          </p:stCondLst>
                                        </p:cTn>
                                        <p:tgtEl>
                                          <p:spTgt spid="48640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xit" presetSubtype="0" fill="hold" grpId="0" nodeType="clickEffect">
                                  <p:stCondLst>
                                    <p:cond delay="0"/>
                                  </p:stCondLst>
                                  <p:childTnLst>
                                    <p:anim to="" calcmode="lin" valueType="num">
                                      <p:cBhvr>
                                        <p:cTn id="11" dur="1"/>
                                        <p:tgtEl>
                                          <p:spTgt spid="486409"/>
                                        </p:tgtEl>
                                        <p:attrNameLst>
                                          <p:attrName/>
                                        </p:attrNameLst>
                                      </p:cBhvr>
                                    </p:anim>
                                    <p:set>
                                      <p:cBhvr>
                                        <p:cTn id="12" dur="1" fill="hold">
                                          <p:stCondLst>
                                            <p:cond delay="0"/>
                                          </p:stCondLst>
                                        </p:cTn>
                                        <p:tgtEl>
                                          <p:spTgt spid="48640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xit" presetSubtype="0" fill="hold" grpId="0" nodeType="clickEffect">
                                  <p:stCondLst>
                                    <p:cond delay="0"/>
                                  </p:stCondLst>
                                  <p:childTnLst>
                                    <p:anim to="" calcmode="lin" valueType="num">
                                      <p:cBhvr>
                                        <p:cTn id="16" dur="1"/>
                                        <p:tgtEl>
                                          <p:spTgt spid="486410"/>
                                        </p:tgtEl>
                                        <p:attrNameLst>
                                          <p:attrName/>
                                        </p:attrNameLst>
                                      </p:cBhvr>
                                    </p:anim>
                                    <p:set>
                                      <p:cBhvr>
                                        <p:cTn id="17" dur="1" fill="hold">
                                          <p:stCondLst>
                                            <p:cond delay="0"/>
                                          </p:stCondLst>
                                        </p:cTn>
                                        <p:tgtEl>
                                          <p:spTgt spid="4864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animBg="1"/>
      <p:bldP spid="486409" grpId="0" animBg="1"/>
      <p:bldP spid="4864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6" descr="35 Pentecost Acts 2 Countries.jpg">
            <a:extLst>
              <a:ext uri="{FF2B5EF4-FFF2-40B4-BE49-F238E27FC236}">
                <a16:creationId xmlns:a16="http://schemas.microsoft.com/office/drawing/2014/main" id="{3EFBFE60-F5C4-2E47-9D13-2B189E9561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Rectangle 2">
            <a:extLst>
              <a:ext uri="{FF2B5EF4-FFF2-40B4-BE49-F238E27FC236}">
                <a16:creationId xmlns:a16="http://schemas.microsoft.com/office/drawing/2014/main" id="{1B1130ED-2779-C648-A0E0-E03F2A485628}"/>
              </a:ext>
            </a:extLst>
          </p:cNvPr>
          <p:cNvSpPr>
            <a:spLocks noGrp="1" noRot="1" noChangeArrowheads="1"/>
          </p:cNvSpPr>
          <p:nvPr>
            <p:ph type="title" idx="4294967295"/>
          </p:nvPr>
        </p:nvSpPr>
        <p:spPr>
          <a:xfrm>
            <a:off x="0" y="4343400"/>
            <a:ext cx="2667000" cy="1295400"/>
          </a:xfrm>
          <a:solidFill>
            <a:schemeClr val="bg2"/>
          </a:solidFill>
        </p:spPr>
        <p:txBody>
          <a:bodyPr/>
          <a:lstStyle/>
          <a:p>
            <a:pPr eaLnBrk="1" hangingPunct="1"/>
            <a:r>
              <a:rPr lang="en-US" altLang="en-US" sz="3200">
                <a:effectLst>
                  <a:outerShdw blurRad="38100" dist="38100" dir="2700000" algn="tl">
                    <a:srgbClr val="000000"/>
                  </a:outerShdw>
                </a:effectLst>
                <a:latin typeface="Arial" panose="020B0604020202020204" pitchFamily="34" charset="0"/>
                <a:cs typeface="Arial" panose="020B0604020202020204" pitchFamily="34" charset="0"/>
              </a:rPr>
              <a:t>The Jewish Diaspora</a:t>
            </a:r>
            <a:endParaRPr lang="en-US" altLang="en-US" sz="360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8614" name="Text Box 6">
            <a:extLst>
              <a:ext uri="{FF2B5EF4-FFF2-40B4-BE49-F238E27FC236}">
                <a16:creationId xmlns:a16="http://schemas.microsoft.com/office/drawing/2014/main" id="{A7018CF5-7168-5041-881B-135C2673FBF8}"/>
              </a:ext>
            </a:extLst>
          </p:cNvPr>
          <p:cNvSpPr txBox="1">
            <a:spLocks noChangeArrowheads="1"/>
          </p:cNvSpPr>
          <p:nvPr/>
        </p:nvSpPr>
        <p:spPr bwMode="auto">
          <a:xfrm>
            <a:off x="4572000" y="3505200"/>
            <a:ext cx="1279525" cy="579438"/>
          </a:xfrm>
          <a:prstGeom prst="rect">
            <a:avLst/>
          </a:prstGeom>
          <a:solidFill>
            <a:srgbClr val="000000"/>
          </a:solidFill>
          <a:ln w="9525">
            <a:noFill/>
            <a:miter lim="800000"/>
            <a:headEnd/>
            <a:tailEnd/>
          </a:ln>
          <a:effectLst/>
        </p:spPr>
        <p:txBody>
          <a:bodyPr wrap="none">
            <a:spAutoFit/>
          </a:bodyPr>
          <a:lstStyle/>
          <a:p>
            <a:pPr defTabSz="914400" eaLnBrk="0" hangingPunct="0">
              <a:defRPr/>
            </a:pPr>
            <a:r>
              <a:rPr lang="en-US" sz="3200" b="1" dirty="0">
                <a:solidFill>
                  <a:srgbClr val="FFFFFF"/>
                </a:solidFill>
                <a:effectLst>
                  <a:outerShdw blurRad="38100" dist="38100" dir="2700000" algn="tl">
                    <a:srgbClr val="000000"/>
                  </a:outerShdw>
                </a:effectLst>
                <a:latin typeface="Verdana" pitchFamily="-105" charset="0"/>
                <a:ea typeface="+mn-ea"/>
              </a:rPr>
              <a:t>17%</a:t>
            </a:r>
          </a:p>
        </p:txBody>
      </p:sp>
      <p:sp>
        <p:nvSpPr>
          <p:cNvPr id="8" name="Text Box 6">
            <a:extLst>
              <a:ext uri="{FF2B5EF4-FFF2-40B4-BE49-F238E27FC236}">
                <a16:creationId xmlns:a16="http://schemas.microsoft.com/office/drawing/2014/main" id="{BC09E14A-DCEB-0946-A749-DEBDD08A204F}"/>
              </a:ext>
            </a:extLst>
          </p:cNvPr>
          <p:cNvSpPr txBox="1">
            <a:spLocks noChangeArrowheads="1"/>
          </p:cNvSpPr>
          <p:nvPr/>
        </p:nvSpPr>
        <p:spPr bwMode="auto">
          <a:xfrm>
            <a:off x="1066800" y="0"/>
            <a:ext cx="6604000" cy="579438"/>
          </a:xfrm>
          <a:prstGeom prst="rect">
            <a:avLst/>
          </a:prstGeom>
          <a:solidFill>
            <a:srgbClr val="800000"/>
          </a:solidFill>
          <a:ln w="9525">
            <a:noFill/>
            <a:miter lim="800000"/>
            <a:headEnd/>
            <a:tailEnd/>
          </a:ln>
          <a:effectLst/>
        </p:spPr>
        <p:txBody>
          <a:bodyPr wrap="none">
            <a:spAutoFit/>
          </a:bodyPr>
          <a:lstStyle/>
          <a:p>
            <a:pPr defTabSz="914400" eaLnBrk="0" hangingPunct="0">
              <a:defRPr/>
            </a:pPr>
            <a:r>
              <a:rPr lang="en-US" sz="3200" b="1" dirty="0">
                <a:solidFill>
                  <a:srgbClr val="FFFFFF"/>
                </a:solidFill>
                <a:effectLst>
                  <a:outerShdw blurRad="38100" dist="38100" dir="2700000" algn="tl">
                    <a:srgbClr val="000000"/>
                  </a:outerShdw>
                </a:effectLst>
                <a:latin typeface="Verdana" pitchFamily="-105" charset="0"/>
                <a:ea typeface="+mn-ea"/>
              </a:rPr>
              <a:t>40,000 Jews in Rome alone!</a:t>
            </a:r>
          </a:p>
        </p:txBody>
      </p:sp>
      <p:sp>
        <p:nvSpPr>
          <p:cNvPr id="9" name="6-Point Star 8">
            <a:extLst>
              <a:ext uri="{FF2B5EF4-FFF2-40B4-BE49-F238E27FC236}">
                <a16:creationId xmlns:a16="http://schemas.microsoft.com/office/drawing/2014/main" id="{30EDA257-1365-8A4F-B533-04A14333EA60}"/>
              </a:ext>
            </a:extLst>
          </p:cNvPr>
          <p:cNvSpPr>
            <a:spLocks noChangeArrowheads="1"/>
          </p:cNvSpPr>
          <p:nvPr/>
        </p:nvSpPr>
        <p:spPr bwMode="auto">
          <a:xfrm>
            <a:off x="76200" y="304800"/>
            <a:ext cx="685800" cy="685800"/>
          </a:xfrm>
          <a:custGeom>
            <a:avLst/>
            <a:gdLst>
              <a:gd name="T0" fmla="*/ 685800 w 685800"/>
              <a:gd name="T1" fmla="*/ 171450 h 685800"/>
              <a:gd name="T2" fmla="*/ 685800 w 685800"/>
              <a:gd name="T3" fmla="*/ 514350 h 685800"/>
              <a:gd name="T4" fmla="*/ 342900 w 685800"/>
              <a:gd name="T5" fmla="*/ 685800 h 685800"/>
              <a:gd name="T6" fmla="*/ 0 w 685800"/>
              <a:gd name="T7" fmla="*/ 514350 h 685800"/>
              <a:gd name="T8" fmla="*/ 0 w 685800"/>
              <a:gd name="T9" fmla="*/ 171450 h 685800"/>
              <a:gd name="T10" fmla="*/ 342900 w 685800"/>
              <a:gd name="T11" fmla="*/ 0 h 685800"/>
              <a:gd name="T12" fmla="*/ 0 60000 65536"/>
              <a:gd name="T13" fmla="*/ 0 60000 65536"/>
              <a:gd name="T14" fmla="*/ 1 60000 65536"/>
              <a:gd name="T15" fmla="*/ 2 60000 65536"/>
              <a:gd name="T16" fmla="*/ 2 60000 65536"/>
              <a:gd name="T17" fmla="*/ 3 60000 65536"/>
              <a:gd name="T18" fmla="*/ 114296 w 685800"/>
              <a:gd name="T19" fmla="*/ 171447 h 685800"/>
              <a:gd name="T20" fmla="*/ 571504 w 685800"/>
              <a:gd name="T21" fmla="*/ 514353 h 685800"/>
            </a:gdLst>
            <a:ahLst/>
            <a:cxnLst>
              <a:cxn ang="T12">
                <a:pos x="T0" y="T1"/>
              </a:cxn>
              <a:cxn ang="T13">
                <a:pos x="T2" y="T3"/>
              </a:cxn>
              <a:cxn ang="T14">
                <a:pos x="T4" y="T5"/>
              </a:cxn>
              <a:cxn ang="T15">
                <a:pos x="T6" y="T7"/>
              </a:cxn>
              <a:cxn ang="T16">
                <a:pos x="T8" y="T9"/>
              </a:cxn>
              <a:cxn ang="T17">
                <a:pos x="T10" y="T11"/>
              </a:cxn>
            </a:cxnLst>
            <a:rect l="T18" t="T19" r="T20" b="T21"/>
            <a:pathLst>
              <a:path w="685800" h="685800">
                <a:moveTo>
                  <a:pt x="0" y="171450"/>
                </a:moveTo>
                <a:lnTo>
                  <a:pt x="228598" y="171447"/>
                </a:lnTo>
                <a:lnTo>
                  <a:pt x="342900" y="0"/>
                </a:lnTo>
                <a:lnTo>
                  <a:pt x="457202" y="171447"/>
                </a:lnTo>
                <a:lnTo>
                  <a:pt x="685800" y="171450"/>
                </a:lnTo>
                <a:lnTo>
                  <a:pt x="571504" y="342900"/>
                </a:lnTo>
                <a:lnTo>
                  <a:pt x="685800" y="514350"/>
                </a:lnTo>
                <a:lnTo>
                  <a:pt x="457202" y="514353"/>
                </a:lnTo>
                <a:lnTo>
                  <a:pt x="342900" y="685800"/>
                </a:lnTo>
                <a:lnTo>
                  <a:pt x="228598" y="514353"/>
                </a:lnTo>
                <a:lnTo>
                  <a:pt x="0" y="514350"/>
                </a:lnTo>
                <a:lnTo>
                  <a:pt x="114296" y="342900"/>
                </a:lnTo>
                <a:close/>
              </a:path>
            </a:pathLst>
          </a:custGeom>
          <a:solidFill>
            <a:srgbClr val="800000"/>
          </a:solidFill>
          <a:ln w="9525">
            <a:solidFill>
              <a:schemeClr val="tx1"/>
            </a:solidFill>
            <a:round/>
            <a:headEnd/>
            <a:tailEnd/>
          </a:ln>
          <a:effectLst>
            <a:outerShdw blurRad="50800" dist="38100" dir="2700000" rotWithShape="0">
              <a:srgbClr val="808080">
                <a:alpha val="42999"/>
              </a:srgbClr>
            </a:outerShdw>
          </a:effec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endParaRPr lang="en-US" altLang="en-US" sz="1800">
              <a:solidFill>
                <a:srgbClr val="FFFFFF"/>
              </a:solidFill>
              <a:latin typeface="Verdana" panose="020B0604030504040204" pitchFamily="34" charset="0"/>
            </a:endParaRPr>
          </a:p>
        </p:txBody>
      </p:sp>
      <p:sp>
        <p:nvSpPr>
          <p:cNvPr id="10" name="Text Box 7">
            <a:extLst>
              <a:ext uri="{FF2B5EF4-FFF2-40B4-BE49-F238E27FC236}">
                <a16:creationId xmlns:a16="http://schemas.microsoft.com/office/drawing/2014/main" id="{C2893E96-5C3D-CD44-9E54-BAA12852E2D4}"/>
              </a:ext>
            </a:extLst>
          </p:cNvPr>
          <p:cNvSpPr txBox="1">
            <a:spLocks noChangeArrowheads="1"/>
          </p:cNvSpPr>
          <p:nvPr/>
        </p:nvSpPr>
        <p:spPr bwMode="auto">
          <a:xfrm>
            <a:off x="560388" y="1905000"/>
            <a:ext cx="1555750" cy="914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r>
              <a:rPr lang="en-US" altLang="en-US" sz="5400" b="1">
                <a:latin typeface="Times New Roman" panose="02020603050405020304" pitchFamily="18" charset="0"/>
              </a:rPr>
              <a:t>83%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animBg="1" autoUpdateAnimBg="0"/>
      <p:bldP spid="8" grpId="0" animBg="1" autoUpdateAnimBg="0"/>
      <p:bldP spid="9" grpId="0" animBg="1"/>
      <p:bldP spid="10"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a:extLst>
              <a:ext uri="{FF2B5EF4-FFF2-40B4-BE49-F238E27FC236}">
                <a16:creationId xmlns:a16="http://schemas.microsoft.com/office/drawing/2014/main" id="{A54A4416-0EE9-F742-8F14-FAD98924612E}"/>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a typeface="Osaka" panose="020B0600000000000000" pitchFamily="34" charset="-128"/>
            </a:endParaRPr>
          </a:p>
        </p:txBody>
      </p:sp>
      <p:sp>
        <p:nvSpPr>
          <p:cNvPr id="360451" name="Title 2">
            <a:extLst>
              <a:ext uri="{FF2B5EF4-FFF2-40B4-BE49-F238E27FC236}">
                <a16:creationId xmlns:a16="http://schemas.microsoft.com/office/drawing/2014/main" id="{833F6FB2-64CA-5B46-88D4-0710A41C5AB1}"/>
              </a:ext>
            </a:extLst>
          </p:cNvPr>
          <p:cNvSpPr>
            <a:spLocks noGrp="1"/>
          </p:cNvSpPr>
          <p:nvPr>
            <p:ph type="title" idx="4294967295"/>
          </p:nvPr>
        </p:nvSpPr>
        <p:spPr>
          <a:xfrm>
            <a:off x="0" y="152400"/>
            <a:ext cx="9144000" cy="838200"/>
          </a:xfrm>
        </p:spPr>
        <p:txBody>
          <a:bodyPr/>
          <a:lstStyle/>
          <a:p>
            <a:r>
              <a:rPr lang="en-US" altLang="en-US">
                <a:solidFill>
                  <a:schemeClr val="bg1"/>
                </a:solidFill>
              </a:rPr>
              <a:t>Main Idea of Jonah 1</a:t>
            </a:r>
          </a:p>
        </p:txBody>
      </p:sp>
      <p:sp>
        <p:nvSpPr>
          <p:cNvPr id="4" name="Title 2">
            <a:extLst>
              <a:ext uri="{FF2B5EF4-FFF2-40B4-BE49-F238E27FC236}">
                <a16:creationId xmlns:a16="http://schemas.microsoft.com/office/drawing/2014/main" id="{8A0CF4D0-B803-3E44-8C82-3AFF1BF3F1AD}"/>
              </a:ext>
            </a:extLst>
          </p:cNvPr>
          <p:cNvSpPr txBox="1">
            <a:spLocks/>
          </p:cNvSpPr>
          <p:nvPr/>
        </p:nvSpPr>
        <p:spPr bwMode="auto">
          <a:xfrm>
            <a:off x="0" y="1066800"/>
            <a:ext cx="9144000" cy="1981200"/>
          </a:xfrm>
          <a:prstGeom prst="rect">
            <a:avLst/>
          </a:prstGeom>
          <a:solidFill>
            <a:srgbClr val="000090"/>
          </a:solidFill>
          <a:ln w="9525">
            <a:noFill/>
            <a:miter lim="800000"/>
            <a:headEnd/>
            <a:tailEnd/>
          </a:ln>
        </p:spPr>
        <p:txBody>
          <a:bodyPr anchor="ctr"/>
          <a:lstStyle/>
          <a:p>
            <a:pPr algn="ctr" defTabSz="914400" eaLnBrk="0" hangingPunct="0">
              <a:defRPr/>
            </a:pPr>
            <a:r>
              <a:rPr lang="en-US" sz="6000" kern="0" dirty="0">
                <a:solidFill>
                  <a:schemeClr val="bg1"/>
                </a:solidFill>
                <a:latin typeface="+mj-lt"/>
                <a:ea typeface="+mj-ea"/>
                <a:cs typeface="+mj-cs"/>
              </a:rPr>
              <a:t>Neglecting evangelism brings consequences </a:t>
            </a:r>
          </a:p>
        </p:txBody>
      </p:sp>
      <p:sp>
        <p:nvSpPr>
          <p:cNvPr id="5" name="Title 2">
            <a:extLst>
              <a:ext uri="{FF2B5EF4-FFF2-40B4-BE49-F238E27FC236}">
                <a16:creationId xmlns:a16="http://schemas.microsoft.com/office/drawing/2014/main" id="{F042B6D5-6808-0A4D-AC84-1AEB28364EAB}"/>
              </a:ext>
            </a:extLst>
          </p:cNvPr>
          <p:cNvSpPr txBox="1">
            <a:spLocks/>
          </p:cNvSpPr>
          <p:nvPr/>
        </p:nvSpPr>
        <p:spPr bwMode="auto">
          <a:xfrm>
            <a:off x="1524000" y="3276600"/>
            <a:ext cx="6400800" cy="3276600"/>
          </a:xfrm>
          <a:prstGeom prst="rect">
            <a:avLst/>
          </a:prstGeom>
          <a:noFill/>
          <a:ln w="9525">
            <a:noFill/>
            <a:miter lim="800000"/>
            <a:headEnd/>
            <a:tailEnd/>
          </a:ln>
        </p:spPr>
        <p:txBody>
          <a:bodyPr anchor="ctr"/>
          <a:lstStyle/>
          <a:p>
            <a:pPr algn="ctr" defTabSz="914400" eaLnBrk="0" hangingPunct="0">
              <a:defRPr/>
            </a:pPr>
            <a:r>
              <a:rPr lang="en-US" sz="4400" i="1" kern="0" dirty="0">
                <a:solidFill>
                  <a:schemeClr val="bg1"/>
                </a:solidFill>
                <a:latin typeface="+mj-lt"/>
                <a:ea typeface="+mj-ea"/>
                <a:cs typeface="+mj-cs"/>
              </a:rPr>
              <a:t>God still uses means today to show us His seriousness about evangelism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692A8B15-254B-804A-91A9-5119DF559EA9}"/>
              </a:ext>
            </a:extLst>
          </p:cNvPr>
          <p:cNvSpPr>
            <a:spLocks noGrp="1" noChangeArrowheads="1"/>
          </p:cNvSpPr>
          <p:nvPr>
            <p:ph type="ctrTitle" idx="4294967295"/>
          </p:nvPr>
        </p:nvSpPr>
        <p:spPr>
          <a:xfrm>
            <a:off x="304800" y="4800600"/>
            <a:ext cx="8610600" cy="990600"/>
          </a:xfrm>
          <a:noFill/>
          <a:ln/>
          <a:effectLst>
            <a:outerShdw blurRad="63500" dist="3592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a:t>God often used invasions of His people to convert the invaders!</a:t>
            </a:r>
            <a:endParaRPr lang="en-US" altLang="en-US"/>
          </a:p>
        </p:txBody>
      </p:sp>
      <p:sp>
        <p:nvSpPr>
          <p:cNvPr id="362499" name="AutoShape 4">
            <a:extLst>
              <a:ext uri="{FF2B5EF4-FFF2-40B4-BE49-F238E27FC236}">
                <a16:creationId xmlns:a16="http://schemas.microsoft.com/office/drawing/2014/main" id="{01BD544C-3F29-D945-97C6-0AFDF1888A38}"/>
              </a:ext>
            </a:extLst>
          </p:cNvPr>
          <p:cNvSpPr>
            <a:spLocks noChangeArrowheads="1"/>
          </p:cNvSpPr>
          <p:nvPr/>
        </p:nvSpPr>
        <p:spPr bwMode="auto">
          <a:xfrm rot="-5400000">
            <a:off x="533400" y="2590800"/>
            <a:ext cx="1219200" cy="1676400"/>
          </a:xfrm>
          <a:prstGeom prst="flowChartDelay">
            <a:avLst/>
          </a:prstGeom>
          <a:solidFill>
            <a:srgbClr val="80008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ndParaRPr>
          </a:p>
        </p:txBody>
      </p:sp>
      <p:sp>
        <p:nvSpPr>
          <p:cNvPr id="160777" name="Text Box 9">
            <a:extLst>
              <a:ext uri="{FF2B5EF4-FFF2-40B4-BE49-F238E27FC236}">
                <a16:creationId xmlns:a16="http://schemas.microsoft.com/office/drawing/2014/main" id="{01EA0D28-F0DA-934F-AA66-92C6D66AC3ED}"/>
              </a:ext>
            </a:extLst>
          </p:cNvPr>
          <p:cNvSpPr txBox="1">
            <a:spLocks noChangeArrowheads="1"/>
          </p:cNvSpPr>
          <p:nvPr/>
        </p:nvSpPr>
        <p:spPr bwMode="auto">
          <a:xfrm>
            <a:off x="476250" y="2362200"/>
            <a:ext cx="12763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lgn="ctr" defTabSz="914400" eaLnBrk="0" hangingPunct="0">
              <a:defRPr/>
            </a:pPr>
            <a:r>
              <a:rPr lang="en-US" sz="2400" b="1">
                <a:latin typeface="Times New Roman" pitchFamily="-128" charset="0"/>
                <a:ea typeface="+mn-ea"/>
              </a:rPr>
              <a:t>Period 1</a:t>
            </a:r>
          </a:p>
        </p:txBody>
      </p:sp>
      <p:sp>
        <p:nvSpPr>
          <p:cNvPr id="160778" name="Text Box 10">
            <a:extLst>
              <a:ext uri="{FF2B5EF4-FFF2-40B4-BE49-F238E27FC236}">
                <a16:creationId xmlns:a16="http://schemas.microsoft.com/office/drawing/2014/main" id="{E9A46AB6-EF28-E440-B012-E209AC1CFC47}"/>
              </a:ext>
            </a:extLst>
          </p:cNvPr>
          <p:cNvSpPr txBox="1">
            <a:spLocks noChangeArrowheads="1"/>
          </p:cNvSpPr>
          <p:nvPr/>
        </p:nvSpPr>
        <p:spPr bwMode="auto">
          <a:xfrm>
            <a:off x="469900" y="3200400"/>
            <a:ext cx="12509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lgn="ctr" defTabSz="914400" eaLnBrk="0" hangingPunct="0">
              <a:defRPr/>
            </a:pPr>
            <a:r>
              <a:rPr lang="en-US" sz="2400" b="1">
                <a:latin typeface="Times New Roman" pitchFamily="-128" charset="0"/>
                <a:ea typeface="+mn-ea"/>
              </a:rPr>
              <a:t>Romans</a:t>
            </a:r>
          </a:p>
        </p:txBody>
      </p:sp>
      <p:sp>
        <p:nvSpPr>
          <p:cNvPr id="160779" name="Text Box 11">
            <a:extLst>
              <a:ext uri="{FF2B5EF4-FFF2-40B4-BE49-F238E27FC236}">
                <a16:creationId xmlns:a16="http://schemas.microsoft.com/office/drawing/2014/main" id="{E80643D2-1177-4D41-B70A-645E02EDC684}"/>
              </a:ext>
            </a:extLst>
          </p:cNvPr>
          <p:cNvSpPr txBox="1">
            <a:spLocks noChangeArrowheads="1"/>
          </p:cNvSpPr>
          <p:nvPr/>
        </p:nvSpPr>
        <p:spPr bwMode="auto">
          <a:xfrm>
            <a:off x="1644650" y="4038600"/>
            <a:ext cx="6413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lgn="ctr" defTabSz="914400" eaLnBrk="0" hangingPunct="0">
              <a:defRPr/>
            </a:pPr>
            <a:r>
              <a:rPr lang="en-US" sz="2400" b="1">
                <a:latin typeface="Times New Roman" pitchFamily="-128" charset="0"/>
                <a:ea typeface="+mn-ea"/>
              </a:rPr>
              <a:t>400</a:t>
            </a:r>
          </a:p>
        </p:txBody>
      </p:sp>
      <p:sp>
        <p:nvSpPr>
          <p:cNvPr id="362503" name="AutoShape 13">
            <a:extLst>
              <a:ext uri="{FF2B5EF4-FFF2-40B4-BE49-F238E27FC236}">
                <a16:creationId xmlns:a16="http://schemas.microsoft.com/office/drawing/2014/main" id="{EF1E0121-5DFC-844A-9A78-54AA548450D5}"/>
              </a:ext>
            </a:extLst>
          </p:cNvPr>
          <p:cNvSpPr>
            <a:spLocks noChangeArrowheads="1"/>
          </p:cNvSpPr>
          <p:nvPr/>
        </p:nvSpPr>
        <p:spPr bwMode="auto">
          <a:xfrm rot="-5400000">
            <a:off x="2209800" y="2590800"/>
            <a:ext cx="1219200" cy="1676400"/>
          </a:xfrm>
          <a:prstGeom prst="flowChartDelay">
            <a:avLst/>
          </a:prstGeom>
          <a:solidFill>
            <a:srgbClr val="80008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ndParaRPr>
          </a:p>
        </p:txBody>
      </p:sp>
      <p:sp>
        <p:nvSpPr>
          <p:cNvPr id="160782" name="Text Box 14">
            <a:extLst>
              <a:ext uri="{FF2B5EF4-FFF2-40B4-BE49-F238E27FC236}">
                <a16:creationId xmlns:a16="http://schemas.microsoft.com/office/drawing/2014/main" id="{B553C4D0-0C15-0D40-9B13-DA2326C51AE8}"/>
              </a:ext>
            </a:extLst>
          </p:cNvPr>
          <p:cNvSpPr txBox="1">
            <a:spLocks noChangeArrowheads="1"/>
          </p:cNvSpPr>
          <p:nvPr/>
        </p:nvSpPr>
        <p:spPr bwMode="auto">
          <a:xfrm>
            <a:off x="2152650" y="2362200"/>
            <a:ext cx="12763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lgn="ctr" defTabSz="914400" eaLnBrk="0" hangingPunct="0">
              <a:defRPr/>
            </a:pPr>
            <a:r>
              <a:rPr lang="en-US" sz="2400" b="1">
                <a:latin typeface="Times New Roman" pitchFamily="-128" charset="0"/>
                <a:ea typeface="+mn-ea"/>
              </a:rPr>
              <a:t>Period 2</a:t>
            </a:r>
          </a:p>
        </p:txBody>
      </p:sp>
      <p:sp>
        <p:nvSpPr>
          <p:cNvPr id="160783" name="Text Box 15">
            <a:extLst>
              <a:ext uri="{FF2B5EF4-FFF2-40B4-BE49-F238E27FC236}">
                <a16:creationId xmlns:a16="http://schemas.microsoft.com/office/drawing/2014/main" id="{D72DB30B-C440-3F48-A741-45D2EE572BAF}"/>
              </a:ext>
            </a:extLst>
          </p:cNvPr>
          <p:cNvSpPr txBox="1">
            <a:spLocks noChangeArrowheads="1"/>
          </p:cNvSpPr>
          <p:nvPr/>
        </p:nvSpPr>
        <p:spPr bwMode="auto">
          <a:xfrm>
            <a:off x="2000250" y="3200400"/>
            <a:ext cx="16573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lgn="ctr" defTabSz="914400" eaLnBrk="0" hangingPunct="0">
              <a:defRPr/>
            </a:pPr>
            <a:r>
              <a:rPr lang="en-US" sz="2400" b="1">
                <a:latin typeface="Times New Roman" pitchFamily="-128" charset="0"/>
                <a:ea typeface="+mn-ea"/>
              </a:rPr>
              <a:t>Barbarians</a:t>
            </a:r>
          </a:p>
        </p:txBody>
      </p:sp>
      <p:sp>
        <p:nvSpPr>
          <p:cNvPr id="160784" name="Text Box 16">
            <a:extLst>
              <a:ext uri="{FF2B5EF4-FFF2-40B4-BE49-F238E27FC236}">
                <a16:creationId xmlns:a16="http://schemas.microsoft.com/office/drawing/2014/main" id="{1DA0573D-3B02-F44C-9907-3C7D345DE7F7}"/>
              </a:ext>
            </a:extLst>
          </p:cNvPr>
          <p:cNvSpPr txBox="1">
            <a:spLocks noChangeArrowheads="1"/>
          </p:cNvSpPr>
          <p:nvPr/>
        </p:nvSpPr>
        <p:spPr bwMode="auto">
          <a:xfrm>
            <a:off x="3321050" y="4038600"/>
            <a:ext cx="6413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lgn="ctr" defTabSz="914400" eaLnBrk="0" hangingPunct="0">
              <a:defRPr/>
            </a:pPr>
            <a:r>
              <a:rPr lang="en-US" sz="2400" b="1">
                <a:latin typeface="Times New Roman" pitchFamily="-128" charset="0"/>
                <a:ea typeface="+mn-ea"/>
              </a:rPr>
              <a:t>800</a:t>
            </a:r>
          </a:p>
        </p:txBody>
      </p:sp>
      <p:sp>
        <p:nvSpPr>
          <p:cNvPr id="362507" name="AutoShape 17">
            <a:extLst>
              <a:ext uri="{FF2B5EF4-FFF2-40B4-BE49-F238E27FC236}">
                <a16:creationId xmlns:a16="http://schemas.microsoft.com/office/drawing/2014/main" id="{6846137A-9516-0A42-9DDE-747B74023234}"/>
              </a:ext>
            </a:extLst>
          </p:cNvPr>
          <p:cNvSpPr>
            <a:spLocks noChangeArrowheads="1"/>
          </p:cNvSpPr>
          <p:nvPr/>
        </p:nvSpPr>
        <p:spPr bwMode="auto">
          <a:xfrm rot="-5400000">
            <a:off x="3886200" y="2590800"/>
            <a:ext cx="1219200" cy="1676400"/>
          </a:xfrm>
          <a:prstGeom prst="flowChartDelay">
            <a:avLst/>
          </a:prstGeom>
          <a:solidFill>
            <a:srgbClr val="80008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ndParaRPr>
          </a:p>
        </p:txBody>
      </p:sp>
      <p:sp>
        <p:nvSpPr>
          <p:cNvPr id="160786" name="Text Box 18">
            <a:extLst>
              <a:ext uri="{FF2B5EF4-FFF2-40B4-BE49-F238E27FC236}">
                <a16:creationId xmlns:a16="http://schemas.microsoft.com/office/drawing/2014/main" id="{77E92896-0E8D-3442-9340-1D1588A1F6FA}"/>
              </a:ext>
            </a:extLst>
          </p:cNvPr>
          <p:cNvSpPr txBox="1">
            <a:spLocks noChangeArrowheads="1"/>
          </p:cNvSpPr>
          <p:nvPr/>
        </p:nvSpPr>
        <p:spPr bwMode="auto">
          <a:xfrm>
            <a:off x="3829050" y="2362200"/>
            <a:ext cx="12763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lgn="ctr" defTabSz="914400" eaLnBrk="0" hangingPunct="0">
              <a:defRPr/>
            </a:pPr>
            <a:r>
              <a:rPr lang="en-US" sz="2400" b="1">
                <a:latin typeface="Times New Roman" pitchFamily="-128" charset="0"/>
                <a:ea typeface="+mn-ea"/>
              </a:rPr>
              <a:t>Period 3</a:t>
            </a:r>
          </a:p>
        </p:txBody>
      </p:sp>
      <p:sp>
        <p:nvSpPr>
          <p:cNvPr id="160787" name="Text Box 19">
            <a:extLst>
              <a:ext uri="{FF2B5EF4-FFF2-40B4-BE49-F238E27FC236}">
                <a16:creationId xmlns:a16="http://schemas.microsoft.com/office/drawing/2014/main" id="{E2075842-BE14-7744-A9E9-745C7240D7A3}"/>
              </a:ext>
            </a:extLst>
          </p:cNvPr>
          <p:cNvSpPr txBox="1">
            <a:spLocks noChangeArrowheads="1"/>
          </p:cNvSpPr>
          <p:nvPr/>
        </p:nvSpPr>
        <p:spPr bwMode="auto">
          <a:xfrm>
            <a:off x="3859213" y="3200400"/>
            <a:ext cx="1184275"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lgn="ctr" defTabSz="914400" eaLnBrk="0" hangingPunct="0">
              <a:defRPr/>
            </a:pPr>
            <a:r>
              <a:rPr lang="en-US" sz="2400" b="1">
                <a:latin typeface="Times New Roman" pitchFamily="-128" charset="0"/>
                <a:ea typeface="+mn-ea"/>
              </a:rPr>
              <a:t>Vikings</a:t>
            </a:r>
          </a:p>
        </p:txBody>
      </p:sp>
      <p:sp>
        <p:nvSpPr>
          <p:cNvPr id="160788" name="Text Box 20">
            <a:extLst>
              <a:ext uri="{FF2B5EF4-FFF2-40B4-BE49-F238E27FC236}">
                <a16:creationId xmlns:a16="http://schemas.microsoft.com/office/drawing/2014/main" id="{1032E172-4E6C-3942-9CB8-16B5F7D62097}"/>
              </a:ext>
            </a:extLst>
          </p:cNvPr>
          <p:cNvSpPr txBox="1">
            <a:spLocks noChangeArrowheads="1"/>
          </p:cNvSpPr>
          <p:nvPr/>
        </p:nvSpPr>
        <p:spPr bwMode="auto">
          <a:xfrm>
            <a:off x="4921250" y="4038600"/>
            <a:ext cx="7937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lgn="ctr" defTabSz="914400" eaLnBrk="0" hangingPunct="0">
              <a:defRPr/>
            </a:pPr>
            <a:r>
              <a:rPr lang="en-US" sz="2400" b="1">
                <a:latin typeface="Times New Roman" pitchFamily="-128" charset="0"/>
                <a:ea typeface="+mn-ea"/>
              </a:rPr>
              <a:t>1200</a:t>
            </a:r>
          </a:p>
        </p:txBody>
      </p:sp>
      <p:sp>
        <p:nvSpPr>
          <p:cNvPr id="362511" name="AutoShape 21">
            <a:extLst>
              <a:ext uri="{FF2B5EF4-FFF2-40B4-BE49-F238E27FC236}">
                <a16:creationId xmlns:a16="http://schemas.microsoft.com/office/drawing/2014/main" id="{EF084042-BE01-8448-A9CB-132526E19ACF}"/>
              </a:ext>
            </a:extLst>
          </p:cNvPr>
          <p:cNvSpPr>
            <a:spLocks noChangeArrowheads="1"/>
          </p:cNvSpPr>
          <p:nvPr/>
        </p:nvSpPr>
        <p:spPr bwMode="auto">
          <a:xfrm rot="-5400000">
            <a:off x="5562600" y="2590800"/>
            <a:ext cx="1219200" cy="1676400"/>
          </a:xfrm>
          <a:prstGeom prst="flowChartDelay">
            <a:avLst/>
          </a:prstGeom>
          <a:solidFill>
            <a:srgbClr val="80008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ndParaRPr>
          </a:p>
        </p:txBody>
      </p:sp>
      <p:sp>
        <p:nvSpPr>
          <p:cNvPr id="160790" name="Text Box 22">
            <a:extLst>
              <a:ext uri="{FF2B5EF4-FFF2-40B4-BE49-F238E27FC236}">
                <a16:creationId xmlns:a16="http://schemas.microsoft.com/office/drawing/2014/main" id="{C3CEE83B-1E80-BE43-B5A4-D2BBFA7CE812}"/>
              </a:ext>
            </a:extLst>
          </p:cNvPr>
          <p:cNvSpPr txBox="1">
            <a:spLocks noChangeArrowheads="1"/>
          </p:cNvSpPr>
          <p:nvPr/>
        </p:nvSpPr>
        <p:spPr bwMode="auto">
          <a:xfrm>
            <a:off x="5505450" y="2362200"/>
            <a:ext cx="12763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lgn="ctr" defTabSz="914400" eaLnBrk="0" hangingPunct="0">
              <a:defRPr/>
            </a:pPr>
            <a:r>
              <a:rPr lang="en-US" sz="2400" b="1">
                <a:latin typeface="Times New Roman" pitchFamily="-128" charset="0"/>
                <a:ea typeface="+mn-ea"/>
              </a:rPr>
              <a:t>Period 4</a:t>
            </a:r>
          </a:p>
        </p:txBody>
      </p:sp>
      <p:sp>
        <p:nvSpPr>
          <p:cNvPr id="160791" name="Text Box 23">
            <a:extLst>
              <a:ext uri="{FF2B5EF4-FFF2-40B4-BE49-F238E27FC236}">
                <a16:creationId xmlns:a16="http://schemas.microsoft.com/office/drawing/2014/main" id="{556ABFF7-23B4-4E43-8618-EA2DD28C1F5F}"/>
              </a:ext>
            </a:extLst>
          </p:cNvPr>
          <p:cNvSpPr txBox="1">
            <a:spLocks noChangeArrowheads="1"/>
          </p:cNvSpPr>
          <p:nvPr/>
        </p:nvSpPr>
        <p:spPr bwMode="auto">
          <a:xfrm>
            <a:off x="5448300" y="3200400"/>
            <a:ext cx="13525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lgn="ctr" defTabSz="914400" eaLnBrk="0" hangingPunct="0">
              <a:defRPr/>
            </a:pPr>
            <a:r>
              <a:rPr lang="en-US" sz="2400" b="1">
                <a:latin typeface="Times New Roman" pitchFamily="-128" charset="0"/>
                <a:ea typeface="+mn-ea"/>
              </a:rPr>
              <a:t>Saracens</a:t>
            </a:r>
          </a:p>
        </p:txBody>
      </p:sp>
      <p:sp>
        <p:nvSpPr>
          <p:cNvPr id="160792" name="Text Box 24">
            <a:extLst>
              <a:ext uri="{FF2B5EF4-FFF2-40B4-BE49-F238E27FC236}">
                <a16:creationId xmlns:a16="http://schemas.microsoft.com/office/drawing/2014/main" id="{DF399764-6DE2-BB41-BA68-A7421F20F3FE}"/>
              </a:ext>
            </a:extLst>
          </p:cNvPr>
          <p:cNvSpPr txBox="1">
            <a:spLocks noChangeArrowheads="1"/>
          </p:cNvSpPr>
          <p:nvPr/>
        </p:nvSpPr>
        <p:spPr bwMode="auto">
          <a:xfrm>
            <a:off x="6597650" y="4038600"/>
            <a:ext cx="7937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lgn="ctr" defTabSz="914400" eaLnBrk="0" hangingPunct="0">
              <a:defRPr/>
            </a:pPr>
            <a:r>
              <a:rPr lang="en-US" sz="2400" b="1">
                <a:latin typeface="Times New Roman" pitchFamily="-128" charset="0"/>
                <a:ea typeface="+mn-ea"/>
              </a:rPr>
              <a:t>1600</a:t>
            </a:r>
          </a:p>
        </p:txBody>
      </p:sp>
      <p:sp>
        <p:nvSpPr>
          <p:cNvPr id="362515" name="AutoShape 25">
            <a:extLst>
              <a:ext uri="{FF2B5EF4-FFF2-40B4-BE49-F238E27FC236}">
                <a16:creationId xmlns:a16="http://schemas.microsoft.com/office/drawing/2014/main" id="{7CABB640-DEE4-C34F-9AF8-9A2D3EAFCD64}"/>
              </a:ext>
            </a:extLst>
          </p:cNvPr>
          <p:cNvSpPr>
            <a:spLocks noChangeArrowheads="1"/>
          </p:cNvSpPr>
          <p:nvPr/>
        </p:nvSpPr>
        <p:spPr bwMode="auto">
          <a:xfrm rot="-5400000">
            <a:off x="7239000" y="2590800"/>
            <a:ext cx="1219200" cy="1676400"/>
          </a:xfrm>
          <a:prstGeom prst="flowChartDelay">
            <a:avLst/>
          </a:prstGeom>
          <a:solidFill>
            <a:srgbClr val="80008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ndParaRPr>
          </a:p>
        </p:txBody>
      </p:sp>
      <p:sp>
        <p:nvSpPr>
          <p:cNvPr id="160794" name="Text Box 26">
            <a:extLst>
              <a:ext uri="{FF2B5EF4-FFF2-40B4-BE49-F238E27FC236}">
                <a16:creationId xmlns:a16="http://schemas.microsoft.com/office/drawing/2014/main" id="{657A33FC-7DAB-B647-B2DF-839258EA4B08}"/>
              </a:ext>
            </a:extLst>
          </p:cNvPr>
          <p:cNvSpPr txBox="1">
            <a:spLocks noChangeArrowheads="1"/>
          </p:cNvSpPr>
          <p:nvPr/>
        </p:nvSpPr>
        <p:spPr bwMode="auto">
          <a:xfrm>
            <a:off x="7181850" y="2362200"/>
            <a:ext cx="12763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lgn="ctr" defTabSz="914400" eaLnBrk="0" hangingPunct="0">
              <a:defRPr/>
            </a:pPr>
            <a:r>
              <a:rPr lang="en-US" sz="2400" b="1">
                <a:latin typeface="Times New Roman" pitchFamily="-128" charset="0"/>
                <a:ea typeface="+mn-ea"/>
              </a:rPr>
              <a:t>Period 5</a:t>
            </a:r>
          </a:p>
        </p:txBody>
      </p:sp>
      <p:sp>
        <p:nvSpPr>
          <p:cNvPr id="160795" name="Text Box 27">
            <a:extLst>
              <a:ext uri="{FF2B5EF4-FFF2-40B4-BE49-F238E27FC236}">
                <a16:creationId xmlns:a16="http://schemas.microsoft.com/office/drawing/2014/main" id="{9E80EB32-4620-1E42-BB45-D8FD5687023B}"/>
              </a:ext>
            </a:extLst>
          </p:cNvPr>
          <p:cNvSpPr txBox="1">
            <a:spLocks noChangeArrowheads="1"/>
          </p:cNvSpPr>
          <p:nvPr/>
        </p:nvSpPr>
        <p:spPr bwMode="auto">
          <a:xfrm>
            <a:off x="7177088" y="3017838"/>
            <a:ext cx="1250950" cy="82232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lgn="ctr" defTabSz="914400" eaLnBrk="0" hangingPunct="0">
              <a:defRPr/>
            </a:pPr>
            <a:r>
              <a:rPr lang="en-US" sz="2400" b="1">
                <a:latin typeface="Times New Roman" pitchFamily="-128" charset="0"/>
                <a:ea typeface="+mn-ea"/>
              </a:rPr>
              <a:t>Ends of </a:t>
            </a:r>
          </a:p>
          <a:p>
            <a:pPr algn="ctr" defTabSz="914400" eaLnBrk="0" hangingPunct="0">
              <a:defRPr/>
            </a:pPr>
            <a:r>
              <a:rPr lang="en-US" sz="2400" b="1">
                <a:latin typeface="Times New Roman" pitchFamily="-128" charset="0"/>
                <a:ea typeface="+mn-ea"/>
              </a:rPr>
              <a:t>Earth</a:t>
            </a:r>
          </a:p>
        </p:txBody>
      </p:sp>
      <p:sp>
        <p:nvSpPr>
          <p:cNvPr id="160796" name="Text Box 28">
            <a:extLst>
              <a:ext uri="{FF2B5EF4-FFF2-40B4-BE49-F238E27FC236}">
                <a16:creationId xmlns:a16="http://schemas.microsoft.com/office/drawing/2014/main" id="{52022764-6827-D34A-9BCD-5A704B5EDFA9}"/>
              </a:ext>
            </a:extLst>
          </p:cNvPr>
          <p:cNvSpPr txBox="1">
            <a:spLocks noChangeArrowheads="1"/>
          </p:cNvSpPr>
          <p:nvPr/>
        </p:nvSpPr>
        <p:spPr bwMode="auto">
          <a:xfrm>
            <a:off x="8274050" y="4038600"/>
            <a:ext cx="7937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lgn="ctr" defTabSz="914400" eaLnBrk="0" hangingPunct="0">
              <a:defRPr/>
            </a:pPr>
            <a:r>
              <a:rPr lang="en-US" sz="2400" b="1">
                <a:latin typeface="Times New Roman" pitchFamily="-128" charset="0"/>
                <a:ea typeface="+mn-ea"/>
              </a:rPr>
              <a:t>2000</a:t>
            </a:r>
          </a:p>
        </p:txBody>
      </p:sp>
      <p:sp>
        <p:nvSpPr>
          <p:cNvPr id="362519" name="Line 12">
            <a:extLst>
              <a:ext uri="{FF2B5EF4-FFF2-40B4-BE49-F238E27FC236}">
                <a16:creationId xmlns:a16="http://schemas.microsoft.com/office/drawing/2014/main" id="{4193086C-EFF1-7747-A374-5DC3A28B5CB4}"/>
              </a:ext>
            </a:extLst>
          </p:cNvPr>
          <p:cNvSpPr>
            <a:spLocks noChangeShapeType="1"/>
          </p:cNvSpPr>
          <p:nvPr/>
        </p:nvSpPr>
        <p:spPr bwMode="auto">
          <a:xfrm>
            <a:off x="0" y="4038600"/>
            <a:ext cx="9144000"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0797" name="Text Box 29">
            <a:extLst>
              <a:ext uri="{FF2B5EF4-FFF2-40B4-BE49-F238E27FC236}">
                <a16:creationId xmlns:a16="http://schemas.microsoft.com/office/drawing/2014/main" id="{93A69ABE-6AF2-CB48-BE97-71F15025F25C}"/>
              </a:ext>
            </a:extLst>
          </p:cNvPr>
          <p:cNvSpPr txBox="1">
            <a:spLocks noChangeArrowheads="1"/>
          </p:cNvSpPr>
          <p:nvPr/>
        </p:nvSpPr>
        <p:spPr bwMode="auto">
          <a:xfrm>
            <a:off x="152400" y="4038600"/>
            <a:ext cx="336550" cy="457200"/>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lgn="ctr" defTabSz="914400" eaLnBrk="0" hangingPunct="0">
              <a:defRPr/>
            </a:pPr>
            <a:r>
              <a:rPr lang="en-US" sz="2400" b="1">
                <a:latin typeface="Times New Roman" pitchFamily="-128" charset="0"/>
                <a:ea typeface="+mn-ea"/>
              </a:rPr>
              <a:t>0</a:t>
            </a:r>
          </a:p>
        </p:txBody>
      </p:sp>
      <p:sp>
        <p:nvSpPr>
          <p:cNvPr id="160798" name="Text Box 30">
            <a:extLst>
              <a:ext uri="{FF2B5EF4-FFF2-40B4-BE49-F238E27FC236}">
                <a16:creationId xmlns:a16="http://schemas.microsoft.com/office/drawing/2014/main" id="{9BA6ACF2-D239-F84B-9793-9907A24D134C}"/>
              </a:ext>
            </a:extLst>
          </p:cNvPr>
          <p:cNvSpPr txBox="1">
            <a:spLocks noChangeArrowheads="1"/>
          </p:cNvSpPr>
          <p:nvPr/>
        </p:nvSpPr>
        <p:spPr bwMode="auto">
          <a:xfrm>
            <a:off x="3211513" y="6248400"/>
            <a:ext cx="5856287" cy="45720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r>
              <a:rPr lang="en-US" altLang="en-US">
                <a:latin typeface="Times New Roman" panose="02020603050405020304" pitchFamily="18" charset="0"/>
              </a:rPr>
              <a:t>Ralph Winter, </a:t>
            </a:r>
            <a:r>
              <a:rPr lang="en-US" altLang="en-US" i="1">
                <a:latin typeface="Times New Roman" panose="02020603050405020304" pitchFamily="18" charset="0"/>
              </a:rPr>
              <a:t>The World Christian Movement</a:t>
            </a:r>
            <a:endParaRPr lang="en-US" altLang="en-US">
              <a:latin typeface="Times New Roman" panose="02020603050405020304" pitchFamily="18" charset="0"/>
            </a:endParaRPr>
          </a:p>
        </p:txBody>
      </p:sp>
      <p:sp>
        <p:nvSpPr>
          <p:cNvPr id="2" name="Rectangle 2">
            <a:extLst>
              <a:ext uri="{FF2B5EF4-FFF2-40B4-BE49-F238E27FC236}">
                <a16:creationId xmlns:a16="http://schemas.microsoft.com/office/drawing/2014/main" id="{1F61E0D5-8620-D943-9E0A-FEB9BA463FCD}"/>
              </a:ext>
            </a:extLst>
          </p:cNvPr>
          <p:cNvSpPr>
            <a:spLocks noChangeArrowheads="1"/>
          </p:cNvSpPr>
          <p:nvPr/>
        </p:nvSpPr>
        <p:spPr bwMode="auto">
          <a:xfrm>
            <a:off x="304800" y="609600"/>
            <a:ext cx="8610600" cy="990600"/>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2"/>
                </a:solidFill>
                <a:latin typeface="Arial" panose="020B0604020202020204" pitchFamily="34" charset="0"/>
                <a:ea typeface="ＭＳ Ｐゴシック" panose="020B0600070205080204" pitchFamily="34" charset="-128"/>
              </a:defRPr>
            </a:lvl1pPr>
            <a:lvl2pPr algn="ctr" eaLnBrk="0" hangingPunct="0">
              <a:defRPr sz="4400">
                <a:solidFill>
                  <a:schemeClr val="tx2"/>
                </a:solidFill>
                <a:latin typeface="Arial" panose="020B0604020202020204" pitchFamily="34" charset="0"/>
                <a:ea typeface="ＭＳ Ｐゴシック" panose="020B0600070205080204" pitchFamily="34" charset="-128"/>
              </a:defRPr>
            </a:lvl2pPr>
            <a:lvl3pPr algn="ctr" eaLnBrk="0" hangingPunct="0">
              <a:defRPr sz="4400">
                <a:solidFill>
                  <a:schemeClr val="tx2"/>
                </a:solidFill>
                <a:latin typeface="Arial" panose="020B0604020202020204" pitchFamily="34" charset="0"/>
                <a:ea typeface="ＭＳ Ｐゴシック" panose="020B0600070205080204" pitchFamily="34" charset="-128"/>
              </a:defRPr>
            </a:lvl3pPr>
            <a:lvl4pPr algn="ctr" eaLnBrk="0" hangingPunct="0">
              <a:defRPr sz="4400">
                <a:solidFill>
                  <a:schemeClr val="tx2"/>
                </a:solidFill>
                <a:latin typeface="Arial" panose="020B0604020202020204" pitchFamily="34" charset="0"/>
                <a:ea typeface="ＭＳ Ｐゴシック" panose="020B0600070205080204" pitchFamily="34" charset="-128"/>
              </a:defRPr>
            </a:lvl4pPr>
            <a:lvl5pPr algn="ctr" eaLnBrk="0" hangingPunct="0">
              <a:defRPr sz="4400">
                <a:solidFill>
                  <a:schemeClr val="tx2"/>
                </a:solidFill>
                <a:latin typeface="Arial" panose="020B0604020202020204" pitchFamily="34" charset="0"/>
                <a:ea typeface="ＭＳ Ｐゴシック" panose="020B0600070205080204" pitchFamily="34" charset="-128"/>
              </a:defRPr>
            </a:lvl5pPr>
            <a:lvl6pPr marL="4572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defTabSz="914400" eaLnBrk="1" hangingPunct="1"/>
            <a:r>
              <a:rPr lang="en-US" altLang="en-US">
                <a:solidFill>
                  <a:srgbClr val="FFFF00"/>
                </a:solidFill>
              </a:rPr>
              <a:t>Periods of Christian Expansion</a:t>
            </a:r>
            <a:endParaRPr lang="en-US"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2" name="Picture 5" descr="Asia Map">
            <a:extLst>
              <a:ext uri="{FF2B5EF4-FFF2-40B4-BE49-F238E27FC236}">
                <a16:creationId xmlns:a16="http://schemas.microsoft.com/office/drawing/2014/main" id="{DA3E6CA7-BE8C-C645-81F8-29609E21C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714" r="16122" b="10776"/>
          <a:stretch>
            <a:fillRect/>
          </a:stretch>
        </p:blipFill>
        <p:spPr bwMode="auto">
          <a:xfrm>
            <a:off x="0" y="0"/>
            <a:ext cx="91440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3" name="Rectangle 2">
            <a:extLst>
              <a:ext uri="{FF2B5EF4-FFF2-40B4-BE49-F238E27FC236}">
                <a16:creationId xmlns:a16="http://schemas.microsoft.com/office/drawing/2014/main" id="{ACCA3A04-ED65-824B-90D6-E84A7B4B027E}"/>
              </a:ext>
            </a:extLst>
          </p:cNvPr>
          <p:cNvSpPr>
            <a:spLocks noGrp="1" noChangeArrowheads="1"/>
          </p:cNvSpPr>
          <p:nvPr>
            <p:ph type="title" idx="4294967295"/>
          </p:nvPr>
        </p:nvSpPr>
        <p:spPr>
          <a:xfrm>
            <a:off x="3962400" y="5638800"/>
            <a:ext cx="5181600" cy="1219200"/>
          </a:xfrm>
        </p:spPr>
        <p:txBody>
          <a:bodyPr/>
          <a:lstStyle/>
          <a:p>
            <a:pPr eaLnBrk="1" hangingPunct="1"/>
            <a:r>
              <a:rPr lang="en-US" altLang="en-US" sz="2800" b="1"/>
              <a:t>4.89 million people</a:t>
            </a:r>
            <a:br>
              <a:rPr lang="en-US" altLang="en-US" sz="2800" b="1"/>
            </a:br>
            <a:r>
              <a:rPr lang="en-US" altLang="en-US" sz="2800" b="1"/>
              <a:t>1.68 million foreigners!</a:t>
            </a:r>
            <a:endParaRPr lang="en-US" altLang="en-US" b="1"/>
          </a:p>
        </p:txBody>
      </p:sp>
      <p:sp>
        <p:nvSpPr>
          <p:cNvPr id="9" name="Down Arrow 8">
            <a:extLst>
              <a:ext uri="{FF2B5EF4-FFF2-40B4-BE49-F238E27FC236}">
                <a16:creationId xmlns:a16="http://schemas.microsoft.com/office/drawing/2014/main" id="{BABE90F0-D4F9-104A-A8B8-A17E73659F8C}"/>
              </a:ext>
            </a:extLst>
          </p:cNvPr>
          <p:cNvSpPr>
            <a:spLocks noChangeArrowheads="1"/>
          </p:cNvSpPr>
          <p:nvPr/>
        </p:nvSpPr>
        <p:spPr bwMode="auto">
          <a:xfrm rot="-1525272">
            <a:off x="4916488" y="4470400"/>
            <a:ext cx="547687" cy="1371600"/>
          </a:xfrm>
          <a:prstGeom prst="downArrow">
            <a:avLst>
              <a:gd name="adj1" fmla="val 50000"/>
              <a:gd name="adj2" fmla="val 50052"/>
            </a:avLst>
          </a:prstGeom>
          <a:solidFill>
            <a:srgbClr val="8F0000"/>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endParaRPr lang="en-US" altLang="en-US">
              <a:solidFill>
                <a:srgbClr val="000000"/>
              </a:solidFill>
            </a:endParaRPr>
          </a:p>
        </p:txBody>
      </p:sp>
      <p:sp>
        <p:nvSpPr>
          <p:cNvPr id="10" name="Down Arrow 9">
            <a:extLst>
              <a:ext uri="{FF2B5EF4-FFF2-40B4-BE49-F238E27FC236}">
                <a16:creationId xmlns:a16="http://schemas.microsoft.com/office/drawing/2014/main" id="{04CA24F4-6B86-5B4C-B4BC-EA5A5D28572B}"/>
              </a:ext>
            </a:extLst>
          </p:cNvPr>
          <p:cNvSpPr>
            <a:spLocks noChangeArrowheads="1"/>
          </p:cNvSpPr>
          <p:nvPr/>
        </p:nvSpPr>
        <p:spPr bwMode="auto">
          <a:xfrm rot="-1788355">
            <a:off x="3778250" y="3208338"/>
            <a:ext cx="547688" cy="3084512"/>
          </a:xfrm>
          <a:prstGeom prst="downArrow">
            <a:avLst>
              <a:gd name="adj1" fmla="val 50000"/>
              <a:gd name="adj2" fmla="val 50061"/>
            </a:avLst>
          </a:prstGeom>
          <a:solidFill>
            <a:srgbClr val="8F0000"/>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endParaRPr lang="en-US" altLang="en-US">
              <a:solidFill>
                <a:srgbClr val="000000"/>
              </a:solidFill>
            </a:endParaRPr>
          </a:p>
        </p:txBody>
      </p:sp>
      <p:sp>
        <p:nvSpPr>
          <p:cNvPr id="11" name="Down Arrow 10">
            <a:extLst>
              <a:ext uri="{FF2B5EF4-FFF2-40B4-BE49-F238E27FC236}">
                <a16:creationId xmlns:a16="http://schemas.microsoft.com/office/drawing/2014/main" id="{70D4A5EB-1F5C-5241-94C7-F8A6C3BD11C6}"/>
              </a:ext>
            </a:extLst>
          </p:cNvPr>
          <p:cNvSpPr>
            <a:spLocks noChangeArrowheads="1"/>
          </p:cNvSpPr>
          <p:nvPr/>
        </p:nvSpPr>
        <p:spPr bwMode="auto">
          <a:xfrm rot="-1088897">
            <a:off x="5457825" y="3360738"/>
            <a:ext cx="547688" cy="2354262"/>
          </a:xfrm>
          <a:prstGeom prst="downArrow">
            <a:avLst>
              <a:gd name="adj1" fmla="val 50000"/>
              <a:gd name="adj2" fmla="val 50050"/>
            </a:avLst>
          </a:prstGeom>
          <a:solidFill>
            <a:srgbClr val="8F0000"/>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endParaRPr lang="en-US" altLang="en-US">
              <a:solidFill>
                <a:srgbClr val="000000"/>
              </a:solidFill>
            </a:endParaRPr>
          </a:p>
        </p:txBody>
      </p:sp>
      <p:sp>
        <p:nvSpPr>
          <p:cNvPr id="12" name="Down Arrow 11">
            <a:extLst>
              <a:ext uri="{FF2B5EF4-FFF2-40B4-BE49-F238E27FC236}">
                <a16:creationId xmlns:a16="http://schemas.microsoft.com/office/drawing/2014/main" id="{9B05A8B8-485C-D84C-83A3-D934EC34EEC4}"/>
              </a:ext>
            </a:extLst>
          </p:cNvPr>
          <p:cNvSpPr>
            <a:spLocks noChangeArrowheads="1"/>
          </p:cNvSpPr>
          <p:nvPr/>
        </p:nvSpPr>
        <p:spPr bwMode="auto">
          <a:xfrm rot="-653530">
            <a:off x="6421438" y="4808538"/>
            <a:ext cx="547687" cy="862012"/>
          </a:xfrm>
          <a:prstGeom prst="downArrow">
            <a:avLst>
              <a:gd name="adj1" fmla="val 50000"/>
              <a:gd name="adj2" fmla="val 49986"/>
            </a:avLst>
          </a:prstGeom>
          <a:solidFill>
            <a:srgbClr val="8F0000"/>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endParaRPr lang="en-US" altLang="en-US">
              <a:solidFill>
                <a:srgbClr val="000000"/>
              </a:solidFill>
            </a:endParaRPr>
          </a:p>
        </p:txBody>
      </p:sp>
      <p:sp>
        <p:nvSpPr>
          <p:cNvPr id="13" name="Down Arrow 12">
            <a:extLst>
              <a:ext uri="{FF2B5EF4-FFF2-40B4-BE49-F238E27FC236}">
                <a16:creationId xmlns:a16="http://schemas.microsoft.com/office/drawing/2014/main" id="{BB5A1B81-AC16-D34D-B7E5-7FA9FCF09D2E}"/>
              </a:ext>
            </a:extLst>
          </p:cNvPr>
          <p:cNvSpPr>
            <a:spLocks noChangeArrowheads="1"/>
          </p:cNvSpPr>
          <p:nvPr/>
        </p:nvSpPr>
        <p:spPr bwMode="auto">
          <a:xfrm rot="211640">
            <a:off x="7185025" y="2528888"/>
            <a:ext cx="547688" cy="3200400"/>
          </a:xfrm>
          <a:prstGeom prst="downArrow">
            <a:avLst>
              <a:gd name="adj1" fmla="val 50000"/>
              <a:gd name="adj2" fmla="val 50048"/>
            </a:avLst>
          </a:prstGeom>
          <a:solidFill>
            <a:srgbClr val="8F0000"/>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endParaRPr lang="en-US" altLang="en-US">
              <a:solidFill>
                <a:srgbClr val="000000"/>
              </a:solidFill>
            </a:endParaRPr>
          </a:p>
        </p:txBody>
      </p:sp>
      <p:sp>
        <p:nvSpPr>
          <p:cNvPr id="14" name="Down Arrow 13">
            <a:extLst>
              <a:ext uri="{FF2B5EF4-FFF2-40B4-BE49-F238E27FC236}">
                <a16:creationId xmlns:a16="http://schemas.microsoft.com/office/drawing/2014/main" id="{17B271CE-A365-1241-9C6D-06B184E47BF0}"/>
              </a:ext>
            </a:extLst>
          </p:cNvPr>
          <p:cNvSpPr>
            <a:spLocks noChangeArrowheads="1"/>
          </p:cNvSpPr>
          <p:nvPr/>
        </p:nvSpPr>
        <p:spPr bwMode="auto">
          <a:xfrm rot="1552291">
            <a:off x="8150225" y="5073650"/>
            <a:ext cx="547688" cy="811213"/>
          </a:xfrm>
          <a:prstGeom prst="downArrow">
            <a:avLst>
              <a:gd name="adj1" fmla="val 50000"/>
              <a:gd name="adj2" fmla="val 50092"/>
            </a:avLst>
          </a:prstGeom>
          <a:solidFill>
            <a:srgbClr val="8F0000"/>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endParaRPr lang="en-US" altLang="en-US">
              <a:solidFill>
                <a:srgbClr val="000000"/>
              </a:solidFill>
            </a:endParaRPr>
          </a:p>
        </p:txBody>
      </p:sp>
      <p:sp>
        <p:nvSpPr>
          <p:cNvPr id="15" name="Down Arrow 14">
            <a:extLst>
              <a:ext uri="{FF2B5EF4-FFF2-40B4-BE49-F238E27FC236}">
                <a16:creationId xmlns:a16="http://schemas.microsoft.com/office/drawing/2014/main" id="{51F77969-7C09-1F40-99D1-42E7CFB84FD6}"/>
              </a:ext>
            </a:extLst>
          </p:cNvPr>
          <p:cNvSpPr>
            <a:spLocks noChangeArrowheads="1"/>
          </p:cNvSpPr>
          <p:nvPr/>
        </p:nvSpPr>
        <p:spPr bwMode="auto">
          <a:xfrm rot="578441">
            <a:off x="7904163" y="1946275"/>
            <a:ext cx="549275" cy="3749675"/>
          </a:xfrm>
          <a:prstGeom prst="downArrow">
            <a:avLst>
              <a:gd name="adj1" fmla="val 50000"/>
              <a:gd name="adj2" fmla="val 49935"/>
            </a:avLst>
          </a:prstGeom>
          <a:solidFill>
            <a:srgbClr val="8F0000"/>
          </a:solidFill>
          <a:ln w="9525">
            <a:solidFill>
              <a:schemeClr val="tx1"/>
            </a:solidFill>
            <a:round/>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endParaRPr lang="en-US" altLang="en-US">
              <a:solidFill>
                <a:srgbClr val="000000"/>
              </a:solidFill>
            </a:endParaRPr>
          </a:p>
        </p:txBody>
      </p:sp>
      <p:pic>
        <p:nvPicPr>
          <p:cNvPr id="363531" name="Picture 4" descr="Crossroads-Logo.gif">
            <a:extLst>
              <a:ext uri="{FF2B5EF4-FFF2-40B4-BE49-F238E27FC236}">
                <a16:creationId xmlns:a16="http://schemas.microsoft.com/office/drawing/2014/main" id="{171A7CBB-2CDD-C340-B342-96B1D03752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602163"/>
            <a:ext cx="1752600"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3">
            <a:extLst>
              <a:ext uri="{FF2B5EF4-FFF2-40B4-BE49-F238E27FC236}">
                <a16:creationId xmlns:a16="http://schemas.microsoft.com/office/drawing/2014/main" id="{148A15C2-56A8-324C-BC29-7951AA6D1BA5}"/>
              </a:ext>
            </a:extLst>
          </p:cNvPr>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endParaRPr lang="en-US" altLang="en-US">
              <a:solidFill>
                <a:srgbClr val="000000"/>
              </a:solidFill>
              <a:latin typeface="Times New Roman" panose="02020603050405020304" pitchFamily="18" charset="0"/>
            </a:endParaRPr>
          </a:p>
        </p:txBody>
      </p:sp>
      <p:sp>
        <p:nvSpPr>
          <p:cNvPr id="365571" name="Title 1">
            <a:extLst>
              <a:ext uri="{FF2B5EF4-FFF2-40B4-BE49-F238E27FC236}">
                <a16:creationId xmlns:a16="http://schemas.microsoft.com/office/drawing/2014/main" id="{79FF550B-C6EB-0F45-91D1-1C0A731F3DB5}"/>
              </a:ext>
            </a:extLst>
          </p:cNvPr>
          <p:cNvSpPr>
            <a:spLocks noGrp="1"/>
          </p:cNvSpPr>
          <p:nvPr>
            <p:ph type="title" idx="4294967295"/>
          </p:nvPr>
        </p:nvSpPr>
        <p:spPr>
          <a:xfrm>
            <a:off x="1676400" y="228600"/>
            <a:ext cx="5791200" cy="533400"/>
          </a:xfrm>
        </p:spPr>
        <p:txBody>
          <a:bodyPr/>
          <a:lstStyle/>
          <a:p>
            <a:pPr algn="l"/>
            <a:r>
              <a:rPr lang="en-US" altLang="en-US" sz="3200" b="1" i="1">
                <a:solidFill>
                  <a:srgbClr val="800000"/>
                </a:solidFill>
                <a:cs typeface="Arial" panose="020B0604020202020204" pitchFamily="34" charset="0"/>
              </a:rPr>
              <a:t>Our Vision is to…</a:t>
            </a:r>
          </a:p>
        </p:txBody>
      </p:sp>
      <p:pic>
        <p:nvPicPr>
          <p:cNvPr id="365572" name="Picture 4" descr="Crossroads-Logo.gif">
            <a:extLst>
              <a:ext uri="{FF2B5EF4-FFF2-40B4-BE49-F238E27FC236}">
                <a16:creationId xmlns:a16="http://schemas.microsoft.com/office/drawing/2014/main" id="{3250DB1B-DDD9-E94C-B9EC-4F81163693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1243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a:extLst>
              <a:ext uri="{FF2B5EF4-FFF2-40B4-BE49-F238E27FC236}">
                <a16:creationId xmlns:a16="http://schemas.microsoft.com/office/drawing/2014/main" id="{3E3A6639-199A-434F-A40E-420874DE66D3}"/>
              </a:ext>
            </a:extLst>
          </p:cNvPr>
          <p:cNvGrpSpPr>
            <a:grpSpLocks/>
          </p:cNvGrpSpPr>
          <p:nvPr/>
        </p:nvGrpSpPr>
        <p:grpSpPr bwMode="auto">
          <a:xfrm>
            <a:off x="2971800" y="1143000"/>
            <a:ext cx="3048000" cy="3048000"/>
            <a:chOff x="2819400" y="1143000"/>
            <a:chExt cx="3048000" cy="3048000"/>
          </a:xfrm>
        </p:grpSpPr>
        <p:pic>
          <p:nvPicPr>
            <p:cNvPr id="365574" name="Picture 6" descr="lovecloud.jpg">
              <a:extLst>
                <a:ext uri="{FF2B5EF4-FFF2-40B4-BE49-F238E27FC236}">
                  <a16:creationId xmlns:a16="http://schemas.microsoft.com/office/drawing/2014/main" id="{4046CA64-F590-904E-BB51-7DCB78544D46}"/>
                </a:ext>
              </a:extLst>
            </p:cNvPr>
            <p:cNvPicPr>
              <a:picLocks noChangeAspect="1"/>
            </p:cNvPicPr>
            <p:nvPr/>
          </p:nvPicPr>
          <p:blipFill>
            <a:blip r:embed="rId3">
              <a:extLst>
                <a:ext uri="{28A0092B-C50C-407E-A947-70E740481C1C}">
                  <a14:useLocalDpi xmlns:a14="http://schemas.microsoft.com/office/drawing/2010/main" val="0"/>
                </a:ext>
              </a:extLst>
            </a:blip>
            <a:srcRect r="3999" b="3999"/>
            <a:stretch>
              <a:fillRect/>
            </a:stretch>
          </p:blipFill>
          <p:spPr bwMode="auto">
            <a:xfrm>
              <a:off x="2819400" y="1905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F4E2FCC0-3277-5E4E-8302-E479D294B2E4}"/>
                </a:ext>
              </a:extLst>
            </p:cNvPr>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defTabSz="914400">
                <a:defRPr/>
              </a:pPr>
              <a:r>
                <a:rPr lang="en-US" sz="4400" b="1" kern="0" dirty="0">
                  <a:solidFill>
                    <a:srgbClr val="800000"/>
                  </a:solidFill>
                  <a:latin typeface="Arial"/>
                  <a:ea typeface="+mn-ea"/>
                  <a:cs typeface="Arial"/>
                </a:rPr>
                <a:t>Love God</a:t>
              </a:r>
            </a:p>
          </p:txBody>
        </p:sp>
      </p:grpSp>
      <p:sp>
        <p:nvSpPr>
          <p:cNvPr id="12" name="Title 1">
            <a:extLst>
              <a:ext uri="{FF2B5EF4-FFF2-40B4-BE49-F238E27FC236}">
                <a16:creationId xmlns:a16="http://schemas.microsoft.com/office/drawing/2014/main" id="{943B3991-A74A-AC48-A05F-E4D49C996C83}"/>
              </a:ext>
            </a:extLst>
          </p:cNvPr>
          <p:cNvSpPr txBox="1">
            <a:spLocks/>
          </p:cNvSpPr>
          <p:nvPr/>
        </p:nvSpPr>
        <p:spPr bwMode="auto">
          <a:xfrm>
            <a:off x="6096000" y="3276600"/>
            <a:ext cx="3048000" cy="1295400"/>
          </a:xfrm>
          <a:prstGeom prst="rect">
            <a:avLst/>
          </a:prstGeom>
          <a:noFill/>
          <a:ln w="9525">
            <a:noFill/>
            <a:miter lim="800000"/>
            <a:headEnd/>
            <a:tailEnd/>
          </a:ln>
          <a:effectLst/>
        </p:spPr>
        <p:txBody>
          <a:bodyPr anchor="ctr"/>
          <a:lstStyle/>
          <a:p>
            <a:pPr defTabSz="914400">
              <a:defRPr/>
            </a:pPr>
            <a:r>
              <a:rPr lang="en-US" sz="4400" b="1" kern="0" dirty="0">
                <a:solidFill>
                  <a:srgbClr val="800000"/>
                </a:solidFill>
                <a:latin typeface="Arial"/>
                <a:ea typeface="+mn-ea"/>
                <a:cs typeface="Arial"/>
              </a:rPr>
              <a:t>Love the Nations</a:t>
            </a:r>
          </a:p>
        </p:txBody>
      </p:sp>
      <p:grpSp>
        <p:nvGrpSpPr>
          <p:cNvPr id="3" name="Group 14">
            <a:extLst>
              <a:ext uri="{FF2B5EF4-FFF2-40B4-BE49-F238E27FC236}">
                <a16:creationId xmlns:a16="http://schemas.microsoft.com/office/drawing/2014/main" id="{8D32D028-EDA7-AC4A-806E-41CFD9C036FF}"/>
              </a:ext>
            </a:extLst>
          </p:cNvPr>
          <p:cNvGrpSpPr>
            <a:grpSpLocks/>
          </p:cNvGrpSpPr>
          <p:nvPr/>
        </p:nvGrpSpPr>
        <p:grpSpPr bwMode="auto">
          <a:xfrm>
            <a:off x="0" y="3360738"/>
            <a:ext cx="3048000" cy="3497262"/>
            <a:chOff x="0" y="3360420"/>
            <a:chExt cx="3048000" cy="3497579"/>
          </a:xfrm>
        </p:grpSpPr>
        <p:sp>
          <p:nvSpPr>
            <p:cNvPr id="10" name="Title 1">
              <a:extLst>
                <a:ext uri="{FF2B5EF4-FFF2-40B4-BE49-F238E27FC236}">
                  <a16:creationId xmlns:a16="http://schemas.microsoft.com/office/drawing/2014/main" id="{D2FAE4B3-751B-294C-AFCC-EECCF08FBCD1}"/>
                </a:ext>
              </a:extLst>
            </p:cNvPr>
            <p:cNvSpPr txBox="1">
              <a:spLocks/>
            </p:cNvSpPr>
            <p:nvPr/>
          </p:nvSpPr>
          <p:spPr bwMode="auto">
            <a:xfrm>
              <a:off x="0" y="3360420"/>
              <a:ext cx="3048000" cy="1211372"/>
            </a:xfrm>
            <a:prstGeom prst="rect">
              <a:avLst/>
            </a:prstGeom>
            <a:noFill/>
            <a:ln w="9525">
              <a:noFill/>
              <a:miter lim="800000"/>
              <a:headEnd/>
              <a:tailEnd/>
            </a:ln>
            <a:effectLst/>
          </p:spPr>
          <p:txBody>
            <a:bodyPr anchor="ctr"/>
            <a:lstStyle/>
            <a:p>
              <a:pPr defTabSz="914400">
                <a:defRPr/>
              </a:pPr>
              <a:r>
                <a:rPr lang="en-US" sz="4400" b="1" kern="0" dirty="0">
                  <a:solidFill>
                    <a:srgbClr val="800000"/>
                  </a:solidFill>
                  <a:latin typeface="Arial"/>
                  <a:ea typeface="+mn-ea"/>
                  <a:cs typeface="Arial"/>
                </a:rPr>
                <a:t>Love the Church</a:t>
              </a:r>
            </a:p>
          </p:txBody>
        </p:sp>
        <p:pic>
          <p:nvPicPr>
            <p:cNvPr id="365579" name="Picture 12" descr="body_of_Christ2.jpg">
              <a:extLst>
                <a:ext uri="{FF2B5EF4-FFF2-40B4-BE49-F238E27FC236}">
                  <a16:creationId xmlns:a16="http://schemas.microsoft.com/office/drawing/2014/main" id="{5C19A345-B93E-4248-9001-1C19281F955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4572000"/>
              <a:ext cx="3047999" cy="22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Content Placeholder 3" descr="People on the Globe.jpg">
            <a:extLst>
              <a:ext uri="{FF2B5EF4-FFF2-40B4-BE49-F238E27FC236}">
                <a16:creationId xmlns:a16="http://schemas.microsoft.com/office/drawing/2014/main" id="{D4C73E52-915A-804E-8CF8-011EA5250CFF}"/>
              </a:ext>
            </a:extLst>
          </p:cNvPr>
          <p:cNvPicPr>
            <a:picLocks noGrp="1" noChangeAspect="1"/>
          </p:cNvPicPr>
          <p:nvPr>
            <p:ph idx="4294967295"/>
          </p:nvPr>
        </p:nvPicPr>
        <p:blipFill>
          <a:blip r:embed="rId5">
            <a:extLst>
              <a:ext uri="{28A0092B-C50C-407E-A947-70E740481C1C}">
                <a14:useLocalDpi xmlns:a14="http://schemas.microsoft.com/office/drawing/2010/main" val="0"/>
              </a:ext>
            </a:extLst>
          </a:blip>
          <a:srcRect l="-66" r="-66"/>
          <a:stretch>
            <a:fillRect/>
          </a:stretch>
        </p:blipFill>
        <p:spPr>
          <a:xfrm>
            <a:off x="6172200" y="4572000"/>
            <a:ext cx="3048000" cy="2286000"/>
          </a:xfrm>
        </p:spPr>
      </p:pic>
      <p:sp>
        <p:nvSpPr>
          <p:cNvPr id="19" name="Right Arrow 18">
            <a:extLst>
              <a:ext uri="{FF2B5EF4-FFF2-40B4-BE49-F238E27FC236}">
                <a16:creationId xmlns:a16="http://schemas.microsoft.com/office/drawing/2014/main" id="{94A3DC41-91B1-634F-8A27-5B1F7AA8C86D}"/>
              </a:ext>
            </a:extLst>
          </p:cNvPr>
          <p:cNvSpPr>
            <a:spLocks noChangeArrowheads="1"/>
          </p:cNvSpPr>
          <p:nvPr/>
        </p:nvSpPr>
        <p:spPr bwMode="auto">
          <a:xfrm rot="8286027">
            <a:off x="1828800" y="25908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endParaRPr lang="en-US" altLang="en-US">
              <a:solidFill>
                <a:srgbClr val="800000"/>
              </a:solidFill>
              <a:latin typeface="Times New Roman" panose="02020603050405020304" pitchFamily="18" charset="0"/>
            </a:endParaRPr>
          </a:p>
        </p:txBody>
      </p:sp>
      <p:sp>
        <p:nvSpPr>
          <p:cNvPr id="20" name="Right Arrow 19">
            <a:extLst>
              <a:ext uri="{FF2B5EF4-FFF2-40B4-BE49-F238E27FC236}">
                <a16:creationId xmlns:a16="http://schemas.microsoft.com/office/drawing/2014/main" id="{A391EF7A-2786-B345-BC3A-E02C7400D15E}"/>
              </a:ext>
            </a:extLst>
          </p:cNvPr>
          <p:cNvSpPr>
            <a:spLocks noChangeArrowheads="1"/>
          </p:cNvSpPr>
          <p:nvPr/>
        </p:nvSpPr>
        <p:spPr bwMode="auto">
          <a:xfrm>
            <a:off x="4119563" y="5062538"/>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endParaRPr lang="en-US" altLang="en-US">
              <a:solidFill>
                <a:srgbClr val="800000"/>
              </a:solidFill>
              <a:latin typeface="Times New Roman" panose="02020603050405020304" pitchFamily="18" charset="0"/>
            </a:endParaRPr>
          </a:p>
        </p:txBody>
      </p:sp>
      <p:sp>
        <p:nvSpPr>
          <p:cNvPr id="21" name="Right Arrow 20">
            <a:extLst>
              <a:ext uri="{FF2B5EF4-FFF2-40B4-BE49-F238E27FC236}">
                <a16:creationId xmlns:a16="http://schemas.microsoft.com/office/drawing/2014/main" id="{8DA39834-4BA5-C940-92C6-EA96F8B947B9}"/>
              </a:ext>
            </a:extLst>
          </p:cNvPr>
          <p:cNvSpPr>
            <a:spLocks noChangeArrowheads="1"/>
          </p:cNvSpPr>
          <p:nvPr/>
        </p:nvSpPr>
        <p:spPr bwMode="auto">
          <a:xfrm rot="-8142921">
            <a:off x="6554788" y="26289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endParaRPr lang="en-US" altLang="en-US">
              <a:solidFill>
                <a:srgbClr val="8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960C7C-5ACB-F142-BC65-EC7AC5F2864F}"/>
              </a:ext>
            </a:extLst>
          </p:cNvPr>
          <p:cNvSpPr>
            <a:spLocks noGrp="1"/>
          </p:cNvSpPr>
          <p:nvPr>
            <p:ph type="title" idx="4294967295"/>
          </p:nvPr>
        </p:nvSpPr>
        <p:spPr>
          <a:xfrm>
            <a:off x="-1028700" y="1524000"/>
            <a:ext cx="4076700" cy="1143000"/>
          </a:xfrm>
        </p:spPr>
        <p:txBody>
          <a:bodyPr/>
          <a:lstStyle/>
          <a:p>
            <a:pPr>
              <a:defRPr/>
            </a:pPr>
            <a:r>
              <a:rPr lang="en-US" dirty="0"/>
              <a:t>Mercedes-Benz</a:t>
            </a:r>
          </a:p>
        </p:txBody>
      </p:sp>
      <p:sp>
        <p:nvSpPr>
          <p:cNvPr id="366595" name="Rectangle 2">
            <a:extLst>
              <a:ext uri="{FF2B5EF4-FFF2-40B4-BE49-F238E27FC236}">
                <a16:creationId xmlns:a16="http://schemas.microsoft.com/office/drawing/2014/main" id="{9340390A-1F82-9A44-90F7-92E38EC79559}"/>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ndParaRPr>
          </a:p>
        </p:txBody>
      </p:sp>
      <p:pic>
        <p:nvPicPr>
          <p:cNvPr id="366596" name="Picture 4" descr="mercedeslogo.jpg">
            <a:extLst>
              <a:ext uri="{FF2B5EF4-FFF2-40B4-BE49-F238E27FC236}">
                <a16:creationId xmlns:a16="http://schemas.microsoft.com/office/drawing/2014/main" id="{04B47B16-2CF4-4349-A3FB-3D5DA3AD8C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78486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27003B-655B-154D-A86E-E06A268C08BF}"/>
              </a:ext>
            </a:extLst>
          </p:cNvPr>
          <p:cNvSpPr>
            <a:spLocks noGrp="1"/>
          </p:cNvSpPr>
          <p:nvPr>
            <p:ph type="title" idx="4294967295"/>
          </p:nvPr>
        </p:nvSpPr>
        <p:spPr>
          <a:xfrm>
            <a:off x="0" y="0"/>
            <a:ext cx="2057400" cy="1143000"/>
          </a:xfrm>
        </p:spPr>
        <p:txBody>
          <a:bodyPr/>
          <a:lstStyle/>
          <a:p>
            <a:pPr>
              <a:defRPr/>
            </a:pPr>
            <a:r>
              <a:rPr lang="en-US" dirty="0"/>
              <a:t>Black</a:t>
            </a:r>
          </a:p>
        </p:txBody>
      </p:sp>
      <p:sp>
        <p:nvSpPr>
          <p:cNvPr id="368643" name="Rectangle 2">
            <a:extLst>
              <a:ext uri="{FF2B5EF4-FFF2-40B4-BE49-F238E27FC236}">
                <a16:creationId xmlns:a16="http://schemas.microsoft.com/office/drawing/2014/main" id="{6795A207-D36A-B941-A20F-7BA817626B3E}"/>
              </a:ext>
            </a:extLst>
          </p:cNvPr>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Title 1">
            <a:extLst>
              <a:ext uri="{FF2B5EF4-FFF2-40B4-BE49-F238E27FC236}">
                <a16:creationId xmlns:a16="http://schemas.microsoft.com/office/drawing/2014/main" id="{848A957C-FF74-F64D-BDE8-F3F5F2A0B20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19050"/>
            <a:ext cx="8594725" cy="10556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0D7E5E2-CB7E-AC49-821B-DE65531C4769}"/>
              </a:ext>
            </a:extLst>
          </p:cNvPr>
          <p:cNvSpPr txBox="1"/>
          <p:nvPr/>
        </p:nvSpPr>
        <p:spPr>
          <a:xfrm>
            <a:off x="304800" y="1295400"/>
            <a:ext cx="8839200" cy="4789488"/>
          </a:xfrm>
          <a:prstGeom prst="rect">
            <a:avLst/>
          </a:prstGeom>
          <a:noFill/>
        </p:spPr>
        <p:txBody>
          <a:bodyPr>
            <a:spAutoFit/>
          </a:bodyPr>
          <a:lstStyle>
            <a:lvl1pPr marL="449263" indent="-449263"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a:buFontTx/>
              <a:buAutoNum type="arabicPeriod"/>
            </a:pPr>
            <a:r>
              <a:rPr lang="en-US" altLang="en-US" sz="2800" b="1">
                <a:effectLst>
                  <a:outerShdw blurRad="38100" dist="38100" dir="2700000" algn="tl">
                    <a:srgbClr val="000000"/>
                  </a:outerShdw>
                </a:effectLst>
                <a:cs typeface="Arial" panose="020B0604020202020204" pitchFamily="34" charset="0"/>
              </a:rPr>
              <a:t>Can you share an example of how God got your attention when you disobeyed in evangelism?</a:t>
            </a:r>
          </a:p>
          <a:p>
            <a:pPr defTabSz="914400"/>
            <a:r>
              <a:rPr lang="en-US" altLang="en-US" sz="2800" b="1">
                <a:effectLst>
                  <a:outerShdw blurRad="38100" dist="38100" dir="2700000" algn="tl">
                    <a:srgbClr val="000000"/>
                  </a:outerShdw>
                </a:effectLst>
                <a:cs typeface="Arial" panose="020B0604020202020204" pitchFamily="34" charset="0"/>
              </a:rPr>
              <a:t> </a:t>
            </a:r>
          </a:p>
          <a:p>
            <a:pPr defTabSz="914400"/>
            <a:r>
              <a:rPr lang="en-US" altLang="en-US" sz="2800" b="1">
                <a:effectLst>
                  <a:outerShdw blurRad="38100" dist="38100" dir="2700000" algn="tl">
                    <a:srgbClr val="000000"/>
                  </a:outerShdw>
                </a:effectLst>
                <a:cs typeface="Arial" panose="020B0604020202020204" pitchFamily="34" charset="0"/>
              </a:rPr>
              <a:t>2.	Do </a:t>
            </a:r>
            <a:r>
              <a:rPr lang="en-US" altLang="en-US" sz="2800" b="1" i="1">
                <a:effectLst>
                  <a:outerShdw blurRad="38100" dist="38100" dir="2700000" algn="tl">
                    <a:srgbClr val="000000"/>
                  </a:outerShdw>
                </a:effectLst>
                <a:cs typeface="Arial" panose="020B0604020202020204" pitchFamily="34" charset="0"/>
              </a:rPr>
              <a:t>other</a:t>
            </a:r>
            <a:r>
              <a:rPr lang="en-US" altLang="en-US" sz="2800" b="1">
                <a:effectLst>
                  <a:outerShdw blurRad="38100" dist="38100" dir="2700000" algn="tl">
                    <a:srgbClr val="000000"/>
                  </a:outerShdw>
                </a:effectLst>
                <a:cs typeface="Arial" panose="020B0604020202020204" pitchFamily="34" charset="0"/>
              </a:rPr>
              <a:t> people sometimes suffer for </a:t>
            </a:r>
            <a:r>
              <a:rPr lang="en-US" altLang="en-US" sz="2800" b="1" i="1">
                <a:effectLst>
                  <a:outerShdw blurRad="38100" dist="38100" dir="2700000" algn="tl">
                    <a:srgbClr val="000000"/>
                  </a:outerShdw>
                </a:effectLst>
                <a:cs typeface="Arial" panose="020B0604020202020204" pitchFamily="34" charset="0"/>
              </a:rPr>
              <a:t>our</a:t>
            </a:r>
            <a:r>
              <a:rPr lang="en-US" altLang="en-US" sz="2800" b="1">
                <a:effectLst>
                  <a:outerShdw blurRad="38100" dist="38100" dir="2700000" algn="tl">
                    <a:srgbClr val="000000"/>
                  </a:outerShdw>
                </a:effectLst>
                <a:cs typeface="Arial" panose="020B0604020202020204" pitchFamily="34" charset="0"/>
              </a:rPr>
              <a:t> disobedience?  How? </a:t>
            </a:r>
          </a:p>
          <a:p>
            <a:pPr defTabSz="914400"/>
            <a:r>
              <a:rPr lang="en-US" altLang="en-US" sz="2800" b="1">
                <a:effectLst>
                  <a:outerShdw blurRad="38100" dist="38100" dir="2700000" algn="tl">
                    <a:srgbClr val="000000"/>
                  </a:outerShdw>
                </a:effectLst>
                <a:cs typeface="Arial" panose="020B0604020202020204" pitchFamily="34" charset="0"/>
              </a:rPr>
              <a:t> </a:t>
            </a:r>
          </a:p>
          <a:p>
            <a:pPr defTabSz="914400"/>
            <a:r>
              <a:rPr lang="en-US" altLang="en-US" sz="2800" b="1">
                <a:effectLst>
                  <a:outerShdw blurRad="38100" dist="38100" dir="2700000" algn="tl">
                    <a:srgbClr val="000000"/>
                  </a:outerShdw>
                </a:effectLst>
                <a:cs typeface="Arial" panose="020B0604020202020204" pitchFamily="34" charset="0"/>
              </a:rPr>
              <a:t>3.	Why do you sometimes disobey God’s Word by refusing to share your faith?   </a:t>
            </a:r>
          </a:p>
          <a:p>
            <a:pPr defTabSz="914400"/>
            <a:r>
              <a:rPr lang="en-US" altLang="en-US" sz="2800" b="1">
                <a:effectLst>
                  <a:outerShdw blurRad="38100" dist="38100" dir="2700000" algn="tl">
                    <a:srgbClr val="000000"/>
                  </a:outerShdw>
                </a:effectLst>
                <a:cs typeface="Arial" panose="020B0604020202020204" pitchFamily="34" charset="0"/>
              </a:rPr>
              <a:t> </a:t>
            </a:r>
          </a:p>
          <a:p>
            <a:pPr defTabSz="914400"/>
            <a:r>
              <a:rPr lang="en-US" altLang="en-US" sz="2800" b="1">
                <a:effectLst>
                  <a:outerShdw blurRad="38100" dist="38100" dir="2700000" algn="tl">
                    <a:srgbClr val="000000"/>
                  </a:outerShdw>
                </a:effectLst>
                <a:cs typeface="Arial" panose="020B0604020202020204" pitchFamily="34" charset="0"/>
              </a:rPr>
              <a:t>4.	What practical steps can you take to change?</a:t>
            </a:r>
          </a:p>
          <a:p>
            <a:pPr defTabSz="914400"/>
            <a:endParaRPr lang="en-US" altLang="en-US" sz="2800" b="1">
              <a:effectLst>
                <a:outerShdw blurRad="38100" dist="38100" dir="2700000" algn="tl">
                  <a:srgbClr val="000000"/>
                </a:outerShdw>
              </a:effectLst>
              <a:cs typeface="Arial" panose="020B0604020202020204" pitchFamily="34" charset="0"/>
            </a:endParaRPr>
          </a:p>
        </p:txBody>
      </p:sp>
      <p:sp>
        <p:nvSpPr>
          <p:cNvPr id="370692" name="Rectangle 4">
            <a:extLst>
              <a:ext uri="{FF2B5EF4-FFF2-40B4-BE49-F238E27FC236}">
                <a16:creationId xmlns:a16="http://schemas.microsoft.com/office/drawing/2014/main" id="{8F3A5E42-5E92-2E4C-9F3E-66777B36A4C8}"/>
              </a:ext>
            </a:extLst>
          </p:cNvPr>
          <p:cNvSpPr>
            <a:spLocks noGrp="1" noChangeArrowheads="1"/>
          </p:cNvSpPr>
          <p:nvPr>
            <p:ph type="title" idx="4294967295"/>
          </p:nvPr>
        </p:nvSpPr>
        <p:spPr>
          <a:xfrm>
            <a:off x="533400" y="228600"/>
            <a:ext cx="8229600" cy="609600"/>
          </a:xfrm>
          <a:noFill/>
          <a:ln/>
          <a:effectLst>
            <a:outerShdw dist="35907" dir="16979964"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a:t>Jonah 1 Small Group Questions</a:t>
            </a:r>
            <a:endParaRPr lang="en-US"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319259631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A1D80E-0A8E-D94D-BD02-DA0006836F84}"/>
              </a:ext>
            </a:extLst>
          </p:cNvPr>
          <p:cNvSpPr>
            <a:spLocks noGrp="1"/>
          </p:cNvSpPr>
          <p:nvPr>
            <p:ph type="title" idx="4294967295"/>
          </p:nvPr>
        </p:nvSpPr>
        <p:spPr>
          <a:xfrm>
            <a:off x="0" y="0"/>
            <a:ext cx="2057400" cy="1143000"/>
          </a:xfrm>
        </p:spPr>
        <p:txBody>
          <a:bodyPr/>
          <a:lstStyle/>
          <a:p>
            <a:pPr>
              <a:defRPr/>
            </a:pPr>
            <a:r>
              <a:rPr lang="en-US" dirty="0"/>
              <a:t>Black</a:t>
            </a:r>
          </a:p>
        </p:txBody>
      </p:sp>
      <p:sp>
        <p:nvSpPr>
          <p:cNvPr id="288771" name="Rectangle 2">
            <a:extLst>
              <a:ext uri="{FF2B5EF4-FFF2-40B4-BE49-F238E27FC236}">
                <a16:creationId xmlns:a16="http://schemas.microsoft.com/office/drawing/2014/main" id="{0339E8E9-DB32-194E-A26C-D77A02A37D9E}"/>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a typeface="Osaka" panose="020B0600000000000000" pitchFamily="34" charset="-128"/>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85198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a:extLst>
              <a:ext uri="{FF2B5EF4-FFF2-40B4-BE49-F238E27FC236}">
                <a16:creationId xmlns:a16="http://schemas.microsoft.com/office/drawing/2014/main" id="{2FEEC5F2-C2CA-FD40-B748-B16F2CE6F69C}"/>
              </a:ext>
            </a:extLst>
          </p:cNvPr>
          <p:cNvSpPr>
            <a:spLocks noChangeArrowheads="1"/>
          </p:cNvSpPr>
          <p:nvPr/>
        </p:nvSpPr>
        <p:spPr bwMode="auto">
          <a:xfrm>
            <a:off x="0" y="0"/>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algn="ctr" defTabSz="914400">
              <a:defRPr/>
            </a:pPr>
            <a:endParaRPr lang="en-US" sz="3200" b="1">
              <a:effectLst>
                <a:outerShdw blurRad="38100" dist="38100" dir="2700000" algn="tl">
                  <a:srgbClr val="FFFFFF"/>
                </a:outerShdw>
              </a:effectLst>
              <a:latin typeface="Arial"/>
              <a:ea typeface="+mn-ea"/>
              <a:cs typeface="Arial"/>
            </a:endParaRPr>
          </a:p>
        </p:txBody>
      </p:sp>
      <p:sp>
        <p:nvSpPr>
          <p:cNvPr id="628739" name="Text Box 3">
            <a:extLst>
              <a:ext uri="{FF2B5EF4-FFF2-40B4-BE49-F238E27FC236}">
                <a16:creationId xmlns:a16="http://schemas.microsoft.com/office/drawing/2014/main" id="{19B195FF-F086-3F4C-8381-1228DC4E707F}"/>
              </a:ext>
            </a:extLst>
          </p:cNvPr>
          <p:cNvSpPr txBox="1">
            <a:spLocks noChangeArrowheads="1"/>
          </p:cNvSpPr>
          <p:nvPr/>
        </p:nvSpPr>
        <p:spPr bwMode="auto">
          <a:xfrm>
            <a:off x="64008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chemeClr val="bg1"/>
                </a:solidFill>
                <a:latin typeface="Arial"/>
                <a:ea typeface="+mn-ea"/>
                <a:cs typeface="Arial"/>
              </a:rPr>
              <a:t>600</a:t>
            </a:r>
          </a:p>
        </p:txBody>
      </p:sp>
      <p:sp>
        <p:nvSpPr>
          <p:cNvPr id="628740" name="Text Box 4">
            <a:extLst>
              <a:ext uri="{FF2B5EF4-FFF2-40B4-BE49-F238E27FC236}">
                <a16:creationId xmlns:a16="http://schemas.microsoft.com/office/drawing/2014/main" id="{A969A023-E6BE-5D40-BD81-6CBB345DE96B}"/>
              </a:ext>
            </a:extLst>
          </p:cNvPr>
          <p:cNvSpPr txBox="1">
            <a:spLocks noChangeArrowheads="1"/>
          </p:cNvSpPr>
          <p:nvPr/>
        </p:nvSpPr>
        <p:spPr bwMode="auto">
          <a:xfrm>
            <a:off x="35052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chemeClr val="bg1"/>
                </a:solidFill>
                <a:latin typeface="Arial"/>
                <a:ea typeface="+mn-ea"/>
                <a:cs typeface="Arial"/>
              </a:rPr>
              <a:t>750</a:t>
            </a:r>
          </a:p>
        </p:txBody>
      </p:sp>
      <p:sp>
        <p:nvSpPr>
          <p:cNvPr id="628741" name="Text Box 5">
            <a:extLst>
              <a:ext uri="{FF2B5EF4-FFF2-40B4-BE49-F238E27FC236}">
                <a16:creationId xmlns:a16="http://schemas.microsoft.com/office/drawing/2014/main" id="{78891499-6419-7B41-9AD0-C672DD813A3E}"/>
              </a:ext>
            </a:extLst>
          </p:cNvPr>
          <p:cNvSpPr txBox="1">
            <a:spLocks noChangeArrowheads="1"/>
          </p:cNvSpPr>
          <p:nvPr/>
        </p:nvSpPr>
        <p:spPr bwMode="auto">
          <a:xfrm>
            <a:off x="15240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chemeClr val="bg1"/>
                </a:solidFill>
                <a:latin typeface="Arial"/>
                <a:ea typeface="+mn-ea"/>
                <a:cs typeface="Arial"/>
              </a:rPr>
              <a:t>850</a:t>
            </a:r>
          </a:p>
        </p:txBody>
      </p:sp>
      <p:sp>
        <p:nvSpPr>
          <p:cNvPr id="628742" name="Text Box 6">
            <a:extLst>
              <a:ext uri="{FF2B5EF4-FFF2-40B4-BE49-F238E27FC236}">
                <a16:creationId xmlns:a16="http://schemas.microsoft.com/office/drawing/2014/main" id="{820EE953-1D4C-7D48-A537-BFD7D86779AE}"/>
              </a:ext>
            </a:extLst>
          </p:cNvPr>
          <p:cNvSpPr txBox="1">
            <a:spLocks noChangeArrowheads="1"/>
          </p:cNvSpPr>
          <p:nvPr/>
        </p:nvSpPr>
        <p:spPr bwMode="auto">
          <a:xfrm>
            <a:off x="55245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chemeClr val="bg1"/>
                </a:solidFill>
                <a:latin typeface="Arial"/>
                <a:ea typeface="+mn-ea"/>
                <a:cs typeface="Arial"/>
              </a:rPr>
              <a:t>900</a:t>
            </a:r>
          </a:p>
        </p:txBody>
      </p:sp>
      <p:sp>
        <p:nvSpPr>
          <p:cNvPr id="628743" name="Text Box 7">
            <a:extLst>
              <a:ext uri="{FF2B5EF4-FFF2-40B4-BE49-F238E27FC236}">
                <a16:creationId xmlns:a16="http://schemas.microsoft.com/office/drawing/2014/main" id="{98F6EA12-0CE9-5947-9F2C-58FFF9A20775}"/>
              </a:ext>
            </a:extLst>
          </p:cNvPr>
          <p:cNvSpPr txBox="1">
            <a:spLocks noChangeArrowheads="1"/>
          </p:cNvSpPr>
          <p:nvPr/>
        </p:nvSpPr>
        <p:spPr bwMode="auto">
          <a:xfrm>
            <a:off x="83820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chemeClr val="bg1"/>
                </a:solidFill>
                <a:latin typeface="Arial"/>
                <a:ea typeface="+mn-ea"/>
                <a:cs typeface="Arial"/>
              </a:rPr>
              <a:t>500</a:t>
            </a:r>
          </a:p>
        </p:txBody>
      </p:sp>
      <p:sp>
        <p:nvSpPr>
          <p:cNvPr id="628744" name="Text Box 8">
            <a:extLst>
              <a:ext uri="{FF2B5EF4-FFF2-40B4-BE49-F238E27FC236}">
                <a16:creationId xmlns:a16="http://schemas.microsoft.com/office/drawing/2014/main" id="{0A3122E7-02D8-4F49-8980-8FD7D43C123D}"/>
              </a:ext>
            </a:extLst>
          </p:cNvPr>
          <p:cNvSpPr txBox="1">
            <a:spLocks noChangeArrowheads="1"/>
          </p:cNvSpPr>
          <p:nvPr/>
        </p:nvSpPr>
        <p:spPr bwMode="auto">
          <a:xfrm>
            <a:off x="25146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chemeClr val="bg1"/>
                </a:solidFill>
                <a:latin typeface="Arial"/>
                <a:ea typeface="+mn-ea"/>
                <a:cs typeface="Arial"/>
              </a:rPr>
              <a:t>800</a:t>
            </a:r>
          </a:p>
        </p:txBody>
      </p:sp>
      <p:sp>
        <p:nvSpPr>
          <p:cNvPr id="628745" name="Text Box 9">
            <a:extLst>
              <a:ext uri="{FF2B5EF4-FFF2-40B4-BE49-F238E27FC236}">
                <a16:creationId xmlns:a16="http://schemas.microsoft.com/office/drawing/2014/main" id="{5D341B1E-0BFE-8446-A3DB-46EEAA562137}"/>
              </a:ext>
            </a:extLst>
          </p:cNvPr>
          <p:cNvSpPr txBox="1">
            <a:spLocks noChangeArrowheads="1"/>
          </p:cNvSpPr>
          <p:nvPr/>
        </p:nvSpPr>
        <p:spPr bwMode="auto">
          <a:xfrm>
            <a:off x="4352925" y="4495800"/>
            <a:ext cx="5238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chemeClr val="bg1"/>
                </a:solidFill>
                <a:latin typeface="Arial"/>
                <a:ea typeface="+mn-ea"/>
                <a:cs typeface="Arial"/>
              </a:rPr>
              <a:t>70 0 </a:t>
            </a:r>
          </a:p>
        </p:txBody>
      </p:sp>
      <p:sp>
        <p:nvSpPr>
          <p:cNvPr id="628746" name="Text Box 10">
            <a:extLst>
              <a:ext uri="{FF2B5EF4-FFF2-40B4-BE49-F238E27FC236}">
                <a16:creationId xmlns:a16="http://schemas.microsoft.com/office/drawing/2014/main" id="{52BFCDF3-52D3-6343-959A-C33F10D5F496}"/>
              </a:ext>
            </a:extLst>
          </p:cNvPr>
          <p:cNvSpPr txBox="1">
            <a:spLocks noChangeArrowheads="1"/>
          </p:cNvSpPr>
          <p:nvPr/>
        </p:nvSpPr>
        <p:spPr bwMode="auto">
          <a:xfrm>
            <a:off x="5410200" y="4495800"/>
            <a:ext cx="5334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chemeClr val="bg1"/>
                </a:solidFill>
                <a:latin typeface="Arial"/>
                <a:ea typeface="+mn-ea"/>
                <a:cs typeface="Arial"/>
              </a:rPr>
              <a:t>65 0 </a:t>
            </a:r>
          </a:p>
        </p:txBody>
      </p:sp>
      <p:sp>
        <p:nvSpPr>
          <p:cNvPr id="628747" name="Text Box 11">
            <a:extLst>
              <a:ext uri="{FF2B5EF4-FFF2-40B4-BE49-F238E27FC236}">
                <a16:creationId xmlns:a16="http://schemas.microsoft.com/office/drawing/2014/main" id="{7205C844-CF84-AE49-BDFD-DECD32C86037}"/>
              </a:ext>
            </a:extLst>
          </p:cNvPr>
          <p:cNvSpPr txBox="1">
            <a:spLocks noChangeArrowheads="1"/>
          </p:cNvSpPr>
          <p:nvPr/>
        </p:nvSpPr>
        <p:spPr bwMode="auto">
          <a:xfrm>
            <a:off x="7391400" y="4495800"/>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2800" b="1">
                <a:solidFill>
                  <a:schemeClr val="bg1"/>
                </a:solidFill>
                <a:latin typeface="Arial"/>
                <a:ea typeface="+mn-ea"/>
                <a:cs typeface="Arial"/>
              </a:rPr>
              <a:t>550</a:t>
            </a:r>
          </a:p>
        </p:txBody>
      </p:sp>
      <p:sp>
        <p:nvSpPr>
          <p:cNvPr id="628748" name="Text Box 12">
            <a:extLst>
              <a:ext uri="{FF2B5EF4-FFF2-40B4-BE49-F238E27FC236}">
                <a16:creationId xmlns:a16="http://schemas.microsoft.com/office/drawing/2014/main" id="{D4D63E15-0304-E14E-8AE1-FE7AAF4650B9}"/>
              </a:ext>
            </a:extLst>
          </p:cNvPr>
          <p:cNvSpPr txBox="1">
            <a:spLocks noChangeArrowheads="1"/>
          </p:cNvSpPr>
          <p:nvPr/>
        </p:nvSpPr>
        <p:spPr bwMode="auto">
          <a:xfrm>
            <a:off x="457200" y="1524000"/>
            <a:ext cx="220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a:solidFill>
                  <a:srgbClr val="99FF99"/>
                </a:solidFill>
                <a:latin typeface="Arial"/>
                <a:ea typeface="+mn-ea"/>
                <a:cs typeface="Arial"/>
              </a:rPr>
              <a:t>Strong 883-783</a:t>
            </a:r>
          </a:p>
        </p:txBody>
      </p:sp>
      <p:sp>
        <p:nvSpPr>
          <p:cNvPr id="628751" name="Text Box 15">
            <a:extLst>
              <a:ext uri="{FF2B5EF4-FFF2-40B4-BE49-F238E27FC236}">
                <a16:creationId xmlns:a16="http://schemas.microsoft.com/office/drawing/2014/main" id="{A1A371E0-1441-6340-9189-E7E0D31EAD04}"/>
              </a:ext>
            </a:extLst>
          </p:cNvPr>
          <p:cNvSpPr txBox="1">
            <a:spLocks noChangeArrowheads="1"/>
          </p:cNvSpPr>
          <p:nvPr/>
        </p:nvSpPr>
        <p:spPr bwMode="auto">
          <a:xfrm>
            <a:off x="4267200" y="1524000"/>
            <a:ext cx="20574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dirty="0">
                <a:solidFill>
                  <a:srgbClr val="33CCFF"/>
                </a:solidFill>
                <a:latin typeface="Arial"/>
                <a:ea typeface="+mn-ea"/>
                <a:cs typeface="Arial"/>
              </a:rPr>
              <a:t>Strong 745-626</a:t>
            </a:r>
          </a:p>
        </p:txBody>
      </p:sp>
      <p:grpSp>
        <p:nvGrpSpPr>
          <p:cNvPr id="290830" name="Group 16">
            <a:extLst>
              <a:ext uri="{FF2B5EF4-FFF2-40B4-BE49-F238E27FC236}">
                <a16:creationId xmlns:a16="http://schemas.microsoft.com/office/drawing/2014/main" id="{A63940E5-E1B3-3B4A-8FDD-C1CF3A5BB6E7}"/>
              </a:ext>
            </a:extLst>
          </p:cNvPr>
          <p:cNvGrpSpPr>
            <a:grpSpLocks/>
          </p:cNvGrpSpPr>
          <p:nvPr/>
        </p:nvGrpSpPr>
        <p:grpSpPr bwMode="auto">
          <a:xfrm>
            <a:off x="304800" y="4114800"/>
            <a:ext cx="8763000" cy="350838"/>
            <a:chOff x="192" y="1947"/>
            <a:chExt cx="5520" cy="530"/>
          </a:xfrm>
        </p:grpSpPr>
        <p:sp>
          <p:nvSpPr>
            <p:cNvPr id="628753" name="Line 17">
              <a:extLst>
                <a:ext uri="{FF2B5EF4-FFF2-40B4-BE49-F238E27FC236}">
                  <a16:creationId xmlns:a16="http://schemas.microsoft.com/office/drawing/2014/main" id="{5594DB5A-C06D-9247-9341-FF56D3F98935}"/>
                </a:ext>
              </a:extLst>
            </p:cNvPr>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defTabSz="914400" eaLnBrk="0" hangingPunct="0">
                <a:defRPr/>
              </a:pPr>
              <a:endParaRPr lang="en-US" sz="2400">
                <a:latin typeface="Arial"/>
                <a:ea typeface="+mn-ea"/>
                <a:cs typeface="Arial"/>
              </a:endParaRPr>
            </a:p>
          </p:txBody>
        </p:sp>
        <p:grpSp>
          <p:nvGrpSpPr>
            <p:cNvPr id="290832" name="Group 18">
              <a:extLst>
                <a:ext uri="{FF2B5EF4-FFF2-40B4-BE49-F238E27FC236}">
                  <a16:creationId xmlns:a16="http://schemas.microsoft.com/office/drawing/2014/main" id="{E9F9E517-036A-C943-9E0E-E88C80F7F282}"/>
                </a:ext>
              </a:extLst>
            </p:cNvPr>
            <p:cNvGrpSpPr>
              <a:grpSpLocks/>
            </p:cNvGrpSpPr>
            <p:nvPr/>
          </p:nvGrpSpPr>
          <p:grpSpPr bwMode="auto">
            <a:xfrm>
              <a:off x="192" y="1947"/>
              <a:ext cx="5208" cy="530"/>
              <a:chOff x="192" y="1947"/>
              <a:chExt cx="5208" cy="530"/>
            </a:xfrm>
          </p:grpSpPr>
          <p:grpSp>
            <p:nvGrpSpPr>
              <p:cNvPr id="290833" name="Group 19">
                <a:extLst>
                  <a:ext uri="{FF2B5EF4-FFF2-40B4-BE49-F238E27FC236}">
                    <a16:creationId xmlns:a16="http://schemas.microsoft.com/office/drawing/2014/main" id="{374495E6-055E-D440-9915-E9E5D156AC3E}"/>
                  </a:ext>
                </a:extLst>
              </p:cNvPr>
              <p:cNvGrpSpPr>
                <a:grpSpLocks/>
              </p:cNvGrpSpPr>
              <p:nvPr/>
            </p:nvGrpSpPr>
            <p:grpSpPr bwMode="auto">
              <a:xfrm>
                <a:off x="468" y="1947"/>
                <a:ext cx="4932" cy="528"/>
                <a:chOff x="468" y="1918"/>
                <a:chExt cx="4932" cy="528"/>
              </a:xfrm>
            </p:grpSpPr>
            <p:sp>
              <p:nvSpPr>
                <p:cNvPr id="628756" name="Line 20">
                  <a:extLst>
                    <a:ext uri="{FF2B5EF4-FFF2-40B4-BE49-F238E27FC236}">
                      <a16:creationId xmlns:a16="http://schemas.microsoft.com/office/drawing/2014/main" id="{BA3E3D90-7D7F-FA45-95E5-75C2302D8F2A}"/>
                    </a:ext>
                  </a:extLst>
                </p:cNvPr>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defTabSz="914400" eaLnBrk="0" hangingPunct="0">
                    <a:defRPr/>
                  </a:pPr>
                  <a:endParaRPr lang="en-US" sz="2400">
                    <a:latin typeface="Arial"/>
                    <a:ea typeface="+mn-ea"/>
                    <a:cs typeface="Arial"/>
                  </a:endParaRPr>
                </a:p>
              </p:txBody>
            </p:sp>
            <p:sp>
              <p:nvSpPr>
                <p:cNvPr id="628757" name="Line 21">
                  <a:extLst>
                    <a:ext uri="{FF2B5EF4-FFF2-40B4-BE49-F238E27FC236}">
                      <a16:creationId xmlns:a16="http://schemas.microsoft.com/office/drawing/2014/main" id="{E4839124-0E8C-744A-9BDA-8C2F9419E730}"/>
                    </a:ext>
                  </a:extLst>
                </p:cNvPr>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defTabSz="914400" eaLnBrk="0" hangingPunct="0">
                    <a:defRPr/>
                  </a:pPr>
                  <a:endParaRPr lang="en-US" sz="2400">
                    <a:latin typeface="Arial"/>
                    <a:ea typeface="+mn-ea"/>
                    <a:cs typeface="Arial"/>
                  </a:endParaRPr>
                </a:p>
              </p:txBody>
            </p:sp>
            <p:sp>
              <p:nvSpPr>
                <p:cNvPr id="628758" name="Line 22">
                  <a:extLst>
                    <a:ext uri="{FF2B5EF4-FFF2-40B4-BE49-F238E27FC236}">
                      <a16:creationId xmlns:a16="http://schemas.microsoft.com/office/drawing/2014/main" id="{0496D03C-3B80-EE4A-944F-C67742B4B990}"/>
                    </a:ext>
                  </a:extLst>
                </p:cNvPr>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defTabSz="914400" eaLnBrk="0" hangingPunct="0">
                    <a:defRPr/>
                  </a:pPr>
                  <a:endParaRPr lang="en-US" sz="2400">
                    <a:latin typeface="Arial"/>
                    <a:ea typeface="+mn-ea"/>
                    <a:cs typeface="Arial"/>
                  </a:endParaRPr>
                </a:p>
              </p:txBody>
            </p:sp>
            <p:sp>
              <p:nvSpPr>
                <p:cNvPr id="628759" name="Line 23">
                  <a:extLst>
                    <a:ext uri="{FF2B5EF4-FFF2-40B4-BE49-F238E27FC236}">
                      <a16:creationId xmlns:a16="http://schemas.microsoft.com/office/drawing/2014/main" id="{C88A2DFA-5450-5F44-B79E-D15897C8EC67}"/>
                    </a:ext>
                  </a:extLst>
                </p:cNvPr>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defTabSz="914400" eaLnBrk="0" hangingPunct="0">
                    <a:defRPr/>
                  </a:pPr>
                  <a:endParaRPr lang="en-US" sz="2400">
                    <a:latin typeface="Arial"/>
                    <a:ea typeface="+mn-ea"/>
                    <a:cs typeface="Arial"/>
                  </a:endParaRPr>
                </a:p>
              </p:txBody>
            </p:sp>
            <p:sp>
              <p:nvSpPr>
                <p:cNvPr id="628760" name="Line 24">
                  <a:extLst>
                    <a:ext uri="{FF2B5EF4-FFF2-40B4-BE49-F238E27FC236}">
                      <a16:creationId xmlns:a16="http://schemas.microsoft.com/office/drawing/2014/main" id="{290B9892-64B7-8249-A268-BA6DFF4DCA5C}"/>
                    </a:ext>
                  </a:extLst>
                </p:cNvPr>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defTabSz="914400" eaLnBrk="0" hangingPunct="0">
                    <a:defRPr/>
                  </a:pPr>
                  <a:endParaRPr lang="en-US" sz="2400">
                    <a:latin typeface="Arial"/>
                    <a:ea typeface="+mn-ea"/>
                    <a:cs typeface="Arial"/>
                  </a:endParaRPr>
                </a:p>
              </p:txBody>
            </p:sp>
            <p:sp>
              <p:nvSpPr>
                <p:cNvPr id="628761" name="Line 25">
                  <a:extLst>
                    <a:ext uri="{FF2B5EF4-FFF2-40B4-BE49-F238E27FC236}">
                      <a16:creationId xmlns:a16="http://schemas.microsoft.com/office/drawing/2014/main" id="{ED0A467D-C364-134E-BCFF-EC9331E4C6F7}"/>
                    </a:ext>
                  </a:extLst>
                </p:cNvPr>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defTabSz="914400" eaLnBrk="0" hangingPunct="0">
                    <a:defRPr/>
                  </a:pPr>
                  <a:endParaRPr lang="en-US" sz="2400">
                    <a:latin typeface="Arial"/>
                    <a:ea typeface="+mn-ea"/>
                    <a:cs typeface="Arial"/>
                  </a:endParaRPr>
                </a:p>
              </p:txBody>
            </p:sp>
            <p:sp>
              <p:nvSpPr>
                <p:cNvPr id="628762" name="Line 26">
                  <a:extLst>
                    <a:ext uri="{FF2B5EF4-FFF2-40B4-BE49-F238E27FC236}">
                      <a16:creationId xmlns:a16="http://schemas.microsoft.com/office/drawing/2014/main" id="{A2A5EC4B-E134-3347-A9F5-C18D2F2C3996}"/>
                    </a:ext>
                  </a:extLst>
                </p:cNvPr>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defTabSz="914400" eaLnBrk="0" hangingPunct="0">
                    <a:defRPr/>
                  </a:pPr>
                  <a:endParaRPr lang="en-US" sz="2400">
                    <a:latin typeface="Arial"/>
                    <a:ea typeface="+mn-ea"/>
                    <a:cs typeface="Arial"/>
                  </a:endParaRPr>
                </a:p>
              </p:txBody>
            </p:sp>
            <p:sp>
              <p:nvSpPr>
                <p:cNvPr id="628763" name="Line 27">
                  <a:extLst>
                    <a:ext uri="{FF2B5EF4-FFF2-40B4-BE49-F238E27FC236}">
                      <a16:creationId xmlns:a16="http://schemas.microsoft.com/office/drawing/2014/main" id="{BBDACD25-D686-F64E-AA53-56F0FE5CAA76}"/>
                    </a:ext>
                  </a:extLst>
                </p:cNvPr>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defTabSz="914400" eaLnBrk="0" hangingPunct="0">
                    <a:defRPr/>
                  </a:pPr>
                  <a:endParaRPr lang="en-US" sz="2400">
                    <a:latin typeface="Arial"/>
                    <a:ea typeface="+mn-ea"/>
                    <a:cs typeface="Arial"/>
                  </a:endParaRPr>
                </a:p>
              </p:txBody>
            </p:sp>
            <p:sp>
              <p:nvSpPr>
                <p:cNvPr id="628764" name="Line 28">
                  <a:extLst>
                    <a:ext uri="{FF2B5EF4-FFF2-40B4-BE49-F238E27FC236}">
                      <a16:creationId xmlns:a16="http://schemas.microsoft.com/office/drawing/2014/main" id="{AC75B0D6-E6AA-214E-8FD1-043B64D5E757}"/>
                    </a:ext>
                  </a:extLst>
                </p:cNvPr>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defTabSz="914400" eaLnBrk="0" hangingPunct="0">
                    <a:defRPr/>
                  </a:pPr>
                  <a:endParaRPr lang="en-US" sz="2400">
                    <a:latin typeface="Arial"/>
                    <a:ea typeface="+mn-ea"/>
                    <a:cs typeface="Arial"/>
                  </a:endParaRPr>
                </a:p>
              </p:txBody>
            </p:sp>
            <p:sp>
              <p:nvSpPr>
                <p:cNvPr id="628765" name="Line 29">
                  <a:extLst>
                    <a:ext uri="{FF2B5EF4-FFF2-40B4-BE49-F238E27FC236}">
                      <a16:creationId xmlns:a16="http://schemas.microsoft.com/office/drawing/2014/main" id="{35998AC7-D601-7D49-9518-68EA2DD31286}"/>
                    </a:ext>
                  </a:extLst>
                </p:cNvPr>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defTabSz="914400" eaLnBrk="0" hangingPunct="0">
                    <a:defRPr/>
                  </a:pPr>
                  <a:endParaRPr lang="en-US" sz="2400">
                    <a:latin typeface="Arial"/>
                    <a:ea typeface="+mn-ea"/>
                    <a:cs typeface="Arial"/>
                  </a:endParaRPr>
                </a:p>
              </p:txBody>
            </p:sp>
            <p:sp>
              <p:nvSpPr>
                <p:cNvPr id="628766" name="Line 30">
                  <a:extLst>
                    <a:ext uri="{FF2B5EF4-FFF2-40B4-BE49-F238E27FC236}">
                      <a16:creationId xmlns:a16="http://schemas.microsoft.com/office/drawing/2014/main" id="{9AD34853-F8A9-1A40-B79F-52DF805DD1BE}"/>
                    </a:ext>
                  </a:extLst>
                </p:cNvPr>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defTabSz="914400" eaLnBrk="0" hangingPunct="0">
                    <a:defRPr/>
                  </a:pPr>
                  <a:endParaRPr lang="en-US" sz="2400">
                    <a:latin typeface="Arial"/>
                    <a:ea typeface="+mn-ea"/>
                    <a:cs typeface="Arial"/>
                  </a:endParaRPr>
                </a:p>
              </p:txBody>
            </p:sp>
            <p:sp>
              <p:nvSpPr>
                <p:cNvPr id="628767" name="Line 31">
                  <a:extLst>
                    <a:ext uri="{FF2B5EF4-FFF2-40B4-BE49-F238E27FC236}">
                      <a16:creationId xmlns:a16="http://schemas.microsoft.com/office/drawing/2014/main" id="{159B3EF8-D35D-154F-B534-33B335BD1439}"/>
                    </a:ext>
                  </a:extLst>
                </p:cNvPr>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defTabSz="914400" eaLnBrk="0" hangingPunct="0">
                    <a:defRPr/>
                  </a:pPr>
                  <a:endParaRPr lang="en-US" sz="2400">
                    <a:latin typeface="Arial"/>
                    <a:ea typeface="+mn-ea"/>
                    <a:cs typeface="Arial"/>
                  </a:endParaRPr>
                </a:p>
              </p:txBody>
            </p:sp>
            <p:sp>
              <p:nvSpPr>
                <p:cNvPr id="628768" name="Line 32">
                  <a:extLst>
                    <a:ext uri="{FF2B5EF4-FFF2-40B4-BE49-F238E27FC236}">
                      <a16:creationId xmlns:a16="http://schemas.microsoft.com/office/drawing/2014/main" id="{9753EE4A-5C91-3842-B4A1-0DCFDB60AFF3}"/>
                    </a:ext>
                  </a:extLst>
                </p:cNvPr>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defTabSz="914400" eaLnBrk="0" hangingPunct="0">
                    <a:defRPr/>
                  </a:pPr>
                  <a:endParaRPr lang="en-US" sz="2400">
                    <a:latin typeface="Arial"/>
                    <a:ea typeface="+mn-ea"/>
                    <a:cs typeface="Arial"/>
                  </a:endParaRPr>
                </a:p>
              </p:txBody>
            </p:sp>
            <p:sp>
              <p:nvSpPr>
                <p:cNvPr id="628769" name="Line 33">
                  <a:extLst>
                    <a:ext uri="{FF2B5EF4-FFF2-40B4-BE49-F238E27FC236}">
                      <a16:creationId xmlns:a16="http://schemas.microsoft.com/office/drawing/2014/main" id="{A07FBB46-4B99-B242-92D4-09A757B72B4A}"/>
                    </a:ext>
                  </a:extLst>
                </p:cNvPr>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defTabSz="914400" eaLnBrk="0" hangingPunct="0">
                    <a:defRPr/>
                  </a:pPr>
                  <a:endParaRPr lang="en-US" sz="2400">
                    <a:latin typeface="Arial"/>
                    <a:ea typeface="+mn-ea"/>
                    <a:cs typeface="Arial"/>
                  </a:endParaRPr>
                </a:p>
              </p:txBody>
            </p:sp>
            <p:sp>
              <p:nvSpPr>
                <p:cNvPr id="628770" name="Line 34">
                  <a:extLst>
                    <a:ext uri="{FF2B5EF4-FFF2-40B4-BE49-F238E27FC236}">
                      <a16:creationId xmlns:a16="http://schemas.microsoft.com/office/drawing/2014/main" id="{89867EA4-9CD3-EA40-8DFA-F2CAE937E231}"/>
                    </a:ext>
                  </a:extLst>
                </p:cNvPr>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defTabSz="914400" eaLnBrk="0" hangingPunct="0">
                    <a:defRPr/>
                  </a:pPr>
                  <a:endParaRPr lang="en-US" sz="2400">
                    <a:latin typeface="Arial"/>
                    <a:ea typeface="+mn-ea"/>
                    <a:cs typeface="Arial"/>
                  </a:endParaRPr>
                </a:p>
              </p:txBody>
            </p:sp>
            <p:sp>
              <p:nvSpPr>
                <p:cNvPr id="628771" name="Line 35">
                  <a:extLst>
                    <a:ext uri="{FF2B5EF4-FFF2-40B4-BE49-F238E27FC236}">
                      <a16:creationId xmlns:a16="http://schemas.microsoft.com/office/drawing/2014/main" id="{027CB681-371D-A948-8349-5DFE96700F03}"/>
                    </a:ext>
                  </a:extLst>
                </p:cNvPr>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defTabSz="914400" eaLnBrk="0" hangingPunct="0">
                    <a:defRPr/>
                  </a:pPr>
                  <a:endParaRPr lang="en-US" sz="2400">
                    <a:latin typeface="Arial"/>
                    <a:ea typeface="+mn-ea"/>
                    <a:cs typeface="Arial"/>
                  </a:endParaRPr>
                </a:p>
              </p:txBody>
            </p:sp>
            <p:sp>
              <p:nvSpPr>
                <p:cNvPr id="628772" name="Line 36">
                  <a:extLst>
                    <a:ext uri="{FF2B5EF4-FFF2-40B4-BE49-F238E27FC236}">
                      <a16:creationId xmlns:a16="http://schemas.microsoft.com/office/drawing/2014/main" id="{B6715FBE-9648-DB41-9C66-95A3B1B91CE8}"/>
                    </a:ext>
                  </a:extLst>
                </p:cNvPr>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defTabSz="914400" eaLnBrk="0" hangingPunct="0">
                    <a:defRPr/>
                  </a:pPr>
                  <a:endParaRPr lang="en-US" sz="2400">
                    <a:latin typeface="Arial"/>
                    <a:ea typeface="+mn-ea"/>
                    <a:cs typeface="Arial"/>
                  </a:endParaRPr>
                </a:p>
              </p:txBody>
            </p:sp>
          </p:grpSp>
          <p:sp>
            <p:nvSpPr>
              <p:cNvPr id="628773" name="Line 37">
                <a:extLst>
                  <a:ext uri="{FF2B5EF4-FFF2-40B4-BE49-F238E27FC236}">
                    <a16:creationId xmlns:a16="http://schemas.microsoft.com/office/drawing/2014/main" id="{796ADB52-0986-684A-882E-CBFDA87B33AC}"/>
                  </a:ext>
                </a:extLst>
              </p:cNvPr>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defTabSz="914400" eaLnBrk="0" hangingPunct="0">
                  <a:defRPr/>
                </a:pPr>
                <a:endParaRPr lang="en-US" sz="2400">
                  <a:latin typeface="Arial"/>
                  <a:ea typeface="+mn-ea"/>
                  <a:cs typeface="Arial"/>
                </a:endParaRPr>
              </a:p>
            </p:txBody>
          </p:sp>
        </p:grpSp>
      </p:grpSp>
      <p:sp>
        <p:nvSpPr>
          <p:cNvPr id="628774" name="Line 38">
            <a:extLst>
              <a:ext uri="{FF2B5EF4-FFF2-40B4-BE49-F238E27FC236}">
                <a16:creationId xmlns:a16="http://schemas.microsoft.com/office/drawing/2014/main" id="{CAB795B0-DB4C-6A43-B1F4-21BA0CF73635}"/>
              </a:ext>
            </a:extLst>
          </p:cNvPr>
          <p:cNvSpPr>
            <a:spLocks noChangeShapeType="1"/>
          </p:cNvSpPr>
          <p:nvPr/>
        </p:nvSpPr>
        <p:spPr bwMode="auto">
          <a:xfrm>
            <a:off x="66675" y="44577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ctr" defTabSz="914400" eaLnBrk="0" hangingPunct="0">
              <a:defRPr/>
            </a:pPr>
            <a:endParaRPr lang="en-US" sz="2400">
              <a:latin typeface="Arial"/>
              <a:ea typeface="+mn-ea"/>
              <a:cs typeface="Arial"/>
            </a:endParaRPr>
          </a:p>
        </p:txBody>
      </p:sp>
      <p:sp>
        <p:nvSpPr>
          <p:cNvPr id="628789" name="Rectangle 53">
            <a:extLst>
              <a:ext uri="{FF2B5EF4-FFF2-40B4-BE49-F238E27FC236}">
                <a16:creationId xmlns:a16="http://schemas.microsoft.com/office/drawing/2014/main" id="{2725C608-3D07-1445-8512-7AFBDFF6F06F}"/>
              </a:ext>
            </a:extLst>
          </p:cNvPr>
          <p:cNvSpPr>
            <a:spLocks noGrp="1" noChangeArrowheads="1"/>
          </p:cNvSpPr>
          <p:nvPr>
            <p:ph type="title" idx="4294967295"/>
          </p:nvPr>
        </p:nvSpPr>
        <p:spPr>
          <a:xfrm>
            <a:off x="685800" y="381000"/>
            <a:ext cx="7772400" cy="1143000"/>
          </a:xfrm>
          <a:effectLst>
            <a:outerShdw blurRad="63500" dist="35921" dir="2700000" algn="ctr" rotWithShape="0">
              <a:srgbClr val="030201">
                <a:alpha val="74997"/>
              </a:srgbClr>
            </a:outerShdw>
          </a:effectLst>
        </p:spPr>
        <p:txBody>
          <a:bodyPr/>
          <a:lstStyle/>
          <a:p>
            <a:pPr eaLnBrk="1" hangingPunct="1"/>
            <a:r>
              <a:rPr lang="en-US" altLang="en-US" b="1">
                <a:solidFill>
                  <a:schemeClr val="bg1"/>
                </a:solidFill>
                <a:ea typeface="ＭＳ Ｐゴシック" panose="020B0600070205080204" pitchFamily="34" charset="-128"/>
                <a:cs typeface="Arial" panose="020B0604020202020204" pitchFamily="34" charset="0"/>
              </a:rPr>
              <a:t>The Setting: Assyrian Might</a:t>
            </a:r>
            <a:endParaRPr lang="en-US" altLang="en-US">
              <a:ea typeface="ＭＳ Ｐゴシック" panose="020B0600070205080204" pitchFamily="34" charset="-128"/>
              <a:cs typeface="Arial" panose="020B0604020202020204" pitchFamily="34" charset="0"/>
            </a:endParaRPr>
          </a:p>
        </p:txBody>
      </p:sp>
      <p:sp>
        <p:nvSpPr>
          <p:cNvPr id="628790" name="Freeform 54">
            <a:extLst>
              <a:ext uri="{FF2B5EF4-FFF2-40B4-BE49-F238E27FC236}">
                <a16:creationId xmlns:a16="http://schemas.microsoft.com/office/drawing/2014/main" id="{AC5D49B1-E49B-824D-B321-11330025305E}"/>
              </a:ext>
            </a:extLst>
          </p:cNvPr>
          <p:cNvSpPr>
            <a:spLocks/>
          </p:cNvSpPr>
          <p:nvPr/>
        </p:nvSpPr>
        <p:spPr bwMode="auto">
          <a:xfrm>
            <a:off x="-96838" y="2917825"/>
            <a:ext cx="6407151" cy="1349375"/>
          </a:xfrm>
          <a:custGeom>
            <a:avLst/>
            <a:gdLst>
              <a:gd name="T0" fmla="*/ 0 w 4036"/>
              <a:gd name="T1" fmla="*/ 2147483647 h 850"/>
              <a:gd name="T2" fmla="*/ 2147483647 w 4036"/>
              <a:gd name="T3" fmla="*/ 2147483647 h 850"/>
              <a:gd name="T4" fmla="*/ 2147483647 w 4036"/>
              <a:gd name="T5" fmla="*/ 2147483647 h 850"/>
              <a:gd name="T6" fmla="*/ 2147483647 w 4036"/>
              <a:gd name="T7" fmla="*/ 2147483647 h 850"/>
              <a:gd name="T8" fmla="*/ 2147483647 w 4036"/>
              <a:gd name="T9" fmla="*/ 2147483647 h 850"/>
              <a:gd name="T10" fmla="*/ 2147483647 w 4036"/>
              <a:gd name="T11" fmla="*/ 2147483647 h 850"/>
              <a:gd name="T12" fmla="*/ 2147483647 w 4036"/>
              <a:gd name="T13" fmla="*/ 2147483647 h 850"/>
              <a:gd name="T14" fmla="*/ 2147483647 w 4036"/>
              <a:gd name="T15" fmla="*/ 2147483647 h 850"/>
              <a:gd name="T16" fmla="*/ 2147483647 w 4036"/>
              <a:gd name="T17" fmla="*/ 2147483647 h 850"/>
              <a:gd name="T18" fmla="*/ 2147483647 w 4036"/>
              <a:gd name="T19" fmla="*/ 2147483647 h 850"/>
              <a:gd name="T20" fmla="*/ 2147483647 w 4036"/>
              <a:gd name="T21" fmla="*/ 2147483647 h 850"/>
              <a:gd name="T22" fmla="*/ 2147483647 w 4036"/>
              <a:gd name="T23" fmla="*/ 2147483647 h 850"/>
              <a:gd name="T24" fmla="*/ 2147483647 w 4036"/>
              <a:gd name="T25" fmla="*/ 2147483647 h 850"/>
              <a:gd name="T26" fmla="*/ 2147483647 w 4036"/>
              <a:gd name="T27" fmla="*/ 2147483647 h 850"/>
              <a:gd name="T28" fmla="*/ 2147483647 w 4036"/>
              <a:gd name="T29" fmla="*/ 2147483647 h 850"/>
              <a:gd name="T30" fmla="*/ 2147483647 w 4036"/>
              <a:gd name="T31" fmla="*/ 2147483647 h 850"/>
              <a:gd name="T32" fmla="*/ 2147483647 w 4036"/>
              <a:gd name="T33" fmla="*/ 2147483647 h 850"/>
              <a:gd name="T34" fmla="*/ 2147483647 w 4036"/>
              <a:gd name="T35" fmla="*/ 2147483647 h 850"/>
              <a:gd name="T36" fmla="*/ 2147483647 w 4036"/>
              <a:gd name="T37" fmla="*/ 2147483647 h 850"/>
              <a:gd name="T38" fmla="*/ 2147483647 w 4036"/>
              <a:gd name="T39" fmla="*/ 2147483647 h 850"/>
              <a:gd name="T40" fmla="*/ 2147483647 w 4036"/>
              <a:gd name="T41" fmla="*/ 2147483647 h 850"/>
              <a:gd name="T42" fmla="*/ 2147483647 w 4036"/>
              <a:gd name="T43" fmla="*/ 2147483647 h 850"/>
              <a:gd name="T44" fmla="*/ 2147483647 w 4036"/>
              <a:gd name="T45" fmla="*/ 2147483647 h 850"/>
              <a:gd name="T46" fmla="*/ 2147483647 w 4036"/>
              <a:gd name="T47" fmla="*/ 2147483647 h 850"/>
              <a:gd name="T48" fmla="*/ 2147483647 w 4036"/>
              <a:gd name="T49" fmla="*/ 2147483647 h 850"/>
              <a:gd name="T50" fmla="*/ 2147483647 w 4036"/>
              <a:gd name="T51" fmla="*/ 2147483647 h 850"/>
              <a:gd name="T52" fmla="*/ 2147483647 w 4036"/>
              <a:gd name="T53" fmla="*/ 2147483647 h 850"/>
              <a:gd name="T54" fmla="*/ 2147483647 w 4036"/>
              <a:gd name="T55" fmla="*/ 2147483647 h 850"/>
              <a:gd name="T56" fmla="*/ 2147483647 w 4036"/>
              <a:gd name="T57" fmla="*/ 2147483647 h 850"/>
              <a:gd name="T58" fmla="*/ 2147483647 w 4036"/>
              <a:gd name="T59" fmla="*/ 2147483647 h 850"/>
              <a:gd name="T60" fmla="*/ 2147483647 w 4036"/>
              <a:gd name="T61" fmla="*/ 2147483647 h 850"/>
              <a:gd name="T62" fmla="*/ 2147483647 w 4036"/>
              <a:gd name="T63" fmla="*/ 2147483647 h 850"/>
              <a:gd name="T64" fmla="*/ 2147483647 w 4036"/>
              <a:gd name="T65" fmla="*/ 2147483647 h 850"/>
              <a:gd name="T66" fmla="*/ 2147483647 w 4036"/>
              <a:gd name="T67" fmla="*/ 2147483647 h 850"/>
              <a:gd name="T68" fmla="*/ 2147483647 w 4036"/>
              <a:gd name="T69" fmla="*/ 2147483647 h 850"/>
              <a:gd name="T70" fmla="*/ 2147483647 w 4036"/>
              <a:gd name="T71" fmla="*/ 2147483647 h 850"/>
              <a:gd name="T72" fmla="*/ 2147483647 w 4036"/>
              <a:gd name="T73" fmla="*/ 2147483647 h 850"/>
              <a:gd name="T74" fmla="*/ 2147483647 w 4036"/>
              <a:gd name="T75" fmla="*/ 2147483647 h 850"/>
              <a:gd name="T76" fmla="*/ 2147483647 w 4036"/>
              <a:gd name="T77" fmla="*/ 2147483647 h 850"/>
              <a:gd name="T78" fmla="*/ 2147483647 w 4036"/>
              <a:gd name="T79" fmla="*/ 2147483647 h 8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36"/>
              <a:gd name="T121" fmla="*/ 0 h 850"/>
              <a:gd name="T122" fmla="*/ 4036 w 4036"/>
              <a:gd name="T123" fmla="*/ 850 h 8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36" h="850">
                <a:moveTo>
                  <a:pt x="0" y="346"/>
                </a:moveTo>
                <a:cubicBezTo>
                  <a:pt x="49" y="329"/>
                  <a:pt x="79" y="300"/>
                  <a:pt x="131" y="285"/>
                </a:cubicBezTo>
                <a:cubicBezTo>
                  <a:pt x="158" y="255"/>
                  <a:pt x="181" y="210"/>
                  <a:pt x="218" y="189"/>
                </a:cubicBezTo>
                <a:cubicBezTo>
                  <a:pt x="255" y="167"/>
                  <a:pt x="306" y="158"/>
                  <a:pt x="348" y="146"/>
                </a:cubicBezTo>
                <a:cubicBezTo>
                  <a:pt x="460" y="67"/>
                  <a:pt x="294" y="179"/>
                  <a:pt x="400" y="119"/>
                </a:cubicBezTo>
                <a:cubicBezTo>
                  <a:pt x="466" y="81"/>
                  <a:pt x="519" y="32"/>
                  <a:pt x="600" y="24"/>
                </a:cubicBezTo>
                <a:cubicBezTo>
                  <a:pt x="649" y="18"/>
                  <a:pt x="698" y="18"/>
                  <a:pt x="748" y="15"/>
                </a:cubicBezTo>
                <a:cubicBezTo>
                  <a:pt x="860" y="19"/>
                  <a:pt x="978" y="12"/>
                  <a:pt x="1087" y="50"/>
                </a:cubicBezTo>
                <a:cubicBezTo>
                  <a:pt x="1197" y="43"/>
                  <a:pt x="1226" y="42"/>
                  <a:pt x="1313" y="24"/>
                </a:cubicBezTo>
                <a:cubicBezTo>
                  <a:pt x="1330" y="27"/>
                  <a:pt x="1347" y="31"/>
                  <a:pt x="1365" y="33"/>
                </a:cubicBezTo>
                <a:cubicBezTo>
                  <a:pt x="1417" y="37"/>
                  <a:pt x="1470" y="33"/>
                  <a:pt x="1522" y="41"/>
                </a:cubicBezTo>
                <a:cubicBezTo>
                  <a:pt x="1530" y="42"/>
                  <a:pt x="1531" y="54"/>
                  <a:pt x="1539" y="59"/>
                </a:cubicBezTo>
                <a:cubicBezTo>
                  <a:pt x="1546" y="63"/>
                  <a:pt x="1556" y="64"/>
                  <a:pt x="1565" y="67"/>
                </a:cubicBezTo>
                <a:cubicBezTo>
                  <a:pt x="1584" y="86"/>
                  <a:pt x="1597" y="108"/>
                  <a:pt x="1618" y="128"/>
                </a:cubicBezTo>
                <a:cubicBezTo>
                  <a:pt x="1625" y="190"/>
                  <a:pt x="1615" y="271"/>
                  <a:pt x="1661" y="320"/>
                </a:cubicBezTo>
                <a:cubicBezTo>
                  <a:pt x="1673" y="356"/>
                  <a:pt x="1699" y="368"/>
                  <a:pt x="1731" y="389"/>
                </a:cubicBezTo>
                <a:cubicBezTo>
                  <a:pt x="1749" y="450"/>
                  <a:pt x="1755" y="518"/>
                  <a:pt x="1792" y="572"/>
                </a:cubicBezTo>
                <a:cubicBezTo>
                  <a:pt x="1812" y="638"/>
                  <a:pt x="1796" y="721"/>
                  <a:pt x="1861" y="763"/>
                </a:cubicBezTo>
                <a:cubicBezTo>
                  <a:pt x="1928" y="756"/>
                  <a:pt x="1980" y="744"/>
                  <a:pt x="2044" y="728"/>
                </a:cubicBezTo>
                <a:cubicBezTo>
                  <a:pt x="2117" y="737"/>
                  <a:pt x="2182" y="749"/>
                  <a:pt x="2252" y="772"/>
                </a:cubicBezTo>
                <a:cubicBezTo>
                  <a:pt x="2269" y="777"/>
                  <a:pt x="2287" y="783"/>
                  <a:pt x="2305" y="789"/>
                </a:cubicBezTo>
                <a:cubicBezTo>
                  <a:pt x="2313" y="791"/>
                  <a:pt x="2331" y="798"/>
                  <a:pt x="2331" y="798"/>
                </a:cubicBezTo>
                <a:cubicBezTo>
                  <a:pt x="2398" y="783"/>
                  <a:pt x="2359" y="804"/>
                  <a:pt x="2383" y="763"/>
                </a:cubicBezTo>
                <a:cubicBezTo>
                  <a:pt x="2393" y="744"/>
                  <a:pt x="2418" y="711"/>
                  <a:pt x="2418" y="711"/>
                </a:cubicBezTo>
                <a:cubicBezTo>
                  <a:pt x="2432" y="662"/>
                  <a:pt x="2439" y="609"/>
                  <a:pt x="2461" y="563"/>
                </a:cubicBezTo>
                <a:cubicBezTo>
                  <a:pt x="2508" y="460"/>
                  <a:pt x="2560" y="360"/>
                  <a:pt x="2609" y="259"/>
                </a:cubicBezTo>
                <a:cubicBezTo>
                  <a:pt x="2635" y="202"/>
                  <a:pt x="2635" y="170"/>
                  <a:pt x="2687" y="137"/>
                </a:cubicBezTo>
                <a:cubicBezTo>
                  <a:pt x="2707" y="107"/>
                  <a:pt x="2722" y="95"/>
                  <a:pt x="2757" y="85"/>
                </a:cubicBezTo>
                <a:cubicBezTo>
                  <a:pt x="2812" y="46"/>
                  <a:pt x="2843" y="56"/>
                  <a:pt x="2922" y="50"/>
                </a:cubicBezTo>
                <a:cubicBezTo>
                  <a:pt x="3064" y="0"/>
                  <a:pt x="3070" y="35"/>
                  <a:pt x="3322" y="41"/>
                </a:cubicBezTo>
                <a:cubicBezTo>
                  <a:pt x="3452" y="60"/>
                  <a:pt x="3583" y="48"/>
                  <a:pt x="3713" y="76"/>
                </a:cubicBezTo>
                <a:cubicBezTo>
                  <a:pt x="3733" y="95"/>
                  <a:pt x="3750" y="112"/>
                  <a:pt x="3774" y="128"/>
                </a:cubicBezTo>
                <a:cubicBezTo>
                  <a:pt x="3787" y="206"/>
                  <a:pt x="3826" y="272"/>
                  <a:pt x="3852" y="346"/>
                </a:cubicBezTo>
                <a:cubicBezTo>
                  <a:pt x="3858" y="363"/>
                  <a:pt x="3859" y="382"/>
                  <a:pt x="3870" y="398"/>
                </a:cubicBezTo>
                <a:cubicBezTo>
                  <a:pt x="3875" y="406"/>
                  <a:pt x="3882" y="414"/>
                  <a:pt x="3887" y="424"/>
                </a:cubicBezTo>
                <a:cubicBezTo>
                  <a:pt x="3894" y="440"/>
                  <a:pt x="3905" y="476"/>
                  <a:pt x="3905" y="476"/>
                </a:cubicBezTo>
                <a:cubicBezTo>
                  <a:pt x="3914" y="554"/>
                  <a:pt x="3933" y="639"/>
                  <a:pt x="3965" y="711"/>
                </a:cubicBezTo>
                <a:cubicBezTo>
                  <a:pt x="3972" y="727"/>
                  <a:pt x="3970" y="749"/>
                  <a:pt x="3983" y="763"/>
                </a:cubicBezTo>
                <a:cubicBezTo>
                  <a:pt x="3997" y="777"/>
                  <a:pt x="4026" y="807"/>
                  <a:pt x="4026" y="807"/>
                </a:cubicBezTo>
                <a:cubicBezTo>
                  <a:pt x="4036" y="838"/>
                  <a:pt x="4035" y="823"/>
                  <a:pt x="4035" y="850"/>
                </a:cubicBezTo>
              </a:path>
            </a:pathLst>
          </a:cu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cs typeface="Arial" panose="020B0604020202020204" pitchFamily="34" charset="0"/>
            </a:endParaRPr>
          </a:p>
        </p:txBody>
      </p:sp>
      <p:sp>
        <p:nvSpPr>
          <p:cNvPr id="628775" name="Text Box 39">
            <a:extLst>
              <a:ext uri="{FF2B5EF4-FFF2-40B4-BE49-F238E27FC236}">
                <a16:creationId xmlns:a16="http://schemas.microsoft.com/office/drawing/2014/main" id="{ECDBF384-5586-0143-82A0-7EBA88FC4DC3}"/>
              </a:ext>
            </a:extLst>
          </p:cNvPr>
          <p:cNvSpPr txBox="1">
            <a:spLocks noChangeArrowheads="1"/>
          </p:cNvSpPr>
          <p:nvPr/>
        </p:nvSpPr>
        <p:spPr bwMode="auto">
          <a:xfrm>
            <a:off x="2209800" y="2209800"/>
            <a:ext cx="220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a:solidFill>
                  <a:srgbClr val="FFFF00"/>
                </a:solidFill>
                <a:latin typeface="Arial"/>
                <a:ea typeface="+mn-ea"/>
                <a:cs typeface="Arial"/>
              </a:rPr>
              <a:t>Weak 790-745</a:t>
            </a:r>
          </a:p>
        </p:txBody>
      </p:sp>
      <p:sp>
        <p:nvSpPr>
          <p:cNvPr id="628793" name="AutoShape 57">
            <a:extLst>
              <a:ext uri="{FF2B5EF4-FFF2-40B4-BE49-F238E27FC236}">
                <a16:creationId xmlns:a16="http://schemas.microsoft.com/office/drawing/2014/main" id="{46499B63-A51D-7F49-A5EC-2074263B29D0}"/>
              </a:ext>
            </a:extLst>
          </p:cNvPr>
          <p:cNvSpPr>
            <a:spLocks noChangeArrowheads="1"/>
          </p:cNvSpPr>
          <p:nvPr/>
        </p:nvSpPr>
        <p:spPr bwMode="auto">
          <a:xfrm rot="-5400000">
            <a:off x="2514600" y="5029200"/>
            <a:ext cx="19812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cs typeface="Arial" panose="020B0604020202020204" pitchFamily="34" charset="0"/>
            </a:endParaRPr>
          </a:p>
        </p:txBody>
      </p:sp>
      <p:sp>
        <p:nvSpPr>
          <p:cNvPr id="628794" name="Text Box 58">
            <a:extLst>
              <a:ext uri="{FF2B5EF4-FFF2-40B4-BE49-F238E27FC236}">
                <a16:creationId xmlns:a16="http://schemas.microsoft.com/office/drawing/2014/main" id="{29D1D9F2-3228-5D47-A5F4-B14F6E5CEAB4}"/>
              </a:ext>
            </a:extLst>
          </p:cNvPr>
          <p:cNvSpPr txBox="1">
            <a:spLocks noChangeArrowheads="1"/>
          </p:cNvSpPr>
          <p:nvPr/>
        </p:nvSpPr>
        <p:spPr bwMode="auto">
          <a:xfrm>
            <a:off x="2438400" y="598805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a:spcBef>
                <a:spcPct val="50000"/>
              </a:spcBef>
              <a:defRPr/>
            </a:pPr>
            <a:r>
              <a:rPr lang="en-US" sz="3600" b="1" dirty="0">
                <a:solidFill>
                  <a:srgbClr val="FFFF00"/>
                </a:solidFill>
                <a:latin typeface="Arial"/>
                <a:ea typeface="+mn-ea"/>
                <a:cs typeface="Arial"/>
              </a:rPr>
              <a:t>Jonah</a:t>
            </a:r>
          </a:p>
        </p:txBody>
      </p:sp>
      <p:sp>
        <p:nvSpPr>
          <p:cNvPr id="628795" name="Text Box 59">
            <a:extLst>
              <a:ext uri="{FF2B5EF4-FFF2-40B4-BE49-F238E27FC236}">
                <a16:creationId xmlns:a16="http://schemas.microsoft.com/office/drawing/2014/main" id="{50059194-2067-D946-839D-68DC49D9AEED}"/>
              </a:ext>
            </a:extLst>
          </p:cNvPr>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spcBef>
                <a:spcPct val="50000"/>
              </a:spcBef>
            </a:pPr>
            <a:r>
              <a:rPr lang="en-US" altLang="en-US">
                <a:solidFill>
                  <a:srgbClr val="FFFFFF"/>
                </a:solidFill>
                <a:cs typeface="Arial" panose="020B0604020202020204" pitchFamily="34" charset="0"/>
              </a:rPr>
              <a:t>443</a:t>
            </a:r>
            <a:endParaRPr lang="en-US" altLang="en-US" sz="3600">
              <a:solidFill>
                <a:srgbClr val="FFFFFF"/>
              </a:solidFill>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8748"/>
                                        </p:tgtEl>
                                        <p:attrNameLst>
                                          <p:attrName>style.visibility</p:attrName>
                                        </p:attrNameLst>
                                      </p:cBhvr>
                                      <p:to>
                                        <p:strVal val="visible"/>
                                      </p:to>
                                    </p:set>
                                    <p:animEffect transition="in" filter="blinds(horizontal)">
                                      <p:cBhvr>
                                        <p:cTn id="7" dur="500"/>
                                        <p:tgtEl>
                                          <p:spTgt spid="628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28775"/>
                                        </p:tgtEl>
                                        <p:attrNameLst>
                                          <p:attrName>style.visibility</p:attrName>
                                        </p:attrNameLst>
                                      </p:cBhvr>
                                      <p:to>
                                        <p:strVal val="visible"/>
                                      </p:to>
                                    </p:set>
                                    <p:animEffect transition="in" filter="blinds(horizontal)">
                                      <p:cBhvr>
                                        <p:cTn id="12" dur="500"/>
                                        <p:tgtEl>
                                          <p:spTgt spid="6287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28751"/>
                                        </p:tgtEl>
                                        <p:attrNameLst>
                                          <p:attrName>style.visibility</p:attrName>
                                        </p:attrNameLst>
                                      </p:cBhvr>
                                      <p:to>
                                        <p:strVal val="visible"/>
                                      </p:to>
                                    </p:set>
                                    <p:animEffect transition="in" filter="blinds(horizontal)">
                                      <p:cBhvr>
                                        <p:cTn id="17" dur="500"/>
                                        <p:tgtEl>
                                          <p:spTgt spid="6287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8790"/>
                                        </p:tgtEl>
                                        <p:attrNameLst>
                                          <p:attrName>style.visibility</p:attrName>
                                        </p:attrNameLst>
                                      </p:cBhvr>
                                      <p:to>
                                        <p:strVal val="visible"/>
                                      </p:to>
                                    </p:set>
                                    <p:animEffect transition="in" filter="wipe(left)">
                                      <p:cBhvr>
                                        <p:cTn id="22" dur="500"/>
                                        <p:tgtEl>
                                          <p:spTgt spid="6287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28793"/>
                                        </p:tgtEl>
                                        <p:attrNameLst>
                                          <p:attrName>style.visibility</p:attrName>
                                        </p:attrNameLst>
                                      </p:cBhvr>
                                      <p:to>
                                        <p:strVal val="visible"/>
                                      </p:to>
                                    </p:set>
                                    <p:animEffect transition="in" filter="wipe(down)">
                                      <p:cBhvr>
                                        <p:cTn id="27" dur="500"/>
                                        <p:tgtEl>
                                          <p:spTgt spid="628793"/>
                                        </p:tgtEl>
                                      </p:cBhvr>
                                    </p:animEffect>
                                  </p:childTnLst>
                                </p:cTn>
                              </p:par>
                              <p:par>
                                <p:cTn id="28" presetID="16" presetClass="entr" presetSubtype="26" fill="hold" grpId="0" nodeType="withEffect">
                                  <p:stCondLst>
                                    <p:cond delay="0"/>
                                  </p:stCondLst>
                                  <p:childTnLst>
                                    <p:set>
                                      <p:cBhvr>
                                        <p:cTn id="29" dur="1" fill="hold">
                                          <p:stCondLst>
                                            <p:cond delay="0"/>
                                          </p:stCondLst>
                                        </p:cTn>
                                        <p:tgtEl>
                                          <p:spTgt spid="628794"/>
                                        </p:tgtEl>
                                        <p:attrNameLst>
                                          <p:attrName>style.visibility</p:attrName>
                                        </p:attrNameLst>
                                      </p:cBhvr>
                                      <p:to>
                                        <p:strVal val="visible"/>
                                      </p:to>
                                    </p:set>
                                    <p:animEffect transition="in" filter="barn(inHorizontal)">
                                      <p:cBhvr>
                                        <p:cTn id="30" dur="500"/>
                                        <p:tgtEl>
                                          <p:spTgt spid="628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48" grpId="0"/>
      <p:bldP spid="628751" grpId="0"/>
      <p:bldP spid="628790" grpId="0" animBg="1"/>
      <p:bldP spid="628775" grpId="0"/>
      <p:bldP spid="628793" grpId="0" animBg="1"/>
      <p:bldP spid="62879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1842" name="Picture 6" descr="28 Dav-Sol small.jpg">
            <a:extLst>
              <a:ext uri="{FF2B5EF4-FFF2-40B4-BE49-F238E27FC236}">
                <a16:creationId xmlns:a16="http://schemas.microsoft.com/office/drawing/2014/main" id="{7626D40A-5390-2E4A-992A-23FAFF5D80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3" name="Text Box 24">
            <a:extLst>
              <a:ext uri="{FF2B5EF4-FFF2-40B4-BE49-F238E27FC236}">
                <a16:creationId xmlns:a16="http://schemas.microsoft.com/office/drawing/2014/main" id="{F789B33F-2157-2743-BE51-498A6E2FFBB7}"/>
              </a:ext>
            </a:extLst>
          </p:cNvPr>
          <p:cNvSpPr txBox="1">
            <a:spLocks noChangeArrowheads="1"/>
          </p:cNvSpPr>
          <p:nvPr/>
        </p:nvSpPr>
        <p:spPr bwMode="auto">
          <a:xfrm>
            <a:off x="8305800" y="15875"/>
            <a:ext cx="762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eaLnBrk="1" hangingPunct="1">
              <a:spcBef>
                <a:spcPct val="50000"/>
              </a:spcBef>
            </a:pPr>
            <a:r>
              <a:rPr lang="en-US" altLang="en-US" b="1">
                <a:latin typeface="Comic Sans MS" panose="030F0902030302020204" pitchFamily="66" charset="0"/>
                <a:ea typeface="MS Pゴシック" pitchFamily="-92" charset="-128"/>
              </a:rPr>
              <a:t>446</a:t>
            </a:r>
          </a:p>
        </p:txBody>
      </p:sp>
      <p:sp>
        <p:nvSpPr>
          <p:cNvPr id="99354" name="Rectangle 26" descr="Green marble">
            <a:extLst>
              <a:ext uri="{FF2B5EF4-FFF2-40B4-BE49-F238E27FC236}">
                <a16:creationId xmlns:a16="http://schemas.microsoft.com/office/drawing/2014/main" id="{86ACBCB3-6A32-1447-AE87-3F61C9C018C0}"/>
              </a:ext>
            </a:extLst>
          </p:cNvPr>
          <p:cNvSpPr>
            <a:spLocks noGrp="1" noChangeArrowheads="1"/>
          </p:cNvSpPr>
          <p:nvPr>
            <p:ph type="title" idx="4294967295"/>
          </p:nvPr>
        </p:nvSpPr>
        <p:spPr>
          <a:xfrm>
            <a:off x="0" y="109538"/>
            <a:ext cx="3124200" cy="1490662"/>
          </a:xfrm>
          <a:effectLst>
            <a:outerShdw blurRad="63500" dist="107763" dir="2700000" algn="ctr" rotWithShape="0">
              <a:srgbClr val="030201">
                <a:alpha val="74998"/>
              </a:srgbClr>
            </a:outerShdw>
          </a:effectLst>
        </p:spPr>
        <p:txBody>
          <a:bodyPr/>
          <a:lstStyle/>
          <a:p>
            <a:pPr eaLnBrk="1" hangingPunct="1"/>
            <a:r>
              <a:rPr lang="en-US" altLang="en-US" sz="2900" b="1">
                <a:solidFill>
                  <a:srgbClr val="FFFFFF"/>
                </a:solidFill>
              </a:rPr>
              <a:t>Expansion under Jeroboam II</a:t>
            </a:r>
            <a:endParaRPr lang="en-US" altLang="en-US">
              <a:solidFill>
                <a:schemeClr val="bg1"/>
              </a:solidFill>
            </a:endParaRPr>
          </a:p>
        </p:txBody>
      </p:sp>
      <p:grpSp>
        <p:nvGrpSpPr>
          <p:cNvPr id="2" name="Group 14">
            <a:extLst>
              <a:ext uri="{FF2B5EF4-FFF2-40B4-BE49-F238E27FC236}">
                <a16:creationId xmlns:a16="http://schemas.microsoft.com/office/drawing/2014/main" id="{5D81E53A-F02B-5644-AFF7-61E0F66E8892}"/>
              </a:ext>
            </a:extLst>
          </p:cNvPr>
          <p:cNvGrpSpPr/>
          <p:nvPr/>
        </p:nvGrpSpPr>
        <p:grpSpPr>
          <a:xfrm>
            <a:off x="5715000" y="1447800"/>
            <a:ext cx="3429000" cy="2743200"/>
            <a:chOff x="5715000" y="1447800"/>
            <a:chExt cx="3429000" cy="2743200"/>
          </a:xfrm>
          <a:solidFill>
            <a:srgbClr val="242A59"/>
          </a:solidFill>
        </p:grpSpPr>
        <p:sp>
          <p:nvSpPr>
            <p:cNvPr id="13" name="Parallelogram 12">
              <a:extLst>
                <a:ext uri="{FF2B5EF4-FFF2-40B4-BE49-F238E27FC236}">
                  <a16:creationId xmlns:a16="http://schemas.microsoft.com/office/drawing/2014/main" id="{39726C2A-D99D-3A44-A851-2A04B6174423}"/>
                </a:ext>
              </a:extLst>
            </p:cNvPr>
            <p:cNvSpPr/>
            <p:nvPr/>
          </p:nvSpPr>
          <p:spPr bwMode="auto">
            <a:xfrm>
              <a:off x="5715000" y="1447800"/>
              <a:ext cx="1676400" cy="2743200"/>
            </a:xfrm>
            <a:prstGeom prst="parallelogram">
              <a:avLst>
                <a:gd name="adj" fmla="val 57989"/>
              </a:avLst>
            </a:prstGeom>
            <a:grpFill/>
            <a:ln w="9525" cap="flat" cmpd="sng" algn="ctr">
              <a:solidFill>
                <a:schemeClr val="tx1"/>
              </a:solidFill>
              <a:prstDash val="solid"/>
              <a:round/>
              <a:headEnd type="none" w="med" len="med"/>
              <a:tailEnd type="none" w="med" len="med"/>
            </a:ln>
            <a:effectLst/>
          </p:spPr>
          <p:txBody>
            <a:bodyPr wrap="none" anchor="ctr"/>
            <a:lstStyle/>
            <a:p>
              <a:pPr algn="ctr" defTabSz="914400" eaLnBrk="0" hangingPunct="0">
                <a:defRPr/>
              </a:pPr>
              <a:endParaRPr lang="en-US" sz="2400">
                <a:solidFill>
                  <a:srgbClr val="FFFFFF"/>
                </a:solidFill>
                <a:latin typeface="Times New Roman" pitchFamily="-112" charset="0"/>
                <a:ea typeface="+mn-ea"/>
              </a:endParaRPr>
            </a:p>
          </p:txBody>
        </p:sp>
        <p:sp>
          <p:nvSpPr>
            <p:cNvPr id="14" name="TextBox 13">
              <a:extLst>
                <a:ext uri="{FF2B5EF4-FFF2-40B4-BE49-F238E27FC236}">
                  <a16:creationId xmlns:a16="http://schemas.microsoft.com/office/drawing/2014/main" id="{895E2E11-B122-CB42-AC2A-0EF17E1A6E49}"/>
                </a:ext>
              </a:extLst>
            </p:cNvPr>
            <p:cNvSpPr txBox="1"/>
            <p:nvPr/>
          </p:nvSpPr>
          <p:spPr>
            <a:xfrm>
              <a:off x="7184902" y="1752600"/>
              <a:ext cx="1959098" cy="400110"/>
            </a:xfrm>
            <a:prstGeom prst="rect">
              <a:avLst/>
            </a:prstGeom>
            <a:grpFill/>
          </p:spPr>
          <p:txBody>
            <a:bodyPr>
              <a:spAutoFit/>
            </a:bodyPr>
            <a:lstStyle/>
            <a:p>
              <a:pPr algn="ctr" defTabSz="914400" eaLnBrk="0" hangingPunct="0">
                <a:defRPr/>
              </a:pPr>
              <a:r>
                <a:rPr lang="en-US" sz="2000" b="1" dirty="0">
                  <a:solidFill>
                    <a:srgbClr val="FFFFFF"/>
                  </a:solidFill>
                  <a:latin typeface="Arial"/>
                  <a:ea typeface="+mn-ea"/>
                  <a:cs typeface="Arial"/>
                </a:rPr>
                <a:t>Jeroboam II</a:t>
              </a:r>
            </a:p>
          </p:txBody>
        </p:sp>
      </p:grpSp>
      <p:sp>
        <p:nvSpPr>
          <p:cNvPr id="16" name="TextBox 15">
            <a:extLst>
              <a:ext uri="{FF2B5EF4-FFF2-40B4-BE49-F238E27FC236}">
                <a16:creationId xmlns:a16="http://schemas.microsoft.com/office/drawing/2014/main" id="{6DB77EB7-DE7E-2145-AAA2-E282CF24C76B}"/>
              </a:ext>
            </a:extLst>
          </p:cNvPr>
          <p:cNvSpPr txBox="1">
            <a:spLocks noChangeArrowheads="1"/>
          </p:cNvSpPr>
          <p:nvPr/>
        </p:nvSpPr>
        <p:spPr bwMode="auto">
          <a:xfrm>
            <a:off x="0" y="3441700"/>
            <a:ext cx="4495800" cy="3378200"/>
          </a:xfrm>
          <a:prstGeom prst="rect">
            <a:avLst/>
          </a:prstGeom>
          <a:solidFill>
            <a:srgbClr val="232A5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r>
              <a:rPr lang="en-US" altLang="en-US">
                <a:ea typeface="MS Pゴシック" pitchFamily="-92" charset="-128"/>
              </a:rPr>
              <a:t>“Jeroboam II recovered the territories of Israel between Lebo-hamath and the Dead Sea,</a:t>
            </a:r>
            <a:r>
              <a:rPr lang="en-US" altLang="en-US" baseline="30000">
                <a:ea typeface="MS Pゴシック" pitchFamily="-92" charset="-128"/>
              </a:rPr>
              <a:t>*</a:t>
            </a:r>
            <a:r>
              <a:rPr lang="en-US" altLang="en-US">
                <a:ea typeface="MS Pゴシック" pitchFamily="-92" charset="-128"/>
              </a:rPr>
              <a:t> just as the Lord, the God of Israel, had promised through Jonah son of Amittai, the prophet from Gath-hepher.” </a:t>
            </a:r>
            <a:br>
              <a:rPr lang="en-US" altLang="en-US">
                <a:ea typeface="MS Pゴシック" pitchFamily="-92" charset="-128"/>
              </a:rPr>
            </a:br>
            <a:r>
              <a:rPr lang="en-US" altLang="en-US">
                <a:ea typeface="MS Pゴシック" pitchFamily="-92" charset="-128"/>
              </a:rPr>
              <a:t>(2 Kings 14:25 NLT).</a:t>
            </a:r>
            <a:br>
              <a:rPr lang="en-US" altLang="en-US">
                <a:ea typeface="MS Pゴシック" pitchFamily="-92" charset="-128"/>
              </a:rPr>
            </a:br>
            <a:r>
              <a:rPr lang="en-US" altLang="en-US">
                <a:ea typeface="MS Pゴシック" pitchFamily="-92" charset="-128"/>
              </a:rPr>
              <a:t>* Hebrew the sea of the Arabah</a:t>
            </a:r>
          </a:p>
        </p:txBody>
      </p:sp>
      <p:grpSp>
        <p:nvGrpSpPr>
          <p:cNvPr id="3" name="Group 10">
            <a:extLst>
              <a:ext uri="{FF2B5EF4-FFF2-40B4-BE49-F238E27FC236}">
                <a16:creationId xmlns:a16="http://schemas.microsoft.com/office/drawing/2014/main" id="{AAE54396-FA74-4149-8C16-EF4EAE4B0056}"/>
              </a:ext>
            </a:extLst>
          </p:cNvPr>
          <p:cNvGrpSpPr/>
          <p:nvPr/>
        </p:nvGrpSpPr>
        <p:grpSpPr>
          <a:xfrm>
            <a:off x="5715000" y="3429000"/>
            <a:ext cx="3429000" cy="762000"/>
            <a:chOff x="5715000" y="3429000"/>
            <a:chExt cx="2994255" cy="762000"/>
          </a:xfrm>
          <a:solidFill>
            <a:srgbClr val="030201"/>
          </a:solidFill>
        </p:grpSpPr>
        <p:sp>
          <p:nvSpPr>
            <p:cNvPr id="9" name="Parallelogram 8">
              <a:extLst>
                <a:ext uri="{FF2B5EF4-FFF2-40B4-BE49-F238E27FC236}">
                  <a16:creationId xmlns:a16="http://schemas.microsoft.com/office/drawing/2014/main" id="{432EC21B-79F2-D742-96F3-721ADC52BC13}"/>
                </a:ext>
              </a:extLst>
            </p:cNvPr>
            <p:cNvSpPr/>
            <p:nvPr/>
          </p:nvSpPr>
          <p:spPr bwMode="auto">
            <a:xfrm>
              <a:off x="5715000" y="3505200"/>
              <a:ext cx="609600" cy="685800"/>
            </a:xfrm>
            <a:prstGeom prst="parallelogram">
              <a:avLst/>
            </a:prstGeom>
            <a:grpFill/>
            <a:ln w="9525" cap="flat" cmpd="sng" algn="ctr">
              <a:solidFill>
                <a:schemeClr val="tx1"/>
              </a:solidFill>
              <a:prstDash val="solid"/>
              <a:round/>
              <a:headEnd type="none" w="med" len="med"/>
              <a:tailEnd type="none" w="med" len="med"/>
            </a:ln>
            <a:effectLst/>
          </p:spPr>
          <p:txBody>
            <a:bodyPr wrap="none" anchor="ctr"/>
            <a:lstStyle/>
            <a:p>
              <a:pPr algn="ctr" defTabSz="914400" eaLnBrk="0" hangingPunct="0">
                <a:defRPr/>
              </a:pPr>
              <a:endParaRPr lang="en-US" sz="2400">
                <a:solidFill>
                  <a:srgbClr val="FFFFFF"/>
                </a:solidFill>
                <a:latin typeface="Times New Roman" pitchFamily="-112" charset="0"/>
                <a:ea typeface="+mn-ea"/>
              </a:endParaRPr>
            </a:p>
          </p:txBody>
        </p:sp>
        <p:sp>
          <p:nvSpPr>
            <p:cNvPr id="10" name="TextBox 9">
              <a:extLst>
                <a:ext uri="{FF2B5EF4-FFF2-40B4-BE49-F238E27FC236}">
                  <a16:creationId xmlns:a16="http://schemas.microsoft.com/office/drawing/2014/main" id="{51C869EE-27A9-0946-95FA-3250E57CD749}"/>
                </a:ext>
              </a:extLst>
            </p:cNvPr>
            <p:cNvSpPr txBox="1"/>
            <p:nvPr/>
          </p:nvSpPr>
          <p:spPr>
            <a:xfrm>
              <a:off x="6380390" y="3429000"/>
              <a:ext cx="2328865" cy="400110"/>
            </a:xfrm>
            <a:prstGeom prst="rect">
              <a:avLst/>
            </a:prstGeom>
            <a:grpFill/>
          </p:spPr>
          <p:txBody>
            <a:bodyPr>
              <a:spAutoFit/>
            </a:bodyPr>
            <a:lstStyle/>
            <a:p>
              <a:pPr algn="ctr" defTabSz="914400" eaLnBrk="0" hangingPunct="0">
                <a:defRPr/>
              </a:pPr>
              <a:r>
                <a:rPr lang="en-US" sz="2000" b="1" dirty="0">
                  <a:solidFill>
                    <a:srgbClr val="FFFFFF"/>
                  </a:solidFill>
                  <a:latin typeface="Arial"/>
                  <a:ea typeface="+mn-ea"/>
                  <a:cs typeface="Arial"/>
                </a:rPr>
                <a:t>Jeroboam I (930 BC)</a:t>
              </a: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3890" name="Picture 2" descr="Picture">
            <a:extLst>
              <a:ext uri="{FF2B5EF4-FFF2-40B4-BE49-F238E27FC236}">
                <a16:creationId xmlns:a16="http://schemas.microsoft.com/office/drawing/2014/main" id="{7137855A-F81D-3E42-AD04-789F27D50114}"/>
              </a:ext>
            </a:extLst>
          </p:cNvPr>
          <p:cNvPicPr>
            <a:picLocks noChangeArrowheads="1"/>
          </p:cNvPicPr>
          <p:nvPr/>
        </p:nvPicPr>
        <p:blipFill>
          <a:blip r:embed="rId3">
            <a:extLst>
              <a:ext uri="{28A0092B-C50C-407E-A947-70E740481C1C}">
                <a14:useLocalDpi xmlns:a14="http://schemas.microsoft.com/office/drawing/2010/main" val="0"/>
              </a:ext>
            </a:extLst>
          </a:blip>
          <a:srcRect r="839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a:extLst>
              <a:ext uri="{FF2B5EF4-FFF2-40B4-BE49-F238E27FC236}">
                <a16:creationId xmlns:a16="http://schemas.microsoft.com/office/drawing/2014/main" id="{4D354B02-A2FE-2448-8777-5DE844236136}"/>
              </a:ext>
            </a:extLst>
          </p:cNvPr>
          <p:cNvSpPr txBox="1">
            <a:spLocks noChangeArrowheads="1"/>
          </p:cNvSpPr>
          <p:nvPr/>
        </p:nvSpPr>
        <p:spPr bwMode="auto">
          <a:xfrm>
            <a:off x="3962400" y="2514600"/>
            <a:ext cx="9525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defTabSz="914400">
              <a:defRPr/>
            </a:pPr>
            <a:r>
              <a:rPr lang="en-US" sz="2400" b="1">
                <a:solidFill>
                  <a:srgbClr val="F9055C"/>
                </a:solidFill>
                <a:latin typeface="Comic Sans MS" pitchFamily="-128" charset="0"/>
                <a:ea typeface="+mn-ea"/>
              </a:rPr>
              <a:t>Amos</a:t>
            </a:r>
          </a:p>
        </p:txBody>
      </p:sp>
      <p:sp>
        <p:nvSpPr>
          <p:cNvPr id="21508" name="Text Box 4">
            <a:extLst>
              <a:ext uri="{FF2B5EF4-FFF2-40B4-BE49-F238E27FC236}">
                <a16:creationId xmlns:a16="http://schemas.microsoft.com/office/drawing/2014/main" id="{058EB1BA-6434-3A4F-887F-BDB2224788BC}"/>
              </a:ext>
            </a:extLst>
          </p:cNvPr>
          <p:cNvSpPr txBox="1">
            <a:spLocks noChangeArrowheads="1"/>
          </p:cNvSpPr>
          <p:nvPr/>
        </p:nvSpPr>
        <p:spPr bwMode="auto">
          <a:xfrm>
            <a:off x="3962400" y="2133600"/>
            <a:ext cx="10668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defTabSz="914400">
              <a:defRPr/>
            </a:pPr>
            <a:r>
              <a:rPr lang="en-US" sz="2400" b="1">
                <a:solidFill>
                  <a:srgbClr val="F9055C"/>
                </a:solidFill>
                <a:latin typeface="Comic Sans MS" pitchFamily="-128" charset="0"/>
                <a:ea typeface="+mn-ea"/>
              </a:rPr>
              <a:t>Hosea</a:t>
            </a:r>
          </a:p>
        </p:txBody>
      </p:sp>
      <p:sp>
        <p:nvSpPr>
          <p:cNvPr id="293893" name="Text Box 5">
            <a:extLst>
              <a:ext uri="{FF2B5EF4-FFF2-40B4-BE49-F238E27FC236}">
                <a16:creationId xmlns:a16="http://schemas.microsoft.com/office/drawing/2014/main" id="{B3A43C96-E71B-E14F-9ECE-D67CD5F562EB}"/>
              </a:ext>
            </a:extLst>
          </p:cNvPr>
          <p:cNvSpPr txBox="1">
            <a:spLocks noChangeArrowheads="1"/>
          </p:cNvSpPr>
          <p:nvPr/>
        </p:nvSpPr>
        <p:spPr bwMode="auto">
          <a:xfrm>
            <a:off x="3414713" y="33226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endParaRPr lang="en-US" altLang="en-US">
              <a:latin typeface="Comic Sans MS" panose="030F0902030302020204" pitchFamily="66" charset="0"/>
              <a:ea typeface="Osaka" panose="020B0600000000000000" pitchFamily="34" charset="-128"/>
            </a:endParaRPr>
          </a:p>
        </p:txBody>
      </p:sp>
      <p:sp>
        <p:nvSpPr>
          <p:cNvPr id="21510" name="Text Box 6">
            <a:extLst>
              <a:ext uri="{FF2B5EF4-FFF2-40B4-BE49-F238E27FC236}">
                <a16:creationId xmlns:a16="http://schemas.microsoft.com/office/drawing/2014/main" id="{9067FAB9-D2F5-E544-BBF2-BD071137D82F}"/>
              </a:ext>
            </a:extLst>
          </p:cNvPr>
          <p:cNvSpPr txBox="1">
            <a:spLocks noChangeArrowheads="1"/>
          </p:cNvSpPr>
          <p:nvPr/>
        </p:nvSpPr>
        <p:spPr bwMode="auto">
          <a:xfrm>
            <a:off x="3581400" y="3638550"/>
            <a:ext cx="898525" cy="3968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defTabSz="914400">
              <a:defRPr/>
            </a:pPr>
            <a:r>
              <a:rPr lang="en-US" sz="2000" b="1">
                <a:solidFill>
                  <a:srgbClr val="F47E6A"/>
                </a:solidFill>
                <a:latin typeface="Comic Sans MS" pitchFamily="-128" charset="0"/>
                <a:ea typeface="+mn-ea"/>
              </a:rPr>
              <a:t>Micah</a:t>
            </a:r>
          </a:p>
        </p:txBody>
      </p:sp>
      <p:sp>
        <p:nvSpPr>
          <p:cNvPr id="21511" name="Text Box 7">
            <a:extLst>
              <a:ext uri="{FF2B5EF4-FFF2-40B4-BE49-F238E27FC236}">
                <a16:creationId xmlns:a16="http://schemas.microsoft.com/office/drawing/2014/main" id="{1C260B84-74A2-2849-9B7A-2AB49E43C359}"/>
              </a:ext>
            </a:extLst>
          </p:cNvPr>
          <p:cNvSpPr txBox="1">
            <a:spLocks noChangeArrowheads="1"/>
          </p:cNvSpPr>
          <p:nvPr/>
        </p:nvSpPr>
        <p:spPr bwMode="auto">
          <a:xfrm>
            <a:off x="2133600" y="3962400"/>
            <a:ext cx="946150" cy="3968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defTabSz="914400">
              <a:defRPr/>
            </a:pPr>
            <a:r>
              <a:rPr lang="en-US" sz="2000" b="1">
                <a:solidFill>
                  <a:srgbClr val="F47E6A"/>
                </a:solidFill>
                <a:latin typeface="Comic Sans MS" pitchFamily="-128" charset="0"/>
                <a:ea typeface="+mn-ea"/>
              </a:rPr>
              <a:t>Isaiah</a:t>
            </a:r>
          </a:p>
        </p:txBody>
      </p:sp>
      <p:sp>
        <p:nvSpPr>
          <p:cNvPr id="21512" name="Rectangle 8">
            <a:extLst>
              <a:ext uri="{FF2B5EF4-FFF2-40B4-BE49-F238E27FC236}">
                <a16:creationId xmlns:a16="http://schemas.microsoft.com/office/drawing/2014/main" id="{C0B45B14-0520-BA4C-95E8-536E3A0DF9B3}"/>
              </a:ext>
            </a:extLst>
          </p:cNvPr>
          <p:cNvSpPr>
            <a:spLocks noChangeArrowheads="1"/>
          </p:cNvSpPr>
          <p:nvPr/>
        </p:nvSpPr>
        <p:spPr bwMode="auto">
          <a:xfrm>
            <a:off x="3733800" y="6172200"/>
            <a:ext cx="1371600" cy="3968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50000"/>
              </a:spcBef>
            </a:pPr>
            <a:r>
              <a:rPr lang="en-US" altLang="en-US" sz="2000" b="1">
                <a:solidFill>
                  <a:srgbClr val="0000FF"/>
                </a:solidFill>
                <a:latin typeface="Comic Sans MS" panose="030F0902030302020204" pitchFamily="66" charset="0"/>
                <a:ea typeface="Osaka" panose="020B0600000000000000" pitchFamily="34" charset="-128"/>
              </a:rPr>
              <a:t>Obadiah</a:t>
            </a:r>
            <a:endParaRPr lang="en-US" altLang="en-US" sz="2000" b="1">
              <a:solidFill>
                <a:srgbClr val="F47E6A"/>
              </a:solidFill>
              <a:latin typeface="Comic Sans MS" panose="030F0902030302020204" pitchFamily="66" charset="0"/>
              <a:ea typeface="Osaka" panose="020B0600000000000000" pitchFamily="34" charset="-128"/>
            </a:endParaRPr>
          </a:p>
        </p:txBody>
      </p:sp>
      <p:sp>
        <p:nvSpPr>
          <p:cNvPr id="293897" name="Text Box 9">
            <a:extLst>
              <a:ext uri="{FF2B5EF4-FFF2-40B4-BE49-F238E27FC236}">
                <a16:creationId xmlns:a16="http://schemas.microsoft.com/office/drawing/2014/main" id="{6AB7228B-A668-BD40-9343-32FC8EC27BF6}"/>
              </a:ext>
            </a:extLst>
          </p:cNvPr>
          <p:cNvSpPr txBox="1">
            <a:spLocks noChangeArrowheads="1"/>
          </p:cNvSpPr>
          <p:nvPr/>
        </p:nvSpPr>
        <p:spPr bwMode="auto">
          <a:xfrm>
            <a:off x="3567113" y="34750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endParaRPr lang="en-US" altLang="en-US">
              <a:latin typeface="Comic Sans MS" panose="030F0902030302020204" pitchFamily="66" charset="0"/>
              <a:ea typeface="Osaka" panose="020B0600000000000000" pitchFamily="34" charset="-128"/>
            </a:endParaRPr>
          </a:p>
        </p:txBody>
      </p:sp>
      <p:sp>
        <p:nvSpPr>
          <p:cNvPr id="21514" name="Rectangle 10">
            <a:extLst>
              <a:ext uri="{FF2B5EF4-FFF2-40B4-BE49-F238E27FC236}">
                <a16:creationId xmlns:a16="http://schemas.microsoft.com/office/drawing/2014/main" id="{8C662E13-ADE5-5C47-BCA3-0BE699900DD6}"/>
              </a:ext>
            </a:extLst>
          </p:cNvPr>
          <p:cNvSpPr>
            <a:spLocks noChangeArrowheads="1"/>
          </p:cNvSpPr>
          <p:nvPr/>
        </p:nvSpPr>
        <p:spPr bwMode="auto">
          <a:xfrm>
            <a:off x="3581400" y="4038600"/>
            <a:ext cx="1417638" cy="3968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defTabSz="914400">
              <a:defRPr/>
            </a:pPr>
            <a:r>
              <a:rPr lang="en-US" sz="2000" b="1">
                <a:solidFill>
                  <a:srgbClr val="F47E6A"/>
                </a:solidFill>
                <a:latin typeface="Comic Sans MS" pitchFamily="-128" charset="0"/>
                <a:ea typeface="+mn-ea"/>
              </a:rPr>
              <a:t>Zephaniah</a:t>
            </a:r>
          </a:p>
        </p:txBody>
      </p:sp>
      <p:sp>
        <p:nvSpPr>
          <p:cNvPr id="21515" name="Rectangle 11">
            <a:extLst>
              <a:ext uri="{FF2B5EF4-FFF2-40B4-BE49-F238E27FC236}">
                <a16:creationId xmlns:a16="http://schemas.microsoft.com/office/drawing/2014/main" id="{A4C5DCD2-BFA2-B543-975F-EA572B58D25F}"/>
              </a:ext>
            </a:extLst>
          </p:cNvPr>
          <p:cNvSpPr>
            <a:spLocks noChangeArrowheads="1"/>
          </p:cNvSpPr>
          <p:nvPr/>
        </p:nvSpPr>
        <p:spPr bwMode="auto">
          <a:xfrm>
            <a:off x="2133600" y="4419600"/>
            <a:ext cx="1316038" cy="3968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defTabSz="914400">
              <a:defRPr/>
            </a:pPr>
            <a:r>
              <a:rPr lang="en-US" sz="2000" b="1">
                <a:solidFill>
                  <a:srgbClr val="F47E6A"/>
                </a:solidFill>
                <a:latin typeface="Comic Sans MS" pitchFamily="-128" charset="0"/>
                <a:ea typeface="+mn-ea"/>
              </a:rPr>
              <a:t>Jeremiah</a:t>
            </a:r>
          </a:p>
        </p:txBody>
      </p:sp>
      <p:sp>
        <p:nvSpPr>
          <p:cNvPr id="21516" name="Rectangle 12">
            <a:extLst>
              <a:ext uri="{FF2B5EF4-FFF2-40B4-BE49-F238E27FC236}">
                <a16:creationId xmlns:a16="http://schemas.microsoft.com/office/drawing/2014/main" id="{BC9DD55E-0165-0548-8D66-6226A882EF41}"/>
              </a:ext>
            </a:extLst>
          </p:cNvPr>
          <p:cNvSpPr>
            <a:spLocks noChangeArrowheads="1"/>
          </p:cNvSpPr>
          <p:nvPr/>
        </p:nvSpPr>
        <p:spPr bwMode="auto">
          <a:xfrm>
            <a:off x="2133600" y="3505200"/>
            <a:ext cx="1355725" cy="3968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defTabSz="914400">
              <a:spcBef>
                <a:spcPct val="50000"/>
              </a:spcBef>
              <a:defRPr/>
            </a:pPr>
            <a:r>
              <a:rPr lang="en-US" sz="2000" b="1">
                <a:solidFill>
                  <a:srgbClr val="F47E6A"/>
                </a:solidFill>
                <a:latin typeface="Comic Sans MS" pitchFamily="-128" charset="0"/>
                <a:ea typeface="+mn-ea"/>
              </a:rPr>
              <a:t>Habakkuk</a:t>
            </a:r>
          </a:p>
        </p:txBody>
      </p:sp>
      <p:sp>
        <p:nvSpPr>
          <p:cNvPr id="21517" name="Rectangle 13">
            <a:extLst>
              <a:ext uri="{FF2B5EF4-FFF2-40B4-BE49-F238E27FC236}">
                <a16:creationId xmlns:a16="http://schemas.microsoft.com/office/drawing/2014/main" id="{36D59CE4-4F4E-F74E-999C-9F367C61ED04}"/>
              </a:ext>
            </a:extLst>
          </p:cNvPr>
          <p:cNvSpPr>
            <a:spLocks noChangeArrowheads="1"/>
          </p:cNvSpPr>
          <p:nvPr/>
        </p:nvSpPr>
        <p:spPr bwMode="auto">
          <a:xfrm>
            <a:off x="7983538" y="838200"/>
            <a:ext cx="1008062" cy="3968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defTabSz="914400">
              <a:defRPr/>
            </a:pPr>
            <a:r>
              <a:rPr lang="en-US" sz="2000" b="1">
                <a:solidFill>
                  <a:schemeClr val="hlink"/>
                </a:solidFill>
                <a:latin typeface="Comic Sans MS" pitchFamily="-128" charset="0"/>
                <a:ea typeface="+mn-ea"/>
              </a:rPr>
              <a:t>Nahum</a:t>
            </a:r>
          </a:p>
        </p:txBody>
      </p:sp>
      <p:sp>
        <p:nvSpPr>
          <p:cNvPr id="21518" name="Rectangle 14">
            <a:extLst>
              <a:ext uri="{FF2B5EF4-FFF2-40B4-BE49-F238E27FC236}">
                <a16:creationId xmlns:a16="http://schemas.microsoft.com/office/drawing/2014/main" id="{0CFCA74C-9669-094D-BCFB-3E226AA68218}"/>
              </a:ext>
            </a:extLst>
          </p:cNvPr>
          <p:cNvSpPr>
            <a:spLocks noChangeArrowheads="1"/>
          </p:cNvSpPr>
          <p:nvPr/>
        </p:nvSpPr>
        <p:spPr bwMode="auto">
          <a:xfrm>
            <a:off x="7848600" y="2667000"/>
            <a:ext cx="1041400" cy="3968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defTabSz="914400">
              <a:defRPr/>
            </a:pPr>
            <a:r>
              <a:rPr lang="en-US" sz="2000" b="1">
                <a:solidFill>
                  <a:srgbClr val="009900"/>
                </a:solidFill>
                <a:latin typeface="Comic Sans MS" pitchFamily="-128" charset="0"/>
                <a:ea typeface="+mn-ea"/>
              </a:rPr>
              <a:t>Ezekiel</a:t>
            </a:r>
          </a:p>
        </p:txBody>
      </p:sp>
      <p:sp>
        <p:nvSpPr>
          <p:cNvPr id="21519" name="Rectangle 15">
            <a:extLst>
              <a:ext uri="{FF2B5EF4-FFF2-40B4-BE49-F238E27FC236}">
                <a16:creationId xmlns:a16="http://schemas.microsoft.com/office/drawing/2014/main" id="{E9AE7DB5-ECDD-E541-A9E8-3C5872D815CB}"/>
              </a:ext>
            </a:extLst>
          </p:cNvPr>
          <p:cNvSpPr>
            <a:spLocks noChangeArrowheads="1"/>
          </p:cNvSpPr>
          <p:nvPr/>
        </p:nvSpPr>
        <p:spPr bwMode="auto">
          <a:xfrm>
            <a:off x="3505200" y="5573713"/>
            <a:ext cx="1295400" cy="3968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defTabSz="914400">
              <a:spcBef>
                <a:spcPct val="50000"/>
              </a:spcBef>
              <a:defRPr/>
            </a:pPr>
            <a:r>
              <a:rPr lang="en-US" sz="2000" b="1">
                <a:solidFill>
                  <a:srgbClr val="F47E6A"/>
                </a:solidFill>
                <a:latin typeface="Comic Sans MS" pitchFamily="-128" charset="0"/>
                <a:ea typeface="+mn-ea"/>
              </a:rPr>
              <a:t>Malachi</a:t>
            </a:r>
          </a:p>
        </p:txBody>
      </p:sp>
      <p:sp>
        <p:nvSpPr>
          <p:cNvPr id="21520" name="Rectangle 16">
            <a:extLst>
              <a:ext uri="{FF2B5EF4-FFF2-40B4-BE49-F238E27FC236}">
                <a16:creationId xmlns:a16="http://schemas.microsoft.com/office/drawing/2014/main" id="{0E6D949B-72E8-574B-BF24-52AD4DFF23EC}"/>
              </a:ext>
            </a:extLst>
          </p:cNvPr>
          <p:cNvSpPr>
            <a:spLocks noChangeArrowheads="1"/>
          </p:cNvSpPr>
          <p:nvPr/>
        </p:nvSpPr>
        <p:spPr bwMode="auto">
          <a:xfrm>
            <a:off x="7848600" y="3048000"/>
            <a:ext cx="923925" cy="3968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defTabSz="914400">
              <a:defRPr/>
            </a:pPr>
            <a:r>
              <a:rPr lang="en-US" sz="2000" b="1">
                <a:solidFill>
                  <a:srgbClr val="009900"/>
                </a:solidFill>
                <a:latin typeface="Comic Sans MS" pitchFamily="-128" charset="0"/>
                <a:ea typeface="+mn-ea"/>
              </a:rPr>
              <a:t>Daniel</a:t>
            </a:r>
          </a:p>
        </p:txBody>
      </p:sp>
      <p:sp>
        <p:nvSpPr>
          <p:cNvPr id="21521" name="Rectangle 17">
            <a:extLst>
              <a:ext uri="{FF2B5EF4-FFF2-40B4-BE49-F238E27FC236}">
                <a16:creationId xmlns:a16="http://schemas.microsoft.com/office/drawing/2014/main" id="{6127460C-0C76-834A-BC05-032188512F7C}"/>
              </a:ext>
            </a:extLst>
          </p:cNvPr>
          <p:cNvSpPr>
            <a:spLocks noChangeArrowheads="1"/>
          </p:cNvSpPr>
          <p:nvPr/>
        </p:nvSpPr>
        <p:spPr bwMode="auto">
          <a:xfrm>
            <a:off x="3505200" y="4800600"/>
            <a:ext cx="1001713" cy="3968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defTabSz="914400">
              <a:defRPr/>
            </a:pPr>
            <a:r>
              <a:rPr lang="en-US" sz="2000" b="1">
                <a:solidFill>
                  <a:srgbClr val="F47E6A"/>
                </a:solidFill>
                <a:latin typeface="Comic Sans MS" pitchFamily="-128" charset="0"/>
                <a:ea typeface="+mn-ea"/>
              </a:rPr>
              <a:t>Haggai</a:t>
            </a:r>
          </a:p>
        </p:txBody>
      </p:sp>
      <p:sp>
        <p:nvSpPr>
          <p:cNvPr id="21522" name="Rectangle 18">
            <a:extLst>
              <a:ext uri="{FF2B5EF4-FFF2-40B4-BE49-F238E27FC236}">
                <a16:creationId xmlns:a16="http://schemas.microsoft.com/office/drawing/2014/main" id="{C214E8C3-1AC4-EE4C-9F96-315110A9354B}"/>
              </a:ext>
            </a:extLst>
          </p:cNvPr>
          <p:cNvSpPr>
            <a:spLocks noChangeArrowheads="1"/>
          </p:cNvSpPr>
          <p:nvPr/>
        </p:nvSpPr>
        <p:spPr bwMode="auto">
          <a:xfrm>
            <a:off x="3505200" y="5181600"/>
            <a:ext cx="1401763" cy="3968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defTabSz="914400">
              <a:defRPr/>
            </a:pPr>
            <a:r>
              <a:rPr lang="en-US" sz="2000" b="1">
                <a:solidFill>
                  <a:srgbClr val="F47E6A"/>
                </a:solidFill>
                <a:latin typeface="Comic Sans MS" pitchFamily="-128" charset="0"/>
                <a:ea typeface="+mn-ea"/>
              </a:rPr>
              <a:t>Zechariah</a:t>
            </a:r>
          </a:p>
        </p:txBody>
      </p:sp>
      <p:sp>
        <p:nvSpPr>
          <p:cNvPr id="21523" name="Rectangle 19">
            <a:extLst>
              <a:ext uri="{FF2B5EF4-FFF2-40B4-BE49-F238E27FC236}">
                <a16:creationId xmlns:a16="http://schemas.microsoft.com/office/drawing/2014/main" id="{305B7520-CE22-3F44-9EC3-C10E0DE44723}"/>
              </a:ext>
            </a:extLst>
          </p:cNvPr>
          <p:cNvSpPr>
            <a:spLocks noChangeArrowheads="1"/>
          </p:cNvSpPr>
          <p:nvPr/>
        </p:nvSpPr>
        <p:spPr bwMode="auto">
          <a:xfrm>
            <a:off x="2133600" y="4876800"/>
            <a:ext cx="990600" cy="3968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defTabSz="914400">
              <a:spcBef>
                <a:spcPct val="50000"/>
              </a:spcBef>
              <a:defRPr/>
            </a:pPr>
            <a:r>
              <a:rPr lang="en-US" sz="2000" b="1">
                <a:solidFill>
                  <a:srgbClr val="F47E6A"/>
                </a:solidFill>
                <a:latin typeface="Comic Sans MS" pitchFamily="-128" charset="0"/>
                <a:ea typeface="+mn-ea"/>
              </a:rPr>
              <a:t>Joel </a:t>
            </a:r>
          </a:p>
        </p:txBody>
      </p:sp>
      <p:sp>
        <p:nvSpPr>
          <p:cNvPr id="21524" name="Text Box 20">
            <a:extLst>
              <a:ext uri="{FF2B5EF4-FFF2-40B4-BE49-F238E27FC236}">
                <a16:creationId xmlns:a16="http://schemas.microsoft.com/office/drawing/2014/main" id="{752BAD7D-74BE-9C40-973B-FE2215D224A7}"/>
              </a:ext>
            </a:extLst>
          </p:cNvPr>
          <p:cNvSpPr txBox="1">
            <a:spLocks noChangeArrowheads="1"/>
          </p:cNvSpPr>
          <p:nvPr/>
        </p:nvSpPr>
        <p:spPr bwMode="auto">
          <a:xfrm>
            <a:off x="7983538" y="457200"/>
            <a:ext cx="908050" cy="3968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defTabSz="914400">
              <a:defRPr/>
            </a:pPr>
            <a:r>
              <a:rPr lang="en-US" sz="2000" b="1">
                <a:solidFill>
                  <a:schemeClr val="hlink"/>
                </a:solidFill>
                <a:latin typeface="Comic Sans MS" pitchFamily="-128" charset="0"/>
                <a:ea typeface="+mn-ea"/>
              </a:rPr>
              <a:t>Jonah</a:t>
            </a:r>
          </a:p>
        </p:txBody>
      </p:sp>
      <p:sp>
        <p:nvSpPr>
          <p:cNvPr id="21525" name="Text Box 21">
            <a:extLst>
              <a:ext uri="{FF2B5EF4-FFF2-40B4-BE49-F238E27FC236}">
                <a16:creationId xmlns:a16="http://schemas.microsoft.com/office/drawing/2014/main" id="{CF050E60-3257-E64D-A1C7-41B23922CFD3}"/>
              </a:ext>
            </a:extLst>
          </p:cNvPr>
          <p:cNvSpPr txBox="1">
            <a:spLocks noChangeArrowheads="1"/>
          </p:cNvSpPr>
          <p:nvPr/>
        </p:nvSpPr>
        <p:spPr bwMode="auto">
          <a:xfrm>
            <a:off x="6400800" y="304800"/>
            <a:ext cx="1273175"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defTabSz="914400">
              <a:defRPr/>
            </a:pPr>
            <a:r>
              <a:rPr lang="en-US" sz="2400" b="1">
                <a:solidFill>
                  <a:schemeClr val="folHlink"/>
                </a:solidFill>
                <a:latin typeface="Comic Sans MS" pitchFamily="-128" charset="0"/>
                <a:ea typeface="+mn-ea"/>
              </a:rPr>
              <a:t>Assyria</a:t>
            </a:r>
          </a:p>
        </p:txBody>
      </p:sp>
      <p:sp>
        <p:nvSpPr>
          <p:cNvPr id="293910" name="Line 22">
            <a:extLst>
              <a:ext uri="{FF2B5EF4-FFF2-40B4-BE49-F238E27FC236}">
                <a16:creationId xmlns:a16="http://schemas.microsoft.com/office/drawing/2014/main" id="{DB036251-2FE9-194D-8E53-91EF4797E4FB}"/>
              </a:ext>
            </a:extLst>
          </p:cNvPr>
          <p:cNvSpPr>
            <a:spLocks noChangeShapeType="1"/>
          </p:cNvSpPr>
          <p:nvPr/>
        </p:nvSpPr>
        <p:spPr bwMode="auto">
          <a:xfrm>
            <a:off x="7239000" y="2667000"/>
            <a:ext cx="1905000" cy="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wrap="none"/>
          <a:lstStyle/>
          <a:p>
            <a:endParaRPr lang="en-US"/>
          </a:p>
        </p:txBody>
      </p:sp>
      <p:sp>
        <p:nvSpPr>
          <p:cNvPr id="21527" name="Text Box 23">
            <a:extLst>
              <a:ext uri="{FF2B5EF4-FFF2-40B4-BE49-F238E27FC236}">
                <a16:creationId xmlns:a16="http://schemas.microsoft.com/office/drawing/2014/main" id="{C5DC69AF-F5D9-8441-AAF9-F9F13B058862}"/>
              </a:ext>
            </a:extLst>
          </p:cNvPr>
          <p:cNvSpPr txBox="1">
            <a:spLocks noChangeArrowheads="1"/>
          </p:cNvSpPr>
          <p:nvPr/>
        </p:nvSpPr>
        <p:spPr bwMode="auto">
          <a:xfrm>
            <a:off x="6500813" y="2057400"/>
            <a:ext cx="2644775"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defTabSz="914400">
              <a:defRPr/>
            </a:pPr>
            <a:r>
              <a:rPr lang="en-US" sz="2400" b="1">
                <a:solidFill>
                  <a:schemeClr val="folHlink"/>
                </a:solidFill>
                <a:latin typeface="Comic Sans MS" pitchFamily="-128" charset="0"/>
                <a:ea typeface="+mn-ea"/>
              </a:rPr>
              <a:t>Babylon &amp; Persia</a:t>
            </a:r>
          </a:p>
        </p:txBody>
      </p:sp>
      <p:sp>
        <p:nvSpPr>
          <p:cNvPr id="293912" name="Text Box 24">
            <a:extLst>
              <a:ext uri="{FF2B5EF4-FFF2-40B4-BE49-F238E27FC236}">
                <a16:creationId xmlns:a16="http://schemas.microsoft.com/office/drawing/2014/main" id="{474684C1-83E8-044E-A3FF-0FC1954D75AB}"/>
              </a:ext>
            </a:extLst>
          </p:cNvPr>
          <p:cNvSpPr txBox="1">
            <a:spLocks noChangeArrowheads="1"/>
          </p:cNvSpPr>
          <p:nvPr/>
        </p:nvSpPr>
        <p:spPr bwMode="auto">
          <a:xfrm>
            <a:off x="8077200" y="15875"/>
            <a:ext cx="990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eaLnBrk="1" hangingPunct="1">
              <a:spcBef>
                <a:spcPct val="50000"/>
              </a:spcBef>
            </a:pPr>
            <a:r>
              <a:rPr lang="en-US" altLang="en-US" b="1">
                <a:latin typeface="Comic Sans MS" panose="030F0902030302020204" pitchFamily="66" charset="0"/>
                <a:ea typeface="Osaka" panose="020B0600000000000000" pitchFamily="34" charset="-128"/>
              </a:rPr>
              <a:t>446</a:t>
            </a:r>
          </a:p>
        </p:txBody>
      </p:sp>
      <p:sp>
        <p:nvSpPr>
          <p:cNvPr id="293913" name="Line 25">
            <a:extLst>
              <a:ext uri="{FF2B5EF4-FFF2-40B4-BE49-F238E27FC236}">
                <a16:creationId xmlns:a16="http://schemas.microsoft.com/office/drawing/2014/main" id="{DE4EAB83-480F-A340-A781-042278333F99}"/>
              </a:ext>
            </a:extLst>
          </p:cNvPr>
          <p:cNvSpPr>
            <a:spLocks noChangeShapeType="1"/>
          </p:cNvSpPr>
          <p:nvPr/>
        </p:nvSpPr>
        <p:spPr bwMode="auto">
          <a:xfrm flipV="1">
            <a:off x="6858000" y="304800"/>
            <a:ext cx="1371600" cy="762000"/>
          </a:xfrm>
          <a:prstGeom prst="line">
            <a:avLst/>
          </a:prstGeom>
          <a:noFill/>
          <a:ln w="38100">
            <a:solidFill>
              <a:srgbClr val="4017C5"/>
            </a:solidFill>
            <a:round/>
            <a:headEnd/>
            <a:tailEnd type="triangle" w="lg" len="lg"/>
          </a:ln>
          <a:extLst>
            <a:ext uri="{909E8E84-426E-40DD-AFC4-6F175D3DCCD1}">
              <a14:hiddenFill xmlns:a14="http://schemas.microsoft.com/office/drawing/2010/main">
                <a:noFill/>
              </a14:hiddenFill>
            </a:ext>
          </a:extLst>
        </p:spPr>
        <p:txBody>
          <a:bodyPr wrap="none"/>
          <a:lstStyle/>
          <a:p>
            <a:endParaRPr lang="en-US"/>
          </a:p>
        </p:txBody>
      </p:sp>
      <p:sp>
        <p:nvSpPr>
          <p:cNvPr id="21530" name="Rectangle 26" descr="Green marble">
            <a:extLst>
              <a:ext uri="{FF2B5EF4-FFF2-40B4-BE49-F238E27FC236}">
                <a16:creationId xmlns:a16="http://schemas.microsoft.com/office/drawing/2014/main" id="{79DFF4EC-AD7C-404E-B597-CEDE8A5B5F6E}"/>
              </a:ext>
            </a:extLst>
          </p:cNvPr>
          <p:cNvSpPr>
            <a:spLocks noGrp="1" noChangeArrowheads="1"/>
          </p:cNvSpPr>
          <p:nvPr>
            <p:ph type="title" idx="4294967295"/>
          </p:nvPr>
        </p:nvSpPr>
        <p:spPr>
          <a:xfrm>
            <a:off x="0" y="109538"/>
            <a:ext cx="3886200" cy="1735137"/>
          </a:xfrm>
          <a:blipFill dpi="0" rotWithShape="0">
            <a:blip r:embed="rId4"/>
            <a:srcRect/>
            <a:tile tx="0" ty="0" sx="100000" sy="100000" flip="none" algn="tl"/>
          </a:blipFill>
        </p:spPr>
        <p:txBody>
          <a:bodyPr/>
          <a:lstStyle/>
          <a:p>
            <a:pPr eaLnBrk="1" hangingPunct="1"/>
            <a:r>
              <a:rPr lang="en-US" altLang="en-US" sz="3300" b="1">
                <a:solidFill>
                  <a:srgbClr val="FFFFFF"/>
                </a:solidFill>
              </a:rPr>
              <a:t>Concerning Whom Did the Prophets Minister?</a:t>
            </a:r>
            <a:endParaRPr lang="en-US" altLang="en-US">
              <a:solidFill>
                <a:schemeClr val="bg1"/>
              </a:solidFill>
            </a:endParaRPr>
          </a:p>
        </p:txBody>
      </p:sp>
      <p:sp>
        <p:nvSpPr>
          <p:cNvPr id="21531" name="Text Box 27">
            <a:extLst>
              <a:ext uri="{FF2B5EF4-FFF2-40B4-BE49-F238E27FC236}">
                <a16:creationId xmlns:a16="http://schemas.microsoft.com/office/drawing/2014/main" id="{D1974B10-6F2E-574A-8484-287529953138}"/>
              </a:ext>
            </a:extLst>
          </p:cNvPr>
          <p:cNvSpPr txBox="1">
            <a:spLocks noChangeArrowheads="1"/>
          </p:cNvSpPr>
          <p:nvPr/>
        </p:nvSpPr>
        <p:spPr bwMode="auto">
          <a:xfrm>
            <a:off x="5602288" y="6340475"/>
            <a:ext cx="950912"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defTabSz="914400">
              <a:defRPr/>
            </a:pPr>
            <a:r>
              <a:rPr lang="en-US" sz="2400" b="1">
                <a:solidFill>
                  <a:schemeClr val="folHlink"/>
                </a:solidFill>
                <a:latin typeface="Comic Sans MS" pitchFamily="-128" charset="0"/>
                <a:ea typeface="+mn-ea"/>
              </a:rPr>
              <a:t>Edom</a:t>
            </a:r>
          </a:p>
        </p:txBody>
      </p:sp>
      <p:sp>
        <p:nvSpPr>
          <p:cNvPr id="293916" name="Line 28">
            <a:extLst>
              <a:ext uri="{FF2B5EF4-FFF2-40B4-BE49-F238E27FC236}">
                <a16:creationId xmlns:a16="http://schemas.microsoft.com/office/drawing/2014/main" id="{DBC469A2-407B-3B47-99EF-24C54DECE12B}"/>
              </a:ext>
            </a:extLst>
          </p:cNvPr>
          <p:cNvSpPr>
            <a:spLocks noChangeShapeType="1"/>
          </p:cNvSpPr>
          <p:nvPr/>
        </p:nvSpPr>
        <p:spPr bwMode="auto">
          <a:xfrm rot="5400000" flipV="1">
            <a:off x="4972844" y="5847556"/>
            <a:ext cx="304800" cy="1106488"/>
          </a:xfrm>
          <a:prstGeom prst="line">
            <a:avLst/>
          </a:prstGeom>
          <a:noFill/>
          <a:ln w="38100">
            <a:solidFill>
              <a:schemeClr val="bg2"/>
            </a:solidFill>
            <a:round/>
            <a:headEnd/>
            <a:tailEnd type="triangle" w="lg" len="lg"/>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a:extLst>
              <a:ext uri="{FF2B5EF4-FFF2-40B4-BE49-F238E27FC236}">
                <a16:creationId xmlns:a16="http://schemas.microsoft.com/office/drawing/2014/main" id="{6A5F7D54-80DB-DD4B-9158-6A00B25579DD}"/>
              </a:ext>
            </a:extLst>
          </p:cNvPr>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endParaRPr lang="en-US" altLang="en-US">
              <a:latin typeface="Times New Roman" panose="02020603050405020304" pitchFamily="18" charset="0"/>
              <a:ea typeface="Osaka" panose="020B0600000000000000" pitchFamily="34" charset="-128"/>
            </a:endParaRPr>
          </a:p>
        </p:txBody>
      </p:sp>
      <p:sp>
        <p:nvSpPr>
          <p:cNvPr id="123907" name="Rectangle 3">
            <a:extLst>
              <a:ext uri="{FF2B5EF4-FFF2-40B4-BE49-F238E27FC236}">
                <a16:creationId xmlns:a16="http://schemas.microsoft.com/office/drawing/2014/main" id="{649CEC36-101B-C748-AC68-F6ED2A2DD56E}"/>
              </a:ext>
            </a:extLst>
          </p:cNvPr>
          <p:cNvSpPr>
            <a:spLocks noGrp="1" noChangeArrowheads="1"/>
          </p:cNvSpPr>
          <p:nvPr>
            <p:ph type="title" idx="4294967295"/>
          </p:nvPr>
        </p:nvSpPr>
        <p:spPr>
          <a:xfrm>
            <a:off x="152400" y="1219200"/>
            <a:ext cx="8763000" cy="3962400"/>
          </a:xfrm>
        </p:spPr>
        <p:txBody>
          <a:bodyPr/>
          <a:lstStyle/>
          <a:p>
            <a:pPr eaLnBrk="1" hangingPunct="1"/>
            <a:r>
              <a:rPr lang="en-US" altLang="en-US" sz="8000">
                <a:solidFill>
                  <a:srgbClr val="FFFFFF"/>
                </a:solidFill>
              </a:rPr>
              <a:t>“Go! No! So Row!”  </a:t>
            </a:r>
            <a:br>
              <a:rPr lang="en-US" altLang="en-US" sz="8000">
                <a:solidFill>
                  <a:srgbClr val="FFFFFF"/>
                </a:solidFill>
              </a:rPr>
            </a:br>
            <a:r>
              <a:rPr lang="en-US" altLang="en-US" sz="8000">
                <a:solidFill>
                  <a:srgbClr val="FFFFFF"/>
                </a:solidFill>
              </a:rPr>
              <a:t>Jonah 1</a:t>
            </a:r>
            <a:endParaRPr lang="en-US" altLang="en-US" sz="8000"/>
          </a:p>
        </p:txBody>
      </p:sp>
    </p:spTree>
  </p:cSld>
  <p:clrMapOvr>
    <a:masterClrMapping/>
  </p:clrMapOvr>
</p:sld>
</file>

<file path=ppt/theme/theme1.xml><?xml version="1.0" encoding="utf-8"?>
<a:theme xmlns:a="http://schemas.openxmlformats.org/drawingml/2006/main" name="6_Blank Presentation">
  <a:themeElements>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rbit">
  <a:themeElements>
    <a:clrScheme name="1_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1_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1_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1_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1_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1_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1_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1_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1_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1_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right Balloons">
  <a:themeElements>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fontScheme name="Bright Balloons">
      <a:majorFont>
        <a:latin typeface="Lucida Handwriting"/>
        <a:ea typeface="MS Pゴシック"/>
        <a:cs typeface="MS Pゴシック"/>
      </a:majorFont>
      <a:minorFont>
        <a:latin typeface="Arial"/>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2" charset="0"/>
            <a:ea typeface="ＭＳ Ｐゴシック" pitchFamily="22" charset="-128"/>
            <a:cs typeface="ＭＳ Ｐゴシック" pitchFamily="2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2" charset="0"/>
            <a:ea typeface="ＭＳ Ｐゴシック" pitchFamily="22" charset="-128"/>
            <a:cs typeface="ＭＳ Ｐゴシック" pitchFamily="2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Default Design">
  <a:themeElements>
    <a:clrScheme name="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6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Default Design">
  <a:themeElements>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Blank Presentation">
  <a:themeElements>
    <a:clrScheme name="5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tream">
  <a:themeElements>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_Stream">
      <a:majorFont>
        <a:latin typeface="Garamond"/>
        <a:ea typeface="ＭＳ Ｐゴシック"/>
        <a:cs typeface="ＭＳ Ｐゴシック"/>
      </a:majorFont>
      <a:minorFont>
        <a:latin typeface="Garamond"/>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Balance">
  <a:themeElements>
    <a:clrScheme name="4_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4_Balance">
      <a:majorFont>
        <a:latin typeface="Arial"/>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4_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4_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4_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4_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4_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4_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4_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alance">
  <a:themeElements>
    <a:clrScheme name="3_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3_Balance">
      <a:majorFont>
        <a:latin typeface="Arial"/>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3_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3_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3_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3_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3_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3_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3_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Apex.thmx</Template>
  <TotalTime>978</TotalTime>
  <Words>2133</Words>
  <Application>Microsoft Macintosh PowerPoint</Application>
  <PresentationFormat>On-screen Show (4:3)</PresentationFormat>
  <Paragraphs>266</Paragraphs>
  <Slides>50</Slides>
  <Notes>41</Notes>
  <HiddenSlides>0</HiddenSlides>
  <MMClips>0</MMClips>
  <ScaleCrop>false</ScaleCrop>
  <HeadingPairs>
    <vt:vector size="8" baseType="variant">
      <vt:variant>
        <vt:lpstr>Fonts Used</vt:lpstr>
      </vt:variant>
      <vt:variant>
        <vt:i4>14</vt:i4>
      </vt:variant>
      <vt:variant>
        <vt:lpstr>Theme</vt:lpstr>
      </vt:variant>
      <vt:variant>
        <vt:i4>17</vt:i4>
      </vt:variant>
      <vt:variant>
        <vt:lpstr>Embedded OLE Servers</vt:lpstr>
      </vt:variant>
      <vt:variant>
        <vt:i4>1</vt:i4>
      </vt:variant>
      <vt:variant>
        <vt:lpstr>Slide Titles</vt:lpstr>
      </vt:variant>
      <vt:variant>
        <vt:i4>50</vt:i4>
      </vt:variant>
    </vt:vector>
  </HeadingPairs>
  <TitlesOfParts>
    <vt:vector size="82" baseType="lpstr">
      <vt:lpstr>Arial</vt:lpstr>
      <vt:lpstr>Calibri</vt:lpstr>
      <vt:lpstr>Comic Sans MS</vt:lpstr>
      <vt:lpstr>Garamond</vt:lpstr>
      <vt:lpstr>Impact</vt:lpstr>
      <vt:lpstr>Lucida Handwriting</vt:lpstr>
      <vt:lpstr>Monotype Sorts</vt:lpstr>
      <vt:lpstr>Rockwell Extra Bold</vt:lpstr>
      <vt:lpstr>Tahoma</vt:lpstr>
      <vt:lpstr>Times</vt:lpstr>
      <vt:lpstr>Times New Roman</vt:lpstr>
      <vt:lpstr>Trebuchet MS</vt:lpstr>
      <vt:lpstr>Verdana</vt:lpstr>
      <vt:lpstr>Wingdings</vt:lpstr>
      <vt:lpstr>6_Blank Presentation</vt:lpstr>
      <vt:lpstr>6_Default Design</vt:lpstr>
      <vt:lpstr>5_Default Design</vt:lpstr>
      <vt:lpstr>5_Blank Presentation</vt:lpstr>
      <vt:lpstr>1_Stream</vt:lpstr>
      <vt:lpstr>2_Blank Presentation</vt:lpstr>
      <vt:lpstr>4_Balance</vt:lpstr>
      <vt:lpstr>3_Balance</vt:lpstr>
      <vt:lpstr>Zig Zag</vt:lpstr>
      <vt:lpstr>Starfish</vt:lpstr>
      <vt:lpstr>1_Orbit</vt:lpstr>
      <vt:lpstr>Textured</vt:lpstr>
      <vt:lpstr>Bright Balloons</vt:lpstr>
      <vt:lpstr>Desk Lamp</vt:lpstr>
      <vt:lpstr>Default Design</vt:lpstr>
      <vt:lpstr>Blank Presentation</vt:lpstr>
      <vt:lpstr>Orbit</vt:lpstr>
      <vt:lpstr>Slide</vt:lpstr>
      <vt:lpstr>Title Slide</vt:lpstr>
      <vt:lpstr>What’s Most Important?</vt:lpstr>
      <vt:lpstr>What’s Most Important?</vt:lpstr>
      <vt:lpstr>Our Vision is to…</vt:lpstr>
      <vt:lpstr>Black</vt:lpstr>
      <vt:lpstr>The Setting: Assyrian Might</vt:lpstr>
      <vt:lpstr>Expansion under Jeroboam II</vt:lpstr>
      <vt:lpstr>Concerning Whom Did the Prophets Minister?</vt:lpstr>
      <vt:lpstr>“Go! No! So Row!”   Jonah 1</vt:lpstr>
      <vt:lpstr>Jonah 1: Go!</vt:lpstr>
      <vt:lpstr>Assyrian Brutality</vt:lpstr>
      <vt:lpstr>Siege &amp; Attack</vt:lpstr>
      <vt:lpstr>Treatment of Captured Kings</vt:lpstr>
      <vt:lpstr>Esarhaddon’s Ego (660 BC)</vt:lpstr>
      <vt:lpstr>Assyrian Expansion</vt:lpstr>
      <vt:lpstr>God loves you and offers a wonderful plan for your life?</vt:lpstr>
      <vt:lpstr>What a Message…</vt:lpstr>
      <vt:lpstr>Israel’s Strategic Location</vt:lpstr>
      <vt:lpstr>Ivory Comb</vt:lpstr>
      <vt:lpstr>Summary of Jonah’s Time</vt:lpstr>
      <vt:lpstr>Black</vt:lpstr>
      <vt:lpstr>Jonah 1: Go!  No!</vt:lpstr>
      <vt:lpstr>Where would Jonah go?</vt:lpstr>
      <vt:lpstr>Joppa was an important seaport</vt:lpstr>
      <vt:lpstr>Q: How did God overcome the prejudice in the Church at Jerusalem?</vt:lpstr>
      <vt:lpstr>Peter was not like Jonah at Joppa</vt:lpstr>
      <vt:lpstr>“Get up, Peter! Kill and eat!”</vt:lpstr>
      <vt:lpstr>“What’s God going to do to these unclean men?”</vt:lpstr>
      <vt:lpstr>Cornelius bows to Peter</vt:lpstr>
      <vt:lpstr>Peter defends his lack of prejudice</vt:lpstr>
      <vt:lpstr>Black</vt:lpstr>
      <vt:lpstr>Jonah 1: Go!  No!  So Row!</vt:lpstr>
      <vt:lpstr>Raging Sea</vt:lpstr>
      <vt:lpstr>Ship Threatened to Break</vt:lpstr>
      <vt:lpstr>Cargo Overboard</vt:lpstr>
      <vt:lpstr>Jonah Sleeping</vt:lpstr>
      <vt:lpstr>Black</vt:lpstr>
      <vt:lpstr>Black</vt:lpstr>
      <vt:lpstr>Sailors Rowing</vt:lpstr>
      <vt:lpstr>Jonah Overboard</vt:lpstr>
      <vt:lpstr>The Jewish Diaspora</vt:lpstr>
      <vt:lpstr>Main Idea of Jonah 1</vt:lpstr>
      <vt:lpstr>God often used invasions of His people to convert the invaders!</vt:lpstr>
      <vt:lpstr>4.89 million people 1.68 million foreigners!</vt:lpstr>
      <vt:lpstr>Our Vision is to…</vt:lpstr>
      <vt:lpstr>Mercedes-Benz</vt:lpstr>
      <vt:lpstr>Black</vt:lpstr>
      <vt:lpstr>Jonah 1 Small Group Questions</vt:lpstr>
      <vt:lpstr>Black</vt:lpstr>
      <vt:lpstr>OT Preaching link at BibleStudyDownloads.org</vt:lpstr>
    </vt:vector>
  </TitlesOfParts>
  <Company>BGR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 Palmer</dc:creator>
  <cp:lastModifiedBy>Rick Griffith</cp:lastModifiedBy>
  <cp:revision>35</cp:revision>
  <dcterms:created xsi:type="dcterms:W3CDTF">2009-09-27T02:18:50Z</dcterms:created>
  <dcterms:modified xsi:type="dcterms:W3CDTF">2020-09-21T21:41:20Z</dcterms:modified>
</cp:coreProperties>
</file>