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381" r:id="rId4"/>
    <p:sldId id="262" r:id="rId5"/>
    <p:sldId id="265" r:id="rId6"/>
    <p:sldId id="266" r:id="rId7"/>
    <p:sldId id="258" r:id="rId8"/>
    <p:sldId id="259" r:id="rId9"/>
    <p:sldId id="263" r:id="rId10"/>
    <p:sldId id="379" r:id="rId11"/>
    <p:sldId id="3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3B06CE-C3C0-4277-9491-F6CF7314B6EA}" v="1" dt="2022-09-29T02:54:56.6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124" d="100"/>
          <a:sy n="124" d="100"/>
        </p:scale>
        <p:origin x="67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C44D14-57F5-4147-8884-D1D9BF7386B4}" type="datetimeFigureOut">
              <a:t>6/24/25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34027-641F-6D4C-AEAC-D7F3740D9E7B}" type="slidenum">
              <a:t>‹#›</a:t>
            </a:fld>
            <a:endParaRPr lang="en-US"/>
          </a:p>
        </p:txBody>
      </p:sp>
    </p:spTree>
    <p:extLst>
      <p:ext uri="{BB962C8B-B14F-4D97-AF65-F5344CB8AC3E}">
        <p14:creationId xmlns:p14="http://schemas.microsoft.com/office/powerpoint/2010/main" val="4268862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82648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937E8-3C97-DDE3-A489-682AF6FD4D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3F241C-64D0-D350-414C-78F93E6234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CD8895-0B05-83CA-9D2E-22CB329C9D31}"/>
              </a:ext>
            </a:extLst>
          </p:cNvPr>
          <p:cNvSpPr>
            <a:spLocks noGrp="1"/>
          </p:cNvSpPr>
          <p:nvPr>
            <p:ph type="dt" sz="half" idx="10"/>
          </p:nvPr>
        </p:nvSpPr>
        <p:spPr/>
        <p:txBody>
          <a:bodyPr/>
          <a:lstStyle/>
          <a:p>
            <a:fld id="{B596A8BC-89B5-413C-B960-BE5CDDB74CC6}" type="datetimeFigureOut">
              <a:rPr lang="en-US" smtClean="0"/>
              <a:t>6/24/25</a:t>
            </a:fld>
            <a:endParaRPr lang="en-US"/>
          </a:p>
        </p:txBody>
      </p:sp>
      <p:sp>
        <p:nvSpPr>
          <p:cNvPr id="5" name="Footer Placeholder 4">
            <a:extLst>
              <a:ext uri="{FF2B5EF4-FFF2-40B4-BE49-F238E27FC236}">
                <a16:creationId xmlns:a16="http://schemas.microsoft.com/office/drawing/2014/main" id="{714CE3BF-64ED-9CE6-0BD6-5960F0EA28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05DEA9-1B6C-44E1-8DC7-AD53B3B8C894}"/>
              </a:ext>
            </a:extLst>
          </p:cNvPr>
          <p:cNvSpPr>
            <a:spLocks noGrp="1"/>
          </p:cNvSpPr>
          <p:nvPr>
            <p:ph type="sldNum" sz="quarter" idx="12"/>
          </p:nvPr>
        </p:nvSpPr>
        <p:spPr/>
        <p:txBody>
          <a:bodyPr/>
          <a:lstStyle/>
          <a:p>
            <a:fld id="{4BFA9E75-82D5-42AF-9538-888313E582AB}" type="slidenum">
              <a:rPr lang="en-US" smtClean="0"/>
              <a:t>‹#›</a:t>
            </a:fld>
            <a:endParaRPr lang="en-US"/>
          </a:p>
        </p:txBody>
      </p:sp>
    </p:spTree>
    <p:extLst>
      <p:ext uri="{BB962C8B-B14F-4D97-AF65-F5344CB8AC3E}">
        <p14:creationId xmlns:p14="http://schemas.microsoft.com/office/powerpoint/2010/main" val="1329294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12F11-A09B-2A8F-B61B-2A634B8A99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44672D-220E-5FC2-597C-E57B5ECFE2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BCA90-F925-6CE0-DA8E-9FD488DBB6BA}"/>
              </a:ext>
            </a:extLst>
          </p:cNvPr>
          <p:cNvSpPr>
            <a:spLocks noGrp="1"/>
          </p:cNvSpPr>
          <p:nvPr>
            <p:ph type="dt" sz="half" idx="10"/>
          </p:nvPr>
        </p:nvSpPr>
        <p:spPr/>
        <p:txBody>
          <a:bodyPr/>
          <a:lstStyle/>
          <a:p>
            <a:fld id="{B596A8BC-89B5-413C-B960-BE5CDDB74CC6}" type="datetimeFigureOut">
              <a:rPr lang="en-US" smtClean="0"/>
              <a:t>6/24/25</a:t>
            </a:fld>
            <a:endParaRPr lang="en-US"/>
          </a:p>
        </p:txBody>
      </p:sp>
      <p:sp>
        <p:nvSpPr>
          <p:cNvPr id="5" name="Footer Placeholder 4">
            <a:extLst>
              <a:ext uri="{FF2B5EF4-FFF2-40B4-BE49-F238E27FC236}">
                <a16:creationId xmlns:a16="http://schemas.microsoft.com/office/drawing/2014/main" id="{7307933D-221A-08D4-97C3-EE7CBA12FA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BEF417-E827-FDBF-9DDD-4CF99B6BE117}"/>
              </a:ext>
            </a:extLst>
          </p:cNvPr>
          <p:cNvSpPr>
            <a:spLocks noGrp="1"/>
          </p:cNvSpPr>
          <p:nvPr>
            <p:ph type="sldNum" sz="quarter" idx="12"/>
          </p:nvPr>
        </p:nvSpPr>
        <p:spPr/>
        <p:txBody>
          <a:bodyPr/>
          <a:lstStyle/>
          <a:p>
            <a:fld id="{4BFA9E75-82D5-42AF-9538-888313E582AB}" type="slidenum">
              <a:rPr lang="en-US" smtClean="0"/>
              <a:t>‹#›</a:t>
            </a:fld>
            <a:endParaRPr lang="en-US"/>
          </a:p>
        </p:txBody>
      </p:sp>
    </p:spTree>
    <p:extLst>
      <p:ext uri="{BB962C8B-B14F-4D97-AF65-F5344CB8AC3E}">
        <p14:creationId xmlns:p14="http://schemas.microsoft.com/office/powerpoint/2010/main" val="3545887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54669C-481B-688C-1094-34AF8B5C43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E49B19-5A2F-871D-0E09-8808FDAFA7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8C2C38-1BBB-25D3-FF65-D430057039AE}"/>
              </a:ext>
            </a:extLst>
          </p:cNvPr>
          <p:cNvSpPr>
            <a:spLocks noGrp="1"/>
          </p:cNvSpPr>
          <p:nvPr>
            <p:ph type="dt" sz="half" idx="10"/>
          </p:nvPr>
        </p:nvSpPr>
        <p:spPr/>
        <p:txBody>
          <a:bodyPr/>
          <a:lstStyle/>
          <a:p>
            <a:fld id="{B596A8BC-89B5-413C-B960-BE5CDDB74CC6}" type="datetimeFigureOut">
              <a:rPr lang="en-US" smtClean="0"/>
              <a:t>6/24/25</a:t>
            </a:fld>
            <a:endParaRPr lang="en-US"/>
          </a:p>
        </p:txBody>
      </p:sp>
      <p:sp>
        <p:nvSpPr>
          <p:cNvPr id="5" name="Footer Placeholder 4">
            <a:extLst>
              <a:ext uri="{FF2B5EF4-FFF2-40B4-BE49-F238E27FC236}">
                <a16:creationId xmlns:a16="http://schemas.microsoft.com/office/drawing/2014/main" id="{F59F24F4-9FCB-DD8C-92DA-BF33BE42D4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F21401-3598-EE95-78C0-D96ECA514C97}"/>
              </a:ext>
            </a:extLst>
          </p:cNvPr>
          <p:cNvSpPr>
            <a:spLocks noGrp="1"/>
          </p:cNvSpPr>
          <p:nvPr>
            <p:ph type="sldNum" sz="quarter" idx="12"/>
          </p:nvPr>
        </p:nvSpPr>
        <p:spPr/>
        <p:txBody>
          <a:bodyPr/>
          <a:lstStyle/>
          <a:p>
            <a:fld id="{4BFA9E75-82D5-42AF-9538-888313E582AB}" type="slidenum">
              <a:rPr lang="en-US" smtClean="0"/>
              <a:t>‹#›</a:t>
            </a:fld>
            <a:endParaRPr lang="en-US"/>
          </a:p>
        </p:txBody>
      </p:sp>
    </p:spTree>
    <p:extLst>
      <p:ext uri="{BB962C8B-B14F-4D97-AF65-F5344CB8AC3E}">
        <p14:creationId xmlns:p14="http://schemas.microsoft.com/office/powerpoint/2010/main" val="134852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62743769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13978352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10385755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30293303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62974751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98840050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81483677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57857994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26953-AD83-437C-1607-6DFE0BBAB1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F0C47F-7DD9-0F58-C697-F8B0CB1BD2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F05020-423A-11E3-871F-DB36E99E977A}"/>
              </a:ext>
            </a:extLst>
          </p:cNvPr>
          <p:cNvSpPr>
            <a:spLocks noGrp="1"/>
          </p:cNvSpPr>
          <p:nvPr>
            <p:ph type="dt" sz="half" idx="10"/>
          </p:nvPr>
        </p:nvSpPr>
        <p:spPr/>
        <p:txBody>
          <a:bodyPr/>
          <a:lstStyle/>
          <a:p>
            <a:fld id="{B596A8BC-89B5-413C-B960-BE5CDDB74CC6}" type="datetimeFigureOut">
              <a:rPr lang="en-US" smtClean="0"/>
              <a:t>6/24/25</a:t>
            </a:fld>
            <a:endParaRPr lang="en-US"/>
          </a:p>
        </p:txBody>
      </p:sp>
      <p:sp>
        <p:nvSpPr>
          <p:cNvPr id="5" name="Footer Placeholder 4">
            <a:extLst>
              <a:ext uri="{FF2B5EF4-FFF2-40B4-BE49-F238E27FC236}">
                <a16:creationId xmlns:a16="http://schemas.microsoft.com/office/drawing/2014/main" id="{11619676-486B-0179-BD69-542AEACD76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3F9BE8-166C-D75E-926D-A28218082814}"/>
              </a:ext>
            </a:extLst>
          </p:cNvPr>
          <p:cNvSpPr>
            <a:spLocks noGrp="1"/>
          </p:cNvSpPr>
          <p:nvPr>
            <p:ph type="sldNum" sz="quarter" idx="12"/>
          </p:nvPr>
        </p:nvSpPr>
        <p:spPr/>
        <p:txBody>
          <a:bodyPr/>
          <a:lstStyle/>
          <a:p>
            <a:fld id="{4BFA9E75-82D5-42AF-9538-888313E582AB}" type="slidenum">
              <a:rPr lang="en-US" smtClean="0"/>
              <a:t>‹#›</a:t>
            </a:fld>
            <a:endParaRPr lang="en-US"/>
          </a:p>
        </p:txBody>
      </p:sp>
    </p:spTree>
    <p:extLst>
      <p:ext uri="{BB962C8B-B14F-4D97-AF65-F5344CB8AC3E}">
        <p14:creationId xmlns:p14="http://schemas.microsoft.com/office/powerpoint/2010/main" val="550851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71774507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21334512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8979304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646CE-5A14-04A6-20EF-AC611E195F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A36222-202E-81CF-ED45-024BF54014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AF3387-306D-2247-FC78-DD2C4A3C992B}"/>
              </a:ext>
            </a:extLst>
          </p:cNvPr>
          <p:cNvSpPr>
            <a:spLocks noGrp="1"/>
          </p:cNvSpPr>
          <p:nvPr>
            <p:ph type="dt" sz="half" idx="10"/>
          </p:nvPr>
        </p:nvSpPr>
        <p:spPr/>
        <p:txBody>
          <a:bodyPr/>
          <a:lstStyle/>
          <a:p>
            <a:fld id="{B596A8BC-89B5-413C-B960-BE5CDDB74CC6}" type="datetimeFigureOut">
              <a:rPr lang="en-US" smtClean="0"/>
              <a:t>6/24/25</a:t>
            </a:fld>
            <a:endParaRPr lang="en-US"/>
          </a:p>
        </p:txBody>
      </p:sp>
      <p:sp>
        <p:nvSpPr>
          <p:cNvPr id="5" name="Footer Placeholder 4">
            <a:extLst>
              <a:ext uri="{FF2B5EF4-FFF2-40B4-BE49-F238E27FC236}">
                <a16:creationId xmlns:a16="http://schemas.microsoft.com/office/drawing/2014/main" id="{AE3FE884-2A33-8FB9-8E0A-04C57D4782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45720E-F5B6-A3A6-DE56-EA72AA905433}"/>
              </a:ext>
            </a:extLst>
          </p:cNvPr>
          <p:cNvSpPr>
            <a:spLocks noGrp="1"/>
          </p:cNvSpPr>
          <p:nvPr>
            <p:ph type="sldNum" sz="quarter" idx="12"/>
          </p:nvPr>
        </p:nvSpPr>
        <p:spPr/>
        <p:txBody>
          <a:bodyPr/>
          <a:lstStyle/>
          <a:p>
            <a:fld id="{4BFA9E75-82D5-42AF-9538-888313E582AB}" type="slidenum">
              <a:rPr lang="en-US" smtClean="0"/>
              <a:t>‹#›</a:t>
            </a:fld>
            <a:endParaRPr lang="en-US"/>
          </a:p>
        </p:txBody>
      </p:sp>
    </p:spTree>
    <p:extLst>
      <p:ext uri="{BB962C8B-B14F-4D97-AF65-F5344CB8AC3E}">
        <p14:creationId xmlns:p14="http://schemas.microsoft.com/office/powerpoint/2010/main" val="2320795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DC745-1EA0-9EF1-7FDF-8A90537EDB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2904E8-F89F-6F82-3476-6E71236ABF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F395BC-6219-DF5F-6F95-85C03F1812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7B948B-9C4A-DA71-5CED-09A2D7D4C62E}"/>
              </a:ext>
            </a:extLst>
          </p:cNvPr>
          <p:cNvSpPr>
            <a:spLocks noGrp="1"/>
          </p:cNvSpPr>
          <p:nvPr>
            <p:ph type="dt" sz="half" idx="10"/>
          </p:nvPr>
        </p:nvSpPr>
        <p:spPr/>
        <p:txBody>
          <a:bodyPr/>
          <a:lstStyle/>
          <a:p>
            <a:fld id="{B596A8BC-89B5-413C-B960-BE5CDDB74CC6}" type="datetimeFigureOut">
              <a:rPr lang="en-US" smtClean="0"/>
              <a:t>6/24/25</a:t>
            </a:fld>
            <a:endParaRPr lang="en-US"/>
          </a:p>
        </p:txBody>
      </p:sp>
      <p:sp>
        <p:nvSpPr>
          <p:cNvPr id="6" name="Footer Placeholder 5">
            <a:extLst>
              <a:ext uri="{FF2B5EF4-FFF2-40B4-BE49-F238E27FC236}">
                <a16:creationId xmlns:a16="http://schemas.microsoft.com/office/drawing/2014/main" id="{3F8A6BA2-551B-641F-2408-806E2AA128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31D05B-9CBA-187F-7E85-E3E232390363}"/>
              </a:ext>
            </a:extLst>
          </p:cNvPr>
          <p:cNvSpPr>
            <a:spLocks noGrp="1"/>
          </p:cNvSpPr>
          <p:nvPr>
            <p:ph type="sldNum" sz="quarter" idx="12"/>
          </p:nvPr>
        </p:nvSpPr>
        <p:spPr/>
        <p:txBody>
          <a:bodyPr/>
          <a:lstStyle/>
          <a:p>
            <a:fld id="{4BFA9E75-82D5-42AF-9538-888313E582AB}" type="slidenum">
              <a:rPr lang="en-US" smtClean="0"/>
              <a:t>‹#›</a:t>
            </a:fld>
            <a:endParaRPr lang="en-US"/>
          </a:p>
        </p:txBody>
      </p:sp>
    </p:spTree>
    <p:extLst>
      <p:ext uri="{BB962C8B-B14F-4D97-AF65-F5344CB8AC3E}">
        <p14:creationId xmlns:p14="http://schemas.microsoft.com/office/powerpoint/2010/main" val="3259913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F3656-8435-862F-1D73-11463ECDB4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AB3B6D-1C74-DF90-DA86-17489F072B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278509-D621-FFA9-A379-C3A1763EB4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A43DEE-3CF5-51DC-C92D-95C56F5A0A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FF7CD8-3729-B8AE-F4C9-0FB82D4DF0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4D7938-BCEC-CE9E-D299-1D224F9E1F25}"/>
              </a:ext>
            </a:extLst>
          </p:cNvPr>
          <p:cNvSpPr>
            <a:spLocks noGrp="1"/>
          </p:cNvSpPr>
          <p:nvPr>
            <p:ph type="dt" sz="half" idx="10"/>
          </p:nvPr>
        </p:nvSpPr>
        <p:spPr/>
        <p:txBody>
          <a:bodyPr/>
          <a:lstStyle/>
          <a:p>
            <a:fld id="{B596A8BC-89B5-413C-B960-BE5CDDB74CC6}" type="datetimeFigureOut">
              <a:rPr lang="en-US" smtClean="0"/>
              <a:t>6/24/25</a:t>
            </a:fld>
            <a:endParaRPr lang="en-US"/>
          </a:p>
        </p:txBody>
      </p:sp>
      <p:sp>
        <p:nvSpPr>
          <p:cNvPr id="8" name="Footer Placeholder 7">
            <a:extLst>
              <a:ext uri="{FF2B5EF4-FFF2-40B4-BE49-F238E27FC236}">
                <a16:creationId xmlns:a16="http://schemas.microsoft.com/office/drawing/2014/main" id="{E397CA5D-5AE2-512A-E39B-22FBAF9D97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9A05CE-4000-F855-52EE-1AFD45FC4301}"/>
              </a:ext>
            </a:extLst>
          </p:cNvPr>
          <p:cNvSpPr>
            <a:spLocks noGrp="1"/>
          </p:cNvSpPr>
          <p:nvPr>
            <p:ph type="sldNum" sz="quarter" idx="12"/>
          </p:nvPr>
        </p:nvSpPr>
        <p:spPr/>
        <p:txBody>
          <a:bodyPr/>
          <a:lstStyle/>
          <a:p>
            <a:fld id="{4BFA9E75-82D5-42AF-9538-888313E582AB}" type="slidenum">
              <a:rPr lang="en-US" smtClean="0"/>
              <a:t>‹#›</a:t>
            </a:fld>
            <a:endParaRPr lang="en-US"/>
          </a:p>
        </p:txBody>
      </p:sp>
    </p:spTree>
    <p:extLst>
      <p:ext uri="{BB962C8B-B14F-4D97-AF65-F5344CB8AC3E}">
        <p14:creationId xmlns:p14="http://schemas.microsoft.com/office/powerpoint/2010/main" val="1442541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9308-BFC8-0891-EF14-2373FEE0F7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60EF02-F4CF-4EBB-F346-588E3BE692C3}"/>
              </a:ext>
            </a:extLst>
          </p:cNvPr>
          <p:cNvSpPr>
            <a:spLocks noGrp="1"/>
          </p:cNvSpPr>
          <p:nvPr>
            <p:ph type="dt" sz="half" idx="10"/>
          </p:nvPr>
        </p:nvSpPr>
        <p:spPr/>
        <p:txBody>
          <a:bodyPr/>
          <a:lstStyle/>
          <a:p>
            <a:fld id="{B596A8BC-89B5-413C-B960-BE5CDDB74CC6}" type="datetimeFigureOut">
              <a:rPr lang="en-US" smtClean="0"/>
              <a:t>6/24/25</a:t>
            </a:fld>
            <a:endParaRPr lang="en-US"/>
          </a:p>
        </p:txBody>
      </p:sp>
      <p:sp>
        <p:nvSpPr>
          <p:cNvPr id="4" name="Footer Placeholder 3">
            <a:extLst>
              <a:ext uri="{FF2B5EF4-FFF2-40B4-BE49-F238E27FC236}">
                <a16:creationId xmlns:a16="http://schemas.microsoft.com/office/drawing/2014/main" id="{A52A5778-921F-C6B2-8BA3-68CD636D47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2CC604-2E72-269B-0BA5-C2B88C8B8C6B}"/>
              </a:ext>
            </a:extLst>
          </p:cNvPr>
          <p:cNvSpPr>
            <a:spLocks noGrp="1"/>
          </p:cNvSpPr>
          <p:nvPr>
            <p:ph type="sldNum" sz="quarter" idx="12"/>
          </p:nvPr>
        </p:nvSpPr>
        <p:spPr/>
        <p:txBody>
          <a:bodyPr/>
          <a:lstStyle/>
          <a:p>
            <a:fld id="{4BFA9E75-82D5-42AF-9538-888313E582AB}" type="slidenum">
              <a:rPr lang="en-US" smtClean="0"/>
              <a:t>‹#›</a:t>
            </a:fld>
            <a:endParaRPr lang="en-US"/>
          </a:p>
        </p:txBody>
      </p:sp>
    </p:spTree>
    <p:extLst>
      <p:ext uri="{BB962C8B-B14F-4D97-AF65-F5344CB8AC3E}">
        <p14:creationId xmlns:p14="http://schemas.microsoft.com/office/powerpoint/2010/main" val="1573118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B99A45-F126-912B-F9FE-58376725DDDB}"/>
              </a:ext>
            </a:extLst>
          </p:cNvPr>
          <p:cNvSpPr>
            <a:spLocks noGrp="1"/>
          </p:cNvSpPr>
          <p:nvPr>
            <p:ph type="dt" sz="half" idx="10"/>
          </p:nvPr>
        </p:nvSpPr>
        <p:spPr/>
        <p:txBody>
          <a:bodyPr/>
          <a:lstStyle/>
          <a:p>
            <a:fld id="{B596A8BC-89B5-413C-B960-BE5CDDB74CC6}" type="datetimeFigureOut">
              <a:rPr lang="en-US" smtClean="0"/>
              <a:t>6/24/25</a:t>
            </a:fld>
            <a:endParaRPr lang="en-US"/>
          </a:p>
        </p:txBody>
      </p:sp>
      <p:sp>
        <p:nvSpPr>
          <p:cNvPr id="3" name="Footer Placeholder 2">
            <a:extLst>
              <a:ext uri="{FF2B5EF4-FFF2-40B4-BE49-F238E27FC236}">
                <a16:creationId xmlns:a16="http://schemas.microsoft.com/office/drawing/2014/main" id="{B6AB0C1D-BEC1-9036-9826-FDB3AD4A4A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B2576C-9F4A-1F64-F428-E71BD9934733}"/>
              </a:ext>
            </a:extLst>
          </p:cNvPr>
          <p:cNvSpPr>
            <a:spLocks noGrp="1"/>
          </p:cNvSpPr>
          <p:nvPr>
            <p:ph type="sldNum" sz="quarter" idx="12"/>
          </p:nvPr>
        </p:nvSpPr>
        <p:spPr/>
        <p:txBody>
          <a:bodyPr/>
          <a:lstStyle/>
          <a:p>
            <a:fld id="{4BFA9E75-82D5-42AF-9538-888313E582AB}" type="slidenum">
              <a:rPr lang="en-US" smtClean="0"/>
              <a:t>‹#›</a:t>
            </a:fld>
            <a:endParaRPr lang="en-US"/>
          </a:p>
        </p:txBody>
      </p:sp>
    </p:spTree>
    <p:extLst>
      <p:ext uri="{BB962C8B-B14F-4D97-AF65-F5344CB8AC3E}">
        <p14:creationId xmlns:p14="http://schemas.microsoft.com/office/powerpoint/2010/main" val="3304300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58F24-DEB0-8A00-E97F-633798F2BA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9FC35A-B4BC-D9C9-FACB-2E8F9E817D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2B39A1-EC7F-F125-35DB-6BEFDAED7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E04E4E-FA87-8637-6102-D6EBEB0A9210}"/>
              </a:ext>
            </a:extLst>
          </p:cNvPr>
          <p:cNvSpPr>
            <a:spLocks noGrp="1"/>
          </p:cNvSpPr>
          <p:nvPr>
            <p:ph type="dt" sz="half" idx="10"/>
          </p:nvPr>
        </p:nvSpPr>
        <p:spPr/>
        <p:txBody>
          <a:bodyPr/>
          <a:lstStyle/>
          <a:p>
            <a:fld id="{B596A8BC-89B5-413C-B960-BE5CDDB74CC6}" type="datetimeFigureOut">
              <a:rPr lang="en-US" smtClean="0"/>
              <a:t>6/24/25</a:t>
            </a:fld>
            <a:endParaRPr lang="en-US"/>
          </a:p>
        </p:txBody>
      </p:sp>
      <p:sp>
        <p:nvSpPr>
          <p:cNvPr id="6" name="Footer Placeholder 5">
            <a:extLst>
              <a:ext uri="{FF2B5EF4-FFF2-40B4-BE49-F238E27FC236}">
                <a16:creationId xmlns:a16="http://schemas.microsoft.com/office/drawing/2014/main" id="{AC3B45E5-8A4E-D916-6188-E03D0F08BB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23EE68-C8F5-EC38-023C-538918A47116}"/>
              </a:ext>
            </a:extLst>
          </p:cNvPr>
          <p:cNvSpPr>
            <a:spLocks noGrp="1"/>
          </p:cNvSpPr>
          <p:nvPr>
            <p:ph type="sldNum" sz="quarter" idx="12"/>
          </p:nvPr>
        </p:nvSpPr>
        <p:spPr/>
        <p:txBody>
          <a:bodyPr/>
          <a:lstStyle/>
          <a:p>
            <a:fld id="{4BFA9E75-82D5-42AF-9538-888313E582AB}" type="slidenum">
              <a:rPr lang="en-US" smtClean="0"/>
              <a:t>‹#›</a:t>
            </a:fld>
            <a:endParaRPr lang="en-US"/>
          </a:p>
        </p:txBody>
      </p:sp>
    </p:spTree>
    <p:extLst>
      <p:ext uri="{BB962C8B-B14F-4D97-AF65-F5344CB8AC3E}">
        <p14:creationId xmlns:p14="http://schemas.microsoft.com/office/powerpoint/2010/main" val="3143582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11045-B0C9-6EAE-9043-1BE15D5BBE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141489-BE6D-04CE-F0A8-F678C2AE6C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50D3C0-9A52-8580-81AA-89073A000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8ADC13-270D-381E-C2CE-48C576170DC1}"/>
              </a:ext>
            </a:extLst>
          </p:cNvPr>
          <p:cNvSpPr>
            <a:spLocks noGrp="1"/>
          </p:cNvSpPr>
          <p:nvPr>
            <p:ph type="dt" sz="half" idx="10"/>
          </p:nvPr>
        </p:nvSpPr>
        <p:spPr/>
        <p:txBody>
          <a:bodyPr/>
          <a:lstStyle/>
          <a:p>
            <a:fld id="{B596A8BC-89B5-413C-B960-BE5CDDB74CC6}" type="datetimeFigureOut">
              <a:rPr lang="en-US" smtClean="0"/>
              <a:t>6/24/25</a:t>
            </a:fld>
            <a:endParaRPr lang="en-US"/>
          </a:p>
        </p:txBody>
      </p:sp>
      <p:sp>
        <p:nvSpPr>
          <p:cNvPr id="6" name="Footer Placeholder 5">
            <a:extLst>
              <a:ext uri="{FF2B5EF4-FFF2-40B4-BE49-F238E27FC236}">
                <a16:creationId xmlns:a16="http://schemas.microsoft.com/office/drawing/2014/main" id="{95D7F2C5-4E3D-7051-76CE-80D67F4A17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DE66A7-043F-C86C-B0EF-C5C841E38FF2}"/>
              </a:ext>
            </a:extLst>
          </p:cNvPr>
          <p:cNvSpPr>
            <a:spLocks noGrp="1"/>
          </p:cNvSpPr>
          <p:nvPr>
            <p:ph type="sldNum" sz="quarter" idx="12"/>
          </p:nvPr>
        </p:nvSpPr>
        <p:spPr/>
        <p:txBody>
          <a:bodyPr/>
          <a:lstStyle/>
          <a:p>
            <a:fld id="{4BFA9E75-82D5-42AF-9538-888313E582AB}" type="slidenum">
              <a:rPr lang="en-US" smtClean="0"/>
              <a:t>‹#›</a:t>
            </a:fld>
            <a:endParaRPr lang="en-US"/>
          </a:p>
        </p:txBody>
      </p:sp>
    </p:spTree>
    <p:extLst>
      <p:ext uri="{BB962C8B-B14F-4D97-AF65-F5344CB8AC3E}">
        <p14:creationId xmlns:p14="http://schemas.microsoft.com/office/powerpoint/2010/main" val="3548732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4FB633-FA2D-6E96-90CB-1F4193A408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5915B2-5F7F-7B6F-A08D-2BA8933E43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FC4B6B-A327-7EEC-AB07-CFCCCF76FC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6A8BC-89B5-413C-B960-BE5CDDB74CC6}" type="datetimeFigureOut">
              <a:rPr lang="en-US" smtClean="0"/>
              <a:t>6/24/25</a:t>
            </a:fld>
            <a:endParaRPr lang="en-US"/>
          </a:p>
        </p:txBody>
      </p:sp>
      <p:sp>
        <p:nvSpPr>
          <p:cNvPr id="5" name="Footer Placeholder 4">
            <a:extLst>
              <a:ext uri="{FF2B5EF4-FFF2-40B4-BE49-F238E27FC236}">
                <a16:creationId xmlns:a16="http://schemas.microsoft.com/office/drawing/2014/main" id="{EB8ADCE1-FED8-B20F-743D-D5BEA5E239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0A52E3-8239-0DC7-BA2F-AEDBFA9B7B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FA9E75-82D5-42AF-9538-888313E582AB}" type="slidenum">
              <a:rPr lang="en-US" smtClean="0"/>
              <a:t>‹#›</a:t>
            </a:fld>
            <a:endParaRPr lang="en-US"/>
          </a:p>
        </p:txBody>
      </p:sp>
    </p:spTree>
    <p:extLst>
      <p:ext uri="{BB962C8B-B14F-4D97-AF65-F5344CB8AC3E}">
        <p14:creationId xmlns:p14="http://schemas.microsoft.com/office/powerpoint/2010/main" val="4006718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3509520353"/>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25B2-5120-5D4F-54CD-42115578C2E0}"/>
              </a:ext>
            </a:extLst>
          </p:cNvPr>
          <p:cNvSpPr>
            <a:spLocks noGrp="1"/>
          </p:cNvSpPr>
          <p:nvPr>
            <p:ph type="ctrTitle"/>
          </p:nvPr>
        </p:nvSpPr>
        <p:spPr>
          <a:xfrm>
            <a:off x="5360777" y="3590521"/>
            <a:ext cx="3920400" cy="1190738"/>
          </a:xfrm>
        </p:spPr>
        <p:txBody>
          <a:bodyPr anchor="t">
            <a:normAutofit/>
          </a:bodyPr>
          <a:lstStyle/>
          <a:p>
            <a:pPr algn="l"/>
            <a:r>
              <a:rPr lang="en-US" sz="6600" b="1" dirty="0">
                <a:latin typeface="Times New Roman" panose="02020603050405020304" pitchFamily="18" charset="0"/>
                <a:cs typeface="Times New Roman" panose="02020603050405020304" pitchFamily="18" charset="0"/>
              </a:rPr>
              <a:t>JOB 4-14</a:t>
            </a:r>
          </a:p>
        </p:txBody>
      </p:sp>
      <p:sp>
        <p:nvSpPr>
          <p:cNvPr id="3" name="Subtitle 2">
            <a:extLst>
              <a:ext uri="{FF2B5EF4-FFF2-40B4-BE49-F238E27FC236}">
                <a16:creationId xmlns:a16="http://schemas.microsoft.com/office/drawing/2014/main" id="{B08024A6-2C90-C6FC-6EC4-F6F1E4F4DD61}"/>
              </a:ext>
            </a:extLst>
          </p:cNvPr>
          <p:cNvSpPr>
            <a:spLocks noGrp="1"/>
          </p:cNvSpPr>
          <p:nvPr>
            <p:ph type="subTitle" idx="1"/>
          </p:nvPr>
        </p:nvSpPr>
        <p:spPr>
          <a:xfrm>
            <a:off x="4100079" y="4633497"/>
            <a:ext cx="6441797" cy="596052"/>
          </a:xfrm>
        </p:spPr>
        <p:txBody>
          <a:bodyPr anchor="b">
            <a:noAutofit/>
          </a:bodyPr>
          <a:lstStyle/>
          <a:p>
            <a:r>
              <a:rPr lang="en-US" sz="4000" b="1" dirty="0">
                <a:latin typeface="Times New Roman" panose="02020603050405020304" pitchFamily="18" charset="0"/>
                <a:cs typeface="Times New Roman" panose="02020603050405020304" pitchFamily="18" charset="0"/>
              </a:rPr>
              <a:t>Working Through Suffering</a:t>
            </a:r>
          </a:p>
        </p:txBody>
      </p:sp>
      <p:sp>
        <p:nvSpPr>
          <p:cNvPr id="22" name="Freeform: Shape 21">
            <a:extLst>
              <a:ext uri="{FF2B5EF4-FFF2-40B4-BE49-F238E27FC236}">
                <a16:creationId xmlns:a16="http://schemas.microsoft.com/office/drawing/2014/main" id="{83FA766D-3260-4E0A-9E7F-A2C93DFF1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46518"/>
            <a:ext cx="4100079" cy="6194580"/>
          </a:xfrm>
          <a:custGeom>
            <a:avLst/>
            <a:gdLst>
              <a:gd name="connsiteX0" fmla="*/ 1002789 w 4100079"/>
              <a:gd name="connsiteY0" fmla="*/ 0 h 6194580"/>
              <a:gd name="connsiteX1" fmla="*/ 4100079 w 4100079"/>
              <a:gd name="connsiteY1" fmla="*/ 3097290 h 6194580"/>
              <a:gd name="connsiteX2" fmla="*/ 1002789 w 4100079"/>
              <a:gd name="connsiteY2" fmla="*/ 6194580 h 6194580"/>
              <a:gd name="connsiteX3" fmla="*/ 81750 w 4100079"/>
              <a:gd name="connsiteY3" fmla="*/ 6055332 h 6194580"/>
              <a:gd name="connsiteX4" fmla="*/ 0 w 4100079"/>
              <a:gd name="connsiteY4" fmla="*/ 6025411 h 6194580"/>
              <a:gd name="connsiteX5" fmla="*/ 0 w 4100079"/>
              <a:gd name="connsiteY5" fmla="*/ 169169 h 6194580"/>
              <a:gd name="connsiteX6" fmla="*/ 81750 w 4100079"/>
              <a:gd name="connsiteY6" fmla="*/ 139248 h 6194580"/>
              <a:gd name="connsiteX7" fmla="*/ 1002789 w 4100079"/>
              <a:gd name="connsiteY7" fmla="*/ 0 h 619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0079" h="6194580">
                <a:moveTo>
                  <a:pt x="1002789" y="0"/>
                </a:moveTo>
                <a:cubicBezTo>
                  <a:pt x="2713375" y="0"/>
                  <a:pt x="4100079" y="1386704"/>
                  <a:pt x="4100079" y="3097290"/>
                </a:cubicBezTo>
                <a:cubicBezTo>
                  <a:pt x="4100079" y="4807876"/>
                  <a:pt x="2713375" y="6194580"/>
                  <a:pt x="1002789" y="6194580"/>
                </a:cubicBezTo>
                <a:cubicBezTo>
                  <a:pt x="682054" y="6194580"/>
                  <a:pt x="372706" y="6145829"/>
                  <a:pt x="81750" y="6055332"/>
                </a:cubicBezTo>
                <a:lnTo>
                  <a:pt x="0" y="6025411"/>
                </a:lnTo>
                <a:lnTo>
                  <a:pt x="0" y="169169"/>
                </a:lnTo>
                <a:lnTo>
                  <a:pt x="81750" y="139248"/>
                </a:lnTo>
                <a:cubicBezTo>
                  <a:pt x="372706" y="48751"/>
                  <a:pt x="682054" y="0"/>
                  <a:pt x="100278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C:\Users\scott.EASTRIDGE\AppData\Local\Microsoft\Windows\Temporary Internet Files\Content.IE5\2GGIU0U4\sad-woman-K133-31-147[1].jpg">
            <a:extLst>
              <a:ext uri="{FF2B5EF4-FFF2-40B4-BE49-F238E27FC236}">
                <a16:creationId xmlns:a16="http://schemas.microsoft.com/office/drawing/2014/main" id="{93914B7E-42F9-FC7B-C2A2-97D1F41E10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84" r="6753" b="-2"/>
          <a:stretch/>
        </p:blipFill>
        <p:spPr bwMode="auto">
          <a:xfrm>
            <a:off x="20" y="413156"/>
            <a:ext cx="3933420" cy="5861304"/>
          </a:xfrm>
          <a:custGeom>
            <a:avLst/>
            <a:gdLst/>
            <a:ahLst/>
            <a:cxnLst/>
            <a:rect l="l" t="t" r="r" b="b"/>
            <a:pathLst>
              <a:path w="3933440" h="5861304">
                <a:moveTo>
                  <a:pt x="1002788" y="0"/>
                </a:moveTo>
                <a:cubicBezTo>
                  <a:pt x="2621342" y="0"/>
                  <a:pt x="3933440" y="1312098"/>
                  <a:pt x="3933440" y="2930652"/>
                </a:cubicBezTo>
                <a:cubicBezTo>
                  <a:pt x="3933440" y="4549206"/>
                  <a:pt x="2621342" y="5861304"/>
                  <a:pt x="1002788" y="5861304"/>
                </a:cubicBezTo>
                <a:cubicBezTo>
                  <a:pt x="699309" y="5861304"/>
                  <a:pt x="406604" y="5815176"/>
                  <a:pt x="131302" y="5729548"/>
                </a:cubicBezTo>
                <a:lnTo>
                  <a:pt x="0" y="5681491"/>
                </a:lnTo>
                <a:lnTo>
                  <a:pt x="0" y="179814"/>
                </a:lnTo>
                <a:lnTo>
                  <a:pt x="131302" y="131756"/>
                </a:lnTo>
                <a:cubicBezTo>
                  <a:pt x="406604" y="46129"/>
                  <a:pt x="699309" y="0"/>
                  <a:pt x="1002788" y="0"/>
                </a:cubicBezTo>
                <a:close/>
              </a:path>
            </a:pathLst>
          </a:custGeom>
          <a:noFill/>
          <a:extLst>
            <a:ext uri="{909E8E84-426E-40DD-AFC4-6F175D3DCCD1}">
              <a14:hiddenFill xmlns:a14="http://schemas.microsoft.com/office/drawing/2010/main">
                <a:solidFill>
                  <a:srgbClr val="FFFFFF"/>
                </a:solidFill>
              </a14:hiddenFill>
            </a:ext>
          </a:extLst>
        </p:spPr>
      </p:pic>
      <p:sp>
        <p:nvSpPr>
          <p:cNvPr id="24" name="Freeform: Shape 23">
            <a:extLst>
              <a:ext uri="{FF2B5EF4-FFF2-40B4-BE49-F238E27FC236}">
                <a16:creationId xmlns:a16="http://schemas.microsoft.com/office/drawing/2014/main" id="{CB435A06-5FFD-4CF8-BE06-3796EC420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3543" y="0"/>
            <a:ext cx="3566160" cy="3159748"/>
          </a:xfrm>
          <a:custGeom>
            <a:avLst/>
            <a:gdLst>
              <a:gd name="connsiteX0" fmla="*/ 649888 w 3566160"/>
              <a:gd name="connsiteY0" fmla="*/ 0 h 3159748"/>
              <a:gd name="connsiteX1" fmla="*/ 2916273 w 3566160"/>
              <a:gd name="connsiteY1" fmla="*/ 0 h 3159748"/>
              <a:gd name="connsiteX2" fmla="*/ 2917285 w 3566160"/>
              <a:gd name="connsiteY2" fmla="*/ 757 h 3159748"/>
              <a:gd name="connsiteX3" fmla="*/ 3566160 w 3566160"/>
              <a:gd name="connsiteY3" fmla="*/ 1376668 h 3159748"/>
              <a:gd name="connsiteX4" fmla="*/ 1783080 w 3566160"/>
              <a:gd name="connsiteY4" fmla="*/ 3159748 h 3159748"/>
              <a:gd name="connsiteX5" fmla="*/ 0 w 3566160"/>
              <a:gd name="connsiteY5" fmla="*/ 1376668 h 3159748"/>
              <a:gd name="connsiteX6" fmla="*/ 648876 w 3566160"/>
              <a:gd name="connsiteY6" fmla="*/ 757 h 315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6160" h="3159748">
                <a:moveTo>
                  <a:pt x="649888" y="0"/>
                </a:moveTo>
                <a:lnTo>
                  <a:pt x="2916273" y="0"/>
                </a:lnTo>
                <a:lnTo>
                  <a:pt x="2917285" y="757"/>
                </a:lnTo>
                <a:cubicBezTo>
                  <a:pt x="3313569" y="327800"/>
                  <a:pt x="3566160" y="822736"/>
                  <a:pt x="3566160" y="1376668"/>
                </a:cubicBezTo>
                <a:cubicBezTo>
                  <a:pt x="3566160" y="2361436"/>
                  <a:pt x="2767848" y="3159748"/>
                  <a:pt x="1783080" y="3159748"/>
                </a:cubicBezTo>
                <a:cubicBezTo>
                  <a:pt x="798312" y="3159748"/>
                  <a:pt x="0" y="2361436"/>
                  <a:pt x="0" y="1376668"/>
                </a:cubicBezTo>
                <a:cubicBezTo>
                  <a:pt x="0" y="822736"/>
                  <a:pt x="252591" y="327800"/>
                  <a:pt x="648876" y="7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C:\Users\scott.EASTRIDGE\AppData\Local\Microsoft\Windows\Temporary Internet Files\Content.IE5\IZMCB2Q5\sad-woman-1385036344bve[1].jpg">
            <a:extLst>
              <a:ext uri="{FF2B5EF4-FFF2-40B4-BE49-F238E27FC236}">
                <a16:creationId xmlns:a16="http://schemas.microsoft.com/office/drawing/2014/main" id="{0B6FFF92-2FF6-98C3-8E97-BAA4F53F0B9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268" r="8273" b="4"/>
          <a:stretch/>
        </p:blipFill>
        <p:spPr bwMode="auto">
          <a:xfrm>
            <a:off x="4518135" y="10"/>
            <a:ext cx="3236976" cy="2995146"/>
          </a:xfrm>
          <a:custGeom>
            <a:avLst/>
            <a:gdLst/>
            <a:ahLst/>
            <a:cxnLst/>
            <a:rect l="l" t="t" r="r" b="b"/>
            <a:pathLst>
              <a:path w="3236976" h="2995156">
                <a:moveTo>
                  <a:pt x="770517" y="0"/>
                </a:moveTo>
                <a:lnTo>
                  <a:pt x="2466460" y="0"/>
                </a:lnTo>
                <a:lnTo>
                  <a:pt x="2523400" y="34592"/>
                </a:lnTo>
                <a:cubicBezTo>
                  <a:pt x="2953921" y="325446"/>
                  <a:pt x="3236976" y="818002"/>
                  <a:pt x="3236976" y="1376668"/>
                </a:cubicBezTo>
                <a:cubicBezTo>
                  <a:pt x="3236976" y="2270534"/>
                  <a:pt x="2512354" y="2995156"/>
                  <a:pt x="1618488" y="2995156"/>
                </a:cubicBezTo>
                <a:cubicBezTo>
                  <a:pt x="724622" y="2995156"/>
                  <a:pt x="0" y="2270534"/>
                  <a:pt x="0" y="1376668"/>
                </a:cubicBezTo>
                <a:cubicBezTo>
                  <a:pt x="0" y="818002"/>
                  <a:pt x="283056" y="325446"/>
                  <a:pt x="713576" y="34592"/>
                </a:cubicBezTo>
                <a:close/>
              </a:path>
            </a:pathLst>
          </a:custGeom>
          <a:noFill/>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a16="http://schemas.microsoft.com/office/drawing/2014/main" id="{5E10DA6E-C3FF-4539-BF84-4775BB7EC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4396" y="2042"/>
            <a:ext cx="3387604" cy="4183848"/>
          </a:xfrm>
          <a:custGeom>
            <a:avLst/>
            <a:gdLst>
              <a:gd name="connsiteX0" fmla="*/ 420128 w 3387604"/>
              <a:gd name="connsiteY0" fmla="*/ 0 h 4183848"/>
              <a:gd name="connsiteX1" fmla="*/ 3387604 w 3387604"/>
              <a:gd name="connsiteY1" fmla="*/ 0 h 4183848"/>
              <a:gd name="connsiteX2" fmla="*/ 3387604 w 3387604"/>
              <a:gd name="connsiteY2" fmla="*/ 4101530 h 4183848"/>
              <a:gd name="connsiteX3" fmla="*/ 3283372 w 3387604"/>
              <a:gd name="connsiteY3" fmla="*/ 4128330 h 4183848"/>
              <a:gd name="connsiteX4" fmla="*/ 2732648 w 3387604"/>
              <a:gd name="connsiteY4" fmla="*/ 4183848 h 4183848"/>
              <a:gd name="connsiteX5" fmla="*/ 0 w 3387604"/>
              <a:gd name="connsiteY5" fmla="*/ 1451200 h 4183848"/>
              <a:gd name="connsiteX6" fmla="*/ 329816 w 3387604"/>
              <a:gd name="connsiteY6" fmla="*/ 148658 h 418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7604" h="4183848">
                <a:moveTo>
                  <a:pt x="420128" y="0"/>
                </a:moveTo>
                <a:lnTo>
                  <a:pt x="3387604" y="0"/>
                </a:lnTo>
                <a:lnTo>
                  <a:pt x="3387604" y="4101530"/>
                </a:lnTo>
                <a:lnTo>
                  <a:pt x="3283372" y="4128330"/>
                </a:lnTo>
                <a:cubicBezTo>
                  <a:pt x="3105483" y="4164732"/>
                  <a:pt x="2921298" y="4183848"/>
                  <a:pt x="2732648" y="4183848"/>
                </a:cubicBezTo>
                <a:cubicBezTo>
                  <a:pt x="1223448" y="4183848"/>
                  <a:pt x="0" y="2960400"/>
                  <a:pt x="0" y="1451200"/>
                </a:cubicBezTo>
                <a:cubicBezTo>
                  <a:pt x="0" y="979575"/>
                  <a:pt x="119477" y="535856"/>
                  <a:pt x="329816" y="14865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2" descr="C:\Users\scott.EASTRIDGE\AppData\Local\Microsoft\Windows\Temporary Internet Files\Content.IE5\3FTE29FE\sad-man[1].jpg">
            <a:extLst>
              <a:ext uri="{FF2B5EF4-FFF2-40B4-BE49-F238E27FC236}">
                <a16:creationId xmlns:a16="http://schemas.microsoft.com/office/drawing/2014/main" id="{B370B8CF-1A56-ECE8-D8E3-F8AA722FDB9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803" r="17876" b="-1"/>
          <a:stretch/>
        </p:blipFill>
        <p:spPr bwMode="auto">
          <a:xfrm>
            <a:off x="8967592" y="2042"/>
            <a:ext cx="3224421" cy="4020664"/>
          </a:xfrm>
          <a:custGeom>
            <a:avLst/>
            <a:gdLst/>
            <a:ahLst/>
            <a:cxnLst/>
            <a:rect l="l" t="t" r="r" b="b"/>
            <a:pathLst>
              <a:path w="3224421" h="4020664">
                <a:moveTo>
                  <a:pt x="449733" y="0"/>
                </a:moveTo>
                <a:lnTo>
                  <a:pt x="3224421" y="0"/>
                </a:lnTo>
                <a:lnTo>
                  <a:pt x="3224421" y="3933205"/>
                </a:lnTo>
                <a:lnTo>
                  <a:pt x="3087301" y="3968462"/>
                </a:lnTo>
                <a:cubicBezTo>
                  <a:pt x="2920035" y="4002689"/>
                  <a:pt x="2746849" y="4020664"/>
                  <a:pt x="2569464" y="4020664"/>
                </a:cubicBezTo>
                <a:cubicBezTo>
                  <a:pt x="1150388" y="4020664"/>
                  <a:pt x="0" y="2870276"/>
                  <a:pt x="0" y="1451200"/>
                </a:cubicBezTo>
                <a:cubicBezTo>
                  <a:pt x="0" y="919047"/>
                  <a:pt x="161773" y="424677"/>
                  <a:pt x="438824" y="14588"/>
                </a:cubicBezTo>
                <a:close/>
              </a:path>
            </a:pathLst>
          </a:cu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B39E9A8-756F-B306-52B0-21777CEB3EEE}"/>
              </a:ext>
            </a:extLst>
          </p:cNvPr>
          <p:cNvSpPr txBox="1"/>
          <p:nvPr/>
        </p:nvSpPr>
        <p:spPr>
          <a:xfrm>
            <a:off x="0" y="5630016"/>
            <a:ext cx="2245360" cy="369332"/>
          </a:xfrm>
          <a:prstGeom prst="rect">
            <a:avLst/>
          </a:prstGeom>
          <a:solidFill>
            <a:schemeClr val="tx1"/>
          </a:solidFill>
        </p:spPr>
        <p:txBody>
          <a:bodyPr wrap="square" rtlCol="0">
            <a:spAutoFit/>
          </a:bodyPr>
          <a:lstStyle/>
          <a:p>
            <a:r>
              <a:rPr lang="en-US" dirty="0"/>
              <a:t>COMFORTIG OTHERS</a:t>
            </a:r>
          </a:p>
        </p:txBody>
      </p:sp>
      <p:sp>
        <p:nvSpPr>
          <p:cNvPr id="4" name="Rectangle 3">
            <a:extLst>
              <a:ext uri="{FF2B5EF4-FFF2-40B4-BE49-F238E27FC236}">
                <a16:creationId xmlns:a16="http://schemas.microsoft.com/office/drawing/2014/main" id="{073EE1E3-D63B-64C5-B04A-55367AD4C8F2}"/>
              </a:ext>
            </a:extLst>
          </p:cNvPr>
          <p:cNvSpPr>
            <a:spLocks noChangeArrowheads="1"/>
          </p:cNvSpPr>
          <p:nvPr/>
        </p:nvSpPr>
        <p:spPr bwMode="auto">
          <a:xfrm>
            <a:off x="0" y="5436973"/>
            <a:ext cx="12192000" cy="1421027"/>
          </a:xfrm>
          <a:prstGeom prst="rect">
            <a:avLst/>
          </a:prstGeom>
          <a:solidFill>
            <a:srgbClr val="000514"/>
          </a:solidFill>
          <a:ln w="9525">
            <a:noFill/>
            <a:miter lim="800000"/>
            <a:headEnd/>
            <a:tailEnd/>
          </a:ln>
          <a:effectLst/>
        </p:spPr>
        <p:txBody>
          <a:bodyPr lIns="91430" tIns="45715" rIns="91430" bIns="45715" anchor="ctr"/>
          <a:lstStyle/>
          <a:p>
            <a:pPr algn="ctr" defTabSz="914300" fontAlgn="base">
              <a:spcBef>
                <a:spcPct val="20000"/>
              </a:spcBef>
              <a:buClr>
                <a:srgbClr val="FFCC00"/>
              </a:buClr>
              <a:buSzPct val="70000"/>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Dr Scott Wooddell</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Eastridge Park Christian Church, Mesquite, Texas</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10447078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OT Preaching link at </a:t>
            </a:r>
            <a:r>
              <a:rPr lang="en-US" sz="3733" b="1" dirty="0" err="1">
                <a:solidFill>
                  <a:srgbClr val="FFFFFF"/>
                </a:solidFill>
                <a:latin typeface="Arial" charset="0"/>
                <a:ea typeface="ＭＳ Ｐゴシック" charset="0"/>
              </a:rPr>
              <a:t>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31864000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F316EAD5-39E3-035F-E91D-A554865056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D9131A-782F-C700-F728-AE0D29D64B8A}"/>
              </a:ext>
            </a:extLst>
          </p:cNvPr>
          <p:cNvSpPr>
            <a:spLocks noGrp="1"/>
          </p:cNvSpPr>
          <p:nvPr>
            <p:ph type="ctrTitle"/>
          </p:nvPr>
        </p:nvSpPr>
        <p:spPr>
          <a:xfrm>
            <a:off x="5123757" y="3590521"/>
            <a:ext cx="3920400" cy="1190738"/>
          </a:xfrm>
        </p:spPr>
        <p:txBody>
          <a:bodyPr anchor="t">
            <a:normAutofit/>
          </a:bodyPr>
          <a:lstStyle/>
          <a:p>
            <a:pPr algn="l"/>
            <a:r>
              <a:rPr lang="en-US" sz="6600" b="1" dirty="0">
                <a:latin typeface="Times New Roman" panose="02020603050405020304" pitchFamily="18" charset="0"/>
                <a:cs typeface="Times New Roman" panose="02020603050405020304" pitchFamily="18" charset="0"/>
              </a:rPr>
              <a:t>JOB 4-14</a:t>
            </a:r>
          </a:p>
        </p:txBody>
      </p:sp>
      <p:sp>
        <p:nvSpPr>
          <p:cNvPr id="3" name="Subtitle 2">
            <a:extLst>
              <a:ext uri="{FF2B5EF4-FFF2-40B4-BE49-F238E27FC236}">
                <a16:creationId xmlns:a16="http://schemas.microsoft.com/office/drawing/2014/main" id="{562A8FA8-EA65-14E5-8085-35B38A3DC70B}"/>
              </a:ext>
            </a:extLst>
          </p:cNvPr>
          <p:cNvSpPr>
            <a:spLocks noGrp="1"/>
          </p:cNvSpPr>
          <p:nvPr>
            <p:ph type="subTitle" idx="1"/>
          </p:nvPr>
        </p:nvSpPr>
        <p:spPr>
          <a:xfrm>
            <a:off x="4100079" y="4767058"/>
            <a:ext cx="6441797" cy="1493809"/>
          </a:xfrm>
        </p:spPr>
        <p:txBody>
          <a:bodyPr anchor="b">
            <a:noAutofit/>
          </a:bodyPr>
          <a:lstStyle/>
          <a:p>
            <a:r>
              <a:rPr lang="en-US" sz="4000" b="1" dirty="0">
                <a:latin typeface="Times New Roman" panose="02020603050405020304" pitchFamily="18" charset="0"/>
                <a:cs typeface="Times New Roman" panose="02020603050405020304" pitchFamily="18" charset="0"/>
              </a:rPr>
              <a:t>How do we work through the suffering in this world?</a:t>
            </a:r>
          </a:p>
        </p:txBody>
      </p:sp>
      <p:sp>
        <p:nvSpPr>
          <p:cNvPr id="22" name="Freeform: Shape 21">
            <a:extLst>
              <a:ext uri="{FF2B5EF4-FFF2-40B4-BE49-F238E27FC236}">
                <a16:creationId xmlns:a16="http://schemas.microsoft.com/office/drawing/2014/main" id="{15C37F51-1473-7A22-3A38-951BA633C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46518"/>
            <a:ext cx="4100079" cy="6194580"/>
          </a:xfrm>
          <a:custGeom>
            <a:avLst/>
            <a:gdLst>
              <a:gd name="connsiteX0" fmla="*/ 1002789 w 4100079"/>
              <a:gd name="connsiteY0" fmla="*/ 0 h 6194580"/>
              <a:gd name="connsiteX1" fmla="*/ 4100079 w 4100079"/>
              <a:gd name="connsiteY1" fmla="*/ 3097290 h 6194580"/>
              <a:gd name="connsiteX2" fmla="*/ 1002789 w 4100079"/>
              <a:gd name="connsiteY2" fmla="*/ 6194580 h 6194580"/>
              <a:gd name="connsiteX3" fmla="*/ 81750 w 4100079"/>
              <a:gd name="connsiteY3" fmla="*/ 6055332 h 6194580"/>
              <a:gd name="connsiteX4" fmla="*/ 0 w 4100079"/>
              <a:gd name="connsiteY4" fmla="*/ 6025411 h 6194580"/>
              <a:gd name="connsiteX5" fmla="*/ 0 w 4100079"/>
              <a:gd name="connsiteY5" fmla="*/ 169169 h 6194580"/>
              <a:gd name="connsiteX6" fmla="*/ 81750 w 4100079"/>
              <a:gd name="connsiteY6" fmla="*/ 139248 h 6194580"/>
              <a:gd name="connsiteX7" fmla="*/ 1002789 w 4100079"/>
              <a:gd name="connsiteY7" fmla="*/ 0 h 619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0079" h="6194580">
                <a:moveTo>
                  <a:pt x="1002789" y="0"/>
                </a:moveTo>
                <a:cubicBezTo>
                  <a:pt x="2713375" y="0"/>
                  <a:pt x="4100079" y="1386704"/>
                  <a:pt x="4100079" y="3097290"/>
                </a:cubicBezTo>
                <a:cubicBezTo>
                  <a:pt x="4100079" y="4807876"/>
                  <a:pt x="2713375" y="6194580"/>
                  <a:pt x="1002789" y="6194580"/>
                </a:cubicBezTo>
                <a:cubicBezTo>
                  <a:pt x="682054" y="6194580"/>
                  <a:pt x="372706" y="6145829"/>
                  <a:pt x="81750" y="6055332"/>
                </a:cubicBezTo>
                <a:lnTo>
                  <a:pt x="0" y="6025411"/>
                </a:lnTo>
                <a:lnTo>
                  <a:pt x="0" y="169169"/>
                </a:lnTo>
                <a:lnTo>
                  <a:pt x="81750" y="139248"/>
                </a:lnTo>
                <a:cubicBezTo>
                  <a:pt x="372706" y="48751"/>
                  <a:pt x="682054" y="0"/>
                  <a:pt x="100278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C:\Users\scott.EASTRIDGE\AppData\Local\Microsoft\Windows\Temporary Internet Files\Content.IE5\2GGIU0U4\sad-woman-K133-31-147[1].jpg">
            <a:extLst>
              <a:ext uri="{FF2B5EF4-FFF2-40B4-BE49-F238E27FC236}">
                <a16:creationId xmlns:a16="http://schemas.microsoft.com/office/drawing/2014/main" id="{9D51D33E-9B59-1B01-E811-61591F4E9A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84" r="6753" b="-2"/>
          <a:stretch/>
        </p:blipFill>
        <p:spPr bwMode="auto">
          <a:xfrm>
            <a:off x="20" y="413156"/>
            <a:ext cx="3933420" cy="5861304"/>
          </a:xfrm>
          <a:custGeom>
            <a:avLst/>
            <a:gdLst/>
            <a:ahLst/>
            <a:cxnLst/>
            <a:rect l="l" t="t" r="r" b="b"/>
            <a:pathLst>
              <a:path w="3933440" h="5861304">
                <a:moveTo>
                  <a:pt x="1002788" y="0"/>
                </a:moveTo>
                <a:cubicBezTo>
                  <a:pt x="2621342" y="0"/>
                  <a:pt x="3933440" y="1312098"/>
                  <a:pt x="3933440" y="2930652"/>
                </a:cubicBezTo>
                <a:cubicBezTo>
                  <a:pt x="3933440" y="4549206"/>
                  <a:pt x="2621342" y="5861304"/>
                  <a:pt x="1002788" y="5861304"/>
                </a:cubicBezTo>
                <a:cubicBezTo>
                  <a:pt x="699309" y="5861304"/>
                  <a:pt x="406604" y="5815176"/>
                  <a:pt x="131302" y="5729548"/>
                </a:cubicBezTo>
                <a:lnTo>
                  <a:pt x="0" y="5681491"/>
                </a:lnTo>
                <a:lnTo>
                  <a:pt x="0" y="179814"/>
                </a:lnTo>
                <a:lnTo>
                  <a:pt x="131302" y="131756"/>
                </a:lnTo>
                <a:cubicBezTo>
                  <a:pt x="406604" y="46129"/>
                  <a:pt x="699309" y="0"/>
                  <a:pt x="1002788" y="0"/>
                </a:cubicBezTo>
                <a:close/>
              </a:path>
            </a:pathLst>
          </a:custGeom>
          <a:noFill/>
          <a:extLst>
            <a:ext uri="{909E8E84-426E-40DD-AFC4-6F175D3DCCD1}">
              <a14:hiddenFill xmlns:a14="http://schemas.microsoft.com/office/drawing/2010/main">
                <a:solidFill>
                  <a:srgbClr val="FFFFFF"/>
                </a:solidFill>
              </a14:hiddenFill>
            </a:ext>
          </a:extLst>
        </p:spPr>
      </p:pic>
      <p:sp>
        <p:nvSpPr>
          <p:cNvPr id="24" name="Freeform: Shape 23">
            <a:extLst>
              <a:ext uri="{FF2B5EF4-FFF2-40B4-BE49-F238E27FC236}">
                <a16:creationId xmlns:a16="http://schemas.microsoft.com/office/drawing/2014/main" id="{F6565B7A-CB64-E031-2BC7-7C74D7EBB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3543" y="0"/>
            <a:ext cx="3566160" cy="3159748"/>
          </a:xfrm>
          <a:custGeom>
            <a:avLst/>
            <a:gdLst>
              <a:gd name="connsiteX0" fmla="*/ 649888 w 3566160"/>
              <a:gd name="connsiteY0" fmla="*/ 0 h 3159748"/>
              <a:gd name="connsiteX1" fmla="*/ 2916273 w 3566160"/>
              <a:gd name="connsiteY1" fmla="*/ 0 h 3159748"/>
              <a:gd name="connsiteX2" fmla="*/ 2917285 w 3566160"/>
              <a:gd name="connsiteY2" fmla="*/ 757 h 3159748"/>
              <a:gd name="connsiteX3" fmla="*/ 3566160 w 3566160"/>
              <a:gd name="connsiteY3" fmla="*/ 1376668 h 3159748"/>
              <a:gd name="connsiteX4" fmla="*/ 1783080 w 3566160"/>
              <a:gd name="connsiteY4" fmla="*/ 3159748 h 3159748"/>
              <a:gd name="connsiteX5" fmla="*/ 0 w 3566160"/>
              <a:gd name="connsiteY5" fmla="*/ 1376668 h 3159748"/>
              <a:gd name="connsiteX6" fmla="*/ 648876 w 3566160"/>
              <a:gd name="connsiteY6" fmla="*/ 757 h 315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6160" h="3159748">
                <a:moveTo>
                  <a:pt x="649888" y="0"/>
                </a:moveTo>
                <a:lnTo>
                  <a:pt x="2916273" y="0"/>
                </a:lnTo>
                <a:lnTo>
                  <a:pt x="2917285" y="757"/>
                </a:lnTo>
                <a:cubicBezTo>
                  <a:pt x="3313569" y="327800"/>
                  <a:pt x="3566160" y="822736"/>
                  <a:pt x="3566160" y="1376668"/>
                </a:cubicBezTo>
                <a:cubicBezTo>
                  <a:pt x="3566160" y="2361436"/>
                  <a:pt x="2767848" y="3159748"/>
                  <a:pt x="1783080" y="3159748"/>
                </a:cubicBezTo>
                <a:cubicBezTo>
                  <a:pt x="798312" y="3159748"/>
                  <a:pt x="0" y="2361436"/>
                  <a:pt x="0" y="1376668"/>
                </a:cubicBezTo>
                <a:cubicBezTo>
                  <a:pt x="0" y="822736"/>
                  <a:pt x="252591" y="327800"/>
                  <a:pt x="648876" y="7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C:\Users\scott.EASTRIDGE\AppData\Local\Microsoft\Windows\Temporary Internet Files\Content.IE5\IZMCB2Q5\sad-woman-1385036344bve[1].jpg">
            <a:extLst>
              <a:ext uri="{FF2B5EF4-FFF2-40B4-BE49-F238E27FC236}">
                <a16:creationId xmlns:a16="http://schemas.microsoft.com/office/drawing/2014/main" id="{5FBEA815-BF5B-CE60-B939-A906DEA578F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268" r="8273" b="4"/>
          <a:stretch/>
        </p:blipFill>
        <p:spPr bwMode="auto">
          <a:xfrm>
            <a:off x="4518135" y="10"/>
            <a:ext cx="3236976" cy="2995146"/>
          </a:xfrm>
          <a:custGeom>
            <a:avLst/>
            <a:gdLst/>
            <a:ahLst/>
            <a:cxnLst/>
            <a:rect l="l" t="t" r="r" b="b"/>
            <a:pathLst>
              <a:path w="3236976" h="2995156">
                <a:moveTo>
                  <a:pt x="770517" y="0"/>
                </a:moveTo>
                <a:lnTo>
                  <a:pt x="2466460" y="0"/>
                </a:lnTo>
                <a:lnTo>
                  <a:pt x="2523400" y="34592"/>
                </a:lnTo>
                <a:cubicBezTo>
                  <a:pt x="2953921" y="325446"/>
                  <a:pt x="3236976" y="818002"/>
                  <a:pt x="3236976" y="1376668"/>
                </a:cubicBezTo>
                <a:cubicBezTo>
                  <a:pt x="3236976" y="2270534"/>
                  <a:pt x="2512354" y="2995156"/>
                  <a:pt x="1618488" y="2995156"/>
                </a:cubicBezTo>
                <a:cubicBezTo>
                  <a:pt x="724622" y="2995156"/>
                  <a:pt x="0" y="2270534"/>
                  <a:pt x="0" y="1376668"/>
                </a:cubicBezTo>
                <a:cubicBezTo>
                  <a:pt x="0" y="818002"/>
                  <a:pt x="283056" y="325446"/>
                  <a:pt x="713576" y="34592"/>
                </a:cubicBezTo>
                <a:close/>
              </a:path>
            </a:pathLst>
          </a:custGeom>
          <a:noFill/>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a16="http://schemas.microsoft.com/office/drawing/2014/main" id="{273F889A-58B4-F59C-9FCC-6461915FCF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4396" y="2042"/>
            <a:ext cx="3387604" cy="4183848"/>
          </a:xfrm>
          <a:custGeom>
            <a:avLst/>
            <a:gdLst>
              <a:gd name="connsiteX0" fmla="*/ 420128 w 3387604"/>
              <a:gd name="connsiteY0" fmla="*/ 0 h 4183848"/>
              <a:gd name="connsiteX1" fmla="*/ 3387604 w 3387604"/>
              <a:gd name="connsiteY1" fmla="*/ 0 h 4183848"/>
              <a:gd name="connsiteX2" fmla="*/ 3387604 w 3387604"/>
              <a:gd name="connsiteY2" fmla="*/ 4101530 h 4183848"/>
              <a:gd name="connsiteX3" fmla="*/ 3283372 w 3387604"/>
              <a:gd name="connsiteY3" fmla="*/ 4128330 h 4183848"/>
              <a:gd name="connsiteX4" fmla="*/ 2732648 w 3387604"/>
              <a:gd name="connsiteY4" fmla="*/ 4183848 h 4183848"/>
              <a:gd name="connsiteX5" fmla="*/ 0 w 3387604"/>
              <a:gd name="connsiteY5" fmla="*/ 1451200 h 4183848"/>
              <a:gd name="connsiteX6" fmla="*/ 329816 w 3387604"/>
              <a:gd name="connsiteY6" fmla="*/ 148658 h 418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7604" h="4183848">
                <a:moveTo>
                  <a:pt x="420128" y="0"/>
                </a:moveTo>
                <a:lnTo>
                  <a:pt x="3387604" y="0"/>
                </a:lnTo>
                <a:lnTo>
                  <a:pt x="3387604" y="4101530"/>
                </a:lnTo>
                <a:lnTo>
                  <a:pt x="3283372" y="4128330"/>
                </a:lnTo>
                <a:cubicBezTo>
                  <a:pt x="3105483" y="4164732"/>
                  <a:pt x="2921298" y="4183848"/>
                  <a:pt x="2732648" y="4183848"/>
                </a:cubicBezTo>
                <a:cubicBezTo>
                  <a:pt x="1223448" y="4183848"/>
                  <a:pt x="0" y="2960400"/>
                  <a:pt x="0" y="1451200"/>
                </a:cubicBezTo>
                <a:cubicBezTo>
                  <a:pt x="0" y="979575"/>
                  <a:pt x="119477" y="535856"/>
                  <a:pt x="329816" y="14865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2" descr="C:\Users\scott.EASTRIDGE\AppData\Local\Microsoft\Windows\Temporary Internet Files\Content.IE5\3FTE29FE\sad-man[1].jpg">
            <a:extLst>
              <a:ext uri="{FF2B5EF4-FFF2-40B4-BE49-F238E27FC236}">
                <a16:creationId xmlns:a16="http://schemas.microsoft.com/office/drawing/2014/main" id="{D54EC987-73C3-87BF-FB59-7146C79C9E5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803" r="17876" b="-1"/>
          <a:stretch/>
        </p:blipFill>
        <p:spPr bwMode="auto">
          <a:xfrm>
            <a:off x="8967592" y="2042"/>
            <a:ext cx="3224421" cy="4020664"/>
          </a:xfrm>
          <a:custGeom>
            <a:avLst/>
            <a:gdLst/>
            <a:ahLst/>
            <a:cxnLst/>
            <a:rect l="l" t="t" r="r" b="b"/>
            <a:pathLst>
              <a:path w="3224421" h="4020664">
                <a:moveTo>
                  <a:pt x="449733" y="0"/>
                </a:moveTo>
                <a:lnTo>
                  <a:pt x="3224421" y="0"/>
                </a:lnTo>
                <a:lnTo>
                  <a:pt x="3224421" y="3933205"/>
                </a:lnTo>
                <a:lnTo>
                  <a:pt x="3087301" y="3968462"/>
                </a:lnTo>
                <a:cubicBezTo>
                  <a:pt x="2920035" y="4002689"/>
                  <a:pt x="2746849" y="4020664"/>
                  <a:pt x="2569464" y="4020664"/>
                </a:cubicBezTo>
                <a:cubicBezTo>
                  <a:pt x="1150388" y="4020664"/>
                  <a:pt x="0" y="2870276"/>
                  <a:pt x="0" y="1451200"/>
                </a:cubicBezTo>
                <a:cubicBezTo>
                  <a:pt x="0" y="919047"/>
                  <a:pt x="161773" y="424677"/>
                  <a:pt x="438824" y="14588"/>
                </a:cubicBezTo>
                <a:close/>
              </a:path>
            </a:pathLst>
          </a:cu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C1DB63A-6349-97EB-2F34-BC1CBBA96522}"/>
              </a:ext>
            </a:extLst>
          </p:cNvPr>
          <p:cNvSpPr txBox="1"/>
          <p:nvPr/>
        </p:nvSpPr>
        <p:spPr>
          <a:xfrm>
            <a:off x="0" y="5630016"/>
            <a:ext cx="2245360" cy="369332"/>
          </a:xfrm>
          <a:prstGeom prst="rect">
            <a:avLst/>
          </a:prstGeom>
          <a:solidFill>
            <a:schemeClr val="tx1"/>
          </a:solidFill>
        </p:spPr>
        <p:txBody>
          <a:bodyPr wrap="square" rtlCol="0">
            <a:spAutoFit/>
          </a:bodyPr>
          <a:lstStyle/>
          <a:p>
            <a:r>
              <a:rPr lang="en-US" dirty="0"/>
              <a:t>COMFORTIG OTHERS</a:t>
            </a:r>
          </a:p>
        </p:txBody>
      </p:sp>
    </p:spTree>
    <p:extLst>
      <p:ext uri="{BB962C8B-B14F-4D97-AF65-F5344CB8AC3E}">
        <p14:creationId xmlns:p14="http://schemas.microsoft.com/office/powerpoint/2010/main" val="1722911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192" y="1"/>
            <a:ext cx="12216191" cy="1470025"/>
          </a:xfrm>
          <a:solidFill>
            <a:srgbClr val="660066"/>
          </a:solidFill>
        </p:spPr>
        <p:txBody>
          <a:bodyPr>
            <a:normAutofit/>
          </a:bodyPr>
          <a:lstStyle/>
          <a:p>
            <a:r>
              <a:rPr lang="en-US" sz="4800" b="1" dirty="0">
                <a:solidFill>
                  <a:schemeClr val="bg1"/>
                </a:solidFill>
                <a:latin typeface="Times New Roman" panose="02020603050405020304" pitchFamily="18" charset="0"/>
                <a:cs typeface="Times New Roman" panose="02020603050405020304" pitchFamily="18" charset="0"/>
              </a:rPr>
              <a:t>1. THE MISERABLE COMFORT OF </a:t>
            </a:r>
            <a:br>
              <a:rPr lang="en-US" sz="4800" b="1" dirty="0">
                <a:solidFill>
                  <a:schemeClr val="bg1"/>
                </a:solidFill>
                <a:latin typeface="Times New Roman" panose="02020603050405020304" pitchFamily="18" charset="0"/>
                <a:cs typeface="Times New Roman" panose="02020603050405020304" pitchFamily="18" charset="0"/>
              </a:rPr>
            </a:br>
            <a:r>
              <a:rPr lang="en-US" sz="4800" b="1" dirty="0">
                <a:solidFill>
                  <a:schemeClr val="bg1"/>
                </a:solidFill>
                <a:latin typeface="Times New Roman" panose="02020603050405020304" pitchFamily="18" charset="0"/>
                <a:cs typeface="Times New Roman" panose="02020603050405020304" pitchFamily="18" charset="0"/>
              </a:rPr>
              <a:t>WELL-MEANING FRIENDS</a:t>
            </a:r>
          </a:p>
        </p:txBody>
      </p:sp>
      <p:sp>
        <p:nvSpPr>
          <p:cNvPr id="3" name="Subtitle 2"/>
          <p:cNvSpPr>
            <a:spLocks noGrp="1"/>
          </p:cNvSpPr>
          <p:nvPr>
            <p:ph type="subTitle" idx="1"/>
          </p:nvPr>
        </p:nvSpPr>
        <p:spPr>
          <a:xfrm>
            <a:off x="1085668" y="1769735"/>
            <a:ext cx="9438640" cy="1070473"/>
          </a:xfrm>
        </p:spPr>
        <p:txBody>
          <a:bodyPr>
            <a:noAutofit/>
          </a:bodyPr>
          <a:lstStyle/>
          <a:p>
            <a:r>
              <a:rPr lang="en-US" sz="4400" b="1" dirty="0">
                <a:solidFill>
                  <a:schemeClr val="bg1"/>
                </a:solidFill>
                <a:latin typeface="Times New Roman" panose="02020603050405020304" pitchFamily="18" charset="0"/>
                <a:cs typeface="Times New Roman" panose="02020603050405020304" pitchFamily="18" charset="0"/>
              </a:rPr>
              <a:t>ELIPHAZ THE PRAGMATIST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1" y="3092993"/>
            <a:ext cx="5496911" cy="3765007"/>
          </a:xfrm>
          <a:prstGeom prst="rect">
            <a:avLst/>
          </a:prstGeom>
        </p:spPr>
      </p:pic>
      <p:sp>
        <p:nvSpPr>
          <p:cNvPr id="5" name="TextBox 4"/>
          <p:cNvSpPr txBox="1"/>
          <p:nvPr/>
        </p:nvSpPr>
        <p:spPr>
          <a:xfrm>
            <a:off x="303681" y="2547070"/>
            <a:ext cx="6217699" cy="4154984"/>
          </a:xfrm>
          <a:prstGeom prst="rect">
            <a:avLst/>
          </a:prstGeom>
          <a:noFill/>
        </p:spPr>
        <p:txBody>
          <a:bodyPr wrap="square" rtlCol="0">
            <a:spAutoFit/>
          </a:bodyPr>
          <a:lstStyle/>
          <a:p>
            <a:r>
              <a:rPr lang="en-US" sz="2800" b="1" dirty="0">
                <a:solidFill>
                  <a:schemeClr val="bg1"/>
                </a:solidFill>
                <a:effectLst/>
                <a:latin typeface="Times New Roman" panose="02020603050405020304" pitchFamily="18" charset="0"/>
                <a:ea typeface="Times New Roman" panose="02020603050405020304" pitchFamily="18" charset="0"/>
              </a:rPr>
              <a:t>“Consider now; who, being innocent, has ever perished?  Where were the upright ever destroyed?  I have observed, those who plow evil and those who sow trouble reap it.” </a:t>
            </a:r>
          </a:p>
          <a:p>
            <a:r>
              <a:rPr lang="en-US" sz="2800" b="1" dirty="0">
                <a:solidFill>
                  <a:schemeClr val="bg1"/>
                </a:solidFill>
                <a:effectLst/>
                <a:latin typeface="Times New Roman" panose="02020603050405020304" pitchFamily="18" charset="0"/>
                <a:ea typeface="Times New Roman" panose="02020603050405020304" pitchFamily="18" charset="0"/>
              </a:rPr>
              <a:t>(Job 4:7-8)</a:t>
            </a:r>
          </a:p>
          <a:p>
            <a:endParaRPr lang="en-US" sz="1200" b="1" dirty="0">
              <a:solidFill>
                <a:schemeClr val="bg1"/>
              </a:solidFill>
              <a:latin typeface="Times New Roman" panose="02020603050405020304" pitchFamily="18" charset="0"/>
              <a:cs typeface="Times New Roman" panose="02020603050405020304" pitchFamily="18" charset="0"/>
            </a:endParaRPr>
          </a:p>
          <a:p>
            <a:r>
              <a:rPr lang="en-US" sz="2800" b="1" dirty="0">
                <a:solidFill>
                  <a:schemeClr val="bg1"/>
                </a:solidFill>
                <a:effectLst/>
                <a:latin typeface="Times New Roman" panose="02020603050405020304" pitchFamily="18" charset="0"/>
                <a:ea typeface="Times New Roman" panose="02020603050405020304" pitchFamily="18" charset="0"/>
              </a:rPr>
              <a:t>“But if it were I, I would appeal to God.  I would lay my cause before Him.” </a:t>
            </a:r>
          </a:p>
          <a:p>
            <a:r>
              <a:rPr lang="en-US" sz="2800" b="1" dirty="0">
                <a:solidFill>
                  <a:schemeClr val="bg1"/>
                </a:solidFill>
                <a:effectLst/>
                <a:latin typeface="Times New Roman" panose="02020603050405020304" pitchFamily="18" charset="0"/>
                <a:ea typeface="Times New Roman" panose="02020603050405020304" pitchFamily="18" charset="0"/>
              </a:rPr>
              <a:t>(Job 5:7)</a:t>
            </a:r>
          </a:p>
        </p:txBody>
      </p:sp>
    </p:spTree>
    <p:extLst>
      <p:ext uri="{BB962C8B-B14F-4D97-AF65-F5344CB8AC3E}">
        <p14:creationId xmlns:p14="http://schemas.microsoft.com/office/powerpoint/2010/main" val="176395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192" y="1"/>
            <a:ext cx="12216191" cy="1470025"/>
          </a:xfrm>
          <a:solidFill>
            <a:srgbClr val="660066"/>
          </a:solidFill>
        </p:spPr>
        <p:txBody>
          <a:bodyPr>
            <a:normAutofit/>
          </a:bodyPr>
          <a:lstStyle/>
          <a:p>
            <a:r>
              <a:rPr lang="en-US" sz="4800" b="1" dirty="0">
                <a:solidFill>
                  <a:schemeClr val="bg1"/>
                </a:solidFill>
                <a:latin typeface="Times New Roman" panose="02020603050405020304" pitchFamily="18" charset="0"/>
                <a:cs typeface="Times New Roman" panose="02020603050405020304" pitchFamily="18" charset="0"/>
              </a:rPr>
              <a:t>1. THE MISERABLE COMFORT OF </a:t>
            </a:r>
            <a:br>
              <a:rPr lang="en-US" sz="4800" b="1" dirty="0">
                <a:solidFill>
                  <a:schemeClr val="bg1"/>
                </a:solidFill>
                <a:latin typeface="Times New Roman" panose="02020603050405020304" pitchFamily="18" charset="0"/>
                <a:cs typeface="Times New Roman" panose="02020603050405020304" pitchFamily="18" charset="0"/>
              </a:rPr>
            </a:br>
            <a:r>
              <a:rPr lang="en-US" sz="4800" b="1" dirty="0">
                <a:solidFill>
                  <a:schemeClr val="bg1"/>
                </a:solidFill>
                <a:latin typeface="Times New Roman" panose="02020603050405020304" pitchFamily="18" charset="0"/>
                <a:cs typeface="Times New Roman" panose="02020603050405020304" pitchFamily="18" charset="0"/>
              </a:rPr>
              <a:t>WELL-MEANING FRIENDS</a:t>
            </a:r>
          </a:p>
        </p:txBody>
      </p:sp>
      <p:sp>
        <p:nvSpPr>
          <p:cNvPr id="3" name="Subtitle 2"/>
          <p:cNvSpPr>
            <a:spLocks noGrp="1"/>
          </p:cNvSpPr>
          <p:nvPr>
            <p:ph type="subTitle" idx="1"/>
          </p:nvPr>
        </p:nvSpPr>
        <p:spPr>
          <a:xfrm>
            <a:off x="1869440" y="1766492"/>
            <a:ext cx="9438640" cy="1070473"/>
          </a:xfrm>
        </p:spPr>
        <p:txBody>
          <a:bodyPr>
            <a:noAutofit/>
          </a:bodyPr>
          <a:lstStyle/>
          <a:p>
            <a:pPr algn="l"/>
            <a:r>
              <a:rPr lang="en-US" sz="4400" b="1" dirty="0">
                <a:solidFill>
                  <a:schemeClr val="bg1"/>
                </a:solidFill>
                <a:latin typeface="Times New Roman" panose="02020603050405020304" pitchFamily="18" charset="0"/>
                <a:cs typeface="Times New Roman" panose="02020603050405020304" pitchFamily="18" charset="0"/>
              </a:rPr>
              <a:t>BILDAD THE TRADITIONALIST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1" y="3092993"/>
            <a:ext cx="5496911" cy="3765007"/>
          </a:xfrm>
          <a:prstGeom prst="rect">
            <a:avLst/>
          </a:prstGeom>
        </p:spPr>
      </p:pic>
      <p:sp>
        <p:nvSpPr>
          <p:cNvPr id="5" name="TextBox 4"/>
          <p:cNvSpPr txBox="1"/>
          <p:nvPr/>
        </p:nvSpPr>
        <p:spPr>
          <a:xfrm>
            <a:off x="253443" y="3009289"/>
            <a:ext cx="6217695" cy="3539430"/>
          </a:xfrm>
          <a:prstGeom prst="rect">
            <a:avLst/>
          </a:prstGeom>
          <a:noFill/>
        </p:spPr>
        <p:txBody>
          <a:bodyPr wrap="squar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“When your children sinned against Him, He gave them over to the penalty of their sin.” </a:t>
            </a:r>
          </a:p>
          <a:p>
            <a:r>
              <a:rPr lang="en-US" sz="2800" b="1" dirty="0">
                <a:solidFill>
                  <a:schemeClr val="bg1"/>
                </a:solidFill>
                <a:effectLst/>
                <a:latin typeface="Times New Roman" panose="02020603050405020304" pitchFamily="18" charset="0"/>
                <a:ea typeface="Times New Roman" panose="02020603050405020304" pitchFamily="18" charset="0"/>
              </a:rPr>
              <a:t>“But if you will look to God and plead with the Almighty, if you are pure and upright, even now He will rouse Himself on your behalf and restore you to your rightful place.” (Job 8:4-5)</a:t>
            </a:r>
          </a:p>
        </p:txBody>
      </p:sp>
    </p:spTree>
    <p:extLst>
      <p:ext uri="{BB962C8B-B14F-4D97-AF65-F5344CB8AC3E}">
        <p14:creationId xmlns:p14="http://schemas.microsoft.com/office/powerpoint/2010/main" val="171423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192" y="1"/>
            <a:ext cx="12216191" cy="1470025"/>
          </a:xfrm>
          <a:solidFill>
            <a:srgbClr val="660066"/>
          </a:solidFill>
        </p:spPr>
        <p:txBody>
          <a:bodyPr>
            <a:normAutofit/>
          </a:bodyPr>
          <a:lstStyle/>
          <a:p>
            <a:r>
              <a:rPr lang="en-US" sz="4800" b="1" dirty="0">
                <a:solidFill>
                  <a:schemeClr val="bg1"/>
                </a:solidFill>
                <a:latin typeface="Times New Roman" panose="02020603050405020304" pitchFamily="18" charset="0"/>
                <a:cs typeface="Times New Roman" panose="02020603050405020304" pitchFamily="18" charset="0"/>
              </a:rPr>
              <a:t>1. THE MISERABLE COMFORT OF </a:t>
            </a:r>
            <a:br>
              <a:rPr lang="en-US" sz="4800" b="1" dirty="0">
                <a:solidFill>
                  <a:schemeClr val="bg1"/>
                </a:solidFill>
                <a:latin typeface="Times New Roman" panose="02020603050405020304" pitchFamily="18" charset="0"/>
                <a:cs typeface="Times New Roman" panose="02020603050405020304" pitchFamily="18" charset="0"/>
              </a:rPr>
            </a:br>
            <a:r>
              <a:rPr lang="en-US" sz="4800" b="1" dirty="0">
                <a:solidFill>
                  <a:schemeClr val="bg1"/>
                </a:solidFill>
                <a:latin typeface="Times New Roman" panose="02020603050405020304" pitchFamily="18" charset="0"/>
                <a:cs typeface="Times New Roman" panose="02020603050405020304" pitchFamily="18" charset="0"/>
              </a:rPr>
              <a:t>WELL-MEANING FRIENDS</a:t>
            </a:r>
          </a:p>
        </p:txBody>
      </p:sp>
      <p:sp>
        <p:nvSpPr>
          <p:cNvPr id="3" name="Subtitle 2"/>
          <p:cNvSpPr>
            <a:spLocks noGrp="1"/>
          </p:cNvSpPr>
          <p:nvPr>
            <p:ph type="subTitle" idx="1"/>
          </p:nvPr>
        </p:nvSpPr>
        <p:spPr>
          <a:xfrm>
            <a:off x="1869440" y="1766492"/>
            <a:ext cx="8128670" cy="1070473"/>
          </a:xfrm>
        </p:spPr>
        <p:txBody>
          <a:bodyPr>
            <a:noAutofit/>
          </a:bodyPr>
          <a:lstStyle/>
          <a:p>
            <a:r>
              <a:rPr lang="en-US" sz="4000" b="1" dirty="0">
                <a:solidFill>
                  <a:schemeClr val="bg1"/>
                </a:solidFill>
                <a:latin typeface="Times New Roman" panose="02020603050405020304" pitchFamily="18" charset="0"/>
                <a:cs typeface="Times New Roman" panose="02020603050405020304" pitchFamily="18" charset="0"/>
              </a:rPr>
              <a:t>ZOPHAR THE LEGALIST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1" y="3092993"/>
            <a:ext cx="5496911" cy="3765007"/>
          </a:xfrm>
          <a:prstGeom prst="rect">
            <a:avLst/>
          </a:prstGeom>
        </p:spPr>
      </p:pic>
      <p:sp>
        <p:nvSpPr>
          <p:cNvPr id="5" name="TextBox 4"/>
          <p:cNvSpPr txBox="1"/>
          <p:nvPr/>
        </p:nvSpPr>
        <p:spPr>
          <a:xfrm>
            <a:off x="370616" y="3149969"/>
            <a:ext cx="6110571" cy="3108543"/>
          </a:xfrm>
          <a:prstGeom prst="rect">
            <a:avLst/>
          </a:prstGeom>
          <a:noFill/>
        </p:spPr>
        <p:txBody>
          <a:bodyPr wrap="square" rtlCol="0">
            <a:spAutoFit/>
          </a:bodyPr>
          <a:lstStyle/>
          <a:p>
            <a:r>
              <a:rPr lang="en-US" sz="2800" b="1" dirty="0">
                <a:solidFill>
                  <a:schemeClr val="bg1"/>
                </a:solidFill>
                <a:effectLst/>
                <a:latin typeface="Times New Roman" panose="02020603050405020304" pitchFamily="18" charset="0"/>
                <a:ea typeface="Times New Roman" panose="02020603050405020304" pitchFamily="18" charset="0"/>
              </a:rPr>
              <a:t>“Oh, how I wish that God would speak, that He would open His lips against you and disclose to you the secrets of wisdom, for true wisdom has two sides.  Know this; God has even forgotten some of your sins.”  </a:t>
            </a:r>
            <a:r>
              <a:rPr lang="en-US" sz="2800" b="1" dirty="0">
                <a:solidFill>
                  <a:schemeClr val="bg1"/>
                </a:solidFill>
                <a:latin typeface="Times New Roman" panose="02020603050405020304" pitchFamily="18" charset="0"/>
                <a:cs typeface="Times New Roman" panose="02020603050405020304" pitchFamily="18" charset="0"/>
              </a:rPr>
              <a:t>(Job 11:5-6)</a:t>
            </a:r>
          </a:p>
        </p:txBody>
      </p:sp>
    </p:spTree>
    <p:extLst>
      <p:ext uri="{BB962C8B-B14F-4D97-AF65-F5344CB8AC3E}">
        <p14:creationId xmlns:p14="http://schemas.microsoft.com/office/powerpoint/2010/main" val="176921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191" y="28958"/>
            <a:ext cx="12216191" cy="1478295"/>
          </a:xfrm>
          <a:solidFill>
            <a:srgbClr val="660066"/>
          </a:solidFill>
        </p:spPr>
        <p:txBody>
          <a:bodyPr>
            <a:normAutofit/>
          </a:bodyPr>
          <a:lstStyle/>
          <a:p>
            <a:r>
              <a:rPr lang="en-US" sz="4800" b="1" dirty="0">
                <a:solidFill>
                  <a:schemeClr val="bg1"/>
                </a:solidFill>
                <a:latin typeface="Times New Roman" panose="02020603050405020304" pitchFamily="18" charset="0"/>
                <a:cs typeface="Times New Roman" panose="02020603050405020304" pitchFamily="18" charset="0"/>
              </a:rPr>
              <a:t>1. THE MISERABLE COMFORT OF WELL-MEANING FRIENDS</a:t>
            </a:r>
          </a:p>
        </p:txBody>
      </p:sp>
      <p:sp>
        <p:nvSpPr>
          <p:cNvPr id="7" name="TextBox 6"/>
          <p:cNvSpPr txBox="1"/>
          <p:nvPr/>
        </p:nvSpPr>
        <p:spPr>
          <a:xfrm>
            <a:off x="316426" y="1743236"/>
            <a:ext cx="8422291" cy="2431435"/>
          </a:xfrm>
          <a:prstGeom prst="rect">
            <a:avLst/>
          </a:prstGeom>
          <a:noFill/>
        </p:spPr>
        <p:txBody>
          <a:bodyPr wrap="square" rtlCol="0">
            <a:spAutoFit/>
          </a:bodyPr>
          <a:lstStyle/>
          <a:p>
            <a:r>
              <a:rPr lang="en-US" sz="2800" b="1" dirty="0">
                <a:solidFill>
                  <a:schemeClr val="bg1"/>
                </a:solidFill>
                <a:effectLst/>
                <a:latin typeface="Times New Roman" panose="02020603050405020304" pitchFamily="18" charset="0"/>
                <a:ea typeface="Times New Roman" panose="02020603050405020304" pitchFamily="18" charset="0"/>
              </a:rPr>
              <a:t>GOD’S VIEW OF JOB’S THREE FRIENDS.</a:t>
            </a:r>
          </a:p>
          <a:p>
            <a:endParaRPr lang="en-US" sz="1200" b="1" dirty="0">
              <a:solidFill>
                <a:schemeClr val="bg1"/>
              </a:solidFill>
              <a:effectLst/>
              <a:latin typeface="Times New Roman" panose="02020603050405020304" pitchFamily="18" charset="0"/>
              <a:ea typeface="Times New Roman" panose="02020603050405020304" pitchFamily="18" charset="0"/>
            </a:endParaRPr>
          </a:p>
          <a:p>
            <a:r>
              <a:rPr lang="en-US" sz="2800" b="1" dirty="0">
                <a:solidFill>
                  <a:schemeClr val="bg1"/>
                </a:solidFill>
                <a:effectLst/>
                <a:latin typeface="Times New Roman" panose="02020603050405020304" pitchFamily="18" charset="0"/>
                <a:ea typeface="Times New Roman" panose="02020603050405020304" pitchFamily="18" charset="0"/>
              </a:rPr>
              <a:t>“After the Lord had said these things to Job, He said to Eliphaz the </a:t>
            </a:r>
            <a:r>
              <a:rPr lang="en-US" sz="2800" b="1" dirty="0" err="1">
                <a:solidFill>
                  <a:schemeClr val="bg1"/>
                </a:solidFill>
                <a:effectLst/>
                <a:latin typeface="Times New Roman" panose="02020603050405020304" pitchFamily="18" charset="0"/>
                <a:ea typeface="Times New Roman" panose="02020603050405020304" pitchFamily="18" charset="0"/>
              </a:rPr>
              <a:t>Temanite</a:t>
            </a:r>
            <a:r>
              <a:rPr lang="en-US" sz="2800" b="1" dirty="0">
                <a:solidFill>
                  <a:schemeClr val="bg1"/>
                </a:solidFill>
                <a:effectLst/>
                <a:latin typeface="Times New Roman" panose="02020603050405020304" pitchFamily="18" charset="0"/>
                <a:ea typeface="Times New Roman" panose="02020603050405020304" pitchFamily="18" charset="0"/>
              </a:rPr>
              <a:t>, ‘I am angry with you and your two friends because you have not spoken of me what is right as my servant Job has.’” (Job 42:7)</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0094" y="1598618"/>
            <a:ext cx="3241906" cy="5259383"/>
          </a:xfrm>
          <a:prstGeom prst="rect">
            <a:avLst/>
          </a:prstGeom>
        </p:spPr>
      </p:pic>
      <p:sp>
        <p:nvSpPr>
          <p:cNvPr id="3" name="TextBox 2">
            <a:extLst>
              <a:ext uri="{FF2B5EF4-FFF2-40B4-BE49-F238E27FC236}">
                <a16:creationId xmlns:a16="http://schemas.microsoft.com/office/drawing/2014/main" id="{E90EC833-8255-55D9-569B-6C38E04E5BF4}"/>
              </a:ext>
            </a:extLst>
          </p:cNvPr>
          <p:cNvSpPr txBox="1"/>
          <p:nvPr/>
        </p:nvSpPr>
        <p:spPr>
          <a:xfrm>
            <a:off x="316426" y="4761190"/>
            <a:ext cx="7566409" cy="1569660"/>
          </a:xfrm>
          <a:prstGeom prst="rect">
            <a:avLst/>
          </a:prstGeom>
          <a:noFill/>
        </p:spPr>
        <p:txBody>
          <a:bodyPr wrap="square" rtlCol="0">
            <a:spAutoFit/>
          </a:bodyPr>
          <a:lstStyle/>
          <a:p>
            <a:r>
              <a:rPr lang="en-US" sz="2800" b="1" dirty="0">
                <a:solidFill>
                  <a:schemeClr val="bg1"/>
                </a:solidFill>
                <a:effectLst/>
                <a:latin typeface="Times New Roman" panose="02020603050405020304" pitchFamily="18" charset="0"/>
                <a:ea typeface="Times New Roman" panose="02020603050405020304" pitchFamily="18" charset="0"/>
              </a:rPr>
              <a:t>JOB’S VIEW OF HIS THREE FRIENDS</a:t>
            </a:r>
          </a:p>
          <a:p>
            <a:endParaRPr lang="en-US" sz="1200" b="1" dirty="0">
              <a:solidFill>
                <a:schemeClr val="bg1"/>
              </a:solidFill>
              <a:effectLst/>
              <a:latin typeface="Times New Roman" panose="02020603050405020304" pitchFamily="18" charset="0"/>
              <a:ea typeface="Times New Roman" panose="02020603050405020304" pitchFamily="18" charset="0"/>
            </a:endParaRPr>
          </a:p>
          <a:p>
            <a:r>
              <a:rPr lang="en-US" sz="2800" b="1" dirty="0">
                <a:solidFill>
                  <a:schemeClr val="bg1"/>
                </a:solidFill>
                <a:effectLst/>
                <a:latin typeface="Times New Roman" panose="02020603050405020304" pitchFamily="18" charset="0"/>
                <a:ea typeface="Times New Roman" panose="02020603050405020304" pitchFamily="18" charset="0"/>
              </a:rPr>
              <a:t>“I have heard many things like these, miserable comforters are you all.” </a:t>
            </a:r>
            <a:r>
              <a:rPr lang="en-US" sz="2800" b="1" dirty="0">
                <a:solidFill>
                  <a:schemeClr val="bg1"/>
                </a:solidFill>
                <a:latin typeface="Times New Roman" panose="02020603050405020304" pitchFamily="18" charset="0"/>
                <a:cs typeface="Times New Roman" panose="02020603050405020304" pitchFamily="18" charset="0"/>
              </a:rPr>
              <a:t>(Job 16:2)</a:t>
            </a:r>
          </a:p>
        </p:txBody>
      </p:sp>
    </p:spTree>
    <p:extLst>
      <p:ext uri="{BB962C8B-B14F-4D97-AF65-F5344CB8AC3E}">
        <p14:creationId xmlns:p14="http://schemas.microsoft.com/office/powerpoint/2010/main" val="274926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192" y="2"/>
            <a:ext cx="12216191" cy="1637880"/>
          </a:xfrm>
          <a:solidFill>
            <a:srgbClr val="660066"/>
          </a:solidFill>
        </p:spPr>
        <p:txBody>
          <a:bodyPr>
            <a:normAutofit/>
          </a:bodyPr>
          <a:lstStyle/>
          <a:p>
            <a:r>
              <a:rPr lang="en-US" sz="4800" b="1" dirty="0">
                <a:solidFill>
                  <a:schemeClr val="bg1"/>
                </a:solidFill>
                <a:latin typeface="Times New Roman" panose="02020603050405020304" pitchFamily="18" charset="0"/>
                <a:cs typeface="Times New Roman" panose="02020603050405020304" pitchFamily="18" charset="0"/>
              </a:rPr>
              <a:t>2. THE WONDERFUL </a:t>
            </a:r>
            <a:br>
              <a:rPr lang="en-US" sz="4800" b="1" dirty="0">
                <a:solidFill>
                  <a:schemeClr val="bg1"/>
                </a:solidFill>
                <a:latin typeface="Times New Roman" panose="02020603050405020304" pitchFamily="18" charset="0"/>
                <a:cs typeface="Times New Roman" panose="02020603050405020304" pitchFamily="18" charset="0"/>
              </a:rPr>
            </a:br>
            <a:r>
              <a:rPr lang="en-US" sz="4800" b="1" dirty="0">
                <a:solidFill>
                  <a:schemeClr val="bg1"/>
                </a:solidFill>
                <a:latin typeface="Times New Roman" panose="02020603050405020304" pitchFamily="18" charset="0"/>
                <a:cs typeface="Times New Roman" panose="02020603050405020304" pitchFamily="18" charset="0"/>
              </a:rPr>
              <a:t>COMFORT OF THE LORD</a:t>
            </a:r>
          </a:p>
        </p:txBody>
      </p:sp>
      <p:sp>
        <p:nvSpPr>
          <p:cNvPr id="5" name="TextBox 4"/>
          <p:cNvSpPr txBox="1"/>
          <p:nvPr/>
        </p:nvSpPr>
        <p:spPr>
          <a:xfrm>
            <a:off x="341644" y="2597388"/>
            <a:ext cx="5754356" cy="4031873"/>
          </a:xfrm>
          <a:prstGeom prst="rect">
            <a:avLst/>
          </a:prstGeom>
          <a:noFill/>
        </p:spPr>
        <p:txBody>
          <a:bodyPr wrap="square" rtlCol="0">
            <a:spAutoFit/>
          </a:bodyPr>
          <a:lstStyle/>
          <a:p>
            <a:r>
              <a:rPr lang="en-US" sz="2800" b="1" dirty="0">
                <a:solidFill>
                  <a:schemeClr val="bg1"/>
                </a:solidFill>
                <a:effectLst/>
                <a:latin typeface="Times New Roman" panose="02020603050405020304" pitchFamily="18" charset="0"/>
                <a:ea typeface="Times New Roman" panose="02020603050405020304" pitchFamily="18" charset="0"/>
              </a:rPr>
              <a:t>“Praise be to the God and Father of our Lord Jesus Christ, the Father of compassion and the God of all comfort, who comforts us in all our troubles, so that we can comfort those in any trouble with the comfort we ourselves have received from God.” (2 Cor. 1:3-4)</a:t>
            </a:r>
          </a:p>
          <a:p>
            <a:endParaRPr lang="en-US" sz="3200" b="1" dirty="0">
              <a:solidFill>
                <a:schemeClr val="bg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0655" y="1637882"/>
            <a:ext cx="5832350" cy="5220118"/>
          </a:xfrm>
          <a:prstGeom prst="rect">
            <a:avLst/>
          </a:prstGeom>
        </p:spPr>
      </p:pic>
    </p:spTree>
    <p:extLst>
      <p:ext uri="{BB962C8B-B14F-4D97-AF65-F5344CB8AC3E}">
        <p14:creationId xmlns:p14="http://schemas.microsoft.com/office/powerpoint/2010/main" val="129119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711200" y="58683"/>
            <a:ext cx="10668000" cy="1015663"/>
          </a:xfrm>
          <a:prstGeom prst="rect">
            <a:avLst/>
          </a:prstGeom>
          <a:noFill/>
        </p:spPr>
        <p:txBody>
          <a:bodyPr wrap="square" rtlCol="0">
            <a:spAutoFit/>
          </a:bodyPr>
          <a:lstStyle/>
          <a:p>
            <a:pPr algn="ctr"/>
            <a:r>
              <a:rPr lang="en-US" sz="6000" b="1" dirty="0">
                <a:solidFill>
                  <a:schemeClr val="bg1"/>
                </a:solidFill>
                <a:latin typeface="Times New Roman" panose="02020603050405020304" pitchFamily="18" charset="0"/>
                <a:cs typeface="Times New Roman" panose="02020603050405020304" pitchFamily="18" charset="0"/>
              </a:rPr>
              <a:t>TAKE HOME TRUTH</a:t>
            </a:r>
          </a:p>
        </p:txBody>
      </p:sp>
      <p:sp>
        <p:nvSpPr>
          <p:cNvPr id="3" name="TextBox 2"/>
          <p:cNvSpPr txBox="1"/>
          <p:nvPr/>
        </p:nvSpPr>
        <p:spPr>
          <a:xfrm>
            <a:off x="1625600" y="5509657"/>
            <a:ext cx="9042400" cy="1200329"/>
          </a:xfrm>
          <a:prstGeom prst="rect">
            <a:avLst/>
          </a:prstGeom>
          <a:noFill/>
        </p:spPr>
        <p:txBody>
          <a:bodyPr wrap="square" rtlCol="0">
            <a:sp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Comfort comes, not from fixing their problem, but from feeling their pain</a:t>
            </a:r>
          </a:p>
        </p:txBody>
      </p:sp>
      <p:pic>
        <p:nvPicPr>
          <p:cNvPr id="3076" name="Picture 4" descr="C:\Users\scott.EASTRIDGE\AppData\Local\Microsoft\Windows\Temporary Internet Files\Content.IE5\N1AL0VOA\2388418126_99bb98fa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1601" y="1440659"/>
            <a:ext cx="4463393" cy="396349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scott.EASTRIDGE\AppData\Local\Microsoft\Windows\Temporary Internet Files\Content.IE5\ILMJRUM1\Depositphotos_28145231_x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4106" y="1420258"/>
            <a:ext cx="3983895" cy="398389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scott.EASTRIDGE\AppData\Local\Microsoft\Windows\Temporary Internet Files\Content.IE5\ILMJRUM1\3469242074_102f0ff44b_z[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20257"/>
            <a:ext cx="4569343" cy="3983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18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2442744123"/>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TotalTime>
  <Words>463</Words>
  <Application>Microsoft Macintosh PowerPoint</Application>
  <PresentationFormat>Widescreen</PresentationFormat>
  <Paragraphs>37</Paragraphs>
  <Slides>10</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ＭＳ Ｐゴシック</vt:lpstr>
      <vt:lpstr>Aptos</vt:lpstr>
      <vt:lpstr>Arial</vt:lpstr>
      <vt:lpstr>Calibri</vt:lpstr>
      <vt:lpstr>Calibri Light</vt:lpstr>
      <vt:lpstr>Times New Roman</vt:lpstr>
      <vt:lpstr>Wingdings</vt:lpstr>
      <vt:lpstr>Office Theme</vt:lpstr>
      <vt:lpstr>Orbit</vt:lpstr>
      <vt:lpstr>JOB 4-14</vt:lpstr>
      <vt:lpstr>JOB 4-14</vt:lpstr>
      <vt:lpstr>1. THE MISERABLE COMFORT OF  WELL-MEANING FRIENDS</vt:lpstr>
      <vt:lpstr>1. THE MISERABLE COMFORT OF  WELL-MEANING FRIENDS</vt:lpstr>
      <vt:lpstr>1. THE MISERABLE COMFORT OF  WELL-MEANING FRIENDS</vt:lpstr>
      <vt:lpstr>1. THE MISERABLE COMFORT OF WELL-MEANING FRIENDS</vt:lpstr>
      <vt:lpstr>2. THE WONDERFUL  COMFORT OF THE LORD</vt:lpstr>
      <vt:lpstr>PowerPoint Presentation</vt:lpstr>
      <vt:lpstr>Black</vt:lpstr>
      <vt:lpstr>OT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4-14</dc:title>
  <dc:creator>Scott Wooddell</dc:creator>
  <cp:lastModifiedBy>Rick Griffith</cp:lastModifiedBy>
  <cp:revision>2</cp:revision>
  <dcterms:created xsi:type="dcterms:W3CDTF">2022-09-28T12:20:10Z</dcterms:created>
  <dcterms:modified xsi:type="dcterms:W3CDTF">2025-06-24T19:04:37Z</dcterms:modified>
</cp:coreProperties>
</file>