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67" r:id="rId4"/>
    <p:sldId id="257" r:id="rId5"/>
    <p:sldId id="266" r:id="rId6"/>
    <p:sldId id="263" r:id="rId7"/>
    <p:sldId id="264" r:id="rId8"/>
    <p:sldId id="261" r:id="rId9"/>
    <p:sldId id="258" r:id="rId10"/>
    <p:sldId id="260" r:id="rId11"/>
    <p:sldId id="262" r:id="rId12"/>
    <p:sldId id="259" r:id="rId13"/>
    <p:sldId id="379" r:id="rId14"/>
    <p:sldId id="3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B57EF7-3489-48DD-B605-6C59DC5957FA}" v="70" dt="2022-10-15T15:07:55.1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p:cViewPr varScale="1">
        <p:scale>
          <a:sx n="124" d="100"/>
          <a:sy n="124" d="100"/>
        </p:scale>
        <p:origin x="6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FE9CE-3D5E-2348-A58F-4B1CFF5287C0}" type="datetimeFigureOut">
              <a:t>6/24/25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7DC53-B3F1-4541-BC98-76B7C17E7A25}" type="slidenum">
              <a:t>‹#›</a:t>
            </a:fld>
            <a:endParaRPr lang="en-US"/>
          </a:p>
        </p:txBody>
      </p:sp>
    </p:spTree>
    <p:extLst>
      <p:ext uri="{BB962C8B-B14F-4D97-AF65-F5344CB8AC3E}">
        <p14:creationId xmlns:p14="http://schemas.microsoft.com/office/powerpoint/2010/main" val="2064147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2648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29725-7197-7173-A7D9-5809DEE7AB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862197-2DCF-A25B-835F-4929240E9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265DF8-47F8-53BF-8471-DD11A2E60942}"/>
              </a:ext>
            </a:extLst>
          </p:cNvPr>
          <p:cNvSpPr>
            <a:spLocks noGrp="1"/>
          </p:cNvSpPr>
          <p:nvPr>
            <p:ph type="dt" sz="half" idx="10"/>
          </p:nvPr>
        </p:nvSpPr>
        <p:spPr/>
        <p:txBody>
          <a:bodyPr/>
          <a:lstStyle/>
          <a:p>
            <a:fld id="{455C3FD8-40C0-47BD-8C01-8EE6BF64B908}" type="datetimeFigureOut">
              <a:rPr lang="en-US" smtClean="0"/>
              <a:t>6/24/25</a:t>
            </a:fld>
            <a:endParaRPr lang="en-US"/>
          </a:p>
        </p:txBody>
      </p:sp>
      <p:sp>
        <p:nvSpPr>
          <p:cNvPr id="5" name="Footer Placeholder 4">
            <a:extLst>
              <a:ext uri="{FF2B5EF4-FFF2-40B4-BE49-F238E27FC236}">
                <a16:creationId xmlns:a16="http://schemas.microsoft.com/office/drawing/2014/main" id="{5305D831-CADA-3FBB-28C2-C531FCCD3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DA543-85B7-4ACC-82B4-AEE6762C8D41}"/>
              </a:ext>
            </a:extLst>
          </p:cNvPr>
          <p:cNvSpPr>
            <a:spLocks noGrp="1"/>
          </p:cNvSpPr>
          <p:nvPr>
            <p:ph type="sldNum" sz="quarter" idx="12"/>
          </p:nvPr>
        </p:nvSpPr>
        <p:spPr/>
        <p:txBody>
          <a:bodyPr/>
          <a:lstStyle/>
          <a:p>
            <a:fld id="{1DB88A51-C7DB-4608-8691-5D59641D815B}" type="slidenum">
              <a:rPr lang="en-US" smtClean="0"/>
              <a:t>‹#›</a:t>
            </a:fld>
            <a:endParaRPr lang="en-US"/>
          </a:p>
        </p:txBody>
      </p:sp>
    </p:spTree>
    <p:extLst>
      <p:ext uri="{BB962C8B-B14F-4D97-AF65-F5344CB8AC3E}">
        <p14:creationId xmlns:p14="http://schemas.microsoft.com/office/powerpoint/2010/main" val="53756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272D2-4CA8-03E2-FDE7-5916AF62E1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4AFA14-C4D9-743E-1656-9E7F12399B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A24DC-4BE5-F188-040E-65BF4AD12E9E}"/>
              </a:ext>
            </a:extLst>
          </p:cNvPr>
          <p:cNvSpPr>
            <a:spLocks noGrp="1"/>
          </p:cNvSpPr>
          <p:nvPr>
            <p:ph type="dt" sz="half" idx="10"/>
          </p:nvPr>
        </p:nvSpPr>
        <p:spPr/>
        <p:txBody>
          <a:bodyPr/>
          <a:lstStyle/>
          <a:p>
            <a:fld id="{455C3FD8-40C0-47BD-8C01-8EE6BF64B908}" type="datetimeFigureOut">
              <a:rPr lang="en-US" smtClean="0"/>
              <a:t>6/24/25</a:t>
            </a:fld>
            <a:endParaRPr lang="en-US"/>
          </a:p>
        </p:txBody>
      </p:sp>
      <p:sp>
        <p:nvSpPr>
          <p:cNvPr id="5" name="Footer Placeholder 4">
            <a:extLst>
              <a:ext uri="{FF2B5EF4-FFF2-40B4-BE49-F238E27FC236}">
                <a16:creationId xmlns:a16="http://schemas.microsoft.com/office/drawing/2014/main" id="{F0536807-5E83-692C-C6CB-D387A3577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272E1D-BAF6-7B83-C11F-E50EFFE1FEA8}"/>
              </a:ext>
            </a:extLst>
          </p:cNvPr>
          <p:cNvSpPr>
            <a:spLocks noGrp="1"/>
          </p:cNvSpPr>
          <p:nvPr>
            <p:ph type="sldNum" sz="quarter" idx="12"/>
          </p:nvPr>
        </p:nvSpPr>
        <p:spPr/>
        <p:txBody>
          <a:bodyPr/>
          <a:lstStyle/>
          <a:p>
            <a:fld id="{1DB88A51-C7DB-4608-8691-5D59641D815B}" type="slidenum">
              <a:rPr lang="en-US" smtClean="0"/>
              <a:t>‹#›</a:t>
            </a:fld>
            <a:endParaRPr lang="en-US"/>
          </a:p>
        </p:txBody>
      </p:sp>
    </p:spTree>
    <p:extLst>
      <p:ext uri="{BB962C8B-B14F-4D97-AF65-F5344CB8AC3E}">
        <p14:creationId xmlns:p14="http://schemas.microsoft.com/office/powerpoint/2010/main" val="1821169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3AD87A-37AF-2F1B-A4E4-FA56713D83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90AAF2-7963-F9E9-2188-45DC95FB12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C3B27-32EB-B696-17B7-3BCC3B1E9361}"/>
              </a:ext>
            </a:extLst>
          </p:cNvPr>
          <p:cNvSpPr>
            <a:spLocks noGrp="1"/>
          </p:cNvSpPr>
          <p:nvPr>
            <p:ph type="dt" sz="half" idx="10"/>
          </p:nvPr>
        </p:nvSpPr>
        <p:spPr/>
        <p:txBody>
          <a:bodyPr/>
          <a:lstStyle/>
          <a:p>
            <a:fld id="{455C3FD8-40C0-47BD-8C01-8EE6BF64B908}" type="datetimeFigureOut">
              <a:rPr lang="en-US" smtClean="0"/>
              <a:t>6/24/25</a:t>
            </a:fld>
            <a:endParaRPr lang="en-US"/>
          </a:p>
        </p:txBody>
      </p:sp>
      <p:sp>
        <p:nvSpPr>
          <p:cNvPr id="5" name="Footer Placeholder 4">
            <a:extLst>
              <a:ext uri="{FF2B5EF4-FFF2-40B4-BE49-F238E27FC236}">
                <a16:creationId xmlns:a16="http://schemas.microsoft.com/office/drawing/2014/main" id="{DF2B8BD3-0864-B2DF-FE92-5CAE347CF2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BDAAA-D5D2-EEFB-719C-B69CE0010FCD}"/>
              </a:ext>
            </a:extLst>
          </p:cNvPr>
          <p:cNvSpPr>
            <a:spLocks noGrp="1"/>
          </p:cNvSpPr>
          <p:nvPr>
            <p:ph type="sldNum" sz="quarter" idx="12"/>
          </p:nvPr>
        </p:nvSpPr>
        <p:spPr/>
        <p:txBody>
          <a:bodyPr/>
          <a:lstStyle/>
          <a:p>
            <a:fld id="{1DB88A51-C7DB-4608-8691-5D59641D815B}" type="slidenum">
              <a:rPr lang="en-US" smtClean="0"/>
              <a:t>‹#›</a:t>
            </a:fld>
            <a:endParaRPr lang="en-US"/>
          </a:p>
        </p:txBody>
      </p:sp>
    </p:spTree>
    <p:extLst>
      <p:ext uri="{BB962C8B-B14F-4D97-AF65-F5344CB8AC3E}">
        <p14:creationId xmlns:p14="http://schemas.microsoft.com/office/powerpoint/2010/main" val="4044459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0072129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3097998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437019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5780746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9590236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4202234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28090418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8531456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BA552-33E8-15E7-A53D-738C191CD4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D9A19C-CC7C-3F33-B824-2B782F3C89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753E4-B738-DC3A-1328-20508FBEB9FD}"/>
              </a:ext>
            </a:extLst>
          </p:cNvPr>
          <p:cNvSpPr>
            <a:spLocks noGrp="1"/>
          </p:cNvSpPr>
          <p:nvPr>
            <p:ph type="dt" sz="half" idx="10"/>
          </p:nvPr>
        </p:nvSpPr>
        <p:spPr/>
        <p:txBody>
          <a:bodyPr/>
          <a:lstStyle/>
          <a:p>
            <a:fld id="{455C3FD8-40C0-47BD-8C01-8EE6BF64B908}" type="datetimeFigureOut">
              <a:rPr lang="en-US" smtClean="0"/>
              <a:t>6/24/25</a:t>
            </a:fld>
            <a:endParaRPr lang="en-US"/>
          </a:p>
        </p:txBody>
      </p:sp>
      <p:sp>
        <p:nvSpPr>
          <p:cNvPr id="5" name="Footer Placeholder 4">
            <a:extLst>
              <a:ext uri="{FF2B5EF4-FFF2-40B4-BE49-F238E27FC236}">
                <a16:creationId xmlns:a16="http://schemas.microsoft.com/office/drawing/2014/main" id="{8BA5A483-BA5F-260D-788D-5C76B6ADB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259CE-4944-F31C-11EF-F389735CFF48}"/>
              </a:ext>
            </a:extLst>
          </p:cNvPr>
          <p:cNvSpPr>
            <a:spLocks noGrp="1"/>
          </p:cNvSpPr>
          <p:nvPr>
            <p:ph type="sldNum" sz="quarter" idx="12"/>
          </p:nvPr>
        </p:nvSpPr>
        <p:spPr/>
        <p:txBody>
          <a:bodyPr/>
          <a:lstStyle/>
          <a:p>
            <a:fld id="{1DB88A51-C7DB-4608-8691-5D59641D815B}" type="slidenum">
              <a:rPr lang="en-US" smtClean="0"/>
              <a:t>‹#›</a:t>
            </a:fld>
            <a:endParaRPr lang="en-US"/>
          </a:p>
        </p:txBody>
      </p:sp>
    </p:spTree>
    <p:extLst>
      <p:ext uri="{BB962C8B-B14F-4D97-AF65-F5344CB8AC3E}">
        <p14:creationId xmlns:p14="http://schemas.microsoft.com/office/powerpoint/2010/main" val="1800052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2128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9163533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0895446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797E9-1C91-8A54-644D-B4564A5CD3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BC6F04-58C9-7AC5-9AD5-B9A3E7079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2D84B2-4665-FD55-E20C-B14716EC1259}"/>
              </a:ext>
            </a:extLst>
          </p:cNvPr>
          <p:cNvSpPr>
            <a:spLocks noGrp="1"/>
          </p:cNvSpPr>
          <p:nvPr>
            <p:ph type="dt" sz="half" idx="10"/>
          </p:nvPr>
        </p:nvSpPr>
        <p:spPr/>
        <p:txBody>
          <a:bodyPr/>
          <a:lstStyle/>
          <a:p>
            <a:fld id="{455C3FD8-40C0-47BD-8C01-8EE6BF64B908}" type="datetimeFigureOut">
              <a:rPr lang="en-US" smtClean="0"/>
              <a:t>6/24/25</a:t>
            </a:fld>
            <a:endParaRPr lang="en-US"/>
          </a:p>
        </p:txBody>
      </p:sp>
      <p:sp>
        <p:nvSpPr>
          <p:cNvPr id="5" name="Footer Placeholder 4">
            <a:extLst>
              <a:ext uri="{FF2B5EF4-FFF2-40B4-BE49-F238E27FC236}">
                <a16:creationId xmlns:a16="http://schemas.microsoft.com/office/drawing/2014/main" id="{77A82E5E-7C53-B07A-2C56-41C0E8F9D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1349D-F966-EF98-E843-F15D24EF36CE}"/>
              </a:ext>
            </a:extLst>
          </p:cNvPr>
          <p:cNvSpPr>
            <a:spLocks noGrp="1"/>
          </p:cNvSpPr>
          <p:nvPr>
            <p:ph type="sldNum" sz="quarter" idx="12"/>
          </p:nvPr>
        </p:nvSpPr>
        <p:spPr/>
        <p:txBody>
          <a:bodyPr/>
          <a:lstStyle/>
          <a:p>
            <a:fld id="{1DB88A51-C7DB-4608-8691-5D59641D815B}" type="slidenum">
              <a:rPr lang="en-US" smtClean="0"/>
              <a:t>‹#›</a:t>
            </a:fld>
            <a:endParaRPr lang="en-US"/>
          </a:p>
        </p:txBody>
      </p:sp>
    </p:spTree>
    <p:extLst>
      <p:ext uri="{BB962C8B-B14F-4D97-AF65-F5344CB8AC3E}">
        <p14:creationId xmlns:p14="http://schemas.microsoft.com/office/powerpoint/2010/main" val="935374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892B2-5F1F-118D-21B7-293876EBF4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373E0A-C916-C34E-F4BC-42C32962B1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95A117-2ED1-E0F1-D99A-50C09C8730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585FE1-6CC8-5709-7EE9-1F217B4B5C26}"/>
              </a:ext>
            </a:extLst>
          </p:cNvPr>
          <p:cNvSpPr>
            <a:spLocks noGrp="1"/>
          </p:cNvSpPr>
          <p:nvPr>
            <p:ph type="dt" sz="half" idx="10"/>
          </p:nvPr>
        </p:nvSpPr>
        <p:spPr/>
        <p:txBody>
          <a:bodyPr/>
          <a:lstStyle/>
          <a:p>
            <a:fld id="{455C3FD8-40C0-47BD-8C01-8EE6BF64B908}" type="datetimeFigureOut">
              <a:rPr lang="en-US" smtClean="0"/>
              <a:t>6/24/25</a:t>
            </a:fld>
            <a:endParaRPr lang="en-US"/>
          </a:p>
        </p:txBody>
      </p:sp>
      <p:sp>
        <p:nvSpPr>
          <p:cNvPr id="6" name="Footer Placeholder 5">
            <a:extLst>
              <a:ext uri="{FF2B5EF4-FFF2-40B4-BE49-F238E27FC236}">
                <a16:creationId xmlns:a16="http://schemas.microsoft.com/office/drawing/2014/main" id="{F4237F4C-2B4F-1C10-9880-4B1664C44D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4D88C2-72E1-40CA-8F97-FAB7F5592AE4}"/>
              </a:ext>
            </a:extLst>
          </p:cNvPr>
          <p:cNvSpPr>
            <a:spLocks noGrp="1"/>
          </p:cNvSpPr>
          <p:nvPr>
            <p:ph type="sldNum" sz="quarter" idx="12"/>
          </p:nvPr>
        </p:nvSpPr>
        <p:spPr/>
        <p:txBody>
          <a:bodyPr/>
          <a:lstStyle/>
          <a:p>
            <a:fld id="{1DB88A51-C7DB-4608-8691-5D59641D815B}" type="slidenum">
              <a:rPr lang="en-US" smtClean="0"/>
              <a:t>‹#›</a:t>
            </a:fld>
            <a:endParaRPr lang="en-US"/>
          </a:p>
        </p:txBody>
      </p:sp>
    </p:spTree>
    <p:extLst>
      <p:ext uri="{BB962C8B-B14F-4D97-AF65-F5344CB8AC3E}">
        <p14:creationId xmlns:p14="http://schemas.microsoft.com/office/powerpoint/2010/main" val="4214992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BD06A-177C-4BBF-E5BE-966B0713D5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A427DF-2586-5E91-1F26-BAD90249ED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069D3D-517E-110F-8308-472360D932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1EBAE3-3F81-57AD-1293-F5931B042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E31AB9-7643-42DD-DF35-94E39A1DE0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910881-746F-7C3A-C179-688748ED372B}"/>
              </a:ext>
            </a:extLst>
          </p:cNvPr>
          <p:cNvSpPr>
            <a:spLocks noGrp="1"/>
          </p:cNvSpPr>
          <p:nvPr>
            <p:ph type="dt" sz="half" idx="10"/>
          </p:nvPr>
        </p:nvSpPr>
        <p:spPr/>
        <p:txBody>
          <a:bodyPr/>
          <a:lstStyle/>
          <a:p>
            <a:fld id="{455C3FD8-40C0-47BD-8C01-8EE6BF64B908}" type="datetimeFigureOut">
              <a:rPr lang="en-US" smtClean="0"/>
              <a:t>6/24/25</a:t>
            </a:fld>
            <a:endParaRPr lang="en-US"/>
          </a:p>
        </p:txBody>
      </p:sp>
      <p:sp>
        <p:nvSpPr>
          <p:cNvPr id="8" name="Footer Placeholder 7">
            <a:extLst>
              <a:ext uri="{FF2B5EF4-FFF2-40B4-BE49-F238E27FC236}">
                <a16:creationId xmlns:a16="http://schemas.microsoft.com/office/drawing/2014/main" id="{E88355C7-255B-CDCB-E6C3-07CFA7128C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26F1DD-3C9C-CD63-C0D1-BB3A6290A36D}"/>
              </a:ext>
            </a:extLst>
          </p:cNvPr>
          <p:cNvSpPr>
            <a:spLocks noGrp="1"/>
          </p:cNvSpPr>
          <p:nvPr>
            <p:ph type="sldNum" sz="quarter" idx="12"/>
          </p:nvPr>
        </p:nvSpPr>
        <p:spPr/>
        <p:txBody>
          <a:bodyPr/>
          <a:lstStyle/>
          <a:p>
            <a:fld id="{1DB88A51-C7DB-4608-8691-5D59641D815B}" type="slidenum">
              <a:rPr lang="en-US" smtClean="0"/>
              <a:t>‹#›</a:t>
            </a:fld>
            <a:endParaRPr lang="en-US"/>
          </a:p>
        </p:txBody>
      </p:sp>
    </p:spTree>
    <p:extLst>
      <p:ext uri="{BB962C8B-B14F-4D97-AF65-F5344CB8AC3E}">
        <p14:creationId xmlns:p14="http://schemas.microsoft.com/office/powerpoint/2010/main" val="1603250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BAFE-77E4-74FE-3C22-940F12B8F9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27DA3E-96E7-63D6-0B63-6C20B4915A6E}"/>
              </a:ext>
            </a:extLst>
          </p:cNvPr>
          <p:cNvSpPr>
            <a:spLocks noGrp="1"/>
          </p:cNvSpPr>
          <p:nvPr>
            <p:ph type="dt" sz="half" idx="10"/>
          </p:nvPr>
        </p:nvSpPr>
        <p:spPr/>
        <p:txBody>
          <a:bodyPr/>
          <a:lstStyle/>
          <a:p>
            <a:fld id="{455C3FD8-40C0-47BD-8C01-8EE6BF64B908}" type="datetimeFigureOut">
              <a:rPr lang="en-US" smtClean="0"/>
              <a:t>6/24/25</a:t>
            </a:fld>
            <a:endParaRPr lang="en-US"/>
          </a:p>
        </p:txBody>
      </p:sp>
      <p:sp>
        <p:nvSpPr>
          <p:cNvPr id="4" name="Footer Placeholder 3">
            <a:extLst>
              <a:ext uri="{FF2B5EF4-FFF2-40B4-BE49-F238E27FC236}">
                <a16:creationId xmlns:a16="http://schemas.microsoft.com/office/drawing/2014/main" id="{4A11D286-275A-C429-BEC0-F85DA16AF2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09EE32-CB06-49D0-BC98-4E6FB0E0E61D}"/>
              </a:ext>
            </a:extLst>
          </p:cNvPr>
          <p:cNvSpPr>
            <a:spLocks noGrp="1"/>
          </p:cNvSpPr>
          <p:nvPr>
            <p:ph type="sldNum" sz="quarter" idx="12"/>
          </p:nvPr>
        </p:nvSpPr>
        <p:spPr/>
        <p:txBody>
          <a:bodyPr/>
          <a:lstStyle/>
          <a:p>
            <a:fld id="{1DB88A51-C7DB-4608-8691-5D59641D815B}" type="slidenum">
              <a:rPr lang="en-US" smtClean="0"/>
              <a:t>‹#›</a:t>
            </a:fld>
            <a:endParaRPr lang="en-US"/>
          </a:p>
        </p:txBody>
      </p:sp>
    </p:spTree>
    <p:extLst>
      <p:ext uri="{BB962C8B-B14F-4D97-AF65-F5344CB8AC3E}">
        <p14:creationId xmlns:p14="http://schemas.microsoft.com/office/powerpoint/2010/main" val="636117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CEC1B-BB26-7FA5-3782-C3B9AD020CBC}"/>
              </a:ext>
            </a:extLst>
          </p:cNvPr>
          <p:cNvSpPr>
            <a:spLocks noGrp="1"/>
          </p:cNvSpPr>
          <p:nvPr>
            <p:ph type="dt" sz="half" idx="10"/>
          </p:nvPr>
        </p:nvSpPr>
        <p:spPr/>
        <p:txBody>
          <a:bodyPr/>
          <a:lstStyle/>
          <a:p>
            <a:fld id="{455C3FD8-40C0-47BD-8C01-8EE6BF64B908}" type="datetimeFigureOut">
              <a:rPr lang="en-US" smtClean="0"/>
              <a:t>6/24/25</a:t>
            </a:fld>
            <a:endParaRPr lang="en-US"/>
          </a:p>
        </p:txBody>
      </p:sp>
      <p:sp>
        <p:nvSpPr>
          <p:cNvPr id="3" name="Footer Placeholder 2">
            <a:extLst>
              <a:ext uri="{FF2B5EF4-FFF2-40B4-BE49-F238E27FC236}">
                <a16:creationId xmlns:a16="http://schemas.microsoft.com/office/drawing/2014/main" id="{7519B59E-4DC8-660E-59FA-056C3F363E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3EE72F-5275-ADE9-188E-780B02DB801E}"/>
              </a:ext>
            </a:extLst>
          </p:cNvPr>
          <p:cNvSpPr>
            <a:spLocks noGrp="1"/>
          </p:cNvSpPr>
          <p:nvPr>
            <p:ph type="sldNum" sz="quarter" idx="12"/>
          </p:nvPr>
        </p:nvSpPr>
        <p:spPr/>
        <p:txBody>
          <a:bodyPr/>
          <a:lstStyle/>
          <a:p>
            <a:fld id="{1DB88A51-C7DB-4608-8691-5D59641D815B}" type="slidenum">
              <a:rPr lang="en-US" smtClean="0"/>
              <a:t>‹#›</a:t>
            </a:fld>
            <a:endParaRPr lang="en-US"/>
          </a:p>
        </p:txBody>
      </p:sp>
    </p:spTree>
    <p:extLst>
      <p:ext uri="{BB962C8B-B14F-4D97-AF65-F5344CB8AC3E}">
        <p14:creationId xmlns:p14="http://schemas.microsoft.com/office/powerpoint/2010/main" val="3548258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6AA1-A4D4-E09B-F92A-20D57BA654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BD8229-C33E-894F-17F8-F07F4810C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C841CB-874C-A34C-2341-7D00F673B6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6D3B4B-04DC-BF84-F47A-E7CBAEF10ACE}"/>
              </a:ext>
            </a:extLst>
          </p:cNvPr>
          <p:cNvSpPr>
            <a:spLocks noGrp="1"/>
          </p:cNvSpPr>
          <p:nvPr>
            <p:ph type="dt" sz="half" idx="10"/>
          </p:nvPr>
        </p:nvSpPr>
        <p:spPr/>
        <p:txBody>
          <a:bodyPr/>
          <a:lstStyle/>
          <a:p>
            <a:fld id="{455C3FD8-40C0-47BD-8C01-8EE6BF64B908}" type="datetimeFigureOut">
              <a:rPr lang="en-US" smtClean="0"/>
              <a:t>6/24/25</a:t>
            </a:fld>
            <a:endParaRPr lang="en-US"/>
          </a:p>
        </p:txBody>
      </p:sp>
      <p:sp>
        <p:nvSpPr>
          <p:cNvPr id="6" name="Footer Placeholder 5">
            <a:extLst>
              <a:ext uri="{FF2B5EF4-FFF2-40B4-BE49-F238E27FC236}">
                <a16:creationId xmlns:a16="http://schemas.microsoft.com/office/drawing/2014/main" id="{29828910-C835-8E12-0246-DC41CF9CE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A2CAD5-63A9-835D-ABB3-3A4E0E4F1E55}"/>
              </a:ext>
            </a:extLst>
          </p:cNvPr>
          <p:cNvSpPr>
            <a:spLocks noGrp="1"/>
          </p:cNvSpPr>
          <p:nvPr>
            <p:ph type="sldNum" sz="quarter" idx="12"/>
          </p:nvPr>
        </p:nvSpPr>
        <p:spPr/>
        <p:txBody>
          <a:bodyPr/>
          <a:lstStyle/>
          <a:p>
            <a:fld id="{1DB88A51-C7DB-4608-8691-5D59641D815B}" type="slidenum">
              <a:rPr lang="en-US" smtClean="0"/>
              <a:t>‹#›</a:t>
            </a:fld>
            <a:endParaRPr lang="en-US"/>
          </a:p>
        </p:txBody>
      </p:sp>
    </p:spTree>
    <p:extLst>
      <p:ext uri="{BB962C8B-B14F-4D97-AF65-F5344CB8AC3E}">
        <p14:creationId xmlns:p14="http://schemas.microsoft.com/office/powerpoint/2010/main" val="123368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9662-F3FF-757A-93DE-DEBF094791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C23D55-3E9D-ACEC-A21C-18FCAB7F75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52CE38-80F5-199D-E843-A3F497A4BF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1C7C74-136A-B3D5-820A-23345C9AA58E}"/>
              </a:ext>
            </a:extLst>
          </p:cNvPr>
          <p:cNvSpPr>
            <a:spLocks noGrp="1"/>
          </p:cNvSpPr>
          <p:nvPr>
            <p:ph type="dt" sz="half" idx="10"/>
          </p:nvPr>
        </p:nvSpPr>
        <p:spPr/>
        <p:txBody>
          <a:bodyPr/>
          <a:lstStyle/>
          <a:p>
            <a:fld id="{455C3FD8-40C0-47BD-8C01-8EE6BF64B908}" type="datetimeFigureOut">
              <a:rPr lang="en-US" smtClean="0"/>
              <a:t>6/24/25</a:t>
            </a:fld>
            <a:endParaRPr lang="en-US"/>
          </a:p>
        </p:txBody>
      </p:sp>
      <p:sp>
        <p:nvSpPr>
          <p:cNvPr id="6" name="Footer Placeholder 5">
            <a:extLst>
              <a:ext uri="{FF2B5EF4-FFF2-40B4-BE49-F238E27FC236}">
                <a16:creationId xmlns:a16="http://schemas.microsoft.com/office/drawing/2014/main" id="{0890B735-0FBB-7FC9-9D97-77843B7F0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3B19CC-60DE-3503-9276-C18E950DB795}"/>
              </a:ext>
            </a:extLst>
          </p:cNvPr>
          <p:cNvSpPr>
            <a:spLocks noGrp="1"/>
          </p:cNvSpPr>
          <p:nvPr>
            <p:ph type="sldNum" sz="quarter" idx="12"/>
          </p:nvPr>
        </p:nvSpPr>
        <p:spPr/>
        <p:txBody>
          <a:bodyPr/>
          <a:lstStyle/>
          <a:p>
            <a:fld id="{1DB88A51-C7DB-4608-8691-5D59641D815B}" type="slidenum">
              <a:rPr lang="en-US" smtClean="0"/>
              <a:t>‹#›</a:t>
            </a:fld>
            <a:endParaRPr lang="en-US"/>
          </a:p>
        </p:txBody>
      </p:sp>
    </p:spTree>
    <p:extLst>
      <p:ext uri="{BB962C8B-B14F-4D97-AF65-F5344CB8AC3E}">
        <p14:creationId xmlns:p14="http://schemas.microsoft.com/office/powerpoint/2010/main" val="160864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C815F4-2245-96AF-46CD-BF3D1F50D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EEDA17-70F0-2DAC-3E45-E5D8B3C28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0CB2C-ED43-6A89-A131-97E6101FDF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5C3FD8-40C0-47BD-8C01-8EE6BF64B908}" type="datetimeFigureOut">
              <a:rPr lang="en-US" smtClean="0"/>
              <a:t>6/24/25</a:t>
            </a:fld>
            <a:endParaRPr lang="en-US"/>
          </a:p>
        </p:txBody>
      </p:sp>
      <p:sp>
        <p:nvSpPr>
          <p:cNvPr id="5" name="Footer Placeholder 4">
            <a:extLst>
              <a:ext uri="{FF2B5EF4-FFF2-40B4-BE49-F238E27FC236}">
                <a16:creationId xmlns:a16="http://schemas.microsoft.com/office/drawing/2014/main" id="{F0D248ED-F4A6-C1D8-A59F-55D27A4ED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D11685-9C83-FB53-AE6D-B4802DEB94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88A51-C7DB-4608-8691-5D59641D815B}" type="slidenum">
              <a:rPr lang="en-US" smtClean="0"/>
              <a:t>‹#›</a:t>
            </a:fld>
            <a:endParaRPr lang="en-US"/>
          </a:p>
        </p:txBody>
      </p:sp>
    </p:spTree>
    <p:extLst>
      <p:ext uri="{BB962C8B-B14F-4D97-AF65-F5344CB8AC3E}">
        <p14:creationId xmlns:p14="http://schemas.microsoft.com/office/powerpoint/2010/main" val="2674918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170476116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6.xml"/><Relationship Id="rId6" Type="http://schemas.openxmlformats.org/officeDocument/2006/relationships/hyperlink" Target="https://www.thebluediamondgallery.com/wooden-tile/c/comfort.html" TargetMode="External"/><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en/photo/1634412" TargetMode="External"/><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hyperlink" Target="https://www.goodfreephotos.com/weather/giant-lightining-storm.jpg.php"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hyperlink" Target="http://futurism.com/facts-obvious/" TargetMode="External"/><Relationship Id="rId2" Type="http://schemas.openxmlformats.org/officeDocument/2006/relationships/image" Target="../media/image6.jpg"/><Relationship Id="rId1" Type="http://schemas.openxmlformats.org/officeDocument/2006/relationships/slideLayout" Target="../slideLayouts/slideLayout6.xml"/><Relationship Id="rId6" Type="http://schemas.openxmlformats.org/officeDocument/2006/relationships/hyperlink" Target="https://www.goodfreephotos.com/weather/giant-lightining-storm.jpg.php" TargetMode="External"/><Relationship Id="rId5" Type="http://schemas.openxmlformats.org/officeDocument/2006/relationships/image" Target="../media/image5.jpeg"/><Relationship Id="rId4" Type="http://schemas.openxmlformats.org/officeDocument/2006/relationships/hyperlink" Target="https://creativecommons.org/licenses/by-nc/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ourses.lumenlearning.com/astronomy/chapter/introduction-to-the-stars-a-celestial-census/" TargetMode="External"/><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hyperlink" Target="https://www.freeimageslive.co.uk/free_stock_image/movingstarjpg" TargetMode="Externa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hyperlink" Target="https://www.tsbremer.com/yellowstone-creation-story/img_3123/" TargetMode="External"/><Relationship Id="rId2" Type="http://schemas.openxmlformats.org/officeDocument/2006/relationships/image" Target="../media/image9.jpg"/><Relationship Id="rId1" Type="http://schemas.openxmlformats.org/officeDocument/2006/relationships/slideLayout" Target="../slideLayouts/slideLayout6.xml"/><Relationship Id="rId5" Type="http://schemas.openxmlformats.org/officeDocument/2006/relationships/hyperlink" Target="https://www.publicdomainpictures.net/view-image.php?image=209808&amp;picture=storm" TargetMode="Externa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hyperlink" Target="http://www.flickr.com/photos/yellowstonenps/8468633942/" TargetMode="External"/><Relationship Id="rId2" Type="http://schemas.openxmlformats.org/officeDocument/2006/relationships/image" Target="../media/image11.jpg"/><Relationship Id="rId1" Type="http://schemas.openxmlformats.org/officeDocument/2006/relationships/slideLayout" Target="../slideLayouts/slideLayout6.xml"/><Relationship Id="rId5" Type="http://schemas.openxmlformats.org/officeDocument/2006/relationships/hyperlink" Target="https://japari-library.com/wiki/Mountain_Goat" TargetMode="Externa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hyperlink" Target="https://www.publicdomainpictures.net/en/view-image.php?image=186326&amp;picture=bald-eagle-perched" TargetMode="External"/><Relationship Id="rId2" Type="http://schemas.openxmlformats.org/officeDocument/2006/relationships/image" Target="../media/image13.jpg"/><Relationship Id="rId1" Type="http://schemas.openxmlformats.org/officeDocument/2006/relationships/slideLayout" Target="../slideLayouts/slideLayout6.xml"/><Relationship Id="rId5" Type="http://schemas.openxmlformats.org/officeDocument/2006/relationships/hyperlink" Target="https://faunafocus.com/home/przewalskis-horse/"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en/sparrows-two-birds-pair-plumage-2763553/" TargetMode="External"/><Relationship Id="rId2" Type="http://schemas.openxmlformats.org/officeDocument/2006/relationships/image" Target="../media/image1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9CB5-1025-AF9E-22C8-FE61E869E8A6}"/>
              </a:ext>
            </a:extLst>
          </p:cNvPr>
          <p:cNvSpPr>
            <a:spLocks noGrp="1"/>
          </p:cNvSpPr>
          <p:nvPr>
            <p:ph type="ctrTitle"/>
          </p:nvPr>
        </p:nvSpPr>
        <p:spPr>
          <a:xfrm>
            <a:off x="4238166" y="3698253"/>
            <a:ext cx="5609222" cy="1192860"/>
          </a:xfrm>
        </p:spPr>
        <p:txBody>
          <a:bodyPr anchor="t">
            <a:normAutofit/>
          </a:bodyPr>
          <a:lstStyle/>
          <a:p>
            <a:r>
              <a:rPr lang="en-US" sz="7200" b="1" dirty="0">
                <a:latin typeface="Times New Roman" panose="02020603050405020304" pitchFamily="18" charset="0"/>
                <a:cs typeface="Times New Roman" panose="02020603050405020304" pitchFamily="18" charset="0"/>
              </a:rPr>
              <a:t>JOB 38-41</a:t>
            </a:r>
          </a:p>
        </p:txBody>
      </p:sp>
      <p:sp>
        <p:nvSpPr>
          <p:cNvPr id="3" name="Subtitle 2">
            <a:extLst>
              <a:ext uri="{FF2B5EF4-FFF2-40B4-BE49-F238E27FC236}">
                <a16:creationId xmlns:a16="http://schemas.microsoft.com/office/drawing/2014/main" id="{EB8F02B9-9F91-DBC3-1F8D-F6AD78870295}"/>
              </a:ext>
            </a:extLst>
          </p:cNvPr>
          <p:cNvSpPr>
            <a:spLocks noGrp="1"/>
          </p:cNvSpPr>
          <p:nvPr>
            <p:ph type="subTitle" idx="1"/>
          </p:nvPr>
        </p:nvSpPr>
        <p:spPr>
          <a:xfrm>
            <a:off x="3779330" y="4757551"/>
            <a:ext cx="6526894" cy="574740"/>
          </a:xfrm>
        </p:spPr>
        <p:txBody>
          <a:bodyPr anchor="b">
            <a:noAutofit/>
          </a:bodyPr>
          <a:lstStyle/>
          <a:p>
            <a:r>
              <a:rPr lang="en-US" sz="4000" b="1" dirty="0">
                <a:latin typeface="Times New Roman" panose="02020603050405020304" pitchFamily="18" charset="0"/>
                <a:cs typeface="Times New Roman" panose="02020603050405020304" pitchFamily="18" charset="0"/>
              </a:rPr>
              <a:t>Comfort Without Answers</a:t>
            </a:r>
          </a:p>
        </p:txBody>
      </p:sp>
      <p:sp>
        <p:nvSpPr>
          <p:cNvPr id="16" name="Freeform: Shape 10">
            <a:extLst>
              <a:ext uri="{FF2B5EF4-FFF2-40B4-BE49-F238E27FC236}">
                <a16:creationId xmlns:a16="http://schemas.microsoft.com/office/drawing/2014/main" id="{83FA766D-3260-4E0A-9E7F-A2C93DFF1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5" descr="C:\Users\scott.EASTRIDGE\AppData\Local\Microsoft\Windows\Temporary Internet Files\Content.IE5\2GGIU0U4\sad-woman-K133-31-147[1].jpg">
            <a:extLst>
              <a:ext uri="{FF2B5EF4-FFF2-40B4-BE49-F238E27FC236}">
                <a16:creationId xmlns:a16="http://schemas.microsoft.com/office/drawing/2014/main" id="{5304373B-9699-6C32-7C6A-2D9B0031E0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84" r="6753" b="-2"/>
          <a:stretch/>
        </p:blipFill>
        <p:spPr bwMode="auto">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noFill/>
          <a:extLst>
            <a:ext uri="{909E8E84-426E-40DD-AFC4-6F175D3DCCD1}">
              <a14:hiddenFill xmlns:a14="http://schemas.microsoft.com/office/drawing/2010/main">
                <a:solidFill>
                  <a:srgbClr val="FFFFFF"/>
                </a:solidFill>
              </a14:hiddenFill>
            </a:ext>
          </a:extLst>
        </p:spPr>
      </p:pic>
      <p:sp>
        <p:nvSpPr>
          <p:cNvPr id="17" name="Freeform: Shape 12">
            <a:extLst>
              <a:ext uri="{FF2B5EF4-FFF2-40B4-BE49-F238E27FC236}">
                <a16:creationId xmlns:a16="http://schemas.microsoft.com/office/drawing/2014/main" id="{CB435A06-5FFD-4CF8-BE06-3796EC420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C:\Users\scott.EASTRIDGE\AppData\Local\Microsoft\Windows\Temporary Internet Files\Content.IE5\IZMCB2Q5\sad-woman-1385036344bve[1].jpg">
            <a:extLst>
              <a:ext uri="{FF2B5EF4-FFF2-40B4-BE49-F238E27FC236}">
                <a16:creationId xmlns:a16="http://schemas.microsoft.com/office/drawing/2014/main" id="{439082D2-2C61-EC90-9098-EC3802F8BDC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68" r="8273" b="4"/>
          <a:stretch/>
        </p:blipFill>
        <p:spPr bwMode="auto">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noFill/>
          <a:extLst>
            <a:ext uri="{909E8E84-426E-40DD-AFC4-6F175D3DCCD1}">
              <a14:hiddenFill xmlns:a14="http://schemas.microsoft.com/office/drawing/2010/main">
                <a:solidFill>
                  <a:srgbClr val="FFFFFF"/>
                </a:solidFill>
              </a14:hiddenFill>
            </a:ext>
          </a:extLst>
        </p:spPr>
      </p:pic>
      <p:sp>
        <p:nvSpPr>
          <p:cNvPr id="15" name="Freeform: Shape 14">
            <a:extLst>
              <a:ext uri="{FF2B5EF4-FFF2-40B4-BE49-F238E27FC236}">
                <a16:creationId xmlns:a16="http://schemas.microsoft.com/office/drawing/2014/main" id="{5E10DA6E-C3FF-4539-BF84-4775BB7E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C:\Users\scott.EASTRIDGE\AppData\Local\Microsoft\Windows\Temporary Internet Files\Content.IE5\3FTE29FE\sad-man[1].jpg">
            <a:extLst>
              <a:ext uri="{FF2B5EF4-FFF2-40B4-BE49-F238E27FC236}">
                <a16:creationId xmlns:a16="http://schemas.microsoft.com/office/drawing/2014/main" id="{9538BE0A-B69E-A374-7929-A9C4C5ECCB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803" r="17876" b="-1"/>
          <a:stretch/>
        </p:blipFill>
        <p:spPr bwMode="auto">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E32C85-A219-7050-C40A-98428FDBD733}"/>
              </a:ext>
            </a:extLst>
          </p:cNvPr>
          <p:cNvSpPr txBox="1"/>
          <p:nvPr/>
        </p:nvSpPr>
        <p:spPr>
          <a:xfrm>
            <a:off x="0" y="5750560"/>
            <a:ext cx="3149600" cy="707886"/>
          </a:xfrm>
          <a:prstGeom prst="rect">
            <a:avLst/>
          </a:prstGeom>
          <a:solidFill>
            <a:schemeClr val="bg1">
              <a:lumMod val="75000"/>
              <a:lumOff val="25000"/>
            </a:schemeClr>
          </a:solidFill>
        </p:spPr>
        <p:txBody>
          <a:bodyPr wrap="square" rtlCol="0">
            <a:spAutoFit/>
          </a:bodyPr>
          <a:lstStyle/>
          <a:p>
            <a:r>
              <a:rPr lang="en-US" sz="4000" b="1" dirty="0">
                <a:solidFill>
                  <a:schemeClr val="bg1">
                    <a:lumMod val="75000"/>
                    <a:lumOff val="25000"/>
                  </a:schemeClr>
                </a:solidFill>
                <a:latin typeface="Times New Roman" panose="02020603050405020304" pitchFamily="18" charset="0"/>
                <a:cs typeface="Times New Roman" panose="02020603050405020304" pitchFamily="18" charset="0"/>
              </a:rPr>
              <a:t>JOB 38-41 </a:t>
            </a:r>
          </a:p>
        </p:txBody>
      </p:sp>
      <p:sp>
        <p:nvSpPr>
          <p:cNvPr id="8" name="Rectangle 7">
            <a:extLst>
              <a:ext uri="{FF2B5EF4-FFF2-40B4-BE49-F238E27FC236}">
                <a16:creationId xmlns:a16="http://schemas.microsoft.com/office/drawing/2014/main" id="{77347457-3C86-DE89-3251-0E7C253C5602}"/>
              </a:ext>
            </a:extLst>
          </p:cNvPr>
          <p:cNvSpPr>
            <a:spLocks noChangeArrowheads="1"/>
          </p:cNvSpPr>
          <p:nvPr/>
        </p:nvSpPr>
        <p:spPr bwMode="auto">
          <a:xfrm>
            <a:off x="0" y="5436973"/>
            <a:ext cx="12192000" cy="1421027"/>
          </a:xfrm>
          <a:prstGeom prst="rect">
            <a:avLst/>
          </a:prstGeom>
          <a:solidFill>
            <a:srgbClr val="000514"/>
          </a:solidFill>
          <a:ln w="9525">
            <a:noFill/>
            <a:miter lim="800000"/>
            <a:headEnd/>
            <a:tailEnd/>
          </a:ln>
          <a:effectLst/>
        </p:spPr>
        <p:txBody>
          <a:bodyPr lIns="91430" tIns="45715" rIns="91430" bIns="45715" anchor="ctr"/>
          <a:lstStyle/>
          <a:p>
            <a:pPr algn="ctr" defTabSz="914300" fontAlgn="base">
              <a:spcBef>
                <a:spcPct val="20000"/>
              </a:spcBef>
              <a:buClr>
                <a:srgbClr val="FFCC00"/>
              </a:buClr>
              <a:buSzPct val="70000"/>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Scott Wooddell</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Eastridge Park Christian Church, Mesquite, Texas</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2199168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500"/>
                                        <p:tgtEl>
                                          <p:spTgt spid="3">
                                            <p:txEl>
                                              <p:pRg st="0" end="0"/>
                                            </p:txEl>
                                          </p:spTgt>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DF4A-8D0E-65C2-5B17-FC7A6BE9F0A8}"/>
              </a:ext>
            </a:extLst>
          </p:cNvPr>
          <p:cNvSpPr>
            <a:spLocks noGrp="1"/>
          </p:cNvSpPr>
          <p:nvPr>
            <p:ph type="title"/>
          </p:nvPr>
        </p:nvSpPr>
        <p:spPr>
          <a:xfrm>
            <a:off x="1365738" y="365125"/>
            <a:ext cx="9568962" cy="1325563"/>
          </a:xfrm>
        </p:spPr>
        <p:txBody>
          <a:bodyPr/>
          <a:lstStyle/>
          <a:p>
            <a:pPr algn="ctr"/>
            <a:r>
              <a:rPr lang="en-US" b="1" dirty="0">
                <a:solidFill>
                  <a:schemeClr val="bg1"/>
                </a:solidFill>
                <a:latin typeface="Times New Roman" panose="02020603050405020304" pitchFamily="18" charset="0"/>
                <a:cs typeface="Times New Roman" panose="02020603050405020304" pitchFamily="18" charset="0"/>
              </a:rPr>
              <a:t>2. GOD’S QUESTIONS UNDERSCORE HIS COMPASSION</a:t>
            </a:r>
          </a:p>
        </p:txBody>
      </p:sp>
      <p:sp>
        <p:nvSpPr>
          <p:cNvPr id="3" name="TextBox 2">
            <a:extLst>
              <a:ext uri="{FF2B5EF4-FFF2-40B4-BE49-F238E27FC236}">
                <a16:creationId xmlns:a16="http://schemas.microsoft.com/office/drawing/2014/main" id="{8D288380-DDA3-D00F-C658-FAE904BFB177}"/>
              </a:ext>
            </a:extLst>
          </p:cNvPr>
          <p:cNvSpPr txBox="1"/>
          <p:nvPr/>
        </p:nvSpPr>
        <p:spPr>
          <a:xfrm>
            <a:off x="589279" y="2346960"/>
            <a:ext cx="7951819" cy="1384995"/>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“The Lord said to Job, ‘Will the one who contends with the Almighty correct Him?  Let him who accuses God answer Him!’”  (Job 40:1-2)</a:t>
            </a:r>
          </a:p>
        </p:txBody>
      </p:sp>
      <p:sp>
        <p:nvSpPr>
          <p:cNvPr id="4" name="TextBox 3">
            <a:extLst>
              <a:ext uri="{FF2B5EF4-FFF2-40B4-BE49-F238E27FC236}">
                <a16:creationId xmlns:a16="http://schemas.microsoft.com/office/drawing/2014/main" id="{158A8A36-CB1C-2B7F-3F81-65326D57272C}"/>
              </a:ext>
            </a:extLst>
          </p:cNvPr>
          <p:cNvSpPr txBox="1"/>
          <p:nvPr/>
        </p:nvSpPr>
        <p:spPr>
          <a:xfrm>
            <a:off x="711200" y="4388227"/>
            <a:ext cx="7701280" cy="1815882"/>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“Then Job answered the Lord; ‘I am unworthy, how can I reply to you?  I put my hand over my mouth.  I spoke once but I have no answer;  twice, but I will say no more.’”  (Job 40:3-5)</a:t>
            </a:r>
          </a:p>
        </p:txBody>
      </p:sp>
      <p:pic>
        <p:nvPicPr>
          <p:cNvPr id="5" name="Picture 4">
            <a:extLst>
              <a:ext uri="{FF2B5EF4-FFF2-40B4-BE49-F238E27FC236}">
                <a16:creationId xmlns:a16="http://schemas.microsoft.com/office/drawing/2014/main" id="{9AC7EA3E-8038-1F34-CCA9-F5B75DB02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3758" y="1831687"/>
            <a:ext cx="3098242" cy="5026314"/>
          </a:xfrm>
          <a:prstGeom prst="rect">
            <a:avLst/>
          </a:prstGeom>
        </p:spPr>
      </p:pic>
    </p:spTree>
    <p:extLst>
      <p:ext uri="{BB962C8B-B14F-4D97-AF65-F5344CB8AC3E}">
        <p14:creationId xmlns:p14="http://schemas.microsoft.com/office/powerpoint/2010/main" val="240255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69D7-EE83-A2F6-7A9B-82D816F08C7F}"/>
              </a:ext>
            </a:extLst>
          </p:cNvPr>
          <p:cNvSpPr>
            <a:spLocks noGrp="1"/>
          </p:cNvSpPr>
          <p:nvPr>
            <p:ph type="title"/>
          </p:nvPr>
        </p:nvSpPr>
        <p:spPr>
          <a:xfrm>
            <a:off x="419410" y="112076"/>
            <a:ext cx="8112760" cy="1325563"/>
          </a:xfrm>
        </p:spPr>
        <p:txBody>
          <a:bodyPr>
            <a:normAutofit/>
          </a:bodyPr>
          <a:lstStyle/>
          <a:p>
            <a:r>
              <a:rPr lang="en-US" sz="6000" b="1" dirty="0">
                <a:solidFill>
                  <a:schemeClr val="bg1"/>
                </a:solidFill>
                <a:latin typeface="Times New Roman" panose="02020603050405020304" pitchFamily="18" charset="0"/>
                <a:cs typeface="Times New Roman" panose="02020603050405020304" pitchFamily="18" charset="0"/>
              </a:rPr>
              <a:t>TAKE HOME TRUTH</a:t>
            </a:r>
          </a:p>
        </p:txBody>
      </p:sp>
      <p:sp>
        <p:nvSpPr>
          <p:cNvPr id="3" name="TextBox 2">
            <a:extLst>
              <a:ext uri="{FF2B5EF4-FFF2-40B4-BE49-F238E27FC236}">
                <a16:creationId xmlns:a16="http://schemas.microsoft.com/office/drawing/2014/main" id="{B8CA83B7-0D4E-F2AB-64E7-D1E939F27597}"/>
              </a:ext>
            </a:extLst>
          </p:cNvPr>
          <p:cNvSpPr txBox="1"/>
          <p:nvPr/>
        </p:nvSpPr>
        <p:spPr>
          <a:xfrm>
            <a:off x="291402" y="1697581"/>
            <a:ext cx="8240768" cy="1754326"/>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Comfort comes, not from knowing why things happen, but from trusting who is governing the things that happen.</a:t>
            </a:r>
          </a:p>
        </p:txBody>
      </p:sp>
      <p:pic>
        <p:nvPicPr>
          <p:cNvPr id="4" name="Picture 3">
            <a:extLst>
              <a:ext uri="{FF2B5EF4-FFF2-40B4-BE49-F238E27FC236}">
                <a16:creationId xmlns:a16="http://schemas.microsoft.com/office/drawing/2014/main" id="{CFD038E9-07E0-5FDF-11F4-8DDEC6D4EA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28989"/>
            <a:ext cx="3251200" cy="3229011"/>
          </a:xfrm>
          <a:prstGeom prst="rect">
            <a:avLst/>
          </a:prstGeom>
        </p:spPr>
      </p:pic>
      <p:pic>
        <p:nvPicPr>
          <p:cNvPr id="5" name="Picture 3" descr="C:\Users\scott.EASTRIDGE\AppData\Local\Microsoft\Windows\Temporary Internet Files\Content.IE5\3FTE29FE\MP900400301[1].jpg">
            <a:extLst>
              <a:ext uri="{FF2B5EF4-FFF2-40B4-BE49-F238E27FC236}">
                <a16:creationId xmlns:a16="http://schemas.microsoft.com/office/drawing/2014/main" id="{3940F557-86EA-4BCD-908E-091278A993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7360" y="3634509"/>
            <a:ext cx="4104640" cy="32234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0882616-6C98-E0F3-C06B-8FC5A564B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6331" y="0"/>
            <a:ext cx="3520750" cy="2875279"/>
          </a:xfrm>
          <a:prstGeom prst="rect">
            <a:avLst/>
          </a:prstGeom>
        </p:spPr>
      </p:pic>
      <p:pic>
        <p:nvPicPr>
          <p:cNvPr id="9" name="Picture 8" descr="Calendar&#10;&#10;Description automatically generated">
            <a:extLst>
              <a:ext uri="{FF2B5EF4-FFF2-40B4-BE49-F238E27FC236}">
                <a16:creationId xmlns:a16="http://schemas.microsoft.com/office/drawing/2014/main" id="{01CA3A0E-AA42-5709-2285-A3563CA7CC5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251201" y="3628989"/>
            <a:ext cx="4897120" cy="3223492"/>
          </a:xfrm>
          <a:prstGeom prst="rect">
            <a:avLst/>
          </a:prstGeom>
        </p:spPr>
      </p:pic>
    </p:spTree>
    <p:extLst>
      <p:ext uri="{BB962C8B-B14F-4D97-AF65-F5344CB8AC3E}">
        <p14:creationId xmlns:p14="http://schemas.microsoft.com/office/powerpoint/2010/main" val="201922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244274412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a:t>
            </a:r>
            <a:r>
              <a:rPr lang="en-US" sz="3733" b="1" dirty="0" err="1">
                <a:solidFill>
                  <a:srgbClr val="FFFFFF"/>
                </a:solidFill>
                <a:latin typeface="Arial" charset="0"/>
                <a:ea typeface="ＭＳ Ｐゴシック" charset="0"/>
              </a:rPr>
              <a:t>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186400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A2EAD6B1-9178-AF22-F117-E61CB2CF7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23424-CDD7-FCBE-3B4B-88CFB99D26E8}"/>
              </a:ext>
            </a:extLst>
          </p:cNvPr>
          <p:cNvSpPr>
            <a:spLocks noGrp="1"/>
          </p:cNvSpPr>
          <p:nvPr>
            <p:ph type="ctrTitle"/>
          </p:nvPr>
        </p:nvSpPr>
        <p:spPr>
          <a:xfrm>
            <a:off x="4153204" y="3698253"/>
            <a:ext cx="5609222" cy="1192860"/>
          </a:xfrm>
        </p:spPr>
        <p:txBody>
          <a:bodyPr anchor="t">
            <a:normAutofit/>
          </a:bodyPr>
          <a:lstStyle/>
          <a:p>
            <a:r>
              <a:rPr lang="en-US" sz="7200" b="1" dirty="0">
                <a:latin typeface="Times New Roman" panose="02020603050405020304" pitchFamily="18" charset="0"/>
                <a:cs typeface="Times New Roman" panose="02020603050405020304" pitchFamily="18" charset="0"/>
              </a:rPr>
              <a:t>JOB 38-41</a:t>
            </a:r>
          </a:p>
        </p:txBody>
      </p:sp>
      <p:sp>
        <p:nvSpPr>
          <p:cNvPr id="3" name="Subtitle 2">
            <a:extLst>
              <a:ext uri="{FF2B5EF4-FFF2-40B4-BE49-F238E27FC236}">
                <a16:creationId xmlns:a16="http://schemas.microsoft.com/office/drawing/2014/main" id="{5B00FD85-55C7-F936-0A7E-9DD027D786A7}"/>
              </a:ext>
            </a:extLst>
          </p:cNvPr>
          <p:cNvSpPr>
            <a:spLocks noGrp="1"/>
          </p:cNvSpPr>
          <p:nvPr>
            <p:ph type="subTitle" idx="1"/>
          </p:nvPr>
        </p:nvSpPr>
        <p:spPr>
          <a:xfrm>
            <a:off x="3933440" y="4891112"/>
            <a:ext cx="6526894" cy="1383347"/>
          </a:xfrm>
        </p:spPr>
        <p:txBody>
          <a:bodyPr anchor="b">
            <a:noAutofit/>
          </a:bodyPr>
          <a:lstStyle/>
          <a:p>
            <a:r>
              <a:rPr lang="en-US" sz="4000" b="1" dirty="0">
                <a:latin typeface="Times New Roman" panose="02020603050405020304" pitchFamily="18" charset="0"/>
                <a:cs typeface="Times New Roman" panose="02020603050405020304" pitchFamily="18" charset="0"/>
              </a:rPr>
              <a:t>Where do we find comfort when there are no answers?</a:t>
            </a:r>
          </a:p>
        </p:txBody>
      </p:sp>
      <p:sp>
        <p:nvSpPr>
          <p:cNvPr id="16" name="Freeform: Shape 10">
            <a:extLst>
              <a:ext uri="{FF2B5EF4-FFF2-40B4-BE49-F238E27FC236}">
                <a16:creationId xmlns:a16="http://schemas.microsoft.com/office/drawing/2014/main" id="{34402692-7FBB-A670-8FCC-E41890675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5" descr="C:\Users\scott.EASTRIDGE\AppData\Local\Microsoft\Windows\Temporary Internet Files\Content.IE5\2GGIU0U4\sad-woman-K133-31-147[1].jpg">
            <a:extLst>
              <a:ext uri="{FF2B5EF4-FFF2-40B4-BE49-F238E27FC236}">
                <a16:creationId xmlns:a16="http://schemas.microsoft.com/office/drawing/2014/main" id="{342C569A-9629-B28E-F0FE-CE89D266A4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84" r="6753" b="-2"/>
          <a:stretch/>
        </p:blipFill>
        <p:spPr bwMode="auto">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noFill/>
          <a:extLst>
            <a:ext uri="{909E8E84-426E-40DD-AFC4-6F175D3DCCD1}">
              <a14:hiddenFill xmlns:a14="http://schemas.microsoft.com/office/drawing/2010/main">
                <a:solidFill>
                  <a:srgbClr val="FFFFFF"/>
                </a:solidFill>
              </a14:hiddenFill>
            </a:ext>
          </a:extLst>
        </p:spPr>
      </p:pic>
      <p:sp>
        <p:nvSpPr>
          <p:cNvPr id="17" name="Freeform: Shape 12">
            <a:extLst>
              <a:ext uri="{FF2B5EF4-FFF2-40B4-BE49-F238E27FC236}">
                <a16:creationId xmlns:a16="http://schemas.microsoft.com/office/drawing/2014/main" id="{DB9A3FDE-4551-63D4-CD5D-3896E2B44A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C:\Users\scott.EASTRIDGE\AppData\Local\Microsoft\Windows\Temporary Internet Files\Content.IE5\IZMCB2Q5\sad-woman-1385036344bve[1].jpg">
            <a:extLst>
              <a:ext uri="{FF2B5EF4-FFF2-40B4-BE49-F238E27FC236}">
                <a16:creationId xmlns:a16="http://schemas.microsoft.com/office/drawing/2014/main" id="{28F64095-B762-64AF-855A-F03AEE9064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68" r="8273" b="4"/>
          <a:stretch/>
        </p:blipFill>
        <p:spPr bwMode="auto">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noFill/>
          <a:extLst>
            <a:ext uri="{909E8E84-426E-40DD-AFC4-6F175D3DCCD1}">
              <a14:hiddenFill xmlns:a14="http://schemas.microsoft.com/office/drawing/2010/main">
                <a:solidFill>
                  <a:srgbClr val="FFFFFF"/>
                </a:solidFill>
              </a14:hiddenFill>
            </a:ext>
          </a:extLst>
        </p:spPr>
      </p:pic>
      <p:sp>
        <p:nvSpPr>
          <p:cNvPr id="15" name="Freeform: Shape 14">
            <a:extLst>
              <a:ext uri="{FF2B5EF4-FFF2-40B4-BE49-F238E27FC236}">
                <a16:creationId xmlns:a16="http://schemas.microsoft.com/office/drawing/2014/main" id="{FD6829DC-E961-EA38-97E5-4802400CF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C:\Users\scott.EASTRIDGE\AppData\Local\Microsoft\Windows\Temporary Internet Files\Content.IE5\3FTE29FE\sad-man[1].jpg">
            <a:extLst>
              <a:ext uri="{FF2B5EF4-FFF2-40B4-BE49-F238E27FC236}">
                <a16:creationId xmlns:a16="http://schemas.microsoft.com/office/drawing/2014/main" id="{2F9CB678-86D4-CD23-C2FD-91BA1A5448F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803" r="17876" b="-1"/>
          <a:stretch/>
        </p:blipFill>
        <p:spPr bwMode="auto">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10F9FF0-223D-4E6C-6004-9CED3CD8DEB7}"/>
              </a:ext>
            </a:extLst>
          </p:cNvPr>
          <p:cNvSpPr txBox="1"/>
          <p:nvPr/>
        </p:nvSpPr>
        <p:spPr>
          <a:xfrm>
            <a:off x="0" y="5750560"/>
            <a:ext cx="3149600" cy="707886"/>
          </a:xfrm>
          <a:prstGeom prst="rect">
            <a:avLst/>
          </a:prstGeom>
          <a:solidFill>
            <a:schemeClr val="bg1">
              <a:lumMod val="75000"/>
              <a:lumOff val="25000"/>
            </a:schemeClr>
          </a:solidFill>
        </p:spPr>
        <p:txBody>
          <a:bodyPr wrap="square" rtlCol="0">
            <a:spAutoFit/>
          </a:bodyPr>
          <a:lstStyle/>
          <a:p>
            <a:r>
              <a:rPr lang="en-US" sz="4000" b="1" dirty="0">
                <a:solidFill>
                  <a:schemeClr val="bg1">
                    <a:lumMod val="75000"/>
                    <a:lumOff val="25000"/>
                  </a:schemeClr>
                </a:solidFill>
                <a:latin typeface="Times New Roman" panose="02020603050405020304" pitchFamily="18" charset="0"/>
                <a:cs typeface="Times New Roman" panose="02020603050405020304" pitchFamily="18" charset="0"/>
              </a:rPr>
              <a:t>JOB 38-41 </a:t>
            </a:r>
          </a:p>
        </p:txBody>
      </p:sp>
    </p:spTree>
    <p:extLst>
      <p:ext uri="{BB962C8B-B14F-4D97-AF65-F5344CB8AC3E}">
        <p14:creationId xmlns:p14="http://schemas.microsoft.com/office/powerpoint/2010/main" val="55125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500"/>
                                        <p:tgtEl>
                                          <p:spTgt spid="3">
                                            <p:txEl>
                                              <p:pRg st="0" end="0"/>
                                            </p:txEl>
                                          </p:spTgt>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F3A6BE3E-42DF-CCE4-8D78-7621F6CDC957}"/>
              </a:ext>
            </a:extLst>
          </p:cNvPr>
          <p:cNvSpPr>
            <a:spLocks noGrp="1"/>
          </p:cNvSpPr>
          <p:nvPr>
            <p:ph type="title"/>
          </p:nvPr>
        </p:nvSpPr>
        <p:spPr>
          <a:xfrm>
            <a:off x="115613" y="2"/>
            <a:ext cx="6201103" cy="1557494"/>
          </a:xfrm>
        </p:spPr>
        <p:txBody>
          <a:bodyPr vert="horz" lIns="91440" tIns="45720" rIns="91440" bIns="45720" rtlCol="0" anchor="b">
            <a:no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1. GOD’S QUESTIONS UNDERSCORE HIS POWER</a:t>
            </a:r>
          </a:p>
        </p:txBody>
      </p:sp>
      <p:cxnSp>
        <p:nvCxnSpPr>
          <p:cNvPr id="16" name="Straight Connector 1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2855ECD-572A-103B-000D-5D7841540FDB}"/>
              </a:ext>
            </a:extLst>
          </p:cNvPr>
          <p:cNvSpPr txBox="1"/>
          <p:nvPr/>
        </p:nvSpPr>
        <p:spPr>
          <a:xfrm>
            <a:off x="370668" y="3241040"/>
            <a:ext cx="5946048" cy="2759364"/>
          </a:xfrm>
          <a:prstGeom prst="rect">
            <a:avLst/>
          </a:prstGeom>
        </p:spPr>
        <p:txBody>
          <a:bodyPr vert="horz" lIns="91440" tIns="45720" rIns="91440" bIns="45720" rtlCol="0">
            <a:normAutofit/>
          </a:bodyPr>
          <a:lstStyle/>
          <a:p>
            <a:pPr>
              <a:lnSpc>
                <a:spcPct val="90000"/>
              </a:lnSpc>
              <a:spcAft>
                <a:spcPts val="600"/>
              </a:spcAft>
            </a:pPr>
            <a:r>
              <a:rPr lang="en-US" sz="2800" b="1" dirty="0">
                <a:solidFill>
                  <a:schemeClr val="bg1"/>
                </a:solidFill>
                <a:latin typeface="Times New Roman" panose="02020603050405020304" pitchFamily="18" charset="0"/>
                <a:cs typeface="Times New Roman" panose="02020603050405020304" pitchFamily="18" charset="0"/>
              </a:rPr>
              <a:t>“Then the Lord answered Job out of the storm.  He said, ‘Who is this that darkens my counsel with words without knowledge?  Brace yourself like a man; I will question you, and you shall answer me.’”  (Job 38:1-3)</a:t>
            </a:r>
          </a:p>
        </p:txBody>
      </p:sp>
      <p:pic>
        <p:nvPicPr>
          <p:cNvPr id="8" name="Picture 7" descr="A picture containing sky, outdoor, dark, clouds&#10;&#10;Description automatically generated">
            <a:extLst>
              <a:ext uri="{FF2B5EF4-FFF2-40B4-BE49-F238E27FC236}">
                <a16:creationId xmlns:a16="http://schemas.microsoft.com/office/drawing/2014/main" id="{46E4D038-C982-B2CD-96D6-67F15942A26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45193" y="447840"/>
            <a:ext cx="3588640" cy="2628678"/>
          </a:xfrm>
          <a:prstGeom prst="rect">
            <a:avLst/>
          </a:prstGeom>
        </p:spPr>
      </p:pic>
      <p:sp>
        <p:nvSpPr>
          <p:cNvPr id="18" name="Rectangle 17">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nature&#10;&#10;Description automatically generated">
            <a:extLst>
              <a:ext uri="{FF2B5EF4-FFF2-40B4-BE49-F238E27FC236}">
                <a16:creationId xmlns:a16="http://schemas.microsoft.com/office/drawing/2014/main" id="{D70AE7F1-6B44-04CD-5FB7-DC70D8D3FCE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38661" y="3924824"/>
            <a:ext cx="3588640" cy="2395417"/>
          </a:xfrm>
          <a:prstGeom prst="rect">
            <a:avLst/>
          </a:prstGeom>
        </p:spPr>
      </p:pic>
      <p:sp>
        <p:nvSpPr>
          <p:cNvPr id="20" name="Rectangle 19">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BE3E-42DF-CCE4-8D78-7621F6CDC957}"/>
              </a:ext>
            </a:extLst>
          </p:cNvPr>
          <p:cNvSpPr>
            <a:spLocks noGrp="1"/>
          </p:cNvSpPr>
          <p:nvPr>
            <p:ph type="title"/>
          </p:nvPr>
        </p:nvSpPr>
        <p:spPr>
          <a:xfrm>
            <a:off x="104363" y="152199"/>
            <a:ext cx="7995473" cy="1325563"/>
          </a:xfrm>
        </p:spPr>
        <p:txBody>
          <a:bodyPr/>
          <a:lstStyle/>
          <a:p>
            <a:pPr algn="ctr"/>
            <a:r>
              <a:rPr lang="en-US" b="1" dirty="0">
                <a:solidFill>
                  <a:schemeClr val="bg1"/>
                </a:solidFill>
                <a:latin typeface="Times New Roman" panose="02020603050405020304" pitchFamily="18" charset="0"/>
                <a:cs typeface="Times New Roman" panose="02020603050405020304" pitchFamily="18" charset="0"/>
              </a:rPr>
              <a:t>1. GOD’S QUESTIONS UNDERSCORE HIS POWER</a:t>
            </a:r>
          </a:p>
        </p:txBody>
      </p:sp>
      <p:sp>
        <p:nvSpPr>
          <p:cNvPr id="4" name="TextBox 3">
            <a:extLst>
              <a:ext uri="{FF2B5EF4-FFF2-40B4-BE49-F238E27FC236}">
                <a16:creationId xmlns:a16="http://schemas.microsoft.com/office/drawing/2014/main" id="{FC3938A4-6611-B6DE-E38D-439CDC1B537F}"/>
              </a:ext>
            </a:extLst>
          </p:cNvPr>
          <p:cNvSpPr txBox="1"/>
          <p:nvPr/>
        </p:nvSpPr>
        <p:spPr>
          <a:xfrm>
            <a:off x="354706" y="1905302"/>
            <a:ext cx="8085909" cy="3108543"/>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“Where were you when I laid the earth’s foundation?  Tell me, if you understand.  Who marked off its dimensions?  Surely you know!  Who stretched a measuring line across it?  On what were its footings set, or who laid its cornerstone – while the morning stars sang together, and all the angels shouted for joy?”  (Job 38:4-7)</a:t>
            </a:r>
          </a:p>
        </p:txBody>
      </p:sp>
      <p:pic>
        <p:nvPicPr>
          <p:cNvPr id="6" name="Picture 5" descr="A satellite view of the earth&#10;&#10;Description automatically generated with low confidence">
            <a:extLst>
              <a:ext uri="{FF2B5EF4-FFF2-40B4-BE49-F238E27FC236}">
                <a16:creationId xmlns:a16="http://schemas.microsoft.com/office/drawing/2014/main" id="{DACC7A26-EB7E-827C-097F-E9B51D052DA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440615" y="3547068"/>
            <a:ext cx="3751386" cy="3310932"/>
          </a:xfrm>
          <a:prstGeom prst="rect">
            <a:avLst/>
          </a:prstGeom>
        </p:spPr>
      </p:pic>
      <p:sp>
        <p:nvSpPr>
          <p:cNvPr id="7" name="TextBox 6">
            <a:extLst>
              <a:ext uri="{FF2B5EF4-FFF2-40B4-BE49-F238E27FC236}">
                <a16:creationId xmlns:a16="http://schemas.microsoft.com/office/drawing/2014/main" id="{DF938485-86DC-9BC2-CF6E-FF125E02E674}"/>
              </a:ext>
            </a:extLst>
          </p:cNvPr>
          <p:cNvSpPr txBox="1"/>
          <p:nvPr/>
        </p:nvSpPr>
        <p:spPr>
          <a:xfrm>
            <a:off x="942813" y="6858000"/>
            <a:ext cx="10306373" cy="230832"/>
          </a:xfrm>
          <a:prstGeom prst="rect">
            <a:avLst/>
          </a:prstGeom>
          <a:noFill/>
        </p:spPr>
        <p:txBody>
          <a:bodyPr wrap="square" rtlCol="0">
            <a:spAutoFit/>
          </a:bodyPr>
          <a:lstStyle/>
          <a:p>
            <a:r>
              <a:rPr lang="en-US" sz="900">
                <a:hlinkClick r:id="rId3" tooltip="http://futurism.com/facts-obvious/"/>
              </a:rPr>
              <a:t>This Photo</a:t>
            </a:r>
            <a:r>
              <a:rPr lang="en-US" sz="900"/>
              <a:t> by Unknown Author is licensed under </a:t>
            </a:r>
            <a:r>
              <a:rPr lang="en-US" sz="900">
                <a:hlinkClick r:id="rId4" tooltip="https://creativecommons.org/licenses/by-nc/3.0/"/>
              </a:rPr>
              <a:t>CC BY-NC</a:t>
            </a:r>
            <a:endParaRPr lang="en-US" sz="900"/>
          </a:p>
        </p:txBody>
      </p:sp>
      <p:pic>
        <p:nvPicPr>
          <p:cNvPr id="9" name="Picture 8" descr="A picture containing nature&#10;&#10;Description automatically generated">
            <a:extLst>
              <a:ext uri="{FF2B5EF4-FFF2-40B4-BE49-F238E27FC236}">
                <a16:creationId xmlns:a16="http://schemas.microsoft.com/office/drawing/2014/main" id="{D70AE7F1-6B44-04CD-5FB7-DC70D8D3FCE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440615" y="1"/>
            <a:ext cx="3751385" cy="3310932"/>
          </a:xfrm>
          <a:prstGeom prst="rect">
            <a:avLst/>
          </a:prstGeom>
        </p:spPr>
      </p:pic>
      <p:sp>
        <p:nvSpPr>
          <p:cNvPr id="3" name="TextBox 2">
            <a:extLst>
              <a:ext uri="{FF2B5EF4-FFF2-40B4-BE49-F238E27FC236}">
                <a16:creationId xmlns:a16="http://schemas.microsoft.com/office/drawing/2014/main" id="{84A5F3A4-1F8B-3CC1-3A1C-B4A2CAA47863}"/>
              </a:ext>
            </a:extLst>
          </p:cNvPr>
          <p:cNvSpPr txBox="1"/>
          <p:nvPr/>
        </p:nvSpPr>
        <p:spPr>
          <a:xfrm>
            <a:off x="190919" y="5516545"/>
            <a:ext cx="7867859"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“Have you ever given orders to the morning, or shown the dawn to its place?”  (Job 38:12)</a:t>
            </a:r>
          </a:p>
        </p:txBody>
      </p:sp>
    </p:spTree>
    <p:extLst>
      <p:ext uri="{BB962C8B-B14F-4D97-AF65-F5344CB8AC3E}">
        <p14:creationId xmlns:p14="http://schemas.microsoft.com/office/powerpoint/2010/main" val="398768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object, star&#10;&#10;Description automatically generated">
            <a:extLst>
              <a:ext uri="{FF2B5EF4-FFF2-40B4-BE49-F238E27FC236}">
                <a16:creationId xmlns:a16="http://schemas.microsoft.com/office/drawing/2014/main" id="{8F95463C-4F0D-6008-7C5C-EE62BBE6900D}"/>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496" r="13394"/>
          <a:stretch/>
        </p:blipFill>
        <p:spPr>
          <a:xfrm>
            <a:off x="20" y="10"/>
            <a:ext cx="12191979" cy="6857990"/>
          </a:xfrm>
          <a:prstGeom prst="rect">
            <a:avLst/>
          </a:prstGeom>
        </p:spPr>
      </p:pic>
      <p:sp>
        <p:nvSpPr>
          <p:cNvPr id="2" name="Title 1">
            <a:extLst>
              <a:ext uri="{FF2B5EF4-FFF2-40B4-BE49-F238E27FC236}">
                <a16:creationId xmlns:a16="http://schemas.microsoft.com/office/drawing/2014/main" id="{F0FEB735-8D57-CB8F-1F3E-4225782F23AD}"/>
              </a:ext>
            </a:extLst>
          </p:cNvPr>
          <p:cNvSpPr>
            <a:spLocks noGrp="1"/>
          </p:cNvSpPr>
          <p:nvPr>
            <p:ph type="title"/>
          </p:nvPr>
        </p:nvSpPr>
        <p:spPr>
          <a:xfrm>
            <a:off x="2077196" y="910826"/>
            <a:ext cx="8543912" cy="2057400"/>
          </a:xfrm>
        </p:spPr>
        <p:txBody>
          <a:bodyPr vert="horz" lIns="91440" tIns="45720" rIns="91440" bIns="45720" rtlCol="0" anchor="b">
            <a:normAutofit/>
          </a:bodyPr>
          <a:lstStyle/>
          <a:p>
            <a:pPr algn="ctr"/>
            <a:r>
              <a:rPr lang="en-US" b="1" dirty="0">
                <a:latin typeface="Times New Roman" panose="02020603050405020304" pitchFamily="18" charset="0"/>
                <a:cs typeface="Times New Roman" panose="02020603050405020304" pitchFamily="18" charset="0"/>
              </a:rPr>
              <a:t>1. GOD’S QUESTIONS UNDERSCORE HIS POWER</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5406B50-D132-E3E7-15EF-C62745370704}"/>
              </a:ext>
            </a:extLst>
          </p:cNvPr>
          <p:cNvSpPr txBox="1"/>
          <p:nvPr/>
        </p:nvSpPr>
        <p:spPr>
          <a:xfrm>
            <a:off x="657834" y="3532466"/>
            <a:ext cx="10977117" cy="1888604"/>
          </a:xfrm>
          <a:prstGeom prst="rect">
            <a:avLst/>
          </a:prstGeom>
        </p:spPr>
        <p:txBody>
          <a:bodyPr vert="horz" lIns="91440" tIns="45720" rIns="91440" bIns="45720" rtlCol="0">
            <a:normAutofit/>
          </a:bodyPr>
          <a:lstStyle/>
          <a:p>
            <a:pPr>
              <a:lnSpc>
                <a:spcPct val="90000"/>
              </a:lnSpc>
              <a:spcAft>
                <a:spcPts val="600"/>
              </a:spcAft>
            </a:pPr>
            <a:r>
              <a:rPr lang="en-US" sz="2800" b="1" dirty="0">
                <a:latin typeface="Times New Roman" panose="02020603050405020304" pitchFamily="18" charset="0"/>
                <a:cs typeface="Times New Roman" panose="02020603050405020304" pitchFamily="18" charset="0"/>
              </a:rPr>
              <a:t>“Can you bind the beautiful Pleiades?  Can you loose the cords of Orion?  Can you bring forth the constellations in their seasons, or lead out the Bear with its cubs?  Do you know the laws of the heavens?  Can you set up God’s dominion over the earth?”  (Job 38:31-33)</a:t>
            </a:r>
          </a:p>
        </p:txBody>
      </p:sp>
      <p:pic>
        <p:nvPicPr>
          <p:cNvPr id="8" name="Picture 7" descr="A close up of a purple flower&#10;&#10;Description automatically generated with low confidence">
            <a:extLst>
              <a:ext uri="{FF2B5EF4-FFF2-40B4-BE49-F238E27FC236}">
                <a16:creationId xmlns:a16="http://schemas.microsoft.com/office/drawing/2014/main" id="{87425AE5-4515-7221-B178-B7BF4D623E3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370587" y="220456"/>
            <a:ext cx="1181384" cy="786014"/>
          </a:xfrm>
          <a:prstGeom prst="rect">
            <a:avLst/>
          </a:prstGeom>
        </p:spPr>
      </p:pic>
      <p:sp>
        <p:nvSpPr>
          <p:cNvPr id="10" name="TextBox 9">
            <a:extLst>
              <a:ext uri="{FF2B5EF4-FFF2-40B4-BE49-F238E27FC236}">
                <a16:creationId xmlns:a16="http://schemas.microsoft.com/office/drawing/2014/main" id="{3A495798-BDDF-550A-CADC-9B770ECDD504}"/>
              </a:ext>
            </a:extLst>
          </p:cNvPr>
          <p:cNvSpPr txBox="1"/>
          <p:nvPr/>
        </p:nvSpPr>
        <p:spPr>
          <a:xfrm>
            <a:off x="2612240" y="5486639"/>
            <a:ext cx="7251718"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“He determines the number of the stars, and He calls them each by name.”  (Psalm 147:4)</a:t>
            </a:r>
          </a:p>
        </p:txBody>
      </p:sp>
    </p:spTree>
    <p:extLst>
      <p:ext uri="{BB962C8B-B14F-4D97-AF65-F5344CB8AC3E}">
        <p14:creationId xmlns:p14="http://schemas.microsoft.com/office/powerpoint/2010/main" val="29406654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54A2-8242-59B9-1814-8F21B589CB92}"/>
              </a:ext>
            </a:extLst>
          </p:cNvPr>
          <p:cNvSpPr>
            <a:spLocks noGrp="1"/>
          </p:cNvSpPr>
          <p:nvPr>
            <p:ph type="title"/>
          </p:nvPr>
        </p:nvSpPr>
        <p:spPr>
          <a:xfrm>
            <a:off x="2364434" y="170678"/>
            <a:ext cx="7945176" cy="1325563"/>
          </a:xfrm>
        </p:spPr>
        <p:txBody>
          <a:bodyPr>
            <a:normAutofit/>
          </a:bodyPr>
          <a:lstStyle/>
          <a:p>
            <a:pPr algn="ctr"/>
            <a:r>
              <a:rPr lang="en-US" b="1" dirty="0">
                <a:solidFill>
                  <a:schemeClr val="bg1"/>
                </a:solidFill>
                <a:latin typeface="Times New Roman" panose="02020603050405020304" pitchFamily="18" charset="0"/>
                <a:cs typeface="Times New Roman" panose="02020603050405020304" pitchFamily="18" charset="0"/>
              </a:rPr>
              <a:t>1. GOD’S QUESTIONS UNDERSCORE HIS POWER</a:t>
            </a:r>
          </a:p>
        </p:txBody>
      </p:sp>
      <p:sp>
        <p:nvSpPr>
          <p:cNvPr id="3" name="TextBox 2">
            <a:extLst>
              <a:ext uri="{FF2B5EF4-FFF2-40B4-BE49-F238E27FC236}">
                <a16:creationId xmlns:a16="http://schemas.microsoft.com/office/drawing/2014/main" id="{AD857F1A-0F21-6538-3945-206C7F492FCD}"/>
              </a:ext>
            </a:extLst>
          </p:cNvPr>
          <p:cNvSpPr txBox="1"/>
          <p:nvPr/>
        </p:nvSpPr>
        <p:spPr>
          <a:xfrm>
            <a:off x="5534572" y="1882827"/>
            <a:ext cx="5717628" cy="1384995"/>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“Can you raise your voice to the clouds and cover yourself with a flood of water?”  (Job 38:34)</a:t>
            </a:r>
          </a:p>
        </p:txBody>
      </p:sp>
      <p:sp>
        <p:nvSpPr>
          <p:cNvPr id="4" name="TextBox 3">
            <a:extLst>
              <a:ext uri="{FF2B5EF4-FFF2-40B4-BE49-F238E27FC236}">
                <a16:creationId xmlns:a16="http://schemas.microsoft.com/office/drawing/2014/main" id="{A1B6B16C-8EAB-1545-10CC-5994B196AE6E}"/>
              </a:ext>
            </a:extLst>
          </p:cNvPr>
          <p:cNvSpPr txBox="1"/>
          <p:nvPr/>
        </p:nvSpPr>
        <p:spPr>
          <a:xfrm>
            <a:off x="1142125" y="4897209"/>
            <a:ext cx="5717628" cy="1384995"/>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“Do you send the lightning bolts on their way?  Do they report to you, ‘Here we are?’”  (Job 38:35)</a:t>
            </a:r>
          </a:p>
        </p:txBody>
      </p:sp>
      <p:pic>
        <p:nvPicPr>
          <p:cNvPr id="6" name="Picture 5" descr="A picture containing outdoor, outdoor object&#10;&#10;Description automatically generated">
            <a:extLst>
              <a:ext uri="{FF2B5EF4-FFF2-40B4-BE49-F238E27FC236}">
                <a16:creationId xmlns:a16="http://schemas.microsoft.com/office/drawing/2014/main" id="{6E21D05B-4B9F-3501-DFC4-8FBD1603F57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59600" y="3362643"/>
            <a:ext cx="5242559" cy="3478783"/>
          </a:xfrm>
          <a:prstGeom prst="rect">
            <a:avLst/>
          </a:prstGeom>
        </p:spPr>
      </p:pic>
      <p:pic>
        <p:nvPicPr>
          <p:cNvPr id="9" name="Picture 8" descr="A picture containing outdoor&#10;&#10;Description automatically generated">
            <a:extLst>
              <a:ext uri="{FF2B5EF4-FFF2-40B4-BE49-F238E27FC236}">
                <a16:creationId xmlns:a16="http://schemas.microsoft.com/office/drawing/2014/main" id="{089F46FD-782C-1D1C-C753-4641DC1AB92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1679166"/>
            <a:ext cx="5070568" cy="2852194"/>
          </a:xfrm>
          <a:prstGeom prst="rect">
            <a:avLst/>
          </a:prstGeom>
        </p:spPr>
      </p:pic>
    </p:spTree>
    <p:extLst>
      <p:ext uri="{BB962C8B-B14F-4D97-AF65-F5344CB8AC3E}">
        <p14:creationId xmlns:p14="http://schemas.microsoft.com/office/powerpoint/2010/main" val="92817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sky, mammal, mountain&#10;&#10;Description automatically generated">
            <a:extLst>
              <a:ext uri="{FF2B5EF4-FFF2-40B4-BE49-F238E27FC236}">
                <a16:creationId xmlns:a16="http://schemas.microsoft.com/office/drawing/2014/main" id="{1393B036-696C-6930-B231-04F2863D093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745" r="-2" b="20836"/>
          <a:stretch/>
        </p:blipFill>
        <p:spPr>
          <a:xfrm>
            <a:off x="6015107" y="-1"/>
            <a:ext cx="6176895" cy="2937954"/>
          </a:xfrm>
          <a:prstGeom prst="rect">
            <a:avLst/>
          </a:prstGeom>
        </p:spPr>
      </p:pic>
      <p:pic>
        <p:nvPicPr>
          <p:cNvPr id="7" name="Picture 6" descr="A white goat on a rock&#10;&#10;Description automatically generated with low confidence">
            <a:extLst>
              <a:ext uri="{FF2B5EF4-FFF2-40B4-BE49-F238E27FC236}">
                <a16:creationId xmlns:a16="http://schemas.microsoft.com/office/drawing/2014/main" id="{1D1E0A7D-C634-B0A2-4746-44C08356C11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8942" r="1" b="18089"/>
          <a:stretch/>
        </p:blipFill>
        <p:spPr>
          <a:xfrm>
            <a:off x="4274127" y="2937953"/>
            <a:ext cx="7988360" cy="3920047"/>
          </a:xfrm>
          <a:prstGeom prst="rect">
            <a:avLst/>
          </a:prstGeom>
        </p:spPr>
      </p:pic>
      <p:sp>
        <p:nvSpPr>
          <p:cNvPr id="23" name="Freeform: Shape 22">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1CA9594-F23A-3620-2E4F-62558ECA9353}"/>
              </a:ext>
            </a:extLst>
          </p:cNvPr>
          <p:cNvSpPr>
            <a:spLocks noGrp="1"/>
          </p:cNvSpPr>
          <p:nvPr>
            <p:ph type="title"/>
          </p:nvPr>
        </p:nvSpPr>
        <p:spPr>
          <a:xfrm>
            <a:off x="743578" y="11841"/>
            <a:ext cx="5962022" cy="1860040"/>
          </a:xfrm>
        </p:spPr>
        <p:txBody>
          <a:bodyPr vert="horz" lIns="91440" tIns="45720" rIns="91440" bIns="45720" rtlCol="0" anchor="ctr">
            <a:noAutofit/>
          </a:bodyPr>
          <a:lstStyle/>
          <a:p>
            <a:r>
              <a:rPr lang="en-US" sz="4000" b="1" kern="1200" dirty="0">
                <a:solidFill>
                  <a:schemeClr val="tx1"/>
                </a:solidFill>
                <a:latin typeface="Times New Roman" panose="02020603050405020304" pitchFamily="18" charset="0"/>
                <a:cs typeface="Times New Roman" panose="02020603050405020304" pitchFamily="18" charset="0"/>
              </a:rPr>
              <a:t>2. GOD’S QUESTIONS UNDERSCORE HIS COMPASSION</a:t>
            </a:r>
          </a:p>
        </p:txBody>
      </p:sp>
      <p:sp>
        <p:nvSpPr>
          <p:cNvPr id="3" name="TextBox 2">
            <a:extLst>
              <a:ext uri="{FF2B5EF4-FFF2-40B4-BE49-F238E27FC236}">
                <a16:creationId xmlns:a16="http://schemas.microsoft.com/office/drawing/2014/main" id="{CA211E5C-1976-4D2B-37F5-E1114E57E5B9}"/>
              </a:ext>
            </a:extLst>
          </p:cNvPr>
          <p:cNvSpPr txBox="1"/>
          <p:nvPr/>
        </p:nvSpPr>
        <p:spPr>
          <a:xfrm>
            <a:off x="213360" y="1861833"/>
            <a:ext cx="6400800" cy="1406399"/>
          </a:xfrm>
          <a:prstGeom prst="rect">
            <a:avLst/>
          </a:prstGeom>
        </p:spPr>
        <p:txBody>
          <a:bodyPr vert="horz" lIns="91440" tIns="45720" rIns="91440" bIns="45720" rtlCol="0">
            <a:noAutofit/>
          </a:bodyPr>
          <a:lstStyle/>
          <a:p>
            <a:pPr marR="0">
              <a:lnSpc>
                <a:spcPct val="90000"/>
              </a:lnSpc>
              <a:spcBef>
                <a:spcPts val="0"/>
              </a:spcBef>
              <a:spcAft>
                <a:spcPts val="600"/>
              </a:spcAft>
            </a:pPr>
            <a:r>
              <a:rPr lang="en-US" sz="2800" b="1" dirty="0">
                <a:effectLst/>
                <a:latin typeface="Times New Roman" panose="02020603050405020304" pitchFamily="18" charset="0"/>
                <a:cs typeface="Times New Roman" panose="02020603050405020304" pitchFamily="18" charset="0"/>
              </a:rPr>
              <a:t>“Do you know when the mountain goats give birth?”  “Do you watch when the doe bears her fawn?” (Job 39:1)</a:t>
            </a:r>
          </a:p>
        </p:txBody>
      </p:sp>
      <p:sp>
        <p:nvSpPr>
          <p:cNvPr id="6" name="TextBox 5">
            <a:extLst>
              <a:ext uri="{FF2B5EF4-FFF2-40B4-BE49-F238E27FC236}">
                <a16:creationId xmlns:a16="http://schemas.microsoft.com/office/drawing/2014/main" id="{6FE8FB02-1BDE-B241-D402-18CEFA5BB4F4}"/>
              </a:ext>
            </a:extLst>
          </p:cNvPr>
          <p:cNvSpPr txBox="1"/>
          <p:nvPr/>
        </p:nvSpPr>
        <p:spPr>
          <a:xfrm>
            <a:off x="243500" y="3215120"/>
            <a:ext cx="5343384" cy="3539430"/>
          </a:xfrm>
          <a:prstGeom prst="rect">
            <a:avLst/>
          </a:prstGeom>
          <a:noFill/>
        </p:spPr>
        <p:txBody>
          <a:bodyPr wrap="square" rtlCol="0">
            <a:spAutoFit/>
          </a:bodyPr>
          <a:lstStyle/>
          <a:p>
            <a:r>
              <a:rPr lang="en-US" sz="2800" b="1" dirty="0">
                <a:effectLst/>
                <a:latin typeface="Times New Roman" panose="02020603050405020304" pitchFamily="18" charset="0"/>
                <a:cs typeface="Times New Roman" panose="02020603050405020304" pitchFamily="18" charset="0"/>
              </a:rPr>
              <a:t>“Do you count the months till they bear?  Do you know the time they give birth?  They crouch down and bring forth their young; their labor pains are ended.  Their young thrive </a:t>
            </a:r>
          </a:p>
          <a:p>
            <a:r>
              <a:rPr lang="en-US" sz="2800" b="1" dirty="0">
                <a:effectLst/>
                <a:latin typeface="Times New Roman" panose="02020603050405020304" pitchFamily="18" charset="0"/>
                <a:cs typeface="Times New Roman" panose="02020603050405020304" pitchFamily="18" charset="0"/>
              </a:rPr>
              <a:t>and grow strong in the </a:t>
            </a:r>
          </a:p>
          <a:p>
            <a:r>
              <a:rPr lang="en-US" sz="2800" b="1" dirty="0">
                <a:effectLst/>
                <a:latin typeface="Times New Roman" panose="02020603050405020304" pitchFamily="18" charset="0"/>
                <a:cs typeface="Times New Roman" panose="02020603050405020304" pitchFamily="18" charset="0"/>
              </a:rPr>
              <a:t>wilds…” (Job 39:2-4)</a:t>
            </a:r>
          </a:p>
        </p:txBody>
      </p:sp>
    </p:spTree>
    <p:extLst>
      <p:ext uri="{BB962C8B-B14F-4D97-AF65-F5344CB8AC3E}">
        <p14:creationId xmlns:p14="http://schemas.microsoft.com/office/powerpoint/2010/main" val="5299849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1CA9594-F23A-3620-2E4F-62558ECA9353}"/>
              </a:ext>
            </a:extLst>
          </p:cNvPr>
          <p:cNvSpPr>
            <a:spLocks noGrp="1"/>
          </p:cNvSpPr>
          <p:nvPr>
            <p:ph type="title"/>
          </p:nvPr>
        </p:nvSpPr>
        <p:spPr>
          <a:xfrm>
            <a:off x="252248" y="182859"/>
            <a:ext cx="5843752" cy="1812629"/>
          </a:xfrm>
        </p:spPr>
        <p:txBody>
          <a:bodyPr vert="horz" lIns="91440" tIns="45720" rIns="91440" bIns="45720" rtlCol="0" anchor="b">
            <a:norm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2. GOD’S QUESTIONS UNDERSCORE HIS COMPASSION</a:t>
            </a:r>
          </a:p>
        </p:txBody>
      </p:sp>
      <p:cxnSp>
        <p:nvCxnSpPr>
          <p:cNvPr id="32" name="Straight Connector 3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A211E5C-1976-4D2B-37F5-E1114E57E5B9}"/>
              </a:ext>
            </a:extLst>
          </p:cNvPr>
          <p:cNvSpPr txBox="1"/>
          <p:nvPr/>
        </p:nvSpPr>
        <p:spPr>
          <a:xfrm>
            <a:off x="370669" y="4423378"/>
            <a:ext cx="6548844" cy="1817396"/>
          </a:xfrm>
          <a:prstGeom prst="rect">
            <a:avLst/>
          </a:prstGeom>
        </p:spPr>
        <p:txBody>
          <a:bodyPr vert="horz" lIns="91440" tIns="45720" rIns="91440" bIns="45720" rtlCol="0">
            <a:normAutofit/>
          </a:bodyPr>
          <a:lstStyle/>
          <a:p>
            <a:pPr marR="0">
              <a:lnSpc>
                <a:spcPct val="90000"/>
              </a:lnSpc>
              <a:spcBef>
                <a:spcPts val="0"/>
              </a:spcBef>
              <a:spcAft>
                <a:spcPts val="600"/>
              </a:spcAft>
            </a:pPr>
            <a:r>
              <a:rPr lang="en-US" sz="2800" b="1" dirty="0">
                <a:solidFill>
                  <a:schemeClr val="bg1"/>
                </a:solidFill>
                <a:effectLst/>
                <a:latin typeface="Times New Roman" panose="02020603050405020304" pitchFamily="18" charset="0"/>
                <a:cs typeface="Times New Roman" panose="02020603050405020304" pitchFamily="18" charset="0"/>
              </a:rPr>
              <a:t>“Does the eagle sore at your command </a:t>
            </a:r>
            <a:r>
              <a:rPr lang="en-US" sz="2800" b="1" dirty="0">
                <a:solidFill>
                  <a:schemeClr val="bg1"/>
                </a:solidFill>
                <a:latin typeface="Times New Roman" panose="02020603050405020304" pitchFamily="18" charset="0"/>
                <a:cs typeface="Times New Roman" panose="02020603050405020304" pitchFamily="18" charset="0"/>
              </a:rPr>
              <a:t>and</a:t>
            </a:r>
            <a:r>
              <a:rPr lang="en-US" sz="2800" b="1" dirty="0">
                <a:solidFill>
                  <a:schemeClr val="bg1"/>
                </a:solidFill>
                <a:effectLst/>
                <a:latin typeface="Times New Roman" panose="02020603050405020304" pitchFamily="18" charset="0"/>
                <a:cs typeface="Times New Roman" panose="02020603050405020304" pitchFamily="18" charset="0"/>
              </a:rPr>
              <a:t> build his nest on high?  He dwells on a cliff and stays there at night; a rocky crag is his stronghold.”  (Job 39:27)</a:t>
            </a:r>
          </a:p>
        </p:txBody>
      </p:sp>
      <p:sp>
        <p:nvSpPr>
          <p:cNvPr id="34" name="Rectangle 3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ald eagle perched on a branch&#10;&#10;Description automatically generated with low confidence">
            <a:extLst>
              <a:ext uri="{FF2B5EF4-FFF2-40B4-BE49-F238E27FC236}">
                <a16:creationId xmlns:a16="http://schemas.microsoft.com/office/drawing/2014/main" id="{B1EF7851-ACBD-8EA8-D5DD-0AB3262AED8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38661" y="3857537"/>
            <a:ext cx="3588640" cy="2529991"/>
          </a:xfrm>
          <a:prstGeom prst="rect">
            <a:avLst/>
          </a:prstGeom>
        </p:spPr>
      </p:pic>
      <p:sp>
        <p:nvSpPr>
          <p:cNvPr id="36" name="Rectangle 3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horse running on grass&#10;&#10;Description automatically generated with medium confidence">
            <a:extLst>
              <a:ext uri="{FF2B5EF4-FFF2-40B4-BE49-F238E27FC236}">
                <a16:creationId xmlns:a16="http://schemas.microsoft.com/office/drawing/2014/main" id="{036E5F07-EA68-DC04-8B11-918A9FD188D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05601" y="342526"/>
            <a:ext cx="3405352" cy="2924503"/>
          </a:xfrm>
          <a:prstGeom prst="rect">
            <a:avLst/>
          </a:prstGeom>
        </p:spPr>
      </p:pic>
      <p:sp>
        <p:nvSpPr>
          <p:cNvPr id="19" name="TextBox 18">
            <a:extLst>
              <a:ext uri="{FF2B5EF4-FFF2-40B4-BE49-F238E27FC236}">
                <a16:creationId xmlns:a16="http://schemas.microsoft.com/office/drawing/2014/main" id="{B2B28358-0C6C-9EB5-8DB2-056BDC518520}"/>
              </a:ext>
            </a:extLst>
          </p:cNvPr>
          <p:cNvSpPr txBox="1"/>
          <p:nvPr/>
        </p:nvSpPr>
        <p:spPr>
          <a:xfrm>
            <a:off x="459816" y="2472542"/>
            <a:ext cx="5511971" cy="1384995"/>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“Do you give the horse his strength or clothe his neck with a flowing mane?”  (Job 39:19)</a:t>
            </a:r>
          </a:p>
        </p:txBody>
      </p:sp>
    </p:spTree>
    <p:extLst>
      <p:ext uri="{BB962C8B-B14F-4D97-AF65-F5344CB8AC3E}">
        <p14:creationId xmlns:p14="http://schemas.microsoft.com/office/powerpoint/2010/main" val="418108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01CA9594-F23A-3620-2E4F-62558ECA9353}"/>
              </a:ext>
            </a:extLst>
          </p:cNvPr>
          <p:cNvSpPr>
            <a:spLocks noGrp="1"/>
          </p:cNvSpPr>
          <p:nvPr>
            <p:ph type="title"/>
          </p:nvPr>
        </p:nvSpPr>
        <p:spPr>
          <a:xfrm>
            <a:off x="1638039" y="129641"/>
            <a:ext cx="8550990" cy="1590288"/>
          </a:xfrm>
        </p:spPr>
        <p:txBody>
          <a:bodyPr vert="horz" lIns="91440" tIns="45720" rIns="91440" bIns="45720" rtlCol="0" anchor="b">
            <a:noAutofit/>
          </a:bodyPr>
          <a:lstStyle/>
          <a:p>
            <a:pPr algn="ctr"/>
            <a:r>
              <a:rPr lang="en-US" sz="4000" b="1" kern="1200" dirty="0">
                <a:solidFill>
                  <a:schemeClr val="bg1"/>
                </a:solidFill>
                <a:latin typeface="Times New Roman" panose="02020603050405020304" pitchFamily="18" charset="0"/>
                <a:cs typeface="Times New Roman" panose="02020603050405020304" pitchFamily="18" charset="0"/>
              </a:rPr>
              <a:t>2. GOD’S QUESTIONS UNDERSCORE HIS COMPASSION</a:t>
            </a:r>
          </a:p>
        </p:txBody>
      </p:sp>
      <p:cxnSp>
        <p:nvCxnSpPr>
          <p:cNvPr id="14" name="Straight Connector 1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A211E5C-1976-4D2B-37F5-E1114E57E5B9}"/>
              </a:ext>
            </a:extLst>
          </p:cNvPr>
          <p:cNvSpPr txBox="1"/>
          <p:nvPr/>
        </p:nvSpPr>
        <p:spPr>
          <a:xfrm>
            <a:off x="283778" y="2306320"/>
            <a:ext cx="6117022" cy="3250581"/>
          </a:xfrm>
          <a:prstGeom prst="rect">
            <a:avLst/>
          </a:prstGeom>
        </p:spPr>
        <p:txBody>
          <a:bodyPr vert="horz" lIns="91440" tIns="45720" rIns="91440" bIns="45720" rtlCol="0">
            <a:normAutofit/>
          </a:bodyPr>
          <a:lstStyle/>
          <a:p>
            <a:pPr marR="0">
              <a:lnSpc>
                <a:spcPct val="90000"/>
              </a:lnSpc>
              <a:spcBef>
                <a:spcPts val="0"/>
              </a:spcBef>
              <a:spcAft>
                <a:spcPts val="600"/>
              </a:spcAft>
            </a:pPr>
            <a:r>
              <a:rPr lang="en-US" sz="2800" b="1" dirty="0">
                <a:solidFill>
                  <a:schemeClr val="bg1"/>
                </a:solidFill>
                <a:latin typeface="Times New Roman" panose="02020603050405020304" pitchFamily="18" charset="0"/>
                <a:cs typeface="Times New Roman" panose="02020603050405020304" pitchFamily="18" charset="0"/>
              </a:rPr>
              <a:t>“Are not two sparrows sold for a penny?  Yet not one of them will fall to the ground apart from the will of your Father.  Even the very hairs of your head are all numbered.  So do not be afraid; you are worth more than many sparrows.”  (Matthew 10:29-30)</a:t>
            </a:r>
            <a:endParaRPr lang="en-US" sz="2800" b="1" dirty="0">
              <a:solidFill>
                <a:schemeClr val="bg1"/>
              </a:solidFill>
              <a:effectLst/>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bird, outdoor, sparrow, gray&#10;&#10;Description automatically generated">
            <a:extLst>
              <a:ext uri="{FF2B5EF4-FFF2-40B4-BE49-F238E27FC236}">
                <a16:creationId xmlns:a16="http://schemas.microsoft.com/office/drawing/2014/main" id="{39156D17-4A2B-7833-6939-D706736FDC4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25453" y="2198014"/>
            <a:ext cx="5666547" cy="3116600"/>
          </a:xfrm>
          <a:prstGeom prst="rect">
            <a:avLst/>
          </a:prstGeom>
        </p:spPr>
      </p:pic>
    </p:spTree>
    <p:extLst>
      <p:ext uri="{BB962C8B-B14F-4D97-AF65-F5344CB8AC3E}">
        <p14:creationId xmlns:p14="http://schemas.microsoft.com/office/powerpoint/2010/main" val="323881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145</TotalTime>
  <Words>702</Words>
  <Application>Microsoft Macintosh PowerPoint</Application>
  <PresentationFormat>Widescreen</PresentationFormat>
  <Paragraphs>39</Paragraphs>
  <Slides>13</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ＭＳ Ｐゴシック</vt:lpstr>
      <vt:lpstr>Aptos</vt:lpstr>
      <vt:lpstr>Arial</vt:lpstr>
      <vt:lpstr>Calibri</vt:lpstr>
      <vt:lpstr>Calibri Light</vt:lpstr>
      <vt:lpstr>Times New Roman</vt:lpstr>
      <vt:lpstr>Wingdings</vt:lpstr>
      <vt:lpstr>Office Theme</vt:lpstr>
      <vt:lpstr>Orbit</vt:lpstr>
      <vt:lpstr>JOB 38-41</vt:lpstr>
      <vt:lpstr>JOB 38-41</vt:lpstr>
      <vt:lpstr>1. GOD’S QUESTIONS UNDERSCORE HIS POWER</vt:lpstr>
      <vt:lpstr>1. GOD’S QUESTIONS UNDERSCORE HIS POWER</vt:lpstr>
      <vt:lpstr>1. GOD’S QUESTIONS UNDERSCORE HIS POWER</vt:lpstr>
      <vt:lpstr>1. GOD’S QUESTIONS UNDERSCORE HIS POWER</vt:lpstr>
      <vt:lpstr>2. GOD’S QUESTIONS UNDERSCORE HIS COMPASSION</vt:lpstr>
      <vt:lpstr>2. GOD’S QUESTIONS UNDERSCORE HIS COMPASSION</vt:lpstr>
      <vt:lpstr>2. GOD’S QUESTIONS UNDERSCORE HIS COMPASSION</vt:lpstr>
      <vt:lpstr>2. GOD’S QUESTIONS UNDERSCORE HIS COMPASSION</vt:lpstr>
      <vt:lpstr>TAKE HOME TRUTH</vt:lpstr>
      <vt:lpstr>Black</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JOB 38-41</dc:title>
  <dc:creator>Scott Wooddell</dc:creator>
  <cp:lastModifiedBy>Rick Griffith</cp:lastModifiedBy>
  <cp:revision>2</cp:revision>
  <dcterms:created xsi:type="dcterms:W3CDTF">2022-10-14T16:49:49Z</dcterms:created>
  <dcterms:modified xsi:type="dcterms:W3CDTF">2025-06-24T19:13:05Z</dcterms:modified>
</cp:coreProperties>
</file>