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264" r:id="rId3"/>
    <p:sldId id="257" r:id="rId4"/>
    <p:sldId id="258" r:id="rId5"/>
    <p:sldId id="259" r:id="rId6"/>
    <p:sldId id="260" r:id="rId7"/>
    <p:sldId id="263" r:id="rId8"/>
    <p:sldId id="262" r:id="rId9"/>
    <p:sldId id="379" r:id="rId10"/>
    <p:sldId id="38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8E1E04-6DBB-4D33-83F7-099F33909F0F}" v="59" dt="2022-09-17T13:01:06.0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124" d="100"/>
          <a:sy n="124" d="100"/>
        </p:scale>
        <p:origin x="67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DFA911-B4CF-D041-AB5F-2590EA185990}" type="datetimeFigureOut">
              <a:t>6/24/25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CD38F5-ACB7-7842-9F24-B06D658549BF}" type="slidenum">
              <a:t>‹#›</a:t>
            </a:fld>
            <a:endParaRPr lang="en-US"/>
          </a:p>
        </p:txBody>
      </p:sp>
    </p:spTree>
    <p:extLst>
      <p:ext uri="{BB962C8B-B14F-4D97-AF65-F5344CB8AC3E}">
        <p14:creationId xmlns:p14="http://schemas.microsoft.com/office/powerpoint/2010/main" val="1028821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OT Preaching (op)</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82648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5F85C-ECC4-F0BF-E77B-AE8D0DCB6B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769571-E930-F2E9-F8DB-47716BF091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4D78BB-12DE-E7D0-774F-1BC085FB7FB4}"/>
              </a:ext>
            </a:extLst>
          </p:cNvPr>
          <p:cNvSpPr>
            <a:spLocks noGrp="1"/>
          </p:cNvSpPr>
          <p:nvPr>
            <p:ph type="dt" sz="half" idx="10"/>
          </p:nvPr>
        </p:nvSpPr>
        <p:spPr/>
        <p:txBody>
          <a:bodyPr/>
          <a:lstStyle/>
          <a:p>
            <a:fld id="{C03DC3AD-0FE6-4499-BF19-9E2F81B9B18D}" type="datetimeFigureOut">
              <a:rPr lang="en-US" smtClean="0"/>
              <a:t>6/24/25</a:t>
            </a:fld>
            <a:endParaRPr lang="en-US"/>
          </a:p>
        </p:txBody>
      </p:sp>
      <p:sp>
        <p:nvSpPr>
          <p:cNvPr id="5" name="Footer Placeholder 4">
            <a:extLst>
              <a:ext uri="{FF2B5EF4-FFF2-40B4-BE49-F238E27FC236}">
                <a16:creationId xmlns:a16="http://schemas.microsoft.com/office/drawing/2014/main" id="{3E2914BA-895C-DF9C-671A-6B97CC4B6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F270C4-73EF-5B9C-1A7D-AD840777E50E}"/>
              </a:ext>
            </a:extLst>
          </p:cNvPr>
          <p:cNvSpPr>
            <a:spLocks noGrp="1"/>
          </p:cNvSpPr>
          <p:nvPr>
            <p:ph type="sldNum" sz="quarter" idx="12"/>
          </p:nvPr>
        </p:nvSpPr>
        <p:spPr/>
        <p:txBody>
          <a:bodyPr/>
          <a:lstStyle/>
          <a:p>
            <a:fld id="{9FC2C1CA-900E-45BB-BED8-F0493C8894AD}" type="slidenum">
              <a:rPr lang="en-US" smtClean="0"/>
              <a:t>‹#›</a:t>
            </a:fld>
            <a:endParaRPr lang="en-US"/>
          </a:p>
        </p:txBody>
      </p:sp>
    </p:spTree>
    <p:extLst>
      <p:ext uri="{BB962C8B-B14F-4D97-AF65-F5344CB8AC3E}">
        <p14:creationId xmlns:p14="http://schemas.microsoft.com/office/powerpoint/2010/main" val="1278596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90BF7-92E7-3FF5-8C4F-D90D327787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F95DF6-0DA8-9E42-F91A-AC87B3F1A7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5787DC-4246-6AA8-87F3-B4DED7FE51AC}"/>
              </a:ext>
            </a:extLst>
          </p:cNvPr>
          <p:cNvSpPr>
            <a:spLocks noGrp="1"/>
          </p:cNvSpPr>
          <p:nvPr>
            <p:ph type="dt" sz="half" idx="10"/>
          </p:nvPr>
        </p:nvSpPr>
        <p:spPr/>
        <p:txBody>
          <a:bodyPr/>
          <a:lstStyle/>
          <a:p>
            <a:fld id="{C03DC3AD-0FE6-4499-BF19-9E2F81B9B18D}" type="datetimeFigureOut">
              <a:rPr lang="en-US" smtClean="0"/>
              <a:t>6/24/25</a:t>
            </a:fld>
            <a:endParaRPr lang="en-US"/>
          </a:p>
        </p:txBody>
      </p:sp>
      <p:sp>
        <p:nvSpPr>
          <p:cNvPr id="5" name="Footer Placeholder 4">
            <a:extLst>
              <a:ext uri="{FF2B5EF4-FFF2-40B4-BE49-F238E27FC236}">
                <a16:creationId xmlns:a16="http://schemas.microsoft.com/office/drawing/2014/main" id="{7F960FB0-A4E5-6262-8ED6-ADBC1B5725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5F29DA-4869-6D0A-F21E-FE51678B26D9}"/>
              </a:ext>
            </a:extLst>
          </p:cNvPr>
          <p:cNvSpPr>
            <a:spLocks noGrp="1"/>
          </p:cNvSpPr>
          <p:nvPr>
            <p:ph type="sldNum" sz="quarter" idx="12"/>
          </p:nvPr>
        </p:nvSpPr>
        <p:spPr/>
        <p:txBody>
          <a:bodyPr/>
          <a:lstStyle/>
          <a:p>
            <a:fld id="{9FC2C1CA-900E-45BB-BED8-F0493C8894AD}" type="slidenum">
              <a:rPr lang="en-US" smtClean="0"/>
              <a:t>‹#›</a:t>
            </a:fld>
            <a:endParaRPr lang="en-US"/>
          </a:p>
        </p:txBody>
      </p:sp>
    </p:spTree>
    <p:extLst>
      <p:ext uri="{BB962C8B-B14F-4D97-AF65-F5344CB8AC3E}">
        <p14:creationId xmlns:p14="http://schemas.microsoft.com/office/powerpoint/2010/main" val="2679815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8E14F7-B0AC-E63F-D841-99A7572D56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352B3F-51DC-7616-A372-18D823F9E0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208FB1-B5F7-B2DB-30D0-46FB06CAB8F8}"/>
              </a:ext>
            </a:extLst>
          </p:cNvPr>
          <p:cNvSpPr>
            <a:spLocks noGrp="1"/>
          </p:cNvSpPr>
          <p:nvPr>
            <p:ph type="dt" sz="half" idx="10"/>
          </p:nvPr>
        </p:nvSpPr>
        <p:spPr/>
        <p:txBody>
          <a:bodyPr/>
          <a:lstStyle/>
          <a:p>
            <a:fld id="{C03DC3AD-0FE6-4499-BF19-9E2F81B9B18D}" type="datetimeFigureOut">
              <a:rPr lang="en-US" smtClean="0"/>
              <a:t>6/24/25</a:t>
            </a:fld>
            <a:endParaRPr lang="en-US"/>
          </a:p>
        </p:txBody>
      </p:sp>
      <p:sp>
        <p:nvSpPr>
          <p:cNvPr id="5" name="Footer Placeholder 4">
            <a:extLst>
              <a:ext uri="{FF2B5EF4-FFF2-40B4-BE49-F238E27FC236}">
                <a16:creationId xmlns:a16="http://schemas.microsoft.com/office/drawing/2014/main" id="{3A4B722C-EF44-CAB5-25BD-94C5360571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03A899-45A4-B755-0B8D-E9AF5B656015}"/>
              </a:ext>
            </a:extLst>
          </p:cNvPr>
          <p:cNvSpPr>
            <a:spLocks noGrp="1"/>
          </p:cNvSpPr>
          <p:nvPr>
            <p:ph type="sldNum" sz="quarter" idx="12"/>
          </p:nvPr>
        </p:nvSpPr>
        <p:spPr/>
        <p:txBody>
          <a:bodyPr/>
          <a:lstStyle/>
          <a:p>
            <a:fld id="{9FC2C1CA-900E-45BB-BED8-F0493C8894AD}" type="slidenum">
              <a:rPr lang="en-US" smtClean="0"/>
              <a:t>‹#›</a:t>
            </a:fld>
            <a:endParaRPr lang="en-US"/>
          </a:p>
        </p:txBody>
      </p:sp>
    </p:spTree>
    <p:extLst>
      <p:ext uri="{BB962C8B-B14F-4D97-AF65-F5344CB8AC3E}">
        <p14:creationId xmlns:p14="http://schemas.microsoft.com/office/powerpoint/2010/main" val="850581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52582407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95296624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50116603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37957525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8381554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32093783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428711840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42845901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7D86E-1411-64CB-D5D4-2AFE379185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9C615C-1FB9-F53F-C138-2633378667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B19B03-76AA-FD13-A846-9EA47C3F87C4}"/>
              </a:ext>
            </a:extLst>
          </p:cNvPr>
          <p:cNvSpPr>
            <a:spLocks noGrp="1"/>
          </p:cNvSpPr>
          <p:nvPr>
            <p:ph type="dt" sz="half" idx="10"/>
          </p:nvPr>
        </p:nvSpPr>
        <p:spPr/>
        <p:txBody>
          <a:bodyPr/>
          <a:lstStyle/>
          <a:p>
            <a:fld id="{C03DC3AD-0FE6-4499-BF19-9E2F81B9B18D}" type="datetimeFigureOut">
              <a:rPr lang="en-US" smtClean="0"/>
              <a:t>6/24/25</a:t>
            </a:fld>
            <a:endParaRPr lang="en-US"/>
          </a:p>
        </p:txBody>
      </p:sp>
      <p:sp>
        <p:nvSpPr>
          <p:cNvPr id="5" name="Footer Placeholder 4">
            <a:extLst>
              <a:ext uri="{FF2B5EF4-FFF2-40B4-BE49-F238E27FC236}">
                <a16:creationId xmlns:a16="http://schemas.microsoft.com/office/drawing/2014/main" id="{BB812EF7-0383-A7C8-923A-42456917E3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E38DD3-44EF-D536-A8CC-333A5077BA29}"/>
              </a:ext>
            </a:extLst>
          </p:cNvPr>
          <p:cNvSpPr>
            <a:spLocks noGrp="1"/>
          </p:cNvSpPr>
          <p:nvPr>
            <p:ph type="sldNum" sz="quarter" idx="12"/>
          </p:nvPr>
        </p:nvSpPr>
        <p:spPr/>
        <p:txBody>
          <a:bodyPr/>
          <a:lstStyle/>
          <a:p>
            <a:fld id="{9FC2C1CA-900E-45BB-BED8-F0493C8894AD}" type="slidenum">
              <a:rPr lang="en-US" smtClean="0"/>
              <a:t>‹#›</a:t>
            </a:fld>
            <a:endParaRPr lang="en-US"/>
          </a:p>
        </p:txBody>
      </p:sp>
    </p:spTree>
    <p:extLst>
      <p:ext uri="{BB962C8B-B14F-4D97-AF65-F5344CB8AC3E}">
        <p14:creationId xmlns:p14="http://schemas.microsoft.com/office/powerpoint/2010/main" val="1320264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411290080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74740262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11841468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95EAE-767C-F6D0-611D-3C6115B349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2161CF-C405-1CE9-94AF-B084E10958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745795-DCAD-6C71-5E59-2A6E8717DC4A}"/>
              </a:ext>
            </a:extLst>
          </p:cNvPr>
          <p:cNvSpPr>
            <a:spLocks noGrp="1"/>
          </p:cNvSpPr>
          <p:nvPr>
            <p:ph type="dt" sz="half" idx="10"/>
          </p:nvPr>
        </p:nvSpPr>
        <p:spPr/>
        <p:txBody>
          <a:bodyPr/>
          <a:lstStyle/>
          <a:p>
            <a:fld id="{C03DC3AD-0FE6-4499-BF19-9E2F81B9B18D}" type="datetimeFigureOut">
              <a:rPr lang="en-US" smtClean="0"/>
              <a:t>6/24/25</a:t>
            </a:fld>
            <a:endParaRPr lang="en-US"/>
          </a:p>
        </p:txBody>
      </p:sp>
      <p:sp>
        <p:nvSpPr>
          <p:cNvPr id="5" name="Footer Placeholder 4">
            <a:extLst>
              <a:ext uri="{FF2B5EF4-FFF2-40B4-BE49-F238E27FC236}">
                <a16:creationId xmlns:a16="http://schemas.microsoft.com/office/drawing/2014/main" id="{E00D23EF-69A1-74CB-FE04-3C94871DE9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215715-522A-C264-79E9-D86CD27F07A4}"/>
              </a:ext>
            </a:extLst>
          </p:cNvPr>
          <p:cNvSpPr>
            <a:spLocks noGrp="1"/>
          </p:cNvSpPr>
          <p:nvPr>
            <p:ph type="sldNum" sz="quarter" idx="12"/>
          </p:nvPr>
        </p:nvSpPr>
        <p:spPr/>
        <p:txBody>
          <a:bodyPr/>
          <a:lstStyle/>
          <a:p>
            <a:fld id="{9FC2C1CA-900E-45BB-BED8-F0493C8894AD}" type="slidenum">
              <a:rPr lang="en-US" smtClean="0"/>
              <a:t>‹#›</a:t>
            </a:fld>
            <a:endParaRPr lang="en-US"/>
          </a:p>
        </p:txBody>
      </p:sp>
    </p:spTree>
    <p:extLst>
      <p:ext uri="{BB962C8B-B14F-4D97-AF65-F5344CB8AC3E}">
        <p14:creationId xmlns:p14="http://schemas.microsoft.com/office/powerpoint/2010/main" val="1348922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C857E-5175-EACD-FE30-A82A84C285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1D48BC-53D1-6FBC-7D83-6112A379E2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B2649A-A91D-9FCF-051C-EF0253DEC3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37A636-CBB6-1E5C-E609-B9343D1CA358}"/>
              </a:ext>
            </a:extLst>
          </p:cNvPr>
          <p:cNvSpPr>
            <a:spLocks noGrp="1"/>
          </p:cNvSpPr>
          <p:nvPr>
            <p:ph type="dt" sz="half" idx="10"/>
          </p:nvPr>
        </p:nvSpPr>
        <p:spPr/>
        <p:txBody>
          <a:bodyPr/>
          <a:lstStyle/>
          <a:p>
            <a:fld id="{C03DC3AD-0FE6-4499-BF19-9E2F81B9B18D}" type="datetimeFigureOut">
              <a:rPr lang="en-US" smtClean="0"/>
              <a:t>6/24/25</a:t>
            </a:fld>
            <a:endParaRPr lang="en-US"/>
          </a:p>
        </p:txBody>
      </p:sp>
      <p:sp>
        <p:nvSpPr>
          <p:cNvPr id="6" name="Footer Placeholder 5">
            <a:extLst>
              <a:ext uri="{FF2B5EF4-FFF2-40B4-BE49-F238E27FC236}">
                <a16:creationId xmlns:a16="http://schemas.microsoft.com/office/drawing/2014/main" id="{58948597-CD92-9EC5-0FCD-D37EDA53FF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18406B-ED48-0A16-E691-53023D282EEC}"/>
              </a:ext>
            </a:extLst>
          </p:cNvPr>
          <p:cNvSpPr>
            <a:spLocks noGrp="1"/>
          </p:cNvSpPr>
          <p:nvPr>
            <p:ph type="sldNum" sz="quarter" idx="12"/>
          </p:nvPr>
        </p:nvSpPr>
        <p:spPr/>
        <p:txBody>
          <a:bodyPr/>
          <a:lstStyle/>
          <a:p>
            <a:fld id="{9FC2C1CA-900E-45BB-BED8-F0493C8894AD}" type="slidenum">
              <a:rPr lang="en-US" smtClean="0"/>
              <a:t>‹#›</a:t>
            </a:fld>
            <a:endParaRPr lang="en-US"/>
          </a:p>
        </p:txBody>
      </p:sp>
    </p:spTree>
    <p:extLst>
      <p:ext uri="{BB962C8B-B14F-4D97-AF65-F5344CB8AC3E}">
        <p14:creationId xmlns:p14="http://schemas.microsoft.com/office/powerpoint/2010/main" val="251094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328D9-C713-3D66-618A-B6A31163AD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2C84AE-C860-D8B8-ABEA-893F33A71E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FB2778-533F-B676-6468-DD50829005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C83D38-0FE0-C49A-3973-95594AA92B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E13E2B-A8CE-7C62-D48C-6B179A5305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C9EE92-B539-5FEA-EC1A-B66923509D13}"/>
              </a:ext>
            </a:extLst>
          </p:cNvPr>
          <p:cNvSpPr>
            <a:spLocks noGrp="1"/>
          </p:cNvSpPr>
          <p:nvPr>
            <p:ph type="dt" sz="half" idx="10"/>
          </p:nvPr>
        </p:nvSpPr>
        <p:spPr/>
        <p:txBody>
          <a:bodyPr/>
          <a:lstStyle/>
          <a:p>
            <a:fld id="{C03DC3AD-0FE6-4499-BF19-9E2F81B9B18D}" type="datetimeFigureOut">
              <a:rPr lang="en-US" smtClean="0"/>
              <a:t>6/24/25</a:t>
            </a:fld>
            <a:endParaRPr lang="en-US"/>
          </a:p>
        </p:txBody>
      </p:sp>
      <p:sp>
        <p:nvSpPr>
          <p:cNvPr id="8" name="Footer Placeholder 7">
            <a:extLst>
              <a:ext uri="{FF2B5EF4-FFF2-40B4-BE49-F238E27FC236}">
                <a16:creationId xmlns:a16="http://schemas.microsoft.com/office/drawing/2014/main" id="{54A8FB92-AD9D-C196-5264-FFD99FE575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848C3-4A02-5CF3-AA99-D7618D3A1397}"/>
              </a:ext>
            </a:extLst>
          </p:cNvPr>
          <p:cNvSpPr>
            <a:spLocks noGrp="1"/>
          </p:cNvSpPr>
          <p:nvPr>
            <p:ph type="sldNum" sz="quarter" idx="12"/>
          </p:nvPr>
        </p:nvSpPr>
        <p:spPr/>
        <p:txBody>
          <a:bodyPr/>
          <a:lstStyle/>
          <a:p>
            <a:fld id="{9FC2C1CA-900E-45BB-BED8-F0493C8894AD}" type="slidenum">
              <a:rPr lang="en-US" smtClean="0"/>
              <a:t>‹#›</a:t>
            </a:fld>
            <a:endParaRPr lang="en-US"/>
          </a:p>
        </p:txBody>
      </p:sp>
    </p:spTree>
    <p:extLst>
      <p:ext uri="{BB962C8B-B14F-4D97-AF65-F5344CB8AC3E}">
        <p14:creationId xmlns:p14="http://schemas.microsoft.com/office/powerpoint/2010/main" val="1819601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3B2CF-9FE6-B618-F8B3-AB052B55E4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640721-DF49-B633-C5E9-7676055CE29B}"/>
              </a:ext>
            </a:extLst>
          </p:cNvPr>
          <p:cNvSpPr>
            <a:spLocks noGrp="1"/>
          </p:cNvSpPr>
          <p:nvPr>
            <p:ph type="dt" sz="half" idx="10"/>
          </p:nvPr>
        </p:nvSpPr>
        <p:spPr/>
        <p:txBody>
          <a:bodyPr/>
          <a:lstStyle/>
          <a:p>
            <a:fld id="{C03DC3AD-0FE6-4499-BF19-9E2F81B9B18D}" type="datetimeFigureOut">
              <a:rPr lang="en-US" smtClean="0"/>
              <a:t>6/24/25</a:t>
            </a:fld>
            <a:endParaRPr lang="en-US"/>
          </a:p>
        </p:txBody>
      </p:sp>
      <p:sp>
        <p:nvSpPr>
          <p:cNvPr id="4" name="Footer Placeholder 3">
            <a:extLst>
              <a:ext uri="{FF2B5EF4-FFF2-40B4-BE49-F238E27FC236}">
                <a16:creationId xmlns:a16="http://schemas.microsoft.com/office/drawing/2014/main" id="{98B79AB9-BECE-DD75-4605-BC3719047A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065EBE-130B-EB91-5AF4-FDC1D59AB0F4}"/>
              </a:ext>
            </a:extLst>
          </p:cNvPr>
          <p:cNvSpPr>
            <a:spLocks noGrp="1"/>
          </p:cNvSpPr>
          <p:nvPr>
            <p:ph type="sldNum" sz="quarter" idx="12"/>
          </p:nvPr>
        </p:nvSpPr>
        <p:spPr/>
        <p:txBody>
          <a:bodyPr/>
          <a:lstStyle/>
          <a:p>
            <a:fld id="{9FC2C1CA-900E-45BB-BED8-F0493C8894AD}" type="slidenum">
              <a:rPr lang="en-US" smtClean="0"/>
              <a:t>‹#›</a:t>
            </a:fld>
            <a:endParaRPr lang="en-US"/>
          </a:p>
        </p:txBody>
      </p:sp>
    </p:spTree>
    <p:extLst>
      <p:ext uri="{BB962C8B-B14F-4D97-AF65-F5344CB8AC3E}">
        <p14:creationId xmlns:p14="http://schemas.microsoft.com/office/powerpoint/2010/main" val="1040797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933FAB-53A7-0581-BEE8-6AAB4BB02329}"/>
              </a:ext>
            </a:extLst>
          </p:cNvPr>
          <p:cNvSpPr>
            <a:spLocks noGrp="1"/>
          </p:cNvSpPr>
          <p:nvPr>
            <p:ph type="dt" sz="half" idx="10"/>
          </p:nvPr>
        </p:nvSpPr>
        <p:spPr/>
        <p:txBody>
          <a:bodyPr/>
          <a:lstStyle/>
          <a:p>
            <a:fld id="{C03DC3AD-0FE6-4499-BF19-9E2F81B9B18D}" type="datetimeFigureOut">
              <a:rPr lang="en-US" smtClean="0"/>
              <a:t>6/24/25</a:t>
            </a:fld>
            <a:endParaRPr lang="en-US"/>
          </a:p>
        </p:txBody>
      </p:sp>
      <p:sp>
        <p:nvSpPr>
          <p:cNvPr id="3" name="Footer Placeholder 2">
            <a:extLst>
              <a:ext uri="{FF2B5EF4-FFF2-40B4-BE49-F238E27FC236}">
                <a16:creationId xmlns:a16="http://schemas.microsoft.com/office/drawing/2014/main" id="{318D5F23-DBA3-2193-A592-A3C1D4D386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00560C-0292-26A3-6669-1471939DFC02}"/>
              </a:ext>
            </a:extLst>
          </p:cNvPr>
          <p:cNvSpPr>
            <a:spLocks noGrp="1"/>
          </p:cNvSpPr>
          <p:nvPr>
            <p:ph type="sldNum" sz="quarter" idx="12"/>
          </p:nvPr>
        </p:nvSpPr>
        <p:spPr/>
        <p:txBody>
          <a:bodyPr/>
          <a:lstStyle/>
          <a:p>
            <a:fld id="{9FC2C1CA-900E-45BB-BED8-F0493C8894AD}" type="slidenum">
              <a:rPr lang="en-US" smtClean="0"/>
              <a:t>‹#›</a:t>
            </a:fld>
            <a:endParaRPr lang="en-US"/>
          </a:p>
        </p:txBody>
      </p:sp>
    </p:spTree>
    <p:extLst>
      <p:ext uri="{BB962C8B-B14F-4D97-AF65-F5344CB8AC3E}">
        <p14:creationId xmlns:p14="http://schemas.microsoft.com/office/powerpoint/2010/main" val="3580879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BB679-8BA7-DD16-07C2-4A1740FCE4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CF736E-9C37-A515-2765-6C239EC4CE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71F3BB-9D7F-5C11-1CEE-B1F39FC9F6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460B37-1353-743D-9E97-D8DAA7CDCE4C}"/>
              </a:ext>
            </a:extLst>
          </p:cNvPr>
          <p:cNvSpPr>
            <a:spLocks noGrp="1"/>
          </p:cNvSpPr>
          <p:nvPr>
            <p:ph type="dt" sz="half" idx="10"/>
          </p:nvPr>
        </p:nvSpPr>
        <p:spPr/>
        <p:txBody>
          <a:bodyPr/>
          <a:lstStyle/>
          <a:p>
            <a:fld id="{C03DC3AD-0FE6-4499-BF19-9E2F81B9B18D}" type="datetimeFigureOut">
              <a:rPr lang="en-US" smtClean="0"/>
              <a:t>6/24/25</a:t>
            </a:fld>
            <a:endParaRPr lang="en-US"/>
          </a:p>
        </p:txBody>
      </p:sp>
      <p:sp>
        <p:nvSpPr>
          <p:cNvPr id="6" name="Footer Placeholder 5">
            <a:extLst>
              <a:ext uri="{FF2B5EF4-FFF2-40B4-BE49-F238E27FC236}">
                <a16:creationId xmlns:a16="http://schemas.microsoft.com/office/drawing/2014/main" id="{BC2B1A75-3AB2-3B69-2DBF-23FD960D76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3770A2-D70E-834A-E354-CA0CE2CF0938}"/>
              </a:ext>
            </a:extLst>
          </p:cNvPr>
          <p:cNvSpPr>
            <a:spLocks noGrp="1"/>
          </p:cNvSpPr>
          <p:nvPr>
            <p:ph type="sldNum" sz="quarter" idx="12"/>
          </p:nvPr>
        </p:nvSpPr>
        <p:spPr/>
        <p:txBody>
          <a:bodyPr/>
          <a:lstStyle/>
          <a:p>
            <a:fld id="{9FC2C1CA-900E-45BB-BED8-F0493C8894AD}" type="slidenum">
              <a:rPr lang="en-US" smtClean="0"/>
              <a:t>‹#›</a:t>
            </a:fld>
            <a:endParaRPr lang="en-US"/>
          </a:p>
        </p:txBody>
      </p:sp>
    </p:spTree>
    <p:extLst>
      <p:ext uri="{BB962C8B-B14F-4D97-AF65-F5344CB8AC3E}">
        <p14:creationId xmlns:p14="http://schemas.microsoft.com/office/powerpoint/2010/main" val="816789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39D65-2993-052C-570B-BD65E1A7AA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51D44D-CA87-E0B9-2E90-27BC02CF1D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D28474-38B0-28C6-68DC-39289AF51F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BA06FA-CAC7-B375-525D-5768AD8B3DFE}"/>
              </a:ext>
            </a:extLst>
          </p:cNvPr>
          <p:cNvSpPr>
            <a:spLocks noGrp="1"/>
          </p:cNvSpPr>
          <p:nvPr>
            <p:ph type="dt" sz="half" idx="10"/>
          </p:nvPr>
        </p:nvSpPr>
        <p:spPr/>
        <p:txBody>
          <a:bodyPr/>
          <a:lstStyle/>
          <a:p>
            <a:fld id="{C03DC3AD-0FE6-4499-BF19-9E2F81B9B18D}" type="datetimeFigureOut">
              <a:rPr lang="en-US" smtClean="0"/>
              <a:t>6/24/25</a:t>
            </a:fld>
            <a:endParaRPr lang="en-US"/>
          </a:p>
        </p:txBody>
      </p:sp>
      <p:sp>
        <p:nvSpPr>
          <p:cNvPr id="6" name="Footer Placeholder 5">
            <a:extLst>
              <a:ext uri="{FF2B5EF4-FFF2-40B4-BE49-F238E27FC236}">
                <a16:creationId xmlns:a16="http://schemas.microsoft.com/office/drawing/2014/main" id="{0983CADB-3C8D-12DF-D536-8EEA808C90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120CB2-BB82-D417-F665-DAB7D434B557}"/>
              </a:ext>
            </a:extLst>
          </p:cNvPr>
          <p:cNvSpPr>
            <a:spLocks noGrp="1"/>
          </p:cNvSpPr>
          <p:nvPr>
            <p:ph type="sldNum" sz="quarter" idx="12"/>
          </p:nvPr>
        </p:nvSpPr>
        <p:spPr/>
        <p:txBody>
          <a:bodyPr/>
          <a:lstStyle/>
          <a:p>
            <a:fld id="{9FC2C1CA-900E-45BB-BED8-F0493C8894AD}" type="slidenum">
              <a:rPr lang="en-US" smtClean="0"/>
              <a:t>‹#›</a:t>
            </a:fld>
            <a:endParaRPr lang="en-US"/>
          </a:p>
        </p:txBody>
      </p:sp>
    </p:spTree>
    <p:extLst>
      <p:ext uri="{BB962C8B-B14F-4D97-AF65-F5344CB8AC3E}">
        <p14:creationId xmlns:p14="http://schemas.microsoft.com/office/powerpoint/2010/main" val="2254482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C5BEF2-8D88-DE6E-8635-A0B900F7AF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37494D-D88C-A877-67B3-7E22AEEFBB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8F34F9-E921-2B35-57C1-F27D51AC62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3DC3AD-0FE6-4499-BF19-9E2F81B9B18D}" type="datetimeFigureOut">
              <a:rPr lang="en-US" smtClean="0"/>
              <a:t>6/24/25</a:t>
            </a:fld>
            <a:endParaRPr lang="en-US"/>
          </a:p>
        </p:txBody>
      </p:sp>
      <p:sp>
        <p:nvSpPr>
          <p:cNvPr id="5" name="Footer Placeholder 4">
            <a:extLst>
              <a:ext uri="{FF2B5EF4-FFF2-40B4-BE49-F238E27FC236}">
                <a16:creationId xmlns:a16="http://schemas.microsoft.com/office/drawing/2014/main" id="{8BD673F6-43C0-61AF-3DCA-2A96EE3222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71C768-AAFA-B327-C44D-5944B60620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C2C1CA-900E-45BB-BED8-F0493C8894AD}" type="slidenum">
              <a:rPr lang="en-US" smtClean="0"/>
              <a:t>‹#›</a:t>
            </a:fld>
            <a:endParaRPr lang="en-US"/>
          </a:p>
        </p:txBody>
      </p:sp>
    </p:spTree>
    <p:extLst>
      <p:ext uri="{BB962C8B-B14F-4D97-AF65-F5344CB8AC3E}">
        <p14:creationId xmlns:p14="http://schemas.microsoft.com/office/powerpoint/2010/main" val="2342717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416328779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teachingwhatisgood.com/praying-children/" TargetMode="External"/><Relationship Id="rId2" Type="http://schemas.openxmlformats.org/officeDocument/2006/relationships/image" Target="../media/image10.jp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hyperlink" Target="https://www.maxpixel.net/Faith-God-Praying-Pray-Clouds-Light-Prayer-6257110" TargetMode="Externa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095E9DE6-88FB-331D-E222-608A05D378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2A6A69-370F-8438-994A-6F5E4F7FE8D1}"/>
              </a:ext>
            </a:extLst>
          </p:cNvPr>
          <p:cNvSpPr>
            <a:spLocks noGrp="1"/>
          </p:cNvSpPr>
          <p:nvPr>
            <p:ph type="ctrTitle"/>
          </p:nvPr>
        </p:nvSpPr>
        <p:spPr>
          <a:xfrm>
            <a:off x="4530626" y="3819056"/>
            <a:ext cx="3643759" cy="994329"/>
          </a:xfrm>
        </p:spPr>
        <p:txBody>
          <a:bodyPr anchor="t">
            <a:normAutofit/>
          </a:bodyPr>
          <a:lstStyle/>
          <a:p>
            <a:r>
              <a:rPr lang="en-US" b="1" dirty="0">
                <a:latin typeface="Times New Roman" panose="02020603050405020304" pitchFamily="18" charset="0"/>
                <a:cs typeface="Times New Roman" panose="02020603050405020304" pitchFamily="18" charset="0"/>
              </a:rPr>
              <a:t>JOB 1</a:t>
            </a:r>
          </a:p>
        </p:txBody>
      </p:sp>
      <p:sp>
        <p:nvSpPr>
          <p:cNvPr id="3" name="Subtitle 2">
            <a:extLst>
              <a:ext uri="{FF2B5EF4-FFF2-40B4-BE49-F238E27FC236}">
                <a16:creationId xmlns:a16="http://schemas.microsoft.com/office/drawing/2014/main" id="{6D02FD46-84BD-85AB-D3EA-4F45279874C9}"/>
              </a:ext>
            </a:extLst>
          </p:cNvPr>
          <p:cNvSpPr>
            <a:spLocks noGrp="1"/>
          </p:cNvSpPr>
          <p:nvPr>
            <p:ph type="subTitle" idx="1"/>
          </p:nvPr>
        </p:nvSpPr>
        <p:spPr>
          <a:xfrm>
            <a:off x="3894657" y="4644803"/>
            <a:ext cx="5304672" cy="687485"/>
          </a:xfrm>
        </p:spPr>
        <p:txBody>
          <a:bodyPr anchor="b">
            <a:noAutofit/>
          </a:bodyPr>
          <a:lstStyle/>
          <a:p>
            <a:r>
              <a:rPr lang="en-US" sz="4000" b="1" dirty="0">
                <a:latin typeface="Times New Roman" panose="02020603050405020304" pitchFamily="18" charset="0"/>
                <a:cs typeface="Times New Roman" panose="02020603050405020304" pitchFamily="18" charset="0"/>
              </a:rPr>
              <a:t>Handling Adversity</a:t>
            </a:r>
          </a:p>
        </p:txBody>
      </p:sp>
      <p:sp>
        <p:nvSpPr>
          <p:cNvPr id="1032" name="Freeform: Shape 1031">
            <a:extLst>
              <a:ext uri="{FF2B5EF4-FFF2-40B4-BE49-F238E27FC236}">
                <a16:creationId xmlns:a16="http://schemas.microsoft.com/office/drawing/2014/main" id="{7D18CD33-8F27-32F1-D2D8-0166F3AF1C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4" name="Freeform: Shape 1033">
            <a:extLst>
              <a:ext uri="{FF2B5EF4-FFF2-40B4-BE49-F238E27FC236}">
                <a16:creationId xmlns:a16="http://schemas.microsoft.com/office/drawing/2014/main" id="{1FB3F247-6710-F75F-4B91-D0A566526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C:\Users\scott.EASTRIDGE\AppData\Local\Microsoft\Windows\Temporary Internet Files\Content.IE5\IZMCB2Q5\MP900402701[1].jpg">
            <a:extLst>
              <a:ext uri="{FF2B5EF4-FFF2-40B4-BE49-F238E27FC236}">
                <a16:creationId xmlns:a16="http://schemas.microsoft.com/office/drawing/2014/main" id="{BDBB2019-C076-7048-A01F-249CA5CD874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9082" r="-4" b="9240"/>
          <a:stretch/>
        </p:blipFill>
        <p:spPr bwMode="auto">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noFill/>
          <a:extLst>
            <a:ext uri="{909E8E84-426E-40DD-AFC4-6F175D3DCCD1}">
              <a14:hiddenFill xmlns:a14="http://schemas.microsoft.com/office/drawing/2010/main">
                <a:solidFill>
                  <a:srgbClr val="FFFFFF"/>
                </a:solidFill>
              </a14:hiddenFill>
            </a:ext>
          </a:extLst>
        </p:spPr>
      </p:pic>
      <p:pic>
        <p:nvPicPr>
          <p:cNvPr id="1027" name="Picture 3" descr="C:\Users\scott.EASTRIDGE\AppData\Local\Microsoft\Windows\Temporary Internet Files\Content.IE5\IZMCB2Q5\MP900442437[1].jpg">
            <a:extLst>
              <a:ext uri="{FF2B5EF4-FFF2-40B4-BE49-F238E27FC236}">
                <a16:creationId xmlns:a16="http://schemas.microsoft.com/office/drawing/2014/main" id="{3B55DA06-78C0-BE3B-9C3B-0FDBE0B231C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244" r="12687" b="1"/>
          <a:stretch/>
        </p:blipFill>
        <p:spPr bwMode="auto">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noFill/>
          <a:extLst>
            <a:ext uri="{909E8E84-426E-40DD-AFC4-6F175D3DCCD1}">
              <a14:hiddenFill xmlns:a14="http://schemas.microsoft.com/office/drawing/2010/main">
                <a:solidFill>
                  <a:srgbClr val="FFFFFF"/>
                </a:solidFill>
              </a14:hiddenFill>
            </a:ext>
          </a:extLst>
        </p:spPr>
      </p:pic>
      <p:sp>
        <p:nvSpPr>
          <p:cNvPr id="1036" name="Oval 1035">
            <a:extLst>
              <a:ext uri="{FF2B5EF4-FFF2-40B4-BE49-F238E27FC236}">
                <a16:creationId xmlns:a16="http://schemas.microsoft.com/office/drawing/2014/main" id="{FEDC58A3-2209-C667-A3E9-7EEA5ED54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D2D031F-8A2A-E4A9-222C-ECE4BA2790F7}"/>
              </a:ext>
            </a:extLst>
          </p:cNvPr>
          <p:cNvPicPr>
            <a:picLocks noChangeAspect="1"/>
          </p:cNvPicPr>
          <p:nvPr/>
        </p:nvPicPr>
        <p:blipFill rotWithShape="1">
          <a:blip r:embed="rId4">
            <a:extLst>
              <a:ext uri="{28A0092B-C50C-407E-A947-70E740481C1C}">
                <a14:useLocalDpi xmlns:a14="http://schemas.microsoft.com/office/drawing/2010/main" val="0"/>
              </a:ext>
            </a:extLst>
          </a:blip>
          <a:srcRect l="25217" r="10117" b="1"/>
          <a:stretch/>
        </p:blipFill>
        <p:spPr>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1038" name="Freeform: Shape 1037">
            <a:extLst>
              <a:ext uri="{FF2B5EF4-FFF2-40B4-BE49-F238E27FC236}">
                <a16:creationId xmlns:a16="http://schemas.microsoft.com/office/drawing/2014/main" id="{01CE0CE2-F475-483C-7986-AF5B9F500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2" descr="attack20">
            <a:extLst>
              <a:ext uri="{FF2B5EF4-FFF2-40B4-BE49-F238E27FC236}">
                <a16:creationId xmlns:a16="http://schemas.microsoft.com/office/drawing/2014/main" id="{EE6C3265-7ABF-1282-3D34-7D8F67B60E3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819" r="16806"/>
          <a:stretch/>
        </p:blipFill>
        <p:spPr bwMode="auto">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a:noFill/>
          <a:extLst>
            <a:ext uri="{909E8E84-426E-40DD-AFC4-6F175D3DCCD1}">
              <a14:hiddenFill xmlns:a14="http://schemas.microsoft.com/office/drawing/2010/main">
                <a:solidFill>
                  <a:srgbClr val="FFFFFF"/>
                </a:solidFill>
              </a14:hiddenFill>
            </a:ext>
          </a:extLst>
        </p:spPr>
      </p:pic>
      <p:sp>
        <p:nvSpPr>
          <p:cNvPr id="1040" name="Freeform: Shape 1039">
            <a:extLst>
              <a:ext uri="{FF2B5EF4-FFF2-40B4-BE49-F238E27FC236}">
                <a16:creationId xmlns:a16="http://schemas.microsoft.com/office/drawing/2014/main" id="{EE447CEF-E9B8-A09C-30AF-EDB6E7FC94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73396E4-5F37-64CD-3227-455D2FC9E83B}"/>
              </a:ext>
            </a:extLst>
          </p:cNvPr>
          <p:cNvPicPr>
            <a:picLocks noChangeAspect="1"/>
          </p:cNvPicPr>
          <p:nvPr/>
        </p:nvPicPr>
        <p:blipFill rotWithShape="1">
          <a:blip r:embed="rId6">
            <a:extLst>
              <a:ext uri="{28A0092B-C50C-407E-A947-70E740481C1C}">
                <a14:useLocalDpi xmlns:a14="http://schemas.microsoft.com/office/drawing/2010/main" val="0"/>
              </a:ext>
            </a:extLst>
          </a:blip>
          <a:srcRect l="26116" r="16783" b="-2"/>
          <a:stretch/>
        </p:blipFill>
        <p:spPr>
          <a:xfrm>
            <a:off x="9363236"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
        <p:nvSpPr>
          <p:cNvPr id="4" name="Rectangle 3">
            <a:extLst>
              <a:ext uri="{FF2B5EF4-FFF2-40B4-BE49-F238E27FC236}">
                <a16:creationId xmlns:a16="http://schemas.microsoft.com/office/drawing/2014/main" id="{8AE7403A-6147-7ED0-2C5C-AEE656B9985F}"/>
              </a:ext>
            </a:extLst>
          </p:cNvPr>
          <p:cNvSpPr>
            <a:spLocks noChangeArrowheads="1"/>
          </p:cNvSpPr>
          <p:nvPr/>
        </p:nvSpPr>
        <p:spPr bwMode="auto">
          <a:xfrm>
            <a:off x="0" y="5436973"/>
            <a:ext cx="12192000" cy="1421027"/>
          </a:xfrm>
          <a:prstGeom prst="rect">
            <a:avLst/>
          </a:prstGeom>
          <a:solidFill>
            <a:srgbClr val="000514"/>
          </a:solidFill>
          <a:ln w="9525">
            <a:noFill/>
            <a:miter lim="800000"/>
            <a:headEnd/>
            <a:tailEnd/>
          </a:ln>
          <a:effectLst/>
        </p:spPr>
        <p:txBody>
          <a:bodyPr lIns="91430" tIns="45715" rIns="91430" bIns="45715" anchor="ctr"/>
          <a:lstStyle/>
          <a:p>
            <a:pPr algn="ctr" defTabSz="914300" fontAlgn="base">
              <a:spcBef>
                <a:spcPct val="20000"/>
              </a:spcBef>
              <a:buClr>
                <a:srgbClr val="FFCC00"/>
              </a:buClr>
              <a:buSzPct val="70000"/>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Dr Scott Wooddell</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Eastridge Park Christian Church, Mesquite, Texas</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Jordan Evangelical Theological Seminary</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15476561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30626" y="3819056"/>
            <a:ext cx="3643759" cy="994329"/>
          </a:xfrm>
        </p:spPr>
        <p:txBody>
          <a:bodyPr anchor="t">
            <a:normAutofit/>
          </a:bodyPr>
          <a:lstStyle/>
          <a:p>
            <a:r>
              <a:rPr lang="en-US" b="1" dirty="0">
                <a:latin typeface="Times New Roman" panose="02020603050405020304" pitchFamily="18" charset="0"/>
                <a:cs typeface="Times New Roman" panose="02020603050405020304" pitchFamily="18" charset="0"/>
              </a:rPr>
              <a:t>JOB 1</a:t>
            </a:r>
          </a:p>
        </p:txBody>
      </p:sp>
      <p:sp>
        <p:nvSpPr>
          <p:cNvPr id="3" name="Subtitle 2"/>
          <p:cNvSpPr>
            <a:spLocks noGrp="1"/>
          </p:cNvSpPr>
          <p:nvPr>
            <p:ph type="subTitle" idx="1"/>
          </p:nvPr>
        </p:nvSpPr>
        <p:spPr>
          <a:xfrm>
            <a:off x="3894657" y="4644803"/>
            <a:ext cx="5304672" cy="1587685"/>
          </a:xfrm>
        </p:spPr>
        <p:txBody>
          <a:bodyPr anchor="b">
            <a:noAutofit/>
          </a:bodyPr>
          <a:lstStyle/>
          <a:p>
            <a:r>
              <a:rPr lang="en-US" sz="4000" b="1" dirty="0">
                <a:latin typeface="Times New Roman" panose="02020603050405020304" pitchFamily="18" charset="0"/>
                <a:cs typeface="Times New Roman" panose="02020603050405020304" pitchFamily="18" charset="0"/>
              </a:rPr>
              <a:t>How do we respond to the adversities of life?</a:t>
            </a:r>
          </a:p>
        </p:txBody>
      </p:sp>
      <p:sp>
        <p:nvSpPr>
          <p:cNvPr id="1032" name="Freeform: Shape 1031">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4" name="Freeform: Shape 1033">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C:\Users\scott.EASTRIDGE\AppData\Local\Microsoft\Windows\Temporary Internet Files\Content.IE5\IZMCB2Q5\MP900402701[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9082" r="-4" b="9240"/>
          <a:stretch/>
        </p:blipFill>
        <p:spPr bwMode="auto">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noFill/>
          <a:extLst>
            <a:ext uri="{909E8E84-426E-40DD-AFC4-6F175D3DCCD1}">
              <a14:hiddenFill xmlns:a14="http://schemas.microsoft.com/office/drawing/2010/main">
                <a:solidFill>
                  <a:srgbClr val="FFFFFF"/>
                </a:solidFill>
              </a14:hiddenFill>
            </a:ext>
          </a:extLst>
        </p:spPr>
      </p:pic>
      <p:pic>
        <p:nvPicPr>
          <p:cNvPr id="1027" name="Picture 3" descr="C:\Users\scott.EASTRIDGE\AppData\Local\Microsoft\Windows\Temporary Internet Files\Content.IE5\IZMCB2Q5\MP900442437[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244" r="12687" b="1"/>
          <a:stretch/>
        </p:blipFill>
        <p:spPr bwMode="auto">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noFill/>
          <a:extLst>
            <a:ext uri="{909E8E84-426E-40DD-AFC4-6F175D3DCCD1}">
              <a14:hiddenFill xmlns:a14="http://schemas.microsoft.com/office/drawing/2010/main">
                <a:solidFill>
                  <a:srgbClr val="FFFFFF"/>
                </a:solidFill>
              </a14:hiddenFill>
            </a:ext>
          </a:extLst>
        </p:spPr>
      </p:pic>
      <p:sp>
        <p:nvSpPr>
          <p:cNvPr id="1036" name="Oval 1035">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5217" r="10117" b="1"/>
          <a:stretch/>
        </p:blipFill>
        <p:spPr>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1038" name="Freeform: Shape 1037">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2" descr="attack20"/>
          <p:cNvPicPr>
            <a:picLocks noChangeAspect="1" noChangeArrowheads="1"/>
          </p:cNvPicPr>
          <p:nvPr/>
        </p:nvPicPr>
        <p:blipFill rotWithShape="1">
          <a:blip r:embed="rId5">
            <a:extLst>
              <a:ext uri="{28A0092B-C50C-407E-A947-70E740481C1C}">
                <a14:useLocalDpi xmlns:a14="http://schemas.microsoft.com/office/drawing/2010/main" val="0"/>
              </a:ext>
            </a:extLst>
          </a:blip>
          <a:srcRect l="8819" r="16806"/>
          <a:stretch/>
        </p:blipFill>
        <p:spPr bwMode="auto">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a:noFill/>
          <a:extLst>
            <a:ext uri="{909E8E84-426E-40DD-AFC4-6F175D3DCCD1}">
              <a14:hiddenFill xmlns:a14="http://schemas.microsoft.com/office/drawing/2010/main">
                <a:solidFill>
                  <a:srgbClr val="FFFFFF"/>
                </a:solidFill>
              </a14:hiddenFill>
            </a:ext>
          </a:extLst>
        </p:spPr>
      </p:pic>
      <p:sp>
        <p:nvSpPr>
          <p:cNvPr id="1040" name="Freeform: Shape 1039">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l="26116" r="16783" b="-2"/>
          <a:stretch/>
        </p:blipFill>
        <p:spPr>
          <a:xfrm>
            <a:off x="9363236"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Tree>
    <p:extLst>
      <p:ext uri="{BB962C8B-B14F-4D97-AF65-F5344CB8AC3E}">
        <p14:creationId xmlns:p14="http://schemas.microsoft.com/office/powerpoint/2010/main" val="14831867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B023A-4B42-8BBE-A61D-9A77B69C4CA7}"/>
              </a:ext>
            </a:extLst>
          </p:cNvPr>
          <p:cNvSpPr>
            <a:spLocks noGrp="1"/>
          </p:cNvSpPr>
          <p:nvPr>
            <p:ph type="title"/>
          </p:nvPr>
        </p:nvSpPr>
        <p:spPr>
          <a:xfrm>
            <a:off x="6094476" y="319598"/>
            <a:ext cx="5851490" cy="1807305"/>
          </a:xfrm>
        </p:spPr>
        <p:txBody>
          <a:bodyPr vert="horz" lIns="91440" tIns="45720" rIns="91440" bIns="45720" rtlCol="0" anchor="ctr">
            <a:norm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SCENE ONE – GOD BLESSES THE RIGHTEOUS</a:t>
            </a:r>
          </a:p>
        </p:txBody>
      </p:sp>
      <p:pic>
        <p:nvPicPr>
          <p:cNvPr id="5" name="Picture 4">
            <a:extLst>
              <a:ext uri="{FF2B5EF4-FFF2-40B4-BE49-F238E27FC236}">
                <a16:creationId xmlns:a16="http://schemas.microsoft.com/office/drawing/2014/main" id="{A3638322-ED13-C26D-A065-9DCF251CBE2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 b="18994"/>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TextBox 2">
            <a:extLst>
              <a:ext uri="{FF2B5EF4-FFF2-40B4-BE49-F238E27FC236}">
                <a16:creationId xmlns:a16="http://schemas.microsoft.com/office/drawing/2014/main" id="{CC71DECC-DAD0-7DB1-9C20-E326BC940439}"/>
              </a:ext>
            </a:extLst>
          </p:cNvPr>
          <p:cNvSpPr txBox="1"/>
          <p:nvPr/>
        </p:nvSpPr>
        <p:spPr>
          <a:xfrm>
            <a:off x="6170574" y="2486686"/>
            <a:ext cx="5721387" cy="1899137"/>
          </a:xfrm>
          <a:prstGeom prst="rect">
            <a:avLst/>
          </a:prstGeom>
        </p:spPr>
        <p:txBody>
          <a:bodyPr vert="horz" lIns="91440" tIns="45720" rIns="91440" bIns="45720" rtlCol="0">
            <a:normAutofit/>
          </a:bodyPr>
          <a:lstStyle/>
          <a:p>
            <a:pPr>
              <a:lnSpc>
                <a:spcPct val="90000"/>
              </a:lnSpc>
              <a:spcAft>
                <a:spcPts val="600"/>
              </a:spcAft>
            </a:pPr>
            <a:r>
              <a:rPr lang="en-US" sz="2800" b="1" dirty="0">
                <a:solidFill>
                  <a:schemeClr val="bg1"/>
                </a:solidFill>
                <a:latin typeface="Times New Roman" panose="02020603050405020304" pitchFamily="18" charset="0"/>
                <a:cs typeface="Times New Roman" panose="02020603050405020304" pitchFamily="18" charset="0"/>
              </a:rPr>
              <a:t>“In the land of </a:t>
            </a:r>
            <a:r>
              <a:rPr lang="en-US" sz="2800" b="1" dirty="0" err="1">
                <a:solidFill>
                  <a:schemeClr val="bg1"/>
                </a:solidFill>
                <a:latin typeface="Times New Roman" panose="02020603050405020304" pitchFamily="18" charset="0"/>
                <a:cs typeface="Times New Roman" panose="02020603050405020304" pitchFamily="18" charset="0"/>
              </a:rPr>
              <a:t>Uz</a:t>
            </a:r>
            <a:r>
              <a:rPr lang="en-US" sz="2800" b="1" dirty="0">
                <a:solidFill>
                  <a:schemeClr val="bg1"/>
                </a:solidFill>
                <a:latin typeface="Times New Roman" panose="02020603050405020304" pitchFamily="18" charset="0"/>
                <a:cs typeface="Times New Roman" panose="02020603050405020304" pitchFamily="18" charset="0"/>
              </a:rPr>
              <a:t> there lived a man whose name was Job.  This man was blameless and upright; he feared God and shunned evil.”  (Job 1:1)</a:t>
            </a:r>
          </a:p>
        </p:txBody>
      </p:sp>
      <p:sp>
        <p:nvSpPr>
          <p:cNvPr id="6" name="TextBox 5">
            <a:extLst>
              <a:ext uri="{FF2B5EF4-FFF2-40B4-BE49-F238E27FC236}">
                <a16:creationId xmlns:a16="http://schemas.microsoft.com/office/drawing/2014/main" id="{B297C95D-92A5-1918-8E58-6DFD3F7E822F}"/>
              </a:ext>
            </a:extLst>
          </p:cNvPr>
          <p:cNvSpPr txBox="1"/>
          <p:nvPr/>
        </p:nvSpPr>
        <p:spPr>
          <a:xfrm>
            <a:off x="6333285" y="4645688"/>
            <a:ext cx="5395964" cy="1815882"/>
          </a:xfrm>
          <a:prstGeom prst="rect">
            <a:avLst/>
          </a:prstGeom>
          <a:noFill/>
        </p:spPr>
        <p:txBody>
          <a:bodyPr wrap="square" rtlCol="0">
            <a:spAutoFit/>
          </a:bodyPr>
          <a:lstStyle/>
          <a:p>
            <a:pPr marL="342900" indent="-342900">
              <a:buFont typeface="Wingdings" panose="05000000000000000000" pitchFamily="2" charset="2"/>
              <a:buChar char="Ø"/>
            </a:pPr>
            <a:r>
              <a:rPr lang="en-US" sz="2800" b="1" dirty="0">
                <a:solidFill>
                  <a:schemeClr val="bg1"/>
                </a:solidFill>
                <a:latin typeface="Times New Roman" panose="02020603050405020304" pitchFamily="18" charset="0"/>
                <a:cs typeface="Times New Roman" panose="02020603050405020304" pitchFamily="18" charset="0"/>
              </a:rPr>
              <a:t>Job was a righteous man.</a:t>
            </a:r>
          </a:p>
          <a:p>
            <a:pPr marL="342900" indent="-342900">
              <a:buFont typeface="Wingdings" panose="05000000000000000000" pitchFamily="2" charset="2"/>
              <a:buChar char="Ø"/>
            </a:pPr>
            <a:r>
              <a:rPr lang="en-US" sz="2800" b="1" dirty="0">
                <a:solidFill>
                  <a:schemeClr val="bg1"/>
                </a:solidFill>
                <a:latin typeface="Times New Roman" panose="02020603050405020304" pitchFamily="18" charset="0"/>
                <a:cs typeface="Times New Roman" panose="02020603050405020304" pitchFamily="18" charset="0"/>
              </a:rPr>
              <a:t>Job was a family man.</a:t>
            </a:r>
          </a:p>
          <a:p>
            <a:pPr marL="342900" indent="-342900">
              <a:buFont typeface="Wingdings" panose="05000000000000000000" pitchFamily="2" charset="2"/>
              <a:buChar char="Ø"/>
            </a:pPr>
            <a:r>
              <a:rPr lang="en-US" sz="2800" b="1" dirty="0">
                <a:solidFill>
                  <a:schemeClr val="bg1"/>
                </a:solidFill>
                <a:latin typeface="Times New Roman" panose="02020603050405020304" pitchFamily="18" charset="0"/>
                <a:cs typeface="Times New Roman" panose="02020603050405020304" pitchFamily="18" charset="0"/>
              </a:rPr>
              <a:t>Job was a prosperous man.</a:t>
            </a:r>
          </a:p>
          <a:p>
            <a:pPr marL="342900" indent="-342900">
              <a:buFont typeface="Wingdings" panose="05000000000000000000" pitchFamily="2" charset="2"/>
              <a:buChar char="Ø"/>
            </a:pPr>
            <a:r>
              <a:rPr lang="en-US" sz="2800" b="1" dirty="0">
                <a:solidFill>
                  <a:schemeClr val="bg1"/>
                </a:solidFill>
                <a:latin typeface="Times New Roman" panose="02020603050405020304" pitchFamily="18" charset="0"/>
                <a:cs typeface="Times New Roman" panose="02020603050405020304" pitchFamily="18" charset="0"/>
              </a:rPr>
              <a:t>Job was a spiritual man.</a:t>
            </a:r>
          </a:p>
        </p:txBody>
      </p:sp>
    </p:spTree>
    <p:extLst>
      <p:ext uri="{BB962C8B-B14F-4D97-AF65-F5344CB8AC3E}">
        <p14:creationId xmlns:p14="http://schemas.microsoft.com/office/powerpoint/2010/main" val="365361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07B285-E70F-2EFA-C3E2-0CA7FD2B25F0}"/>
              </a:ext>
            </a:extLst>
          </p:cNvPr>
          <p:cNvSpPr>
            <a:spLocks noGrp="1"/>
          </p:cNvSpPr>
          <p:nvPr>
            <p:ph type="title"/>
          </p:nvPr>
        </p:nvSpPr>
        <p:spPr>
          <a:xfrm>
            <a:off x="1333081" y="214122"/>
            <a:ext cx="9525837" cy="1457010"/>
          </a:xfrm>
        </p:spPr>
        <p:txBody>
          <a:bodyPr vert="horz" lIns="91440" tIns="45720" rIns="91440" bIns="45720" rtlCol="0" anchor="t">
            <a:noAutofit/>
          </a:bodyPr>
          <a:lstStyle/>
          <a:p>
            <a:pPr algn="ctr"/>
            <a:r>
              <a:rPr lang="en-US" sz="5400" b="1" kern="1200" dirty="0">
                <a:solidFill>
                  <a:schemeClr val="bg1"/>
                </a:solidFill>
                <a:latin typeface="Times New Roman" panose="02020603050405020304" pitchFamily="18" charset="0"/>
                <a:cs typeface="Times New Roman" panose="02020603050405020304" pitchFamily="18" charset="0"/>
              </a:rPr>
              <a:t>SCENE TWO  - GOD PRAISES THE RIGHTEOUS</a:t>
            </a:r>
          </a:p>
        </p:txBody>
      </p:sp>
      <p:pic>
        <p:nvPicPr>
          <p:cNvPr id="7" name="Picture 6" descr="A picture containing text, water, outdoor, book&#10;&#10;Description automatically generated">
            <a:extLst>
              <a:ext uri="{FF2B5EF4-FFF2-40B4-BE49-F238E27FC236}">
                <a16:creationId xmlns:a16="http://schemas.microsoft.com/office/drawing/2014/main" id="{ED6B57EB-7694-423F-8A52-D7AC1DB609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329" y="2458517"/>
            <a:ext cx="3497262" cy="3304912"/>
          </a:xfrm>
          <a:prstGeom prst="rect">
            <a:avLst/>
          </a:prstGeom>
        </p:spPr>
      </p:pic>
      <p:sp>
        <p:nvSpPr>
          <p:cNvPr id="4" name="TextBox 3">
            <a:extLst>
              <a:ext uri="{FF2B5EF4-FFF2-40B4-BE49-F238E27FC236}">
                <a16:creationId xmlns:a16="http://schemas.microsoft.com/office/drawing/2014/main" id="{8E2D3FEE-2356-68A5-3718-56838EAEA614}"/>
              </a:ext>
            </a:extLst>
          </p:cNvPr>
          <p:cNvSpPr txBox="1"/>
          <p:nvPr/>
        </p:nvSpPr>
        <p:spPr>
          <a:xfrm>
            <a:off x="3908809" y="2170444"/>
            <a:ext cx="8078875" cy="4216539"/>
          </a:xfrm>
          <a:prstGeom prst="rect">
            <a:avLst/>
          </a:prstGeom>
          <a:noFill/>
        </p:spPr>
        <p:txBody>
          <a:bodyPr wrap="square" rtlCol="0">
            <a:spAutoFit/>
          </a:bodyPr>
          <a:lstStyle/>
          <a:p>
            <a:r>
              <a:rPr lang="en-US" sz="2800" b="1" dirty="0">
                <a:solidFill>
                  <a:schemeClr val="bg1"/>
                </a:solidFill>
                <a:latin typeface="Times New Roman" panose="02020603050405020304" pitchFamily="18" charset="0"/>
                <a:cs typeface="Times New Roman" panose="02020603050405020304" pitchFamily="18" charset="0"/>
              </a:rPr>
              <a:t>“One day the angels came to present themselves before the Lord, and Satan also came with them.  The Lord said to Satan, ‘Where have you come from?’  Satan answered the Lord, ‘From roaming through the earth and going back and forth in it.’”</a:t>
            </a:r>
          </a:p>
          <a:p>
            <a:endParaRPr lang="en-US" sz="1600" b="1" dirty="0">
              <a:solidFill>
                <a:schemeClr val="bg1"/>
              </a:solidFill>
              <a:latin typeface="Times New Roman" panose="02020603050405020304" pitchFamily="18" charset="0"/>
              <a:cs typeface="Times New Roman" panose="02020603050405020304" pitchFamily="18" charset="0"/>
            </a:endParaRPr>
          </a:p>
          <a:p>
            <a:r>
              <a:rPr lang="en-US" sz="2800" b="1" dirty="0">
                <a:solidFill>
                  <a:schemeClr val="bg1"/>
                </a:solidFill>
                <a:latin typeface="Times New Roman" panose="02020603050405020304" pitchFamily="18" charset="0"/>
                <a:cs typeface="Times New Roman" panose="02020603050405020304" pitchFamily="18" charset="0"/>
              </a:rPr>
              <a:t>“Then the Lord said to Satan, ‘Have you considered my servant Job?  There is no one on the earth like him; he is blameless and upright, a man who fears God and shuns evil.’”  (Job 1:6-8)</a:t>
            </a:r>
          </a:p>
        </p:txBody>
      </p:sp>
    </p:spTree>
    <p:extLst>
      <p:ext uri="{BB962C8B-B14F-4D97-AF65-F5344CB8AC3E}">
        <p14:creationId xmlns:p14="http://schemas.microsoft.com/office/powerpoint/2010/main" val="115524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2F1A06-805F-1FDA-55FE-D621CB46EC7F}"/>
              </a:ext>
            </a:extLst>
          </p:cNvPr>
          <p:cNvSpPr>
            <a:spLocks noGrp="1"/>
          </p:cNvSpPr>
          <p:nvPr>
            <p:ph type="title"/>
          </p:nvPr>
        </p:nvSpPr>
        <p:spPr>
          <a:xfrm>
            <a:off x="6187012" y="653143"/>
            <a:ext cx="5820767" cy="1336431"/>
          </a:xfrm>
        </p:spPr>
        <p:txBody>
          <a:bodyPr vert="horz" lIns="91440" tIns="45720" rIns="91440" bIns="45720" rtlCol="0" anchor="t">
            <a:normAutofit/>
          </a:bodyPr>
          <a:lstStyle/>
          <a:p>
            <a:pPr algn="ctr"/>
            <a:r>
              <a:rPr lang="en-US" sz="3600" b="1" dirty="0">
                <a:solidFill>
                  <a:schemeClr val="bg1"/>
                </a:solidFill>
                <a:latin typeface="Times New Roman" panose="02020603050405020304" pitchFamily="18" charset="0"/>
                <a:cs typeface="Times New Roman" panose="02020603050405020304" pitchFamily="18" charset="0"/>
              </a:rPr>
              <a:t>SCENE THREE – GOD TESTS THE RIGHTEOUS</a:t>
            </a:r>
          </a:p>
        </p:txBody>
      </p:sp>
      <p:pic>
        <p:nvPicPr>
          <p:cNvPr id="5" name="Picture 4" descr="A picture containing text, person&#10;&#10;Description automatically generated">
            <a:extLst>
              <a:ext uri="{FF2B5EF4-FFF2-40B4-BE49-F238E27FC236}">
                <a16:creationId xmlns:a16="http://schemas.microsoft.com/office/drawing/2014/main" id="{C7694CF7-3552-63B3-D9EF-FA9AB7B075CB}"/>
              </a:ext>
            </a:extLst>
          </p:cNvPr>
          <p:cNvPicPr>
            <a:picLocks noChangeAspect="1"/>
          </p:cNvPicPr>
          <p:nvPr/>
        </p:nvPicPr>
        <p:blipFill rotWithShape="1">
          <a:blip r:embed="rId2">
            <a:extLst>
              <a:ext uri="{28A0092B-C50C-407E-A947-70E740481C1C}">
                <a14:useLocalDpi xmlns:a14="http://schemas.microsoft.com/office/drawing/2010/main" val="0"/>
              </a:ext>
            </a:extLst>
          </a:blip>
          <a:srcRect l="18231" r="19971" b="-1"/>
          <a:stretch/>
        </p:blipFill>
        <p:spPr>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grpSp>
        <p:nvGrpSpPr>
          <p:cNvPr id="12" name="Group 11">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13" name="Freeform: Shape 12">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xtBox 5">
            <a:extLst>
              <a:ext uri="{FF2B5EF4-FFF2-40B4-BE49-F238E27FC236}">
                <a16:creationId xmlns:a16="http://schemas.microsoft.com/office/drawing/2014/main" id="{ED47728B-9262-6162-770B-6C198CED03B5}"/>
              </a:ext>
            </a:extLst>
          </p:cNvPr>
          <p:cNvSpPr txBox="1"/>
          <p:nvPr/>
        </p:nvSpPr>
        <p:spPr>
          <a:xfrm>
            <a:off x="6187012" y="2502040"/>
            <a:ext cx="5820766" cy="3108543"/>
          </a:xfrm>
          <a:prstGeom prst="rect">
            <a:avLst/>
          </a:prstGeom>
          <a:noFill/>
        </p:spPr>
        <p:txBody>
          <a:bodyPr wrap="square" rtlCol="0">
            <a:spAutoFit/>
          </a:bodyPr>
          <a:lstStyle/>
          <a:p>
            <a:pPr marL="457200" indent="-457200">
              <a:buFont typeface="Wingdings" panose="05000000000000000000" pitchFamily="2" charset="2"/>
              <a:buChar char="Ø"/>
            </a:pPr>
            <a:r>
              <a:rPr lang="en-US" sz="2800" b="1" dirty="0">
                <a:solidFill>
                  <a:schemeClr val="bg1"/>
                </a:solidFill>
                <a:latin typeface="Times New Roman" panose="02020603050405020304" pitchFamily="18" charset="0"/>
                <a:cs typeface="Times New Roman" panose="02020603050405020304" pitchFamily="18" charset="0"/>
              </a:rPr>
              <a:t>The Sabeans steal Job’s livestock and kill his servants.</a:t>
            </a:r>
          </a:p>
          <a:p>
            <a:pPr marL="457200" indent="-457200">
              <a:buFont typeface="Wingdings" panose="05000000000000000000" pitchFamily="2" charset="2"/>
              <a:buChar char="Ø"/>
            </a:pPr>
            <a:r>
              <a:rPr lang="en-US" sz="2800" b="1" dirty="0">
                <a:solidFill>
                  <a:schemeClr val="bg1"/>
                </a:solidFill>
                <a:latin typeface="Times New Roman" panose="02020603050405020304" pitchFamily="18" charset="0"/>
                <a:cs typeface="Times New Roman" panose="02020603050405020304" pitchFamily="18" charset="0"/>
              </a:rPr>
              <a:t>Fire from the sky burns up Job’s sheep and servants.</a:t>
            </a:r>
          </a:p>
          <a:p>
            <a:pPr marL="457200" indent="-457200">
              <a:buFont typeface="Wingdings" panose="05000000000000000000" pitchFamily="2" charset="2"/>
              <a:buChar char="Ø"/>
            </a:pPr>
            <a:r>
              <a:rPr lang="en-US" sz="2800" b="1" dirty="0">
                <a:solidFill>
                  <a:schemeClr val="bg1"/>
                </a:solidFill>
                <a:latin typeface="Times New Roman" panose="02020603050405020304" pitchFamily="18" charset="0"/>
                <a:cs typeface="Times New Roman" panose="02020603050405020304" pitchFamily="18" charset="0"/>
              </a:rPr>
              <a:t>The Chaldeans steal Job’s camels and kill </a:t>
            </a:r>
            <a:r>
              <a:rPr lang="en-US" sz="2800" b="1">
                <a:solidFill>
                  <a:schemeClr val="bg1"/>
                </a:solidFill>
                <a:latin typeface="Times New Roman" panose="02020603050405020304" pitchFamily="18" charset="0"/>
                <a:cs typeface="Times New Roman" panose="02020603050405020304" pitchFamily="18" charset="0"/>
              </a:rPr>
              <a:t>his servants.</a:t>
            </a:r>
            <a:endParaRPr lang="en-US" sz="2800" b="1" dirty="0">
              <a:solidFill>
                <a:schemeClr val="bg1"/>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2800" b="1" dirty="0">
                <a:solidFill>
                  <a:schemeClr val="bg1"/>
                </a:solidFill>
                <a:latin typeface="Times New Roman" panose="02020603050405020304" pitchFamily="18" charset="0"/>
                <a:cs typeface="Times New Roman" panose="02020603050405020304" pitchFamily="18" charset="0"/>
              </a:rPr>
              <a:t>A storm kills Job’s children.</a:t>
            </a:r>
          </a:p>
        </p:txBody>
      </p:sp>
    </p:spTree>
    <p:extLst>
      <p:ext uri="{BB962C8B-B14F-4D97-AF65-F5344CB8AC3E}">
        <p14:creationId xmlns:p14="http://schemas.microsoft.com/office/powerpoint/2010/main" val="317340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2F1A06-805F-1FDA-55FE-D621CB46EC7F}"/>
              </a:ext>
            </a:extLst>
          </p:cNvPr>
          <p:cNvSpPr>
            <a:spLocks noGrp="1"/>
          </p:cNvSpPr>
          <p:nvPr>
            <p:ph type="title"/>
          </p:nvPr>
        </p:nvSpPr>
        <p:spPr>
          <a:xfrm>
            <a:off x="6187012" y="653143"/>
            <a:ext cx="5820767" cy="1336431"/>
          </a:xfrm>
        </p:spPr>
        <p:txBody>
          <a:bodyPr vert="horz" lIns="91440" tIns="45720" rIns="91440" bIns="45720" rtlCol="0" anchor="t">
            <a:normAutofit/>
          </a:bodyPr>
          <a:lstStyle/>
          <a:p>
            <a:pPr algn="ctr"/>
            <a:r>
              <a:rPr lang="en-US" sz="3600" b="1" dirty="0">
                <a:solidFill>
                  <a:schemeClr val="bg1"/>
                </a:solidFill>
                <a:latin typeface="Times New Roman" panose="02020603050405020304" pitchFamily="18" charset="0"/>
                <a:cs typeface="Times New Roman" panose="02020603050405020304" pitchFamily="18" charset="0"/>
              </a:rPr>
              <a:t>SCENE THREE – GOD TESTS THE RIGHTEOUS</a:t>
            </a:r>
          </a:p>
        </p:txBody>
      </p:sp>
      <p:pic>
        <p:nvPicPr>
          <p:cNvPr id="5" name="Picture 4" descr="A picture containing text, person&#10;&#10;Description automatically generated">
            <a:extLst>
              <a:ext uri="{FF2B5EF4-FFF2-40B4-BE49-F238E27FC236}">
                <a16:creationId xmlns:a16="http://schemas.microsoft.com/office/drawing/2014/main" id="{C7694CF7-3552-63B3-D9EF-FA9AB7B075CB}"/>
              </a:ext>
            </a:extLst>
          </p:cNvPr>
          <p:cNvPicPr>
            <a:picLocks noChangeAspect="1"/>
          </p:cNvPicPr>
          <p:nvPr/>
        </p:nvPicPr>
        <p:blipFill rotWithShape="1">
          <a:blip r:embed="rId2">
            <a:extLst>
              <a:ext uri="{28A0092B-C50C-407E-A947-70E740481C1C}">
                <a14:useLocalDpi xmlns:a14="http://schemas.microsoft.com/office/drawing/2010/main" val="0"/>
              </a:ext>
            </a:extLst>
          </a:blip>
          <a:srcRect l="18231" r="19971" b="-1"/>
          <a:stretch/>
        </p:blipFill>
        <p:spPr>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grpSp>
        <p:nvGrpSpPr>
          <p:cNvPr id="12" name="Group 11">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13" name="Freeform: Shape 12">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xtBox 5">
            <a:extLst>
              <a:ext uri="{FF2B5EF4-FFF2-40B4-BE49-F238E27FC236}">
                <a16:creationId xmlns:a16="http://schemas.microsoft.com/office/drawing/2014/main" id="{ED47728B-9262-6162-770B-6C198CED03B5}"/>
              </a:ext>
            </a:extLst>
          </p:cNvPr>
          <p:cNvSpPr txBox="1"/>
          <p:nvPr/>
        </p:nvSpPr>
        <p:spPr>
          <a:xfrm>
            <a:off x="6270083" y="2502040"/>
            <a:ext cx="5737695" cy="3970318"/>
          </a:xfrm>
          <a:prstGeom prst="rect">
            <a:avLst/>
          </a:prstGeom>
          <a:noFill/>
        </p:spPr>
        <p:txBody>
          <a:bodyPr wrap="square" rtlCol="0">
            <a:spAutoFit/>
          </a:bodyPr>
          <a:lstStyle/>
          <a:p>
            <a:r>
              <a:rPr lang="en-US" sz="2800" b="1" dirty="0">
                <a:solidFill>
                  <a:schemeClr val="bg1"/>
                </a:solidFill>
                <a:latin typeface="Times New Roman" panose="02020603050405020304" pitchFamily="18" charset="0"/>
                <a:cs typeface="Times New Roman" panose="02020603050405020304" pitchFamily="18" charset="0"/>
              </a:rPr>
              <a:t>“At this, Job got up and tore his robe and shaved his head.  Then he fell to the ground in worship and said, ‘Naked I came from my Mother’s womb, and naked I will depart.  The Lord gave and the Lord has taken away; may the name of the Lord be praised.’”</a:t>
            </a:r>
          </a:p>
          <a:p>
            <a:r>
              <a:rPr lang="en-US" sz="2800" b="1" dirty="0">
                <a:solidFill>
                  <a:schemeClr val="bg1"/>
                </a:solidFill>
                <a:latin typeface="Times New Roman" panose="02020603050405020304" pitchFamily="18" charset="0"/>
                <a:cs typeface="Times New Roman" panose="02020603050405020304" pitchFamily="18" charset="0"/>
              </a:rPr>
              <a:t>(Job 1:20-21)</a:t>
            </a:r>
          </a:p>
        </p:txBody>
      </p:sp>
    </p:spTree>
    <p:extLst>
      <p:ext uri="{BB962C8B-B14F-4D97-AF65-F5344CB8AC3E}">
        <p14:creationId xmlns:p14="http://schemas.microsoft.com/office/powerpoint/2010/main" val="236756024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09502-C2AA-C24A-F787-8CFBB76D75AF}"/>
              </a:ext>
            </a:extLst>
          </p:cNvPr>
          <p:cNvSpPr>
            <a:spLocks noGrp="1"/>
          </p:cNvSpPr>
          <p:nvPr>
            <p:ph type="title"/>
          </p:nvPr>
        </p:nvSpPr>
        <p:spPr>
          <a:xfrm>
            <a:off x="311500" y="365125"/>
            <a:ext cx="6290268" cy="2820202"/>
          </a:xfrm>
        </p:spPr>
        <p:txBody>
          <a:bodyPr>
            <a:normAutofit/>
          </a:bodyPr>
          <a:lstStyle/>
          <a:p>
            <a:pPr algn="ctr"/>
            <a:r>
              <a:rPr lang="en-US" sz="6000" b="1" dirty="0">
                <a:solidFill>
                  <a:schemeClr val="bg1"/>
                </a:solidFill>
                <a:latin typeface="Times New Roman" panose="02020603050405020304" pitchFamily="18" charset="0"/>
                <a:cs typeface="Times New Roman" panose="02020603050405020304" pitchFamily="18" charset="0"/>
              </a:rPr>
              <a:t>TAKE HOME TRUTH</a:t>
            </a:r>
          </a:p>
        </p:txBody>
      </p:sp>
      <p:sp>
        <p:nvSpPr>
          <p:cNvPr id="3" name="TextBox 2">
            <a:extLst>
              <a:ext uri="{FF2B5EF4-FFF2-40B4-BE49-F238E27FC236}">
                <a16:creationId xmlns:a16="http://schemas.microsoft.com/office/drawing/2014/main" id="{12636A23-4D4F-A55C-292D-E9CD914446D6}"/>
              </a:ext>
            </a:extLst>
          </p:cNvPr>
          <p:cNvSpPr txBox="1"/>
          <p:nvPr/>
        </p:nvSpPr>
        <p:spPr>
          <a:xfrm>
            <a:off x="311500" y="4725371"/>
            <a:ext cx="6908935" cy="1323439"/>
          </a:xfrm>
          <a:prstGeom prst="rect">
            <a:avLst/>
          </a:prstGeom>
          <a:noFill/>
        </p:spPr>
        <p:txBody>
          <a:bodyPr wrap="square" rtlCol="0">
            <a:sp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When life treats us unfairly, we trust God’s grace fully.</a:t>
            </a:r>
          </a:p>
        </p:txBody>
      </p:sp>
      <p:pic>
        <p:nvPicPr>
          <p:cNvPr id="5" name="Picture 4" descr="A picture containing sky, outdoor, sunset, sun&#10;&#10;Description automatically generated">
            <a:extLst>
              <a:ext uri="{FF2B5EF4-FFF2-40B4-BE49-F238E27FC236}">
                <a16:creationId xmlns:a16="http://schemas.microsoft.com/office/drawing/2014/main" id="{162BE132-0F84-4863-DD04-8868A462C0F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48226" y="3717891"/>
            <a:ext cx="4744779" cy="3147680"/>
          </a:xfrm>
          <a:prstGeom prst="rect">
            <a:avLst/>
          </a:prstGeom>
        </p:spPr>
      </p:pic>
      <p:pic>
        <p:nvPicPr>
          <p:cNvPr id="8" name="Picture 7" descr="A picture containing silhouette">
            <a:extLst>
              <a:ext uri="{FF2B5EF4-FFF2-40B4-BE49-F238E27FC236}">
                <a16:creationId xmlns:a16="http://schemas.microsoft.com/office/drawing/2014/main" id="{E9073CAF-B9B5-D296-F95B-EBC03B262AC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447223" y="0"/>
            <a:ext cx="4744778" cy="3161950"/>
          </a:xfrm>
          <a:prstGeom prst="rect">
            <a:avLst/>
          </a:prstGeom>
        </p:spPr>
      </p:pic>
      <p:pic>
        <p:nvPicPr>
          <p:cNvPr id="9" name="Picture 3" descr="C:\Users\scott.EASTRIDGE\AppData\Local\Microsoft\Windows\Temporary Internet Files\Content.IE5\3FTE29FE\MP900400301[1].jpg">
            <a:extLst>
              <a:ext uri="{FF2B5EF4-FFF2-40B4-BE49-F238E27FC236}">
                <a16:creationId xmlns:a16="http://schemas.microsoft.com/office/drawing/2014/main" id="{BBFFB860-1EA0-DB07-D84F-2363DF02EC6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46208" y="2061087"/>
            <a:ext cx="3373344" cy="2523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2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244274412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OT Preaching link at </a:t>
            </a:r>
            <a:r>
              <a:rPr lang="en-US" sz="3733" b="1" dirty="0" err="1">
                <a:solidFill>
                  <a:srgbClr val="FFFFFF"/>
                </a:solidFill>
                <a:latin typeface="Arial" charset="0"/>
                <a:ea typeface="ＭＳ Ｐゴシック" charset="0"/>
              </a:rPr>
              <a:t>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31864000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78</TotalTime>
  <Words>371</Words>
  <Application>Microsoft Macintosh PowerPoint</Application>
  <PresentationFormat>Widescreen</PresentationFormat>
  <Paragraphs>30</Paragraphs>
  <Slides>9</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ＭＳ Ｐゴシック</vt:lpstr>
      <vt:lpstr>Aptos</vt:lpstr>
      <vt:lpstr>Arial</vt:lpstr>
      <vt:lpstr>Calibri</vt:lpstr>
      <vt:lpstr>Calibri Light</vt:lpstr>
      <vt:lpstr>Times New Roman</vt:lpstr>
      <vt:lpstr>Wingdings</vt:lpstr>
      <vt:lpstr>Office Theme</vt:lpstr>
      <vt:lpstr>Orbit</vt:lpstr>
      <vt:lpstr>JOB 1</vt:lpstr>
      <vt:lpstr>JOB 1</vt:lpstr>
      <vt:lpstr>SCENE ONE – GOD BLESSES THE RIGHTEOUS</vt:lpstr>
      <vt:lpstr>SCENE TWO  - GOD PRAISES THE RIGHTEOUS</vt:lpstr>
      <vt:lpstr>SCENE THREE – GOD TESTS THE RIGHTEOUS</vt:lpstr>
      <vt:lpstr>SCENE THREE – GOD TESTS THE RIGHTEOUS</vt:lpstr>
      <vt:lpstr>TAKE HOME TRUTH</vt:lpstr>
      <vt:lpstr>Black</vt:lpstr>
      <vt:lpstr>OT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 1</dc:title>
  <dc:creator>Scott Wooddell</dc:creator>
  <cp:lastModifiedBy>Rick Griffith</cp:lastModifiedBy>
  <cp:revision>2</cp:revision>
  <dcterms:created xsi:type="dcterms:W3CDTF">2022-09-16T13:21:24Z</dcterms:created>
  <dcterms:modified xsi:type="dcterms:W3CDTF">2025-06-24T18:59:35Z</dcterms:modified>
</cp:coreProperties>
</file>