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 id="2147483662" r:id="rId2"/>
    <p:sldMasterId id="2147483666" r:id="rId3"/>
    <p:sldMasterId id="2147483793" r:id="rId4"/>
  </p:sldMasterIdLst>
  <p:notesMasterIdLst>
    <p:notesMasterId r:id="rId61"/>
  </p:notesMasterIdLst>
  <p:sldIdLst>
    <p:sldId id="502" r:id="rId5"/>
    <p:sldId id="503" r:id="rId6"/>
    <p:sldId id="504" r:id="rId7"/>
    <p:sldId id="505" r:id="rId8"/>
    <p:sldId id="506" r:id="rId9"/>
    <p:sldId id="507" r:id="rId10"/>
    <p:sldId id="508" r:id="rId11"/>
    <p:sldId id="509" r:id="rId12"/>
    <p:sldId id="510" r:id="rId13"/>
    <p:sldId id="511" r:id="rId14"/>
    <p:sldId id="512" r:id="rId15"/>
    <p:sldId id="513" r:id="rId16"/>
    <p:sldId id="422" r:id="rId17"/>
    <p:sldId id="397" r:id="rId18"/>
    <p:sldId id="470" r:id="rId19"/>
    <p:sldId id="420" r:id="rId20"/>
    <p:sldId id="514" r:id="rId21"/>
    <p:sldId id="469" r:id="rId22"/>
    <p:sldId id="515" r:id="rId23"/>
    <p:sldId id="424" r:id="rId24"/>
    <p:sldId id="393" r:id="rId25"/>
    <p:sldId id="471" r:id="rId26"/>
    <p:sldId id="478" r:id="rId27"/>
    <p:sldId id="421" r:id="rId28"/>
    <p:sldId id="398" r:id="rId29"/>
    <p:sldId id="468" r:id="rId30"/>
    <p:sldId id="472" r:id="rId31"/>
    <p:sldId id="426" r:id="rId32"/>
    <p:sldId id="434" r:id="rId33"/>
    <p:sldId id="473" r:id="rId34"/>
    <p:sldId id="438" r:id="rId35"/>
    <p:sldId id="439" r:id="rId36"/>
    <p:sldId id="474" r:id="rId37"/>
    <p:sldId id="464" r:id="rId38"/>
    <p:sldId id="516" r:id="rId39"/>
    <p:sldId id="443" r:id="rId40"/>
    <p:sldId id="467" r:id="rId41"/>
    <p:sldId id="444" r:id="rId42"/>
    <p:sldId id="480" r:id="rId43"/>
    <p:sldId id="481" r:id="rId44"/>
    <p:sldId id="482" r:id="rId45"/>
    <p:sldId id="483" r:id="rId46"/>
    <p:sldId id="484" r:id="rId47"/>
    <p:sldId id="485" r:id="rId48"/>
    <p:sldId id="487" r:id="rId49"/>
    <p:sldId id="486" r:id="rId50"/>
    <p:sldId id="492" r:id="rId51"/>
    <p:sldId id="490" r:id="rId52"/>
    <p:sldId id="488" r:id="rId53"/>
    <p:sldId id="493" r:id="rId54"/>
    <p:sldId id="494" r:id="rId55"/>
    <p:sldId id="495" r:id="rId56"/>
    <p:sldId id="451" r:id="rId57"/>
    <p:sldId id="452" r:id="rId58"/>
    <p:sldId id="476" r:id="rId59"/>
    <p:sldId id="310" r:id="rId60"/>
  </p:sldIdLst>
  <p:sldSz cx="9144000" cy="6858000" type="screen4x3"/>
  <p:notesSz cx="6858000" cy="9144000"/>
  <p:defaultTextStyle>
    <a:defPPr>
      <a:defRPr lang="en-US"/>
    </a:defPPr>
    <a:lvl1pPr algn="l" rtl="0" fontAlgn="base">
      <a:spcBef>
        <a:spcPct val="0"/>
      </a:spcBef>
      <a:spcAft>
        <a:spcPct val="0"/>
      </a:spcAft>
      <a:defRPr sz="40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40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40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40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40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0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0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0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0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78"/>
    <p:restoredTop sz="94685"/>
  </p:normalViewPr>
  <p:slideViewPr>
    <p:cSldViewPr>
      <p:cViewPr varScale="1">
        <p:scale>
          <a:sx n="63" d="100"/>
          <a:sy n="63" d="100"/>
        </p:scale>
        <p:origin x="184" y="1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9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BEC4BF2-C669-2764-2F82-319F3E42CCD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defRPr>
            </a:lvl1pPr>
          </a:lstStyle>
          <a:p>
            <a:pPr>
              <a:defRPr/>
            </a:pPr>
            <a:endParaRPr lang="en-US"/>
          </a:p>
        </p:txBody>
      </p:sp>
      <p:sp>
        <p:nvSpPr>
          <p:cNvPr id="81923" name="Rectangle 3">
            <a:extLst>
              <a:ext uri="{FF2B5EF4-FFF2-40B4-BE49-F238E27FC236}">
                <a16:creationId xmlns:a16="http://schemas.microsoft.com/office/drawing/2014/main" id="{A412A9D1-FBB5-0DCF-16F5-838B894E57E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defRPr>
            </a:lvl1pPr>
          </a:lstStyle>
          <a:p>
            <a:pPr>
              <a:defRPr/>
            </a:pPr>
            <a:endParaRPr lang="en-US"/>
          </a:p>
        </p:txBody>
      </p:sp>
      <p:sp>
        <p:nvSpPr>
          <p:cNvPr id="19460" name="Rectangle 4">
            <a:extLst>
              <a:ext uri="{FF2B5EF4-FFF2-40B4-BE49-F238E27FC236}">
                <a16:creationId xmlns:a16="http://schemas.microsoft.com/office/drawing/2014/main" id="{766CD7C8-0961-AD65-8DC1-FC734DEFA09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a:extLst>
              <a:ext uri="{FF2B5EF4-FFF2-40B4-BE49-F238E27FC236}">
                <a16:creationId xmlns:a16="http://schemas.microsoft.com/office/drawing/2014/main" id="{6D039578-5186-9F99-0D4B-CF96834E7DB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a:extLst>
              <a:ext uri="{FF2B5EF4-FFF2-40B4-BE49-F238E27FC236}">
                <a16:creationId xmlns:a16="http://schemas.microsoft.com/office/drawing/2014/main" id="{F11DE8C3-AC69-10AC-B8F1-0FFF82BABC4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defRPr>
            </a:lvl1pPr>
          </a:lstStyle>
          <a:p>
            <a:pPr>
              <a:defRPr/>
            </a:pPr>
            <a:endParaRPr lang="en-US"/>
          </a:p>
        </p:txBody>
      </p:sp>
      <p:sp>
        <p:nvSpPr>
          <p:cNvPr id="81927" name="Rectangle 7">
            <a:extLst>
              <a:ext uri="{FF2B5EF4-FFF2-40B4-BE49-F238E27FC236}">
                <a16:creationId xmlns:a16="http://schemas.microsoft.com/office/drawing/2014/main" id="{03892711-ED89-4243-9E41-7D8C491B611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0A688E-487F-5844-93CB-692CE367CAB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6FEA729-E04B-460E-DA54-E76FA2E7B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DBB2236E-5729-D246-9A35-3646F915A044}" type="slidenum">
              <a:rPr lang="en-US" altLang="en-US" sz="1200"/>
              <a:pPr eaLnBrk="1" hangingPunct="1"/>
              <a:t>1</a:t>
            </a:fld>
            <a:endParaRPr lang="en-US" altLang="en-US" sz="1200"/>
          </a:p>
        </p:txBody>
      </p:sp>
      <p:sp>
        <p:nvSpPr>
          <p:cNvPr id="21507" name="Rectangle 2">
            <a:extLst>
              <a:ext uri="{FF2B5EF4-FFF2-40B4-BE49-F238E27FC236}">
                <a16:creationId xmlns:a16="http://schemas.microsoft.com/office/drawing/2014/main" id="{ABA5BBDE-BF32-6C23-91C5-10336EC2BC6E}"/>
              </a:ext>
            </a:extLst>
          </p:cNvPr>
          <p:cNvSpPr>
            <a:spLocks noChangeArrowheads="1" noTextEdit="1"/>
          </p:cNvSpPr>
          <p:nvPr>
            <p:ph type="sldImg"/>
          </p:nvPr>
        </p:nvSpPr>
        <p:spPr>
          <a:xfrm>
            <a:off x="1158875" y="698500"/>
            <a:ext cx="4540250" cy="3405188"/>
          </a:xfrm>
          <a:solidFill>
            <a:srgbClr val="FFFFFF"/>
          </a:solidFill>
          <a:ln/>
        </p:spPr>
      </p:sp>
      <p:sp>
        <p:nvSpPr>
          <p:cNvPr id="21508" name="Rectangle 3">
            <a:extLst>
              <a:ext uri="{FF2B5EF4-FFF2-40B4-BE49-F238E27FC236}">
                <a16:creationId xmlns:a16="http://schemas.microsoft.com/office/drawing/2014/main" id="{79925CE8-8F09-83DE-697F-D8C30AE21F94}"/>
              </a:ext>
            </a:extLst>
          </p:cNvPr>
          <p:cNvSpPr>
            <a:spLocks noChangeArrowheads="1"/>
          </p:cNvSpPr>
          <p:nvPr>
            <p:ph type="body" idx="1"/>
          </p:nvPr>
        </p:nvSpPr>
        <p:spPr>
          <a:solidFill>
            <a:srgbClr val="FFFFFF"/>
          </a:solidFill>
          <a:ln>
            <a:solidFill>
              <a:srgbClr val="000000"/>
            </a:solidFill>
          </a:ln>
        </p:spPr>
        <p:txBody>
          <a:bodyPr lIns="112288" tIns="56144" rIns="112288" bIns="56144"/>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A7B7D31-2BC2-B4AC-61B4-41C7CC788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71310626-FCF4-3143-B83C-6F897A21FF3B}" type="slidenum">
              <a:rPr lang="en-US" altLang="en-US" sz="1200"/>
              <a:pPr eaLnBrk="1" hangingPunct="1"/>
              <a:t>10</a:t>
            </a:fld>
            <a:endParaRPr lang="en-US" altLang="en-US" sz="1200"/>
          </a:p>
        </p:txBody>
      </p:sp>
      <p:sp>
        <p:nvSpPr>
          <p:cNvPr id="39939" name="Rectangle 2">
            <a:extLst>
              <a:ext uri="{FF2B5EF4-FFF2-40B4-BE49-F238E27FC236}">
                <a16:creationId xmlns:a16="http://schemas.microsoft.com/office/drawing/2014/main" id="{C22C0E8B-6E47-C289-0DF1-2CA83471A9F0}"/>
              </a:ext>
            </a:extLst>
          </p:cNvPr>
          <p:cNvSpPr>
            <a:spLocks noChangeArrowheads="1" noTextEdit="1"/>
          </p:cNvSpPr>
          <p:nvPr>
            <p:ph type="sldImg"/>
          </p:nvPr>
        </p:nvSpPr>
        <p:spPr>
          <a:ln/>
        </p:spPr>
      </p:sp>
      <p:sp>
        <p:nvSpPr>
          <p:cNvPr id="39940" name="Rectangle 3">
            <a:extLst>
              <a:ext uri="{FF2B5EF4-FFF2-40B4-BE49-F238E27FC236}">
                <a16:creationId xmlns:a16="http://schemas.microsoft.com/office/drawing/2014/main" id="{8C3BF632-89D1-00B0-0FC5-2BE73DF0D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It is fueled with normal gasoline, so you don’t have to pay those expensive airplane fuel costs!</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90C60B3-4212-5D9F-3536-6B7C148926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940ED64F-D664-F44A-B494-087061F3455D}" type="slidenum">
              <a:rPr lang="en-US" altLang="en-US" sz="1200"/>
              <a:pPr eaLnBrk="1" hangingPunct="1"/>
              <a:t>11</a:t>
            </a:fld>
            <a:endParaRPr lang="en-US" altLang="en-US" sz="1200"/>
          </a:p>
        </p:txBody>
      </p:sp>
      <p:sp>
        <p:nvSpPr>
          <p:cNvPr id="41987" name="Rectangle 2">
            <a:extLst>
              <a:ext uri="{FF2B5EF4-FFF2-40B4-BE49-F238E27FC236}">
                <a16:creationId xmlns:a16="http://schemas.microsoft.com/office/drawing/2014/main" id="{7727616F-C75B-60A4-2290-B67C42F75458}"/>
              </a:ext>
            </a:extLst>
          </p:cNvPr>
          <p:cNvSpPr>
            <a:spLocks noChangeArrowheads="1" noTextEdit="1"/>
          </p:cNvSpPr>
          <p:nvPr>
            <p:ph type="sldImg"/>
          </p:nvPr>
        </p:nvSpPr>
        <p:spPr>
          <a:ln/>
        </p:spPr>
      </p:sp>
      <p:sp>
        <p:nvSpPr>
          <p:cNvPr id="41988" name="Rectangle 3">
            <a:extLst>
              <a:ext uri="{FF2B5EF4-FFF2-40B4-BE49-F238E27FC236}">
                <a16:creationId xmlns:a16="http://schemas.microsoft.com/office/drawing/2014/main" id="{E9883743-5F22-57EC-2404-233E4AB81F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a:latin typeface="Times New Roman" panose="02020603050405020304" pitchFamily="18" charset="0"/>
                <a:ea typeface="ＭＳ Ｐゴシック" panose="020B0600070205080204" pitchFamily="34" charset="-128"/>
              </a:rPr>
              <a:t>And why pay others to wash your plane when you can do it cheaper in your own driveway?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FB48ECA-CE86-B732-3F2E-972BC2A52D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25028069-A03C-EE4A-B905-338D340EB99B}" type="slidenum">
              <a:rPr lang="en-US" altLang="en-US" sz="1200"/>
              <a:pPr eaLnBrk="1" hangingPunct="1"/>
              <a:t>12</a:t>
            </a:fld>
            <a:endParaRPr lang="en-US" altLang="en-US" sz="1200"/>
          </a:p>
        </p:txBody>
      </p:sp>
      <p:sp>
        <p:nvSpPr>
          <p:cNvPr id="44035" name="Rectangle 2">
            <a:extLst>
              <a:ext uri="{FF2B5EF4-FFF2-40B4-BE49-F238E27FC236}">
                <a16:creationId xmlns:a16="http://schemas.microsoft.com/office/drawing/2014/main" id="{123627F2-3C91-E601-195C-74461BEE290C}"/>
              </a:ext>
            </a:extLst>
          </p:cNvPr>
          <p:cNvSpPr>
            <a:spLocks noChangeArrowheads="1" noTextEdit="1"/>
          </p:cNvSpPr>
          <p:nvPr>
            <p:ph type="sldImg"/>
          </p:nvPr>
        </p:nvSpPr>
        <p:spPr>
          <a:ln/>
        </p:spPr>
      </p:sp>
      <p:sp>
        <p:nvSpPr>
          <p:cNvPr id="44036" name="Rectangle 3">
            <a:extLst>
              <a:ext uri="{FF2B5EF4-FFF2-40B4-BE49-F238E27FC236}">
                <a16:creationId xmlns:a16="http://schemas.microsoft.com/office/drawing/2014/main" id="{96CE0570-BAC5-83A0-F38C-4790B39D7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Lest you think it will save you a lot of money, the price is expected  to be around $200,000.  Sorry!</a:t>
            </a:r>
          </a:p>
          <a:p>
            <a:pPr eaLnBrk="1" hangingPunct="1"/>
            <a:r>
              <a:rPr lang="en-US" altLang="en-US" b="1">
                <a:latin typeface="Times New Roman" panose="02020603050405020304" pitchFamily="18" charset="0"/>
                <a:ea typeface="ＭＳ Ｐゴシック" panose="020B0600070205080204" pitchFamily="34" charset="-128"/>
              </a:rPr>
              <a:t>The first shipment will be in 2011.</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0790773-FAFC-F932-6EC7-FCA95C82F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264AF562-2FB6-524D-B802-08A4B977B38C}" type="slidenum">
              <a:rPr lang="en-US" altLang="en-US" sz="1200"/>
              <a:pPr eaLnBrk="1" hangingPunct="1"/>
              <a:t>13</a:t>
            </a:fld>
            <a:endParaRPr lang="en-US" altLang="en-US" sz="1200"/>
          </a:p>
        </p:txBody>
      </p:sp>
      <p:sp>
        <p:nvSpPr>
          <p:cNvPr id="46083" name="Rectangle 2">
            <a:extLst>
              <a:ext uri="{FF2B5EF4-FFF2-40B4-BE49-F238E27FC236}">
                <a16:creationId xmlns:a16="http://schemas.microsoft.com/office/drawing/2014/main" id="{D12ED488-A637-8BCD-DF98-0957CF67E91E}"/>
              </a:ext>
            </a:extLst>
          </p:cNvPr>
          <p:cNvSpPr>
            <a:spLocks noChangeArrowheads="1" noTextEdit="1"/>
          </p:cNvSpPr>
          <p:nvPr>
            <p:ph type="sldImg"/>
          </p:nvPr>
        </p:nvSpPr>
        <p:spPr>
          <a:ln/>
        </p:spPr>
      </p:sp>
      <p:sp>
        <p:nvSpPr>
          <p:cNvPr id="46084" name="Rectangle 3">
            <a:extLst>
              <a:ext uri="{FF2B5EF4-FFF2-40B4-BE49-F238E27FC236}">
                <a16:creationId xmlns:a16="http://schemas.microsoft.com/office/drawing/2014/main" id="{FA52B575-51C2-B0E6-73B0-C8EA9DB0C5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EB24960-2F83-0E05-FAE9-FEC9B185A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3040486-CC34-4A43-9B49-9D27864EA7F9}" type="slidenum">
              <a:rPr lang="en-US" altLang="en-US" sz="1200"/>
              <a:pPr eaLnBrk="1" hangingPunct="1"/>
              <a:t>14</a:t>
            </a:fld>
            <a:endParaRPr lang="en-US" altLang="en-US" sz="1200"/>
          </a:p>
        </p:txBody>
      </p:sp>
      <p:sp>
        <p:nvSpPr>
          <p:cNvPr id="48131" name="Rectangle 2">
            <a:extLst>
              <a:ext uri="{FF2B5EF4-FFF2-40B4-BE49-F238E27FC236}">
                <a16:creationId xmlns:a16="http://schemas.microsoft.com/office/drawing/2014/main" id="{711DEDEE-0436-2AC9-C69B-DFE433FCBCD4}"/>
              </a:ext>
            </a:extLst>
          </p:cNvPr>
          <p:cNvSpPr>
            <a:spLocks noChangeArrowheads="1" noTextEdit="1"/>
          </p:cNvSpPr>
          <p:nvPr>
            <p:ph type="sldImg"/>
          </p:nvPr>
        </p:nvSpPr>
        <p:spPr>
          <a:ln/>
        </p:spPr>
      </p:sp>
      <p:sp>
        <p:nvSpPr>
          <p:cNvPr id="48132" name="Rectangle 3">
            <a:extLst>
              <a:ext uri="{FF2B5EF4-FFF2-40B4-BE49-F238E27FC236}">
                <a16:creationId xmlns:a16="http://schemas.microsoft.com/office/drawing/2014/main" id="{84CC8975-C018-65BF-AE98-0929FC94A2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5C823EE-EB61-E465-C4AD-7F024A5DC0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F02EAE3-5248-C543-A5B4-4330490CA480}" type="slidenum">
              <a:rPr lang="en-US" altLang="en-US" sz="1200"/>
              <a:pPr eaLnBrk="1" hangingPunct="1"/>
              <a:t>15</a:t>
            </a:fld>
            <a:endParaRPr lang="en-US" altLang="en-US" sz="1200"/>
          </a:p>
        </p:txBody>
      </p:sp>
      <p:sp>
        <p:nvSpPr>
          <p:cNvPr id="50179" name="Rectangle 2">
            <a:extLst>
              <a:ext uri="{FF2B5EF4-FFF2-40B4-BE49-F238E27FC236}">
                <a16:creationId xmlns:a16="http://schemas.microsoft.com/office/drawing/2014/main" id="{C62A24DD-0FE9-C46A-EDD4-5C54145A26BA}"/>
              </a:ext>
            </a:extLst>
          </p:cNvPr>
          <p:cNvSpPr>
            <a:spLocks noChangeArrowheads="1" noTextEdit="1"/>
          </p:cNvSpPr>
          <p:nvPr>
            <p:ph type="sldImg"/>
          </p:nvPr>
        </p:nvSpPr>
        <p:spPr>
          <a:ln/>
        </p:spPr>
      </p:sp>
      <p:sp>
        <p:nvSpPr>
          <p:cNvPr id="50180" name="Rectangle 3">
            <a:extLst>
              <a:ext uri="{FF2B5EF4-FFF2-40B4-BE49-F238E27FC236}">
                <a16:creationId xmlns:a16="http://schemas.microsoft.com/office/drawing/2014/main" id="{DC62CE9A-898B-3AC5-7E1F-96BFAF9E7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BE23B28-5EC0-DB6F-243F-0D2474AE5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5AD76D98-A0C4-4543-ABCA-A57FFC19CEB9}" type="slidenum">
              <a:rPr lang="en-US" altLang="en-US" sz="1200"/>
              <a:pPr eaLnBrk="1" hangingPunct="1"/>
              <a:t>16</a:t>
            </a:fld>
            <a:endParaRPr lang="en-US" altLang="en-US" sz="1200"/>
          </a:p>
        </p:txBody>
      </p:sp>
      <p:sp>
        <p:nvSpPr>
          <p:cNvPr id="52227" name="Rectangle 2">
            <a:extLst>
              <a:ext uri="{FF2B5EF4-FFF2-40B4-BE49-F238E27FC236}">
                <a16:creationId xmlns:a16="http://schemas.microsoft.com/office/drawing/2014/main" id="{F321B4C5-C2CC-4F5A-8FBB-671C63D2D99A}"/>
              </a:ext>
            </a:extLst>
          </p:cNvPr>
          <p:cNvSpPr>
            <a:spLocks noChangeArrowheads="1" noTextEdit="1"/>
          </p:cNvSpPr>
          <p:nvPr>
            <p:ph type="sldImg"/>
          </p:nvPr>
        </p:nvSpPr>
        <p:spPr>
          <a:ln/>
        </p:spPr>
      </p:sp>
      <p:sp>
        <p:nvSpPr>
          <p:cNvPr id="52228" name="Rectangle 3">
            <a:extLst>
              <a:ext uri="{FF2B5EF4-FFF2-40B4-BE49-F238E27FC236}">
                <a16:creationId xmlns:a16="http://schemas.microsoft.com/office/drawing/2014/main" id="{4BDF91FB-D444-3FCE-58BE-352C635E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584169F-CF01-8B42-04F0-49F5862E5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0B94002-64E9-9440-8F2D-F1146774EEFE}" type="slidenum">
              <a:rPr lang="en-US" altLang="en-US" sz="1200"/>
              <a:pPr eaLnBrk="1" hangingPunct="1"/>
              <a:t>17</a:t>
            </a:fld>
            <a:endParaRPr lang="en-US" altLang="en-US" sz="1200"/>
          </a:p>
        </p:txBody>
      </p:sp>
      <p:sp>
        <p:nvSpPr>
          <p:cNvPr id="54275" name="Rectangle 2">
            <a:extLst>
              <a:ext uri="{FF2B5EF4-FFF2-40B4-BE49-F238E27FC236}">
                <a16:creationId xmlns:a16="http://schemas.microsoft.com/office/drawing/2014/main" id="{415829A7-98DF-6FCB-5371-3964D8CD8CFA}"/>
              </a:ext>
            </a:extLst>
          </p:cNvPr>
          <p:cNvSpPr>
            <a:spLocks noChangeArrowheads="1" noTextEdit="1"/>
          </p:cNvSpPr>
          <p:nvPr>
            <p:ph type="sldImg"/>
          </p:nvPr>
        </p:nvSpPr>
        <p:spPr>
          <a:ln/>
        </p:spPr>
      </p:sp>
      <p:sp>
        <p:nvSpPr>
          <p:cNvPr id="54276" name="Rectangle 3">
            <a:extLst>
              <a:ext uri="{FF2B5EF4-FFF2-40B4-BE49-F238E27FC236}">
                <a16:creationId xmlns:a16="http://schemas.microsoft.com/office/drawing/2014/main" id="{E244870D-9AF0-C8D0-D7DA-CB1F49E8FB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960B901-016B-9E9C-721D-0E67D745C6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CC8EAB5C-458E-2344-B5E6-C6E02C5BD199}" type="slidenum">
              <a:rPr lang="en-US" altLang="en-US" sz="1200"/>
              <a:pPr eaLnBrk="1" hangingPunct="1"/>
              <a:t>18</a:t>
            </a:fld>
            <a:endParaRPr lang="en-US" altLang="en-US" sz="1200"/>
          </a:p>
        </p:txBody>
      </p:sp>
      <p:sp>
        <p:nvSpPr>
          <p:cNvPr id="56323" name="Rectangle 2">
            <a:extLst>
              <a:ext uri="{FF2B5EF4-FFF2-40B4-BE49-F238E27FC236}">
                <a16:creationId xmlns:a16="http://schemas.microsoft.com/office/drawing/2014/main" id="{B6EA4EA3-9346-4705-8FCD-407D5B422EAB}"/>
              </a:ext>
            </a:extLst>
          </p:cNvPr>
          <p:cNvSpPr>
            <a:spLocks noChangeArrowheads="1" noTextEdit="1"/>
          </p:cNvSpPr>
          <p:nvPr>
            <p:ph type="sldImg"/>
          </p:nvPr>
        </p:nvSpPr>
        <p:spPr>
          <a:ln/>
        </p:spPr>
      </p:sp>
      <p:sp>
        <p:nvSpPr>
          <p:cNvPr id="17412" name="Rectangle 3">
            <a:extLst>
              <a:ext uri="{FF2B5EF4-FFF2-40B4-BE49-F238E27FC236}">
                <a16:creationId xmlns:a16="http://schemas.microsoft.com/office/drawing/2014/main" id="{41D1E476-F8D5-8B69-7C1C-08CCA6A820FE}"/>
              </a:ext>
            </a:extLst>
          </p:cNvPr>
          <p:cNvSpPr>
            <a:spLocks noGrp="1" noChangeArrowheads="1"/>
          </p:cNvSpPr>
          <p:nvPr>
            <p:ph type="body" idx="1"/>
          </p:nvPr>
        </p:nvSpPr>
        <p:spPr>
          <a:ln/>
        </p:spPr>
        <p:txBody>
          <a:bodyPr/>
          <a:lstStyle/>
          <a:p>
            <a:pPr eaLnBrk="1" hangingPunct="1"/>
            <a:r>
              <a:rPr lang="en-US" altLang="en-US" sz="1600" b="1">
                <a:latin typeface="Times New Roman" panose="02020603050405020304" pitchFamily="18" charset="0"/>
                <a:ea typeface="ＭＳ Ｐゴシック" panose="020B0600070205080204" pitchFamily="34" charset="-128"/>
              </a:rPr>
              <a:t>Jeremiah 24 portrayed all the Jews as two types of figs:</a:t>
            </a:r>
          </a:p>
          <a:p>
            <a:pPr eaLnBrk="1" hangingPunct="1">
              <a:buFontTx/>
              <a:buAutoNum type="arabicPeriod"/>
            </a:pPr>
            <a:r>
              <a:rPr lang="en-US" altLang="en-US" sz="1600" b="1">
                <a:latin typeface="Times New Roman" panose="02020603050405020304" pitchFamily="18" charset="0"/>
                <a:ea typeface="ＭＳ Ｐゴシック" panose="020B0600070205080204" pitchFamily="34" charset="-128"/>
              </a:rPr>
              <a:t>The “bad figs” who refused to submit to God’s discipline by the Babylonians would disobey God by staying in the city and dying</a:t>
            </a:r>
          </a:p>
          <a:p>
            <a:pPr eaLnBrk="1" hangingPunct="1">
              <a:buFontTx/>
              <a:buAutoNum type="arabicPeriod"/>
            </a:pPr>
            <a:r>
              <a:rPr lang="en-US" altLang="en-US" sz="1600" b="1">
                <a:latin typeface="Times New Roman" panose="02020603050405020304" pitchFamily="18" charset="0"/>
                <a:ea typeface="ＭＳ Ｐゴシック" panose="020B0600070205080204" pitchFamily="34" charset="-128"/>
              </a:rPr>
              <a:t>The “good figs” whose lives would be spared would leave the city and surrender to the Babylonians outside!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64EC1E9-A6C3-5497-1FC5-09F324B8E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6678F436-38AB-9E47-BE96-D3A1AFB120B7}" type="slidenum">
              <a:rPr lang="en-US" altLang="en-US" sz="1200"/>
              <a:pPr eaLnBrk="1" hangingPunct="1"/>
              <a:t>19</a:t>
            </a:fld>
            <a:endParaRPr lang="en-US" altLang="en-US" sz="1200"/>
          </a:p>
        </p:txBody>
      </p:sp>
      <p:sp>
        <p:nvSpPr>
          <p:cNvPr id="58371" name="Rectangle 2">
            <a:extLst>
              <a:ext uri="{FF2B5EF4-FFF2-40B4-BE49-F238E27FC236}">
                <a16:creationId xmlns:a16="http://schemas.microsoft.com/office/drawing/2014/main" id="{8878328F-0544-4183-5550-9F6C35F78806}"/>
              </a:ext>
            </a:extLst>
          </p:cNvPr>
          <p:cNvSpPr>
            <a:spLocks noChangeArrowheads="1" noTextEdit="1"/>
          </p:cNvSpPr>
          <p:nvPr>
            <p:ph type="sldImg"/>
          </p:nvPr>
        </p:nvSpPr>
        <p:spPr>
          <a:ln/>
        </p:spPr>
      </p:sp>
      <p:sp>
        <p:nvSpPr>
          <p:cNvPr id="58372" name="Rectangle 3">
            <a:extLst>
              <a:ext uri="{FF2B5EF4-FFF2-40B4-BE49-F238E27FC236}">
                <a16:creationId xmlns:a16="http://schemas.microsoft.com/office/drawing/2014/main" id="{8C91D55B-C64E-D4D0-24BD-B98950BFC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F02CE04-6072-2599-1717-FB624A70D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B4DEC7F-578C-CE40-97EE-1AC58D212C2F}" type="slidenum">
              <a:rPr lang="en-US" altLang="en-US" sz="1200"/>
              <a:pPr eaLnBrk="1" hangingPunct="1"/>
              <a:t>2</a:t>
            </a:fld>
            <a:endParaRPr lang="en-US" altLang="en-US" sz="1200"/>
          </a:p>
        </p:txBody>
      </p:sp>
      <p:sp>
        <p:nvSpPr>
          <p:cNvPr id="23555" name="Rectangle 2">
            <a:extLst>
              <a:ext uri="{FF2B5EF4-FFF2-40B4-BE49-F238E27FC236}">
                <a16:creationId xmlns:a16="http://schemas.microsoft.com/office/drawing/2014/main" id="{BBEA550B-631F-5A6C-4498-24E637D557E7}"/>
              </a:ext>
            </a:extLst>
          </p:cNvPr>
          <p:cNvSpPr>
            <a:spLocks noChangeArrowheads="1" noTextEdit="1"/>
          </p:cNvSpPr>
          <p:nvPr>
            <p:ph type="sldImg"/>
          </p:nvPr>
        </p:nvSpPr>
        <p:spPr>
          <a:ln/>
        </p:spPr>
      </p:sp>
      <p:sp>
        <p:nvSpPr>
          <p:cNvPr id="23556" name="Rectangle 3">
            <a:extLst>
              <a:ext uri="{FF2B5EF4-FFF2-40B4-BE49-F238E27FC236}">
                <a16:creationId xmlns:a16="http://schemas.microsoft.com/office/drawing/2014/main" id="{6E54D55B-756C-E06D-DB10-F28FD24E3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290C9AC-243F-BB21-9D4A-5E8DC391F5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939B1228-98F4-4848-A9C0-1958FA44361D}" type="slidenum">
              <a:rPr lang="en-US" altLang="en-US" sz="1200"/>
              <a:pPr eaLnBrk="1" hangingPunct="1"/>
              <a:t>20</a:t>
            </a:fld>
            <a:endParaRPr lang="en-US" altLang="en-US" sz="1200"/>
          </a:p>
        </p:txBody>
      </p:sp>
      <p:sp>
        <p:nvSpPr>
          <p:cNvPr id="60419" name="Rectangle 2">
            <a:extLst>
              <a:ext uri="{FF2B5EF4-FFF2-40B4-BE49-F238E27FC236}">
                <a16:creationId xmlns:a16="http://schemas.microsoft.com/office/drawing/2014/main" id="{DB250B51-EB94-2DA1-61C2-20E88FC4F159}"/>
              </a:ext>
            </a:extLst>
          </p:cNvPr>
          <p:cNvSpPr>
            <a:spLocks noChangeArrowheads="1" noTextEdit="1"/>
          </p:cNvSpPr>
          <p:nvPr>
            <p:ph type="sldImg"/>
          </p:nvPr>
        </p:nvSpPr>
        <p:spPr>
          <a:ln/>
        </p:spPr>
      </p:sp>
      <p:sp>
        <p:nvSpPr>
          <p:cNvPr id="60420" name="Rectangle 3">
            <a:extLst>
              <a:ext uri="{FF2B5EF4-FFF2-40B4-BE49-F238E27FC236}">
                <a16:creationId xmlns:a16="http://schemas.microsoft.com/office/drawing/2014/main" id="{DA06B68C-2A4D-D0E1-3C05-4ECFF2EC33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803955F-3A7B-C4F7-19C4-F5F189451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3CCF5D6-7065-C442-AF40-6E09E01F42A3}" type="slidenum">
              <a:rPr lang="en-US" altLang="en-US" sz="1200"/>
              <a:pPr eaLnBrk="1" hangingPunct="1"/>
              <a:t>21</a:t>
            </a:fld>
            <a:endParaRPr lang="en-US" altLang="en-US" sz="1200"/>
          </a:p>
        </p:txBody>
      </p:sp>
      <p:sp>
        <p:nvSpPr>
          <p:cNvPr id="62467" name="Rectangle 2">
            <a:extLst>
              <a:ext uri="{FF2B5EF4-FFF2-40B4-BE49-F238E27FC236}">
                <a16:creationId xmlns:a16="http://schemas.microsoft.com/office/drawing/2014/main" id="{7AEBF575-5C91-7104-FB94-23FF89D17BB9}"/>
              </a:ext>
            </a:extLst>
          </p:cNvPr>
          <p:cNvSpPr>
            <a:spLocks noChangeArrowheads="1" noTextEdit="1"/>
          </p:cNvSpPr>
          <p:nvPr>
            <p:ph type="sldImg"/>
          </p:nvPr>
        </p:nvSpPr>
        <p:spPr>
          <a:ln/>
        </p:spPr>
      </p:sp>
      <p:sp>
        <p:nvSpPr>
          <p:cNvPr id="62468" name="Rectangle 3">
            <a:extLst>
              <a:ext uri="{FF2B5EF4-FFF2-40B4-BE49-F238E27FC236}">
                <a16:creationId xmlns:a16="http://schemas.microsoft.com/office/drawing/2014/main" id="{F65B4A94-C141-6973-E3B2-5EA362DB0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0402760E-ED2C-0250-6C36-B43C4FA85E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F9137BDE-5CDB-CC46-B0E7-5C1D0A837770}" type="slidenum">
              <a:rPr lang="en-US" altLang="en-US" sz="1200"/>
              <a:pPr eaLnBrk="1" hangingPunct="1"/>
              <a:t>22</a:t>
            </a:fld>
            <a:endParaRPr lang="en-US" altLang="en-US" sz="1200"/>
          </a:p>
        </p:txBody>
      </p:sp>
      <p:sp>
        <p:nvSpPr>
          <p:cNvPr id="64515" name="Rectangle 2">
            <a:extLst>
              <a:ext uri="{FF2B5EF4-FFF2-40B4-BE49-F238E27FC236}">
                <a16:creationId xmlns:a16="http://schemas.microsoft.com/office/drawing/2014/main" id="{1329A16A-D1C5-7D3C-4EDE-39F80F7A0E9F}"/>
              </a:ext>
            </a:extLst>
          </p:cNvPr>
          <p:cNvSpPr>
            <a:spLocks noChangeArrowheads="1" noTextEdit="1"/>
          </p:cNvSpPr>
          <p:nvPr>
            <p:ph type="sldImg"/>
          </p:nvPr>
        </p:nvSpPr>
        <p:spPr>
          <a:ln/>
        </p:spPr>
      </p:sp>
      <p:sp>
        <p:nvSpPr>
          <p:cNvPr id="64516" name="Rectangle 3">
            <a:extLst>
              <a:ext uri="{FF2B5EF4-FFF2-40B4-BE49-F238E27FC236}">
                <a16:creationId xmlns:a16="http://schemas.microsoft.com/office/drawing/2014/main" id="{041701FD-4CA0-ECEF-A555-F8D4129BC7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DE9C9D6-2FAE-C0BC-5AC7-B06CD5A67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2B13B606-BD98-0C42-B389-707858ED1E0C}" type="slidenum">
              <a:rPr lang="en-US" altLang="en-US" sz="1200"/>
              <a:pPr eaLnBrk="1" hangingPunct="1"/>
              <a:t>23</a:t>
            </a:fld>
            <a:endParaRPr lang="en-US" altLang="en-US" sz="1200"/>
          </a:p>
        </p:txBody>
      </p:sp>
      <p:sp>
        <p:nvSpPr>
          <p:cNvPr id="66563" name="Rectangle 2">
            <a:extLst>
              <a:ext uri="{FF2B5EF4-FFF2-40B4-BE49-F238E27FC236}">
                <a16:creationId xmlns:a16="http://schemas.microsoft.com/office/drawing/2014/main" id="{BB5394B3-0BBF-8123-8F00-FCC49C3E096B}"/>
              </a:ext>
            </a:extLst>
          </p:cNvPr>
          <p:cNvSpPr>
            <a:spLocks noChangeArrowheads="1" noTextEdit="1"/>
          </p:cNvSpPr>
          <p:nvPr>
            <p:ph type="sldImg"/>
          </p:nvPr>
        </p:nvSpPr>
        <p:spPr>
          <a:ln/>
        </p:spPr>
      </p:sp>
      <p:sp>
        <p:nvSpPr>
          <p:cNvPr id="66564" name="Rectangle 3">
            <a:extLst>
              <a:ext uri="{FF2B5EF4-FFF2-40B4-BE49-F238E27FC236}">
                <a16:creationId xmlns:a16="http://schemas.microsoft.com/office/drawing/2014/main" id="{4993550C-1096-A458-DFFA-E0FC722378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8C6CE0E-7373-9747-C24E-BC3DD6FFC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C995E091-B0A8-0842-9F26-DB0D3A4386B3}" type="slidenum">
              <a:rPr lang="en-US" altLang="en-US" sz="1200"/>
              <a:pPr eaLnBrk="1" hangingPunct="1"/>
              <a:t>24</a:t>
            </a:fld>
            <a:endParaRPr lang="en-US" altLang="en-US" sz="1200"/>
          </a:p>
        </p:txBody>
      </p:sp>
      <p:sp>
        <p:nvSpPr>
          <p:cNvPr id="68611" name="Rectangle 2">
            <a:extLst>
              <a:ext uri="{FF2B5EF4-FFF2-40B4-BE49-F238E27FC236}">
                <a16:creationId xmlns:a16="http://schemas.microsoft.com/office/drawing/2014/main" id="{8C85E366-3139-9344-5C84-0ED709FF9DDF}"/>
              </a:ext>
            </a:extLst>
          </p:cNvPr>
          <p:cNvSpPr>
            <a:spLocks noChangeArrowheads="1" noTextEdit="1"/>
          </p:cNvSpPr>
          <p:nvPr>
            <p:ph type="sldImg"/>
          </p:nvPr>
        </p:nvSpPr>
        <p:spPr>
          <a:ln/>
        </p:spPr>
      </p:sp>
      <p:sp>
        <p:nvSpPr>
          <p:cNvPr id="68612" name="Rectangle 3">
            <a:extLst>
              <a:ext uri="{FF2B5EF4-FFF2-40B4-BE49-F238E27FC236}">
                <a16:creationId xmlns:a16="http://schemas.microsoft.com/office/drawing/2014/main" id="{04FF918B-1745-8E19-034A-A74B88D901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5586CFD-2D22-1591-5CC0-3A743D2EF8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EE69D6EA-46D5-2240-B08F-BA6111A7B70D}" type="slidenum">
              <a:rPr lang="en-US" altLang="en-US" sz="1200"/>
              <a:pPr eaLnBrk="1" hangingPunct="1"/>
              <a:t>25</a:t>
            </a:fld>
            <a:endParaRPr lang="en-US" altLang="en-US" sz="1200"/>
          </a:p>
        </p:txBody>
      </p:sp>
      <p:sp>
        <p:nvSpPr>
          <p:cNvPr id="70659" name="Rectangle 2">
            <a:extLst>
              <a:ext uri="{FF2B5EF4-FFF2-40B4-BE49-F238E27FC236}">
                <a16:creationId xmlns:a16="http://schemas.microsoft.com/office/drawing/2014/main" id="{F1471FFB-21F1-F1CF-A544-CBDB3D6BF60A}"/>
              </a:ext>
            </a:extLst>
          </p:cNvPr>
          <p:cNvSpPr>
            <a:spLocks noChangeArrowheads="1" noTextEdit="1"/>
          </p:cNvSpPr>
          <p:nvPr>
            <p:ph type="sldImg"/>
          </p:nvPr>
        </p:nvSpPr>
        <p:spPr>
          <a:ln/>
        </p:spPr>
      </p:sp>
      <p:sp>
        <p:nvSpPr>
          <p:cNvPr id="70660" name="Rectangle 3">
            <a:extLst>
              <a:ext uri="{FF2B5EF4-FFF2-40B4-BE49-F238E27FC236}">
                <a16:creationId xmlns:a16="http://schemas.microsoft.com/office/drawing/2014/main" id="{9D092129-766E-1C48-7E33-E603A454EC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38912A5-45AD-1861-E058-8460F7982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2BEA397-2055-B34D-8B70-04F4459F4E18}" type="slidenum">
              <a:rPr lang="en-US" altLang="en-US" sz="1200"/>
              <a:pPr eaLnBrk="1" hangingPunct="1"/>
              <a:t>26</a:t>
            </a:fld>
            <a:endParaRPr lang="en-US" altLang="en-US" sz="1200"/>
          </a:p>
        </p:txBody>
      </p:sp>
      <p:sp>
        <p:nvSpPr>
          <p:cNvPr id="72707" name="Rectangle 2">
            <a:extLst>
              <a:ext uri="{FF2B5EF4-FFF2-40B4-BE49-F238E27FC236}">
                <a16:creationId xmlns:a16="http://schemas.microsoft.com/office/drawing/2014/main" id="{E482A08A-6942-86DD-3F36-97A2FE3FEC53}"/>
              </a:ext>
            </a:extLst>
          </p:cNvPr>
          <p:cNvSpPr>
            <a:spLocks noChangeArrowheads="1"/>
          </p:cNvSpPr>
          <p:nvPr>
            <p:ph type="sldImg"/>
          </p:nvPr>
        </p:nvSpPr>
        <p:spPr>
          <a:solidFill>
            <a:srgbClr val="FFFFFF"/>
          </a:solidFill>
          <a:ln/>
        </p:spPr>
      </p:sp>
      <p:sp>
        <p:nvSpPr>
          <p:cNvPr id="72708" name="Rectangle 3">
            <a:extLst>
              <a:ext uri="{FF2B5EF4-FFF2-40B4-BE49-F238E27FC236}">
                <a16:creationId xmlns:a16="http://schemas.microsoft.com/office/drawing/2014/main" id="{E74C5DA5-C294-4D3F-EF35-CFB0A2BF887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DAE8C19-6530-FF13-5787-F70FB645D9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D89E8719-1FEB-A442-8556-C590BEF373DC}" type="slidenum">
              <a:rPr lang="en-US" altLang="en-US" sz="1200"/>
              <a:pPr eaLnBrk="1" hangingPunct="1"/>
              <a:t>27</a:t>
            </a:fld>
            <a:endParaRPr lang="en-US" altLang="en-US" sz="1200"/>
          </a:p>
        </p:txBody>
      </p:sp>
      <p:sp>
        <p:nvSpPr>
          <p:cNvPr id="74755" name="Rectangle 2">
            <a:extLst>
              <a:ext uri="{FF2B5EF4-FFF2-40B4-BE49-F238E27FC236}">
                <a16:creationId xmlns:a16="http://schemas.microsoft.com/office/drawing/2014/main" id="{F94D0668-1FA9-E10D-2C20-7FA3831F3E87}"/>
              </a:ext>
            </a:extLst>
          </p:cNvPr>
          <p:cNvSpPr>
            <a:spLocks noChangeArrowheads="1" noTextEdit="1"/>
          </p:cNvSpPr>
          <p:nvPr>
            <p:ph type="sldImg"/>
          </p:nvPr>
        </p:nvSpPr>
        <p:spPr>
          <a:ln/>
        </p:spPr>
      </p:sp>
      <p:sp>
        <p:nvSpPr>
          <p:cNvPr id="74756" name="Rectangle 3">
            <a:extLst>
              <a:ext uri="{FF2B5EF4-FFF2-40B4-BE49-F238E27FC236}">
                <a16:creationId xmlns:a16="http://schemas.microsoft.com/office/drawing/2014/main" id="{2116D613-CE3A-AB60-0240-99D01F68A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8128670-4CCD-7722-4D3E-C43C23FAC6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36C76253-5AB7-214C-91BD-03C430A4C109}" type="slidenum">
              <a:rPr lang="en-US" altLang="en-US" sz="1200"/>
              <a:pPr eaLnBrk="1" hangingPunct="1"/>
              <a:t>28</a:t>
            </a:fld>
            <a:endParaRPr lang="en-US" altLang="en-US" sz="1200"/>
          </a:p>
        </p:txBody>
      </p:sp>
      <p:sp>
        <p:nvSpPr>
          <p:cNvPr id="76803" name="Rectangle 2">
            <a:extLst>
              <a:ext uri="{FF2B5EF4-FFF2-40B4-BE49-F238E27FC236}">
                <a16:creationId xmlns:a16="http://schemas.microsoft.com/office/drawing/2014/main" id="{F254EC02-B3A9-A43F-D7AC-0C7DE0E7B267}"/>
              </a:ext>
            </a:extLst>
          </p:cNvPr>
          <p:cNvSpPr>
            <a:spLocks noChangeArrowheads="1" noTextEdit="1"/>
          </p:cNvSpPr>
          <p:nvPr>
            <p:ph type="sldImg"/>
          </p:nvPr>
        </p:nvSpPr>
        <p:spPr>
          <a:ln/>
        </p:spPr>
      </p:sp>
      <p:sp>
        <p:nvSpPr>
          <p:cNvPr id="76804" name="Rectangle 3">
            <a:extLst>
              <a:ext uri="{FF2B5EF4-FFF2-40B4-BE49-F238E27FC236}">
                <a16:creationId xmlns:a16="http://schemas.microsoft.com/office/drawing/2014/main" id="{371A7B9F-1A10-77D0-4B63-68480B58B2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EDF3479-FD58-2759-03EF-04E62A5F7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ADBA9420-24D9-5443-BC6C-C1BA0DBE8E10}" type="slidenum">
              <a:rPr lang="en-US" altLang="en-US" sz="1200"/>
              <a:pPr eaLnBrk="1" hangingPunct="1"/>
              <a:t>29</a:t>
            </a:fld>
            <a:endParaRPr lang="en-US" altLang="en-US" sz="1200"/>
          </a:p>
        </p:txBody>
      </p:sp>
      <p:sp>
        <p:nvSpPr>
          <p:cNvPr id="78851" name="Rectangle 2">
            <a:extLst>
              <a:ext uri="{FF2B5EF4-FFF2-40B4-BE49-F238E27FC236}">
                <a16:creationId xmlns:a16="http://schemas.microsoft.com/office/drawing/2014/main" id="{BD828C53-BE23-A16B-5511-028C8250F776}"/>
              </a:ext>
            </a:extLst>
          </p:cNvPr>
          <p:cNvSpPr>
            <a:spLocks noChangeArrowheads="1" noTextEdit="1"/>
          </p:cNvSpPr>
          <p:nvPr>
            <p:ph type="sldImg"/>
          </p:nvPr>
        </p:nvSpPr>
        <p:spPr>
          <a:ln/>
        </p:spPr>
      </p:sp>
      <p:sp>
        <p:nvSpPr>
          <p:cNvPr id="78852" name="Rectangle 3">
            <a:extLst>
              <a:ext uri="{FF2B5EF4-FFF2-40B4-BE49-F238E27FC236}">
                <a16:creationId xmlns:a16="http://schemas.microsoft.com/office/drawing/2014/main" id="{39BB7020-3EF8-3E49-FF9D-5E2F3CBDA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80944D3-E0D7-A279-9E2A-D8302DFE7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2FF8324B-0A9B-AC48-B1FE-153254D4364C}" type="slidenum">
              <a:rPr lang="en-US" altLang="en-US" sz="1200"/>
              <a:pPr eaLnBrk="1" hangingPunct="1"/>
              <a:t>3</a:t>
            </a:fld>
            <a:endParaRPr lang="en-US" altLang="en-US" sz="1200"/>
          </a:p>
        </p:txBody>
      </p:sp>
      <p:sp>
        <p:nvSpPr>
          <p:cNvPr id="25603" name="Rectangle 2">
            <a:extLst>
              <a:ext uri="{FF2B5EF4-FFF2-40B4-BE49-F238E27FC236}">
                <a16:creationId xmlns:a16="http://schemas.microsoft.com/office/drawing/2014/main" id="{FC6274D8-97EC-47D6-0B3C-A98D310E914A}"/>
              </a:ext>
            </a:extLst>
          </p:cNvPr>
          <p:cNvSpPr>
            <a:spLocks noChangeArrowheads="1" noTextEdit="1"/>
          </p:cNvSpPr>
          <p:nvPr>
            <p:ph type="sldImg"/>
          </p:nvPr>
        </p:nvSpPr>
        <p:spPr>
          <a:ln/>
        </p:spPr>
      </p:sp>
      <p:sp>
        <p:nvSpPr>
          <p:cNvPr id="25604" name="Rectangle 3">
            <a:extLst>
              <a:ext uri="{FF2B5EF4-FFF2-40B4-BE49-F238E27FC236}">
                <a16:creationId xmlns:a16="http://schemas.microsoft.com/office/drawing/2014/main" id="{80819515-B3FE-0349-F460-B2AE30AFF0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Every one of us has flown in planes before, but this week I thought I’d share with you a unique one.</a:t>
            </a:r>
          </a:p>
          <a:p>
            <a:pPr eaLnBrk="1" hangingPunct="1"/>
            <a:r>
              <a:rPr lang="en-US" altLang="en-US" b="1">
                <a:latin typeface="Times New Roman" panose="02020603050405020304" pitchFamily="18" charset="0"/>
                <a:ea typeface="ＭＳ Ｐゴシック" panose="020B0600070205080204" pitchFamily="34" charset="-128"/>
              </a:rPr>
              <a:t>Looks like a regular plane, doesn’t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CA7B0857-B38A-6E4C-8B7C-0D7898CBF6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37CEBAB3-820F-A34D-8EEB-AAC2AB6F5686}" type="slidenum">
              <a:rPr lang="en-US" altLang="en-US" sz="1200"/>
              <a:pPr eaLnBrk="1" hangingPunct="1"/>
              <a:t>30</a:t>
            </a:fld>
            <a:endParaRPr lang="en-US" altLang="en-US" sz="1200"/>
          </a:p>
        </p:txBody>
      </p:sp>
      <p:sp>
        <p:nvSpPr>
          <p:cNvPr id="80899" name="Rectangle 2">
            <a:extLst>
              <a:ext uri="{FF2B5EF4-FFF2-40B4-BE49-F238E27FC236}">
                <a16:creationId xmlns:a16="http://schemas.microsoft.com/office/drawing/2014/main" id="{4B32F195-5D51-1105-C46D-0EC085C49A31}"/>
              </a:ext>
            </a:extLst>
          </p:cNvPr>
          <p:cNvSpPr>
            <a:spLocks noChangeArrowheads="1" noTextEdit="1"/>
          </p:cNvSpPr>
          <p:nvPr>
            <p:ph type="sldImg"/>
          </p:nvPr>
        </p:nvSpPr>
        <p:spPr>
          <a:ln/>
        </p:spPr>
      </p:sp>
      <p:sp>
        <p:nvSpPr>
          <p:cNvPr id="80900" name="Rectangle 3">
            <a:extLst>
              <a:ext uri="{FF2B5EF4-FFF2-40B4-BE49-F238E27FC236}">
                <a16:creationId xmlns:a16="http://schemas.microsoft.com/office/drawing/2014/main" id="{6232DE5A-E861-09FF-E9EF-3150EA8868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353D8FB8-0C66-155E-36BE-F77290B02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DD905874-29B9-F843-9F0A-40E6DBC48BC0}" type="slidenum">
              <a:rPr lang="en-US" altLang="en-US" sz="1200"/>
              <a:pPr eaLnBrk="1" hangingPunct="1"/>
              <a:t>31</a:t>
            </a:fld>
            <a:endParaRPr lang="en-US" altLang="en-US" sz="1200"/>
          </a:p>
        </p:txBody>
      </p:sp>
      <p:sp>
        <p:nvSpPr>
          <p:cNvPr id="82947" name="Rectangle 2">
            <a:extLst>
              <a:ext uri="{FF2B5EF4-FFF2-40B4-BE49-F238E27FC236}">
                <a16:creationId xmlns:a16="http://schemas.microsoft.com/office/drawing/2014/main" id="{EE9704A4-FD47-21F5-8E71-B656AE77B50B}"/>
              </a:ext>
            </a:extLst>
          </p:cNvPr>
          <p:cNvSpPr>
            <a:spLocks noChangeArrowheads="1" noTextEdit="1"/>
          </p:cNvSpPr>
          <p:nvPr>
            <p:ph type="sldImg"/>
          </p:nvPr>
        </p:nvSpPr>
        <p:spPr>
          <a:ln/>
        </p:spPr>
      </p:sp>
      <p:sp>
        <p:nvSpPr>
          <p:cNvPr id="82948" name="Rectangle 3">
            <a:extLst>
              <a:ext uri="{FF2B5EF4-FFF2-40B4-BE49-F238E27FC236}">
                <a16:creationId xmlns:a16="http://schemas.microsoft.com/office/drawing/2014/main" id="{35E3F5FB-607A-6081-39EE-CF7180179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0937530-31CB-BDD0-C5B5-6C83C3FAA6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B55854C8-32FB-534E-BFB5-90D8A662324E}" type="slidenum">
              <a:rPr lang="en-US" altLang="en-US" sz="1200"/>
              <a:pPr eaLnBrk="1" hangingPunct="1"/>
              <a:t>32</a:t>
            </a:fld>
            <a:endParaRPr lang="en-US" altLang="en-US" sz="1200"/>
          </a:p>
        </p:txBody>
      </p:sp>
      <p:sp>
        <p:nvSpPr>
          <p:cNvPr id="84995" name="Rectangle 2">
            <a:extLst>
              <a:ext uri="{FF2B5EF4-FFF2-40B4-BE49-F238E27FC236}">
                <a16:creationId xmlns:a16="http://schemas.microsoft.com/office/drawing/2014/main" id="{872BEC69-4ADD-D14D-BC46-B5B13948CCBF}"/>
              </a:ext>
            </a:extLst>
          </p:cNvPr>
          <p:cNvSpPr>
            <a:spLocks noChangeArrowheads="1" noTextEdit="1"/>
          </p:cNvSpPr>
          <p:nvPr>
            <p:ph type="sldImg"/>
          </p:nvPr>
        </p:nvSpPr>
        <p:spPr>
          <a:ln/>
        </p:spPr>
      </p:sp>
      <p:sp>
        <p:nvSpPr>
          <p:cNvPr id="84996" name="Rectangle 3">
            <a:extLst>
              <a:ext uri="{FF2B5EF4-FFF2-40B4-BE49-F238E27FC236}">
                <a16:creationId xmlns:a16="http://schemas.microsoft.com/office/drawing/2014/main" id="{34B61D0A-E51F-0BAF-5671-DC7B2629BE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8652BEC-8D54-3CF1-71DF-F1B07EB97C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D4CABAE5-55C6-634A-A3F0-2D983265A374}" type="slidenum">
              <a:rPr lang="en-US" altLang="en-US" sz="1200"/>
              <a:pPr eaLnBrk="1" hangingPunct="1"/>
              <a:t>33</a:t>
            </a:fld>
            <a:endParaRPr lang="en-US" altLang="en-US" sz="1200"/>
          </a:p>
        </p:txBody>
      </p:sp>
      <p:sp>
        <p:nvSpPr>
          <p:cNvPr id="87043" name="Rectangle 2">
            <a:extLst>
              <a:ext uri="{FF2B5EF4-FFF2-40B4-BE49-F238E27FC236}">
                <a16:creationId xmlns:a16="http://schemas.microsoft.com/office/drawing/2014/main" id="{89A98D4C-3512-4836-0537-08B43E3E11E3}"/>
              </a:ext>
            </a:extLst>
          </p:cNvPr>
          <p:cNvSpPr>
            <a:spLocks noChangeArrowheads="1" noTextEdit="1"/>
          </p:cNvSpPr>
          <p:nvPr>
            <p:ph type="sldImg"/>
          </p:nvPr>
        </p:nvSpPr>
        <p:spPr>
          <a:ln/>
        </p:spPr>
      </p:sp>
      <p:sp>
        <p:nvSpPr>
          <p:cNvPr id="87044" name="Rectangle 3">
            <a:extLst>
              <a:ext uri="{FF2B5EF4-FFF2-40B4-BE49-F238E27FC236}">
                <a16:creationId xmlns:a16="http://schemas.microsoft.com/office/drawing/2014/main" id="{B4CBDC1D-75EC-402D-2AA5-AC372C79EB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66FEC16-FAB3-5129-BA60-E94662027A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2568E232-A208-6948-8E20-036A48463CA3}" type="slidenum">
              <a:rPr lang="en-US" altLang="en-US" sz="1200"/>
              <a:pPr eaLnBrk="1" hangingPunct="1"/>
              <a:t>34</a:t>
            </a:fld>
            <a:endParaRPr lang="en-US" altLang="en-US" sz="1200"/>
          </a:p>
        </p:txBody>
      </p:sp>
      <p:sp>
        <p:nvSpPr>
          <p:cNvPr id="89091" name="Rectangle 2">
            <a:extLst>
              <a:ext uri="{FF2B5EF4-FFF2-40B4-BE49-F238E27FC236}">
                <a16:creationId xmlns:a16="http://schemas.microsoft.com/office/drawing/2014/main" id="{E27A4D96-0B98-9B1B-DBB5-28D72459AA44}"/>
              </a:ext>
            </a:extLst>
          </p:cNvPr>
          <p:cNvSpPr>
            <a:spLocks noChangeArrowheads="1"/>
          </p:cNvSpPr>
          <p:nvPr>
            <p:ph type="sldImg"/>
          </p:nvPr>
        </p:nvSpPr>
        <p:spPr>
          <a:solidFill>
            <a:srgbClr val="FFFFFF"/>
          </a:solidFill>
          <a:ln/>
        </p:spPr>
      </p:sp>
      <p:sp>
        <p:nvSpPr>
          <p:cNvPr id="89092" name="Rectangle 3">
            <a:extLst>
              <a:ext uri="{FF2B5EF4-FFF2-40B4-BE49-F238E27FC236}">
                <a16:creationId xmlns:a16="http://schemas.microsoft.com/office/drawing/2014/main" id="{C3606991-AEEB-06E0-75CB-ECDDBB390F3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3F2E73E-17FF-7D77-7C05-4A167871CF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07B1C221-AB00-074A-B340-77CD2FA4137A}" type="slidenum">
              <a:rPr lang="en-US" altLang="en-US" sz="1200"/>
              <a:pPr eaLnBrk="1" hangingPunct="1"/>
              <a:t>35</a:t>
            </a:fld>
            <a:endParaRPr lang="en-US" altLang="en-US" sz="1200"/>
          </a:p>
        </p:txBody>
      </p:sp>
      <p:sp>
        <p:nvSpPr>
          <p:cNvPr id="91139" name="Rectangle 2">
            <a:extLst>
              <a:ext uri="{FF2B5EF4-FFF2-40B4-BE49-F238E27FC236}">
                <a16:creationId xmlns:a16="http://schemas.microsoft.com/office/drawing/2014/main" id="{513F44C7-B9C3-D368-18AA-E46572596FF1}"/>
              </a:ext>
            </a:extLst>
          </p:cNvPr>
          <p:cNvSpPr>
            <a:spLocks noChangeArrowheads="1" noTextEdit="1"/>
          </p:cNvSpPr>
          <p:nvPr>
            <p:ph type="sldImg"/>
          </p:nvPr>
        </p:nvSpPr>
        <p:spPr>
          <a:ln/>
        </p:spPr>
      </p:sp>
      <p:sp>
        <p:nvSpPr>
          <p:cNvPr id="91140" name="Rectangle 3">
            <a:extLst>
              <a:ext uri="{FF2B5EF4-FFF2-40B4-BE49-F238E27FC236}">
                <a16:creationId xmlns:a16="http://schemas.microsoft.com/office/drawing/2014/main" id="{2E1E3F73-F60B-47CE-FE4B-2139AD5CA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15D49C5-8E0D-B7B2-06BA-D70265F9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D07769D7-3E88-854F-BAC3-621BDE9BD16A}" type="slidenum">
              <a:rPr lang="en-US" altLang="en-US" sz="1200"/>
              <a:pPr eaLnBrk="1" hangingPunct="1"/>
              <a:t>36</a:t>
            </a:fld>
            <a:endParaRPr lang="en-US" altLang="en-US" sz="1200"/>
          </a:p>
        </p:txBody>
      </p:sp>
      <p:sp>
        <p:nvSpPr>
          <p:cNvPr id="93187" name="Rectangle 2">
            <a:extLst>
              <a:ext uri="{FF2B5EF4-FFF2-40B4-BE49-F238E27FC236}">
                <a16:creationId xmlns:a16="http://schemas.microsoft.com/office/drawing/2014/main" id="{3C98F446-03A1-1B87-BEA6-D227C792D60B}"/>
              </a:ext>
            </a:extLst>
          </p:cNvPr>
          <p:cNvSpPr>
            <a:spLocks noChangeArrowheads="1" noTextEdit="1"/>
          </p:cNvSpPr>
          <p:nvPr>
            <p:ph type="sldImg"/>
          </p:nvPr>
        </p:nvSpPr>
        <p:spPr>
          <a:ln/>
        </p:spPr>
      </p:sp>
      <p:sp>
        <p:nvSpPr>
          <p:cNvPr id="93188" name="Rectangle 3">
            <a:extLst>
              <a:ext uri="{FF2B5EF4-FFF2-40B4-BE49-F238E27FC236}">
                <a16:creationId xmlns:a16="http://schemas.microsoft.com/office/drawing/2014/main" id="{EE1381B5-EB1E-188A-0D58-F35080069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9391062-B903-855C-FDB8-81F61ECD3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7521D34A-91B7-004C-A4CB-466627835200}" type="slidenum">
              <a:rPr lang="en-US" altLang="en-US" sz="1200"/>
              <a:pPr eaLnBrk="1" hangingPunct="1"/>
              <a:t>37</a:t>
            </a:fld>
            <a:endParaRPr lang="en-US" altLang="en-US" sz="1200"/>
          </a:p>
        </p:txBody>
      </p:sp>
      <p:sp>
        <p:nvSpPr>
          <p:cNvPr id="95235" name="Rectangle 2">
            <a:extLst>
              <a:ext uri="{FF2B5EF4-FFF2-40B4-BE49-F238E27FC236}">
                <a16:creationId xmlns:a16="http://schemas.microsoft.com/office/drawing/2014/main" id="{38C25F7C-A94C-2F77-5A48-0A3B4F5D367A}"/>
              </a:ext>
            </a:extLst>
          </p:cNvPr>
          <p:cNvSpPr>
            <a:spLocks noChangeArrowheads="1"/>
          </p:cNvSpPr>
          <p:nvPr>
            <p:ph type="sldImg"/>
          </p:nvPr>
        </p:nvSpPr>
        <p:spPr>
          <a:solidFill>
            <a:srgbClr val="FFFFFF"/>
          </a:solidFill>
          <a:ln/>
        </p:spPr>
      </p:sp>
      <p:sp>
        <p:nvSpPr>
          <p:cNvPr id="95236" name="Rectangle 3">
            <a:extLst>
              <a:ext uri="{FF2B5EF4-FFF2-40B4-BE49-F238E27FC236}">
                <a16:creationId xmlns:a16="http://schemas.microsoft.com/office/drawing/2014/main" id="{0D3F67A0-D2E5-3407-47A6-DD7B910CC21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4191EC3-CECE-1BBF-2633-E1793AD9C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8C5FBE54-BEAF-894E-B873-5FE8F6D2ACCD}" type="slidenum">
              <a:rPr lang="en-US" altLang="en-US" sz="1200"/>
              <a:pPr eaLnBrk="1" hangingPunct="1"/>
              <a:t>38</a:t>
            </a:fld>
            <a:endParaRPr lang="en-US" altLang="en-US" sz="1200"/>
          </a:p>
        </p:txBody>
      </p:sp>
      <p:sp>
        <p:nvSpPr>
          <p:cNvPr id="97283" name="Rectangle 2">
            <a:extLst>
              <a:ext uri="{FF2B5EF4-FFF2-40B4-BE49-F238E27FC236}">
                <a16:creationId xmlns:a16="http://schemas.microsoft.com/office/drawing/2014/main" id="{5CCD5E2F-AD82-A5FC-1108-3AE3E3FCE9A8}"/>
              </a:ext>
            </a:extLst>
          </p:cNvPr>
          <p:cNvSpPr>
            <a:spLocks noChangeArrowheads="1" noTextEdit="1"/>
          </p:cNvSpPr>
          <p:nvPr>
            <p:ph type="sldImg"/>
          </p:nvPr>
        </p:nvSpPr>
        <p:spPr>
          <a:ln/>
        </p:spPr>
      </p:sp>
      <p:sp>
        <p:nvSpPr>
          <p:cNvPr id="97284" name="Rectangle 3">
            <a:extLst>
              <a:ext uri="{FF2B5EF4-FFF2-40B4-BE49-F238E27FC236}">
                <a16:creationId xmlns:a16="http://schemas.microsoft.com/office/drawing/2014/main" id="{5AA070BC-0171-11F7-D6E8-8BC0FEB9B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9895E8D9-588F-E288-31B7-87C696BA72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buClr>
                <a:srgbClr val="0000FF"/>
              </a:buClr>
            </a:pPr>
            <a:fld id="{20F59DC4-1CA2-4B46-BE38-ADD22CD9491D}" type="slidenum">
              <a:rPr lang="en-US" altLang="en-US" sz="1200">
                <a:solidFill>
                  <a:srgbClr val="000000"/>
                </a:solidFill>
              </a:rPr>
              <a:pPr eaLnBrk="1" hangingPunct="1">
                <a:buClr>
                  <a:srgbClr val="0000FF"/>
                </a:buClr>
              </a:pPr>
              <a:t>39</a:t>
            </a:fld>
            <a:endParaRPr lang="en-US" altLang="en-US" sz="1200">
              <a:solidFill>
                <a:srgbClr val="000000"/>
              </a:solidFill>
            </a:endParaRPr>
          </a:p>
        </p:txBody>
      </p:sp>
      <p:sp>
        <p:nvSpPr>
          <p:cNvPr id="99331" name="Rectangle 2">
            <a:extLst>
              <a:ext uri="{FF2B5EF4-FFF2-40B4-BE49-F238E27FC236}">
                <a16:creationId xmlns:a16="http://schemas.microsoft.com/office/drawing/2014/main" id="{00865F79-CFF7-FD25-0331-F13E02ADAE9B}"/>
              </a:ext>
            </a:extLst>
          </p:cNvPr>
          <p:cNvSpPr>
            <a:spLocks noChangeArrowheads="1"/>
          </p:cNvSpPr>
          <p:nvPr>
            <p:ph type="sldImg"/>
          </p:nvPr>
        </p:nvSpPr>
        <p:spPr>
          <a:solidFill>
            <a:srgbClr val="FFFFFF"/>
          </a:solidFill>
          <a:ln/>
        </p:spPr>
      </p:sp>
      <p:sp>
        <p:nvSpPr>
          <p:cNvPr id="99332" name="Rectangle 3">
            <a:extLst>
              <a:ext uri="{FF2B5EF4-FFF2-40B4-BE49-F238E27FC236}">
                <a16:creationId xmlns:a16="http://schemas.microsoft.com/office/drawing/2014/main" id="{6BE290BA-42E4-33DB-5542-D1EBCA64988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8980204-33AE-EFCC-41A2-E1C2A0A99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E68A5E36-4866-6C4B-A42D-F99647F174A2}" type="slidenum">
              <a:rPr lang="en-US" altLang="en-US" sz="1200"/>
              <a:pPr eaLnBrk="1" hangingPunct="1"/>
              <a:t>4</a:t>
            </a:fld>
            <a:endParaRPr lang="en-US" altLang="en-US" sz="1200"/>
          </a:p>
        </p:txBody>
      </p:sp>
      <p:sp>
        <p:nvSpPr>
          <p:cNvPr id="27651" name="Rectangle 2">
            <a:extLst>
              <a:ext uri="{FF2B5EF4-FFF2-40B4-BE49-F238E27FC236}">
                <a16:creationId xmlns:a16="http://schemas.microsoft.com/office/drawing/2014/main" id="{F9037255-FE2C-D700-01A6-852874EA0186}"/>
              </a:ext>
            </a:extLst>
          </p:cNvPr>
          <p:cNvSpPr>
            <a:spLocks noChangeArrowheads="1" noTextEdit="1"/>
          </p:cNvSpPr>
          <p:nvPr>
            <p:ph type="sldImg"/>
          </p:nvPr>
        </p:nvSpPr>
        <p:spPr>
          <a:ln/>
        </p:spPr>
      </p:sp>
      <p:sp>
        <p:nvSpPr>
          <p:cNvPr id="27652" name="Rectangle 3">
            <a:extLst>
              <a:ext uri="{FF2B5EF4-FFF2-40B4-BE49-F238E27FC236}">
                <a16:creationId xmlns:a16="http://schemas.microsoft.com/office/drawing/2014/main" id="{653647A2-2C59-B5E6-6A4D-F7FAB719B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Introducing the Transition</a:t>
            </a:r>
            <a:r>
              <a:rPr lang="en-US" altLang="en-US" b="1" baseline="30000">
                <a:latin typeface="Times New Roman" panose="02020603050405020304" pitchFamily="18" charset="0"/>
                <a:ea typeface="ＭＳ Ｐゴシック" panose="020B0600070205080204" pitchFamily="34" charset="-128"/>
              </a:rPr>
              <a:t>®</a:t>
            </a:r>
            <a:r>
              <a:rPr lang="en-US" altLang="en-US" b="1">
                <a:latin typeface="Times New Roman" panose="02020603050405020304" pitchFamily="18" charset="0"/>
                <a:ea typeface="ＭＳ Ｐゴシック" panose="020B0600070205080204" pitchFamily="34" charset="-128"/>
              </a:rPr>
              <a:t>.</a:t>
            </a:r>
          </a:p>
          <a:p>
            <a:pPr eaLnBrk="1" hangingPunct="1"/>
            <a:r>
              <a:rPr lang="en-US" altLang="en-US" b="1">
                <a:latin typeface="Times New Roman" panose="02020603050405020304" pitchFamily="18" charset="0"/>
                <a:ea typeface="ＭＳ Ｐゴシック" panose="020B0600070205080204" pitchFamily="34" charset="-128"/>
              </a:rPr>
              <a:t>It will fly a distance of 725 kilometers at speeds of 115 miles/hour.</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0F80B023-49EC-B207-E624-5C36248ED02A}"/>
              </a:ext>
            </a:extLst>
          </p:cNvPr>
          <p:cNvSpPr>
            <a:spLocks noGrp="1" noRot="1" noChangeAspect="1"/>
          </p:cNvSpPr>
          <p:nvPr>
            <p:ph type="sldImg"/>
          </p:nvPr>
        </p:nvSpPr>
        <p:spPr>
          <a:ln/>
        </p:spPr>
      </p:sp>
      <p:sp>
        <p:nvSpPr>
          <p:cNvPr id="101379" name="Rectangle 3">
            <a:extLst>
              <a:ext uri="{FF2B5EF4-FFF2-40B4-BE49-F238E27FC236}">
                <a16:creationId xmlns:a16="http://schemas.microsoft.com/office/drawing/2014/main" id="{DAB212B8-33FF-DB1C-412B-DF0D30F73A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4AEB8324-5ABC-0719-A221-9AD3E0CF1F6D}"/>
              </a:ext>
            </a:extLst>
          </p:cNvPr>
          <p:cNvSpPr>
            <a:spLocks noGrp="1" noRot="1" noChangeAspect="1"/>
          </p:cNvSpPr>
          <p:nvPr>
            <p:ph type="sldImg"/>
          </p:nvPr>
        </p:nvSpPr>
        <p:spPr>
          <a:solidFill>
            <a:srgbClr val="FFFFFF"/>
          </a:solidFill>
          <a:ln/>
        </p:spPr>
      </p:sp>
      <p:sp>
        <p:nvSpPr>
          <p:cNvPr id="114691" name="Notes Placeholder 2">
            <a:extLst>
              <a:ext uri="{FF2B5EF4-FFF2-40B4-BE49-F238E27FC236}">
                <a16:creationId xmlns:a16="http://schemas.microsoft.com/office/drawing/2014/main" id="{DA07582D-ECCF-910B-09FF-44AFAFEBFA73}"/>
              </a:ext>
            </a:extLst>
          </p:cNvPr>
          <p:cNvSpPr>
            <a:spLocks noGrp="1"/>
          </p:cNvSpPr>
          <p:nvPr>
            <p:ph type="body" idx="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altLang="en-US" sz="1100" b="1">
                <a:latin typeface="Times New Roman" panose="02020603050405020304" pitchFamily="18" charset="0"/>
                <a:ea typeface="ＭＳ 明朝" panose="02020609040205080304" pitchFamily="49" charset="-128"/>
              </a:rPr>
              <a:t>• Love God</a:t>
            </a:r>
            <a:endParaRPr lang="en-US" altLang="en-US" b="1">
              <a:latin typeface="Times New Roman" panose="02020603050405020304" pitchFamily="18" charset="0"/>
              <a:ea typeface="ＭＳ 明朝" panose="02020609040205080304" pitchFamily="49" charset="-128"/>
            </a:endParaRPr>
          </a:p>
          <a:p>
            <a:pPr marL="822325" indent="-273050" algn="just" eaLnBrk="1" hangingPunct="1">
              <a:spcBef>
                <a:spcPts val="1200"/>
              </a:spcBef>
              <a:spcAft>
                <a:spcPts val="300"/>
              </a:spcAft>
            </a:pPr>
            <a:r>
              <a:rPr lang="en-US" altLang="en-US" b="1">
                <a:latin typeface="Times" pitchFamily="-107" charset="0"/>
                <a:ea typeface="ＭＳ Ｐゴシック" panose="020B0600070205080204" pitchFamily="34" charset="-128"/>
              </a:rPr>
              <a:t>Where it starts—and ends—is in our call to LOVE.  As Paul noted, “The greatest of these is love” (1 Cor. 13:13).  </a:t>
            </a:r>
            <a:endParaRPr lang="en-US" altLang="en-US" b="1">
              <a:latin typeface="Times New Roman" panose="02020603050405020304" pitchFamily="18" charset="0"/>
              <a:ea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pitchFamily="-107" charset="0"/>
                <a:ea typeface="ＭＳ Ｐゴシック" panose="020B0600070205080204" pitchFamily="34" charset="-128"/>
              </a:rPr>
              <a:t>What is the most important thing we do as a church?  It begins with loving the God who loves us.  </a:t>
            </a:r>
            <a:endParaRPr lang="en-US" altLang="en-US" b="1">
              <a:latin typeface="Times New Roman" panose="02020603050405020304" pitchFamily="18" charset="0"/>
              <a:ea typeface="ＭＳ Ｐゴシック" panose="020B0600070205080204" pitchFamily="34" charset="-128"/>
            </a:endParaRPr>
          </a:p>
          <a:p>
            <a:pPr marL="822325" indent="-273050" algn="ctr" eaLnBrk="1" hangingPunct="1">
              <a:spcBef>
                <a:spcPts val="1200"/>
              </a:spcBef>
            </a:pPr>
            <a:r>
              <a:rPr lang="en-US" altLang="en-US" sz="1100" b="1">
                <a:latin typeface="Times New Roman" panose="02020603050405020304" pitchFamily="18" charset="0"/>
                <a:ea typeface="ＭＳ 明朝" panose="02020609040205080304" pitchFamily="49" charset="-128"/>
              </a:rPr>
              <a:t>• Love Church</a:t>
            </a:r>
            <a:endParaRPr lang="en-US" altLang="en-US" b="1">
              <a:latin typeface="Times New Roman" panose="02020603050405020304" pitchFamily="18" charset="0"/>
              <a:ea typeface="ＭＳ 明朝" panose="02020609040205080304" pitchFamily="49" charset="-128"/>
            </a:endParaRPr>
          </a:p>
          <a:p>
            <a:pPr marL="822325" indent="-273050" algn="just" eaLnBrk="1" hangingPunct="1">
              <a:spcBef>
                <a:spcPts val="1200"/>
              </a:spcBef>
              <a:spcAft>
                <a:spcPts val="300"/>
              </a:spcAft>
            </a:pPr>
            <a:r>
              <a:rPr lang="en-US" altLang="en-US" b="1">
                <a:latin typeface="Times" pitchFamily="-107" charset="0"/>
                <a:ea typeface="ＭＳ Ｐゴシック" panose="020B0600070205080204" pitchFamily="34" charset="-128"/>
              </a:rPr>
              <a:t>Do you genuinely love him?  If you don’t, then nothing else you do counts, really.</a:t>
            </a:r>
            <a:endParaRPr lang="en-US" altLang="en-US" b="1">
              <a:latin typeface="Times New Roman" panose="02020603050405020304" pitchFamily="18" charset="0"/>
              <a:ea typeface="ＭＳ Ｐゴシック" panose="020B0600070205080204" pitchFamily="34" charset="-128"/>
            </a:endParaRPr>
          </a:p>
          <a:p>
            <a:pPr marL="822325" indent="-273050" algn="just" eaLnBrk="1" hangingPunct="1">
              <a:spcBef>
                <a:spcPts val="1200"/>
              </a:spcBef>
              <a:spcAft>
                <a:spcPts val="300"/>
              </a:spcAft>
            </a:pPr>
            <a:r>
              <a:rPr lang="en-US" altLang="en-US" b="1">
                <a:latin typeface="Times" pitchFamily="-107" charset="0"/>
                <a:ea typeface="ＭＳ Ｐゴシック" panose="020B0600070205080204" pitchFamily="34" charset="-128"/>
              </a:rPr>
              <a:t>The second thing He said right after this: to love your neighbor as yourself.  </a:t>
            </a:r>
            <a:endParaRPr lang="en-US" altLang="en-US" b="1">
              <a:latin typeface="Times New Roman" panose="02020603050405020304" pitchFamily="18" charset="0"/>
              <a:ea typeface="ＭＳ Ｐゴシック" panose="020B0600070205080204" pitchFamily="34" charset="-128"/>
            </a:endParaRPr>
          </a:p>
          <a:p>
            <a:pPr marL="822325" indent="-273050" algn="ctr" eaLnBrk="1" hangingPunct="1">
              <a:spcBef>
                <a:spcPts val="1200"/>
              </a:spcBef>
            </a:pPr>
            <a:r>
              <a:rPr lang="en-US" altLang="en-US" sz="1100" b="1">
                <a:latin typeface="Times New Roman" panose="02020603050405020304" pitchFamily="18" charset="0"/>
                <a:ea typeface="ＭＳ 明朝" panose="02020609040205080304" pitchFamily="49" charset="-128"/>
              </a:rPr>
              <a:t>• Love Nations</a:t>
            </a:r>
            <a:endParaRPr lang="en-US" altLang="en-US" b="1">
              <a:latin typeface="Times New Roman" panose="02020603050405020304" pitchFamily="18" charset="0"/>
              <a:ea typeface="ＭＳ 明朝" panose="02020609040205080304" pitchFamily="49" charset="-128"/>
            </a:endParaRPr>
          </a:p>
          <a:p>
            <a:pPr marL="822325" indent="-273050" algn="just" eaLnBrk="1" hangingPunct="1">
              <a:spcBef>
                <a:spcPts val="1200"/>
              </a:spcBef>
              <a:spcAft>
                <a:spcPts val="300"/>
              </a:spcAft>
            </a:pPr>
            <a:r>
              <a:rPr lang="en-US" altLang="en-US" b="1">
                <a:latin typeface="Times" pitchFamily="-107" charset="0"/>
                <a:ea typeface="ＭＳ Ｐゴシック" panose="020B0600070205080204" pitchFamily="34" charset="-128"/>
              </a:rPr>
              <a:t>But who is your neighbor?  It starts right here in the body—to love the church—but then it extends from this “close neighbor” to those who are out of the reach of this fellowship where we love the nations.  Our leadership is committed to make all that we do revolve around one of these three priorities.</a:t>
            </a:r>
            <a:endParaRPr lang="en-US" altLang="en-US" b="1">
              <a:latin typeface="Times New Roman" panose="02020603050405020304" pitchFamily="18" charset="0"/>
              <a:ea typeface="ＭＳ Ｐゴシック" panose="020B0600070205080204" pitchFamily="34" charset="-128"/>
            </a:endParaRPr>
          </a:p>
          <a:p>
            <a:pPr marL="822325" indent="-273050" eaLnBrk="1" hangingPunct="1"/>
            <a:endParaRPr lang="en-US" altLang="en-US">
              <a:latin typeface="Times New Roman" panose="02020603050405020304" pitchFamily="18" charset="0"/>
              <a:ea typeface="ＭＳ Ｐゴシック" panose="020B0600070205080204" pitchFamily="34" charset="-128"/>
            </a:endParaRPr>
          </a:p>
        </p:txBody>
      </p:sp>
      <p:sp>
        <p:nvSpPr>
          <p:cNvPr id="114692" name="Slide Number Placeholder 3">
            <a:extLst>
              <a:ext uri="{FF2B5EF4-FFF2-40B4-BE49-F238E27FC236}">
                <a16:creationId xmlns:a16="http://schemas.microsoft.com/office/drawing/2014/main" id="{8CB04762-0BC2-0C0A-0CAD-58E3E696C251}"/>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r"/>
            <a:fld id="{780543B3-4A5B-664E-A9E1-C3FC7BFAB96C}" type="slidenum">
              <a:rPr lang="en-US" altLang="en-US" sz="1200">
                <a:solidFill>
                  <a:srgbClr val="000000"/>
                </a:solidFill>
              </a:rPr>
              <a:pPr algn="r"/>
              <a:t>52</a:t>
            </a:fld>
            <a:endParaRPr lang="en-US" alt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ACFCFC4-D0A0-8C2E-90A0-0F1E4B064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45EB732C-58BB-3E4A-83E5-F8056DBB80FB}" type="slidenum">
              <a:rPr lang="en-US" altLang="en-US" sz="1200"/>
              <a:pPr eaLnBrk="1" hangingPunct="1"/>
              <a:t>53</a:t>
            </a:fld>
            <a:endParaRPr lang="en-US" altLang="en-US" sz="1200"/>
          </a:p>
        </p:txBody>
      </p:sp>
      <p:sp>
        <p:nvSpPr>
          <p:cNvPr id="116739" name="Rectangle 2">
            <a:extLst>
              <a:ext uri="{FF2B5EF4-FFF2-40B4-BE49-F238E27FC236}">
                <a16:creationId xmlns:a16="http://schemas.microsoft.com/office/drawing/2014/main" id="{EF62B1EA-EE8F-3AA8-EA88-7830F2560013}"/>
              </a:ext>
            </a:extLst>
          </p:cNvPr>
          <p:cNvSpPr>
            <a:spLocks noChangeArrowheads="1" noTextEdit="1"/>
          </p:cNvSpPr>
          <p:nvPr>
            <p:ph type="sldImg"/>
          </p:nvPr>
        </p:nvSpPr>
        <p:spPr>
          <a:ln/>
        </p:spPr>
      </p:sp>
      <p:sp>
        <p:nvSpPr>
          <p:cNvPr id="116740" name="Rectangle 3">
            <a:extLst>
              <a:ext uri="{FF2B5EF4-FFF2-40B4-BE49-F238E27FC236}">
                <a16:creationId xmlns:a16="http://schemas.microsoft.com/office/drawing/2014/main" id="{8484D4F6-7B98-9B9B-C46E-75D1CDD4CD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A09BB9A-9409-944E-5022-590E6EBB7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5F33A5FE-5C45-D24B-B88E-2764D36E85F9}" type="slidenum">
              <a:rPr lang="en-US" altLang="en-US" sz="1200"/>
              <a:pPr eaLnBrk="1" hangingPunct="1"/>
              <a:t>54</a:t>
            </a:fld>
            <a:endParaRPr lang="en-US" altLang="en-US" sz="1200"/>
          </a:p>
        </p:txBody>
      </p:sp>
      <p:sp>
        <p:nvSpPr>
          <p:cNvPr id="118787" name="Rectangle 2">
            <a:extLst>
              <a:ext uri="{FF2B5EF4-FFF2-40B4-BE49-F238E27FC236}">
                <a16:creationId xmlns:a16="http://schemas.microsoft.com/office/drawing/2014/main" id="{6175C871-ABB6-CC2D-E0DD-045F3AB57BFB}"/>
              </a:ext>
            </a:extLst>
          </p:cNvPr>
          <p:cNvSpPr>
            <a:spLocks noChangeArrowheads="1" noTextEdit="1"/>
          </p:cNvSpPr>
          <p:nvPr>
            <p:ph type="sldImg"/>
          </p:nvPr>
        </p:nvSpPr>
        <p:spPr>
          <a:ln/>
        </p:spPr>
      </p:sp>
      <p:sp>
        <p:nvSpPr>
          <p:cNvPr id="118788" name="Rectangle 3">
            <a:extLst>
              <a:ext uri="{FF2B5EF4-FFF2-40B4-BE49-F238E27FC236}">
                <a16:creationId xmlns:a16="http://schemas.microsoft.com/office/drawing/2014/main" id="{64FF51BA-D1D9-11C3-180C-1DD99A689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51217C1-227B-4187-09AE-7D60D22205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11792558-B40C-6F49-822F-799D19C4BACA}" type="slidenum">
              <a:rPr lang="en-US" altLang="en-US" sz="1200"/>
              <a:pPr eaLnBrk="1" hangingPunct="1"/>
              <a:t>55</a:t>
            </a:fld>
            <a:endParaRPr lang="en-US" altLang="en-US" sz="1200"/>
          </a:p>
        </p:txBody>
      </p:sp>
      <p:sp>
        <p:nvSpPr>
          <p:cNvPr id="120835" name="Rectangle 2">
            <a:extLst>
              <a:ext uri="{FF2B5EF4-FFF2-40B4-BE49-F238E27FC236}">
                <a16:creationId xmlns:a16="http://schemas.microsoft.com/office/drawing/2014/main" id="{5FE2234A-95DB-3491-57B1-8CAF43EA7134}"/>
              </a:ext>
            </a:extLst>
          </p:cNvPr>
          <p:cNvSpPr>
            <a:spLocks noChangeArrowheads="1" noTextEdit="1"/>
          </p:cNvSpPr>
          <p:nvPr>
            <p:ph type="sldImg"/>
          </p:nvPr>
        </p:nvSpPr>
        <p:spPr>
          <a:ln/>
        </p:spPr>
      </p:sp>
      <p:sp>
        <p:nvSpPr>
          <p:cNvPr id="120836" name="Rectangle 3">
            <a:extLst>
              <a:ext uri="{FF2B5EF4-FFF2-40B4-BE49-F238E27FC236}">
                <a16:creationId xmlns:a16="http://schemas.microsoft.com/office/drawing/2014/main" id="{FF773935-03B2-C7A6-7E66-DBEEF9844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EC37DA3-4FF0-30B9-79A6-BD9090C2FA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E204F636-3A64-5F47-BDC1-5F2F177B0858}" type="slidenum">
              <a:rPr lang="en-US" altLang="en-US" sz="1200"/>
              <a:pPr eaLnBrk="1" hangingPunct="1"/>
              <a:t>5</a:t>
            </a:fld>
            <a:endParaRPr lang="en-US" altLang="en-US" sz="1200"/>
          </a:p>
        </p:txBody>
      </p:sp>
      <p:sp>
        <p:nvSpPr>
          <p:cNvPr id="29699" name="Rectangle 2">
            <a:extLst>
              <a:ext uri="{FF2B5EF4-FFF2-40B4-BE49-F238E27FC236}">
                <a16:creationId xmlns:a16="http://schemas.microsoft.com/office/drawing/2014/main" id="{55C4ECF4-1A21-8CC6-C306-F2DCD81D581E}"/>
              </a:ext>
            </a:extLst>
          </p:cNvPr>
          <p:cNvSpPr>
            <a:spLocks noChangeArrowheads="1" noTextEdit="1"/>
          </p:cNvSpPr>
          <p:nvPr>
            <p:ph type="sldImg"/>
          </p:nvPr>
        </p:nvSpPr>
        <p:spPr>
          <a:ln/>
        </p:spPr>
      </p:sp>
      <p:sp>
        <p:nvSpPr>
          <p:cNvPr id="29700" name="Rectangle 3">
            <a:extLst>
              <a:ext uri="{FF2B5EF4-FFF2-40B4-BE49-F238E27FC236}">
                <a16:creationId xmlns:a16="http://schemas.microsoft.com/office/drawing/2014/main" id="{F2A977E4-C770-2792-856F-553A077E8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However, requires a special license to fly AND drive!</a:t>
            </a:r>
          </a:p>
          <a:p>
            <a:pPr eaLnBrk="1" hangingPunct="1"/>
            <a:endParaRPr lang="en-US" altLang="en-US" b="1">
              <a:latin typeface="Times New Roman" panose="02020603050405020304" pitchFamily="18" charset="0"/>
              <a:ea typeface="ＭＳ Ｐゴシック" panose="020B0600070205080204" pitchFamily="34" charset="-128"/>
            </a:endParaRPr>
          </a:p>
          <a:p>
            <a:pPr eaLnBrk="1" hangingPunct="1"/>
            <a:r>
              <a:rPr lang="en-US" altLang="en-US" b="1">
                <a:latin typeface="Times New Roman" panose="02020603050405020304" pitchFamily="18" charset="0"/>
                <a:ea typeface="ＭＳ Ｐゴシック" panose="020B0600070205080204" pitchFamily="34" charset="-128"/>
              </a:rPr>
              <a:t>Terrafugia has completed flight testing of the Transition POC (Proof of Concept). </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F6141F1-0FBE-4BA2-0CCB-7F1F65B762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87D3E767-34F1-1A48-A98A-D690F33D38F1}" type="slidenum">
              <a:rPr lang="en-US" altLang="en-US" sz="1200"/>
              <a:pPr eaLnBrk="1" hangingPunct="1"/>
              <a:t>6</a:t>
            </a:fld>
            <a:endParaRPr lang="en-US" altLang="en-US" sz="1200"/>
          </a:p>
        </p:txBody>
      </p:sp>
      <p:sp>
        <p:nvSpPr>
          <p:cNvPr id="31747" name="Rectangle 2">
            <a:extLst>
              <a:ext uri="{FF2B5EF4-FFF2-40B4-BE49-F238E27FC236}">
                <a16:creationId xmlns:a16="http://schemas.microsoft.com/office/drawing/2014/main" id="{152B63A4-E8A6-8641-55A4-E636A85A9446}"/>
              </a:ext>
            </a:extLst>
          </p:cNvPr>
          <p:cNvSpPr>
            <a:spLocks noChangeArrowheads="1" noTextEdit="1"/>
          </p:cNvSpPr>
          <p:nvPr>
            <p:ph type="sldImg"/>
          </p:nvPr>
        </p:nvSpPr>
        <p:spPr>
          <a:ln/>
        </p:spPr>
      </p:sp>
      <p:sp>
        <p:nvSpPr>
          <p:cNvPr id="31748" name="Rectangle 3">
            <a:extLst>
              <a:ext uri="{FF2B5EF4-FFF2-40B4-BE49-F238E27FC236}">
                <a16:creationId xmlns:a16="http://schemas.microsoft.com/office/drawing/2014/main" id="{FE5A0478-9BF5-49D5-C6AB-0288FB201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b="1">
                <a:latin typeface="Times New Roman" panose="02020603050405020304" pitchFamily="18" charset="0"/>
                <a:ea typeface="ＭＳ Ｐゴシック" panose="020B0600070205080204" pitchFamily="34" charset="-128"/>
              </a:rPr>
              <a:t>Drive?  Yep!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293A07C-BCD5-4D9A-57D2-D263297BF1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6FB765B0-32FC-6549-BBAC-467F95DD55A2}" type="slidenum">
              <a:rPr lang="en-US" altLang="en-US" sz="1200"/>
              <a:pPr eaLnBrk="1" hangingPunct="1"/>
              <a:t>7</a:t>
            </a:fld>
            <a:endParaRPr lang="en-US" altLang="en-US" sz="1200"/>
          </a:p>
        </p:txBody>
      </p:sp>
      <p:sp>
        <p:nvSpPr>
          <p:cNvPr id="33795" name="Rectangle 2">
            <a:extLst>
              <a:ext uri="{FF2B5EF4-FFF2-40B4-BE49-F238E27FC236}">
                <a16:creationId xmlns:a16="http://schemas.microsoft.com/office/drawing/2014/main" id="{11EB5162-4017-32CC-F18A-F2B8D4A7E13A}"/>
              </a:ext>
            </a:extLst>
          </p:cNvPr>
          <p:cNvSpPr>
            <a:spLocks noChangeArrowheads="1" noTextEdit="1"/>
          </p:cNvSpPr>
          <p:nvPr>
            <p:ph type="sldImg"/>
          </p:nvPr>
        </p:nvSpPr>
        <p:spPr>
          <a:ln/>
        </p:spPr>
      </p:sp>
      <p:sp>
        <p:nvSpPr>
          <p:cNvPr id="33796" name="Rectangle 3">
            <a:extLst>
              <a:ext uri="{FF2B5EF4-FFF2-40B4-BE49-F238E27FC236}">
                <a16:creationId xmlns:a16="http://schemas.microsoft.com/office/drawing/2014/main" id="{96023987-9614-1FAC-BF43-A5B2080360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Simply land at the airport, fold your wings up and drive home.</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C32BEB5-DFB4-774F-E2BC-36E42BD8C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B53BEF97-55CB-7D4F-A6B8-F2F5C2B861A9}" type="slidenum">
              <a:rPr lang="en-US" altLang="en-US" sz="1200"/>
              <a:pPr eaLnBrk="1" hangingPunct="1"/>
              <a:t>8</a:t>
            </a:fld>
            <a:endParaRPr lang="en-US" altLang="en-US" sz="1200"/>
          </a:p>
        </p:txBody>
      </p:sp>
      <p:sp>
        <p:nvSpPr>
          <p:cNvPr id="35843" name="Rectangle 2">
            <a:extLst>
              <a:ext uri="{FF2B5EF4-FFF2-40B4-BE49-F238E27FC236}">
                <a16:creationId xmlns:a16="http://schemas.microsoft.com/office/drawing/2014/main" id="{B0469F98-340C-868A-2C75-FD638F1868FC}"/>
              </a:ext>
            </a:extLst>
          </p:cNvPr>
          <p:cNvSpPr>
            <a:spLocks noChangeArrowheads="1" noTextEdit="1"/>
          </p:cNvSpPr>
          <p:nvPr>
            <p:ph type="sldImg"/>
          </p:nvPr>
        </p:nvSpPr>
        <p:spPr>
          <a:ln/>
        </p:spPr>
      </p:sp>
      <p:sp>
        <p:nvSpPr>
          <p:cNvPr id="35844" name="Rectangle 3">
            <a:extLst>
              <a:ext uri="{FF2B5EF4-FFF2-40B4-BE49-F238E27FC236}">
                <a16:creationId xmlns:a16="http://schemas.microsoft.com/office/drawing/2014/main" id="{9BB7667C-805D-453A-ACA7-8FE757964A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a:latin typeface="Times New Roman" panose="02020603050405020304" pitchFamily="18" charset="0"/>
                <a:ea typeface="ＭＳ Ｐゴシック" panose="020B0600070205080204" pitchFamily="34" charset="-128"/>
              </a:rPr>
              <a:t>This way you can by-pass hanger costs at the airport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D2CC7B1-8F99-64F0-1E3B-390B88EF4A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fld id="{F20DE757-1C01-8245-BF7F-4698D2EB1F74}" type="slidenum">
              <a:rPr lang="en-US" altLang="en-US" sz="1200"/>
              <a:pPr eaLnBrk="1" hangingPunct="1"/>
              <a:t>9</a:t>
            </a:fld>
            <a:endParaRPr lang="en-US" altLang="en-US" sz="1200"/>
          </a:p>
        </p:txBody>
      </p:sp>
      <p:sp>
        <p:nvSpPr>
          <p:cNvPr id="37891" name="Rectangle 2">
            <a:extLst>
              <a:ext uri="{FF2B5EF4-FFF2-40B4-BE49-F238E27FC236}">
                <a16:creationId xmlns:a16="http://schemas.microsoft.com/office/drawing/2014/main" id="{73858A89-F06D-8875-1393-EC49A4DB4D4E}"/>
              </a:ext>
            </a:extLst>
          </p:cNvPr>
          <p:cNvSpPr>
            <a:spLocks noChangeArrowheads="1" noTextEdit="1"/>
          </p:cNvSpPr>
          <p:nvPr>
            <p:ph type="sldImg"/>
          </p:nvPr>
        </p:nvSpPr>
        <p:spPr>
          <a:ln/>
        </p:spPr>
      </p:sp>
      <p:sp>
        <p:nvSpPr>
          <p:cNvPr id="37892" name="Rectangle 3">
            <a:extLst>
              <a:ext uri="{FF2B5EF4-FFF2-40B4-BE49-F238E27FC236}">
                <a16:creationId xmlns:a16="http://schemas.microsoft.com/office/drawing/2014/main" id="{E94A0B30-FC44-1D6A-9399-C64FC2E81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panose="02020603050405020304" pitchFamily="18" charset="0"/>
                <a:ea typeface="ＭＳ Ｐゴシック" panose="020B0600070205080204" pitchFamily="34" charset="-128"/>
              </a:rPr>
              <a:t>The time required for the transition from plane to car takes less than 30 seconds. </a:t>
            </a:r>
          </a:p>
          <a:p>
            <a:pPr eaLnBrk="1" hangingPunct="1"/>
            <a:r>
              <a:rPr lang="en-US" altLang="en-US" b="1">
                <a:latin typeface="Times New Roman" panose="02020603050405020304" pitchFamily="18" charset="0"/>
                <a:ea typeface="ＭＳ Ｐゴシック" panose="020B0600070205080204" pitchFamily="34" charset="-128"/>
              </a:rPr>
              <a:t>Vehicle speed 185 km/hour, range is 72.4 km/hr on highways. </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3A8ED5-7DA3-DB0B-A200-844A3492A6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7A4DF7-867E-AD34-4D74-B33DA0BD42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C88D5F-0659-228D-DA07-82A020703227}"/>
              </a:ext>
            </a:extLst>
          </p:cNvPr>
          <p:cNvSpPr>
            <a:spLocks noGrp="1" noChangeArrowheads="1"/>
          </p:cNvSpPr>
          <p:nvPr>
            <p:ph type="sldNum" sz="quarter" idx="12"/>
          </p:nvPr>
        </p:nvSpPr>
        <p:spPr>
          <a:ln/>
        </p:spPr>
        <p:txBody>
          <a:bodyPr/>
          <a:lstStyle>
            <a:lvl1pPr>
              <a:defRPr/>
            </a:lvl1pPr>
          </a:lstStyle>
          <a:p>
            <a:fld id="{2D587969-7052-DE47-A828-A16D614C8772}" type="slidenum">
              <a:rPr lang="en-US" altLang="en-US"/>
              <a:pPr/>
              <a:t>‹#›</a:t>
            </a:fld>
            <a:endParaRPr lang="en-US" altLang="en-US"/>
          </a:p>
        </p:txBody>
      </p:sp>
    </p:spTree>
    <p:extLst>
      <p:ext uri="{BB962C8B-B14F-4D97-AF65-F5344CB8AC3E}">
        <p14:creationId xmlns:p14="http://schemas.microsoft.com/office/powerpoint/2010/main" val="294652032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F7FFA3-B38C-8E99-6BFC-5DED9ECC7D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E9C4D2-C1AC-19BA-7B9A-BFFFFDD848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91B514-CC6C-21D0-6D67-4CBAAF7F3F43}"/>
              </a:ext>
            </a:extLst>
          </p:cNvPr>
          <p:cNvSpPr>
            <a:spLocks noGrp="1" noChangeArrowheads="1"/>
          </p:cNvSpPr>
          <p:nvPr>
            <p:ph type="sldNum" sz="quarter" idx="12"/>
          </p:nvPr>
        </p:nvSpPr>
        <p:spPr>
          <a:ln/>
        </p:spPr>
        <p:txBody>
          <a:bodyPr/>
          <a:lstStyle>
            <a:lvl1pPr>
              <a:defRPr/>
            </a:lvl1pPr>
          </a:lstStyle>
          <a:p>
            <a:fld id="{586FB023-8291-B84E-BD63-D0B46458B9FE}" type="slidenum">
              <a:rPr lang="en-US" altLang="en-US"/>
              <a:pPr/>
              <a:t>‹#›</a:t>
            </a:fld>
            <a:endParaRPr lang="en-US" altLang="en-US"/>
          </a:p>
        </p:txBody>
      </p:sp>
    </p:spTree>
    <p:extLst>
      <p:ext uri="{BB962C8B-B14F-4D97-AF65-F5344CB8AC3E}">
        <p14:creationId xmlns:p14="http://schemas.microsoft.com/office/powerpoint/2010/main" val="257994642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AF1EEB-85E8-FB5B-9662-1DFAAFAAF1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34954-EDB0-9E2D-BF24-8D00416CE9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DD9D0B-321F-C7F7-2512-727A51F8898A}"/>
              </a:ext>
            </a:extLst>
          </p:cNvPr>
          <p:cNvSpPr>
            <a:spLocks noGrp="1" noChangeArrowheads="1"/>
          </p:cNvSpPr>
          <p:nvPr>
            <p:ph type="sldNum" sz="quarter" idx="12"/>
          </p:nvPr>
        </p:nvSpPr>
        <p:spPr>
          <a:ln/>
        </p:spPr>
        <p:txBody>
          <a:bodyPr/>
          <a:lstStyle>
            <a:lvl1pPr>
              <a:defRPr/>
            </a:lvl1pPr>
          </a:lstStyle>
          <a:p>
            <a:fld id="{655E5654-A1D8-1441-B5C7-2A316D896C7C}" type="slidenum">
              <a:rPr lang="en-US" altLang="en-US"/>
              <a:pPr/>
              <a:t>‹#›</a:t>
            </a:fld>
            <a:endParaRPr lang="en-US" altLang="en-US"/>
          </a:p>
        </p:txBody>
      </p:sp>
    </p:spTree>
    <p:extLst>
      <p:ext uri="{BB962C8B-B14F-4D97-AF65-F5344CB8AC3E}">
        <p14:creationId xmlns:p14="http://schemas.microsoft.com/office/powerpoint/2010/main" val="1060630085"/>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7E53BC6E-3BD1-2639-C184-E5AE7A3173D7}"/>
              </a:ext>
            </a:extLst>
          </p:cNvPr>
          <p:cNvSpPr>
            <a:spLocks noGrp="1" noChangeArrowheads="1"/>
          </p:cNvSpPr>
          <p:nvPr>
            <p:ph type="dt" sz="half" idx="10"/>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6" name="Rectangle 140">
            <a:extLst>
              <a:ext uri="{FF2B5EF4-FFF2-40B4-BE49-F238E27FC236}">
                <a16:creationId xmlns:a16="http://schemas.microsoft.com/office/drawing/2014/main" id="{77F29CD3-CAAA-F3EA-7460-92FDC3B256C9}"/>
              </a:ext>
            </a:extLst>
          </p:cNvPr>
          <p:cNvSpPr>
            <a:spLocks noGrp="1" noChangeArrowheads="1"/>
          </p:cNvSpPr>
          <p:nvPr>
            <p:ph type="ftr" sz="quarter" idx="11"/>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7" name="Rectangle 141">
            <a:extLst>
              <a:ext uri="{FF2B5EF4-FFF2-40B4-BE49-F238E27FC236}">
                <a16:creationId xmlns:a16="http://schemas.microsoft.com/office/drawing/2014/main" id="{E5A65274-B8FC-8900-1FF0-20A47863BAF8}"/>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1F91EAF-12A6-2A45-B28F-C2349274D3C7}" type="slidenum">
              <a:rPr lang="en-US" altLang="en-US"/>
              <a:pPr/>
              <a:t>‹#›</a:t>
            </a:fld>
            <a:endParaRPr lang="en-US" altLang="en-US"/>
          </a:p>
        </p:txBody>
      </p:sp>
    </p:spTree>
    <p:extLst>
      <p:ext uri="{BB962C8B-B14F-4D97-AF65-F5344CB8AC3E}">
        <p14:creationId xmlns:p14="http://schemas.microsoft.com/office/powerpoint/2010/main" val="294342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A106C67-FD4D-B819-536C-7BC138426A28}"/>
              </a:ext>
            </a:extLst>
          </p:cNvPr>
          <p:cNvGrpSpPr>
            <a:grpSpLocks/>
          </p:cNvGrpSpPr>
          <p:nvPr/>
        </p:nvGrpSpPr>
        <p:grpSpPr bwMode="auto">
          <a:xfrm>
            <a:off x="2084388" y="296863"/>
            <a:ext cx="6823075" cy="5353050"/>
            <a:chOff x="1313" y="187"/>
            <a:chExt cx="4298" cy="3372"/>
          </a:xfrm>
        </p:grpSpPr>
        <p:grpSp>
          <p:nvGrpSpPr>
            <p:cNvPr id="3" name="Group 3">
              <a:extLst>
                <a:ext uri="{FF2B5EF4-FFF2-40B4-BE49-F238E27FC236}">
                  <a16:creationId xmlns:a16="http://schemas.microsoft.com/office/drawing/2014/main" id="{A3576DCD-47A0-F146-3141-C071353FE572}"/>
                </a:ext>
              </a:extLst>
            </p:cNvPr>
            <p:cNvGrpSpPr>
              <a:grpSpLocks/>
            </p:cNvGrpSpPr>
            <p:nvPr/>
          </p:nvGrpSpPr>
          <p:grpSpPr bwMode="auto">
            <a:xfrm>
              <a:off x="2194" y="601"/>
              <a:ext cx="596" cy="447"/>
              <a:chOff x="0" y="0"/>
              <a:chExt cx="768" cy="576"/>
            </a:xfrm>
          </p:grpSpPr>
          <p:sp>
            <p:nvSpPr>
              <p:cNvPr id="268487" name="Oval 4">
                <a:extLst>
                  <a:ext uri="{FF2B5EF4-FFF2-40B4-BE49-F238E27FC236}">
                    <a16:creationId xmlns:a16="http://schemas.microsoft.com/office/drawing/2014/main" id="{EFDA37F4-3CE4-4A52-9A5F-29CAB77D0996}"/>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88" name="Oval 5">
                <a:extLst>
                  <a:ext uri="{FF2B5EF4-FFF2-40B4-BE49-F238E27FC236}">
                    <a16:creationId xmlns:a16="http://schemas.microsoft.com/office/drawing/2014/main" id="{D7407F35-439D-4868-3F34-5FAF08CA8CD9}"/>
                  </a:ext>
                </a:extLst>
              </p:cNvPr>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 name="Group 6">
              <a:extLst>
                <a:ext uri="{FF2B5EF4-FFF2-40B4-BE49-F238E27FC236}">
                  <a16:creationId xmlns:a16="http://schemas.microsoft.com/office/drawing/2014/main" id="{CFF28919-BF54-9FB7-9079-84A7906C87A2}"/>
                </a:ext>
              </a:extLst>
            </p:cNvPr>
            <p:cNvGrpSpPr>
              <a:grpSpLocks/>
            </p:cNvGrpSpPr>
            <p:nvPr/>
          </p:nvGrpSpPr>
          <p:grpSpPr bwMode="auto">
            <a:xfrm>
              <a:off x="1312" y="179"/>
              <a:ext cx="4299" cy="3369"/>
              <a:chOff x="0" y="5"/>
              <a:chExt cx="5533" cy="4336"/>
            </a:xfrm>
          </p:grpSpPr>
          <p:grpSp>
            <p:nvGrpSpPr>
              <p:cNvPr id="20" name="Group 7">
                <a:extLst>
                  <a:ext uri="{FF2B5EF4-FFF2-40B4-BE49-F238E27FC236}">
                    <a16:creationId xmlns:a16="http://schemas.microsoft.com/office/drawing/2014/main" id="{E00CFEB1-E5EC-0A9C-E967-DFB95DD33D2D}"/>
                  </a:ext>
                </a:extLst>
              </p:cNvPr>
              <p:cNvGrpSpPr>
                <a:grpSpLocks/>
              </p:cNvGrpSpPr>
              <p:nvPr/>
            </p:nvGrpSpPr>
            <p:grpSpPr bwMode="auto">
              <a:xfrm>
                <a:off x="0" y="5"/>
                <a:ext cx="5470" cy="4336"/>
                <a:chOff x="0" y="5"/>
                <a:chExt cx="5470" cy="4336"/>
              </a:xfrm>
            </p:grpSpPr>
            <p:grpSp>
              <p:nvGrpSpPr>
                <p:cNvPr id="31" name="Group 8">
                  <a:extLst>
                    <a:ext uri="{FF2B5EF4-FFF2-40B4-BE49-F238E27FC236}">
                      <a16:creationId xmlns:a16="http://schemas.microsoft.com/office/drawing/2014/main" id="{A9A237B7-259E-DDB1-7F3D-11FF266DE147}"/>
                    </a:ext>
                  </a:extLst>
                </p:cNvPr>
                <p:cNvGrpSpPr>
                  <a:grpSpLocks/>
                </p:cNvGrpSpPr>
                <p:nvPr/>
              </p:nvGrpSpPr>
              <p:grpSpPr bwMode="auto">
                <a:xfrm>
                  <a:off x="1339" y="788"/>
                  <a:ext cx="2919" cy="2149"/>
                  <a:chOff x="1265" y="816"/>
                  <a:chExt cx="2919" cy="2149"/>
                </a:xfrm>
              </p:grpSpPr>
              <p:sp>
                <p:nvSpPr>
                  <p:cNvPr id="268485" name="Oval 9">
                    <a:extLst>
                      <a:ext uri="{FF2B5EF4-FFF2-40B4-BE49-F238E27FC236}">
                        <a16:creationId xmlns:a16="http://schemas.microsoft.com/office/drawing/2014/main" id="{4D980168-EB1F-EEAD-5A08-154232112627}"/>
                      </a:ext>
                    </a:extLst>
                  </p:cNvPr>
                  <p:cNvSpPr>
                    <a:spLocks noChangeArrowheads="1"/>
                  </p:cNvSpPr>
                  <p:nvPr/>
                </p:nvSpPr>
                <p:spPr bwMode="hidden">
                  <a:xfrm>
                    <a:off x="1265" y="816"/>
                    <a:ext cx="2919" cy="2149"/>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86" name="Oval 10">
                    <a:extLst>
                      <a:ext uri="{FF2B5EF4-FFF2-40B4-BE49-F238E27FC236}">
                        <a16:creationId xmlns:a16="http://schemas.microsoft.com/office/drawing/2014/main" id="{BFB67DB6-CD8F-C50B-7C65-C694C132C565}"/>
                      </a:ext>
                    </a:extLst>
                  </p:cNvPr>
                  <p:cNvSpPr>
                    <a:spLocks noChangeArrowheads="1"/>
                  </p:cNvSpPr>
                  <p:nvPr/>
                </p:nvSpPr>
                <p:spPr bwMode="hidden">
                  <a:xfrm>
                    <a:off x="2379" y="1603"/>
                    <a:ext cx="578" cy="404"/>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2" name="Group 11">
                  <a:extLst>
                    <a:ext uri="{FF2B5EF4-FFF2-40B4-BE49-F238E27FC236}">
                      <a16:creationId xmlns:a16="http://schemas.microsoft.com/office/drawing/2014/main" id="{B4C27F78-2AD2-E754-A256-62E2173EF26D}"/>
                    </a:ext>
                  </a:extLst>
                </p:cNvPr>
                <p:cNvGrpSpPr>
                  <a:grpSpLocks/>
                </p:cNvGrpSpPr>
                <p:nvPr/>
              </p:nvGrpSpPr>
              <p:grpSpPr bwMode="auto">
                <a:xfrm>
                  <a:off x="0" y="5"/>
                  <a:ext cx="5470" cy="4336"/>
                  <a:chOff x="0" y="5"/>
                  <a:chExt cx="5470" cy="4336"/>
                </a:xfrm>
              </p:grpSpPr>
              <p:grpSp>
                <p:nvGrpSpPr>
                  <p:cNvPr id="33" name="Group 12">
                    <a:extLst>
                      <a:ext uri="{FF2B5EF4-FFF2-40B4-BE49-F238E27FC236}">
                        <a16:creationId xmlns:a16="http://schemas.microsoft.com/office/drawing/2014/main" id="{D1542A9E-1672-1E4D-5F8E-C010FA6A7EB1}"/>
                      </a:ext>
                    </a:extLst>
                  </p:cNvPr>
                  <p:cNvGrpSpPr>
                    <a:grpSpLocks/>
                  </p:cNvGrpSpPr>
                  <p:nvPr/>
                </p:nvGrpSpPr>
                <p:grpSpPr bwMode="auto">
                  <a:xfrm>
                    <a:off x="3545" y="1504"/>
                    <a:ext cx="1258" cy="2323"/>
                    <a:chOff x="3471" y="1532"/>
                    <a:chExt cx="1258" cy="2323"/>
                  </a:xfrm>
                </p:grpSpPr>
                <p:sp>
                  <p:nvSpPr>
                    <p:cNvPr id="268483" name="Freeform 13">
                      <a:extLst>
                        <a:ext uri="{FF2B5EF4-FFF2-40B4-BE49-F238E27FC236}">
                          <a16:creationId xmlns:a16="http://schemas.microsoft.com/office/drawing/2014/main" id="{5021DCB8-B60E-8FF4-959B-DD42638C112C}"/>
                        </a:ext>
                      </a:extLst>
                    </p:cNvPr>
                    <p:cNvSpPr>
                      <a:spLocks/>
                    </p:cNvSpPr>
                    <p:nvPr/>
                  </p:nvSpPr>
                  <p:spPr bwMode="hidden">
                    <a:xfrm rot="2711884">
                      <a:off x="2765" y="2238"/>
                      <a:ext cx="1725"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84" name="Freeform 14">
                      <a:extLst>
                        <a:ext uri="{FF2B5EF4-FFF2-40B4-BE49-F238E27FC236}">
                          <a16:creationId xmlns:a16="http://schemas.microsoft.com/office/drawing/2014/main" id="{CAFFA3C3-6AF3-59EA-EEF2-C95FDA5AB363}"/>
                        </a:ext>
                      </a:extLst>
                    </p:cNvPr>
                    <p:cNvSpPr>
                      <a:spLocks/>
                    </p:cNvSpPr>
                    <p:nvPr/>
                  </p:nvSpPr>
                  <p:spPr bwMode="hidden">
                    <a:xfrm rot="2711884">
                      <a:off x="4022" y="3148"/>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4" name="Group 15">
                    <a:extLst>
                      <a:ext uri="{FF2B5EF4-FFF2-40B4-BE49-F238E27FC236}">
                        <a16:creationId xmlns:a16="http://schemas.microsoft.com/office/drawing/2014/main" id="{25B98224-36DC-434F-2DAB-D5A3691C1361}"/>
                      </a:ext>
                    </a:extLst>
                  </p:cNvPr>
                  <p:cNvGrpSpPr>
                    <a:grpSpLocks/>
                  </p:cNvGrpSpPr>
                  <p:nvPr/>
                </p:nvGrpSpPr>
                <p:grpSpPr bwMode="auto">
                  <a:xfrm>
                    <a:off x="2938" y="1990"/>
                    <a:ext cx="2462" cy="1330"/>
                    <a:chOff x="2864" y="2018"/>
                    <a:chExt cx="2462" cy="1330"/>
                  </a:xfrm>
                </p:grpSpPr>
                <p:sp>
                  <p:nvSpPr>
                    <p:cNvPr id="268481" name="Freeform 16">
                      <a:extLst>
                        <a:ext uri="{FF2B5EF4-FFF2-40B4-BE49-F238E27FC236}">
                          <a16:creationId xmlns:a16="http://schemas.microsoft.com/office/drawing/2014/main" id="{7E7DA302-A4A1-9066-B708-1A7EF2144246}"/>
                        </a:ext>
                      </a:extLst>
                    </p:cNvPr>
                    <p:cNvSpPr>
                      <a:spLocks/>
                    </p:cNvSpPr>
                    <p:nvPr/>
                  </p:nvSpPr>
                  <p:spPr bwMode="hidden">
                    <a:xfrm rot="2104081">
                      <a:off x="2864" y="2018"/>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82" name="Freeform 17">
                      <a:extLst>
                        <a:ext uri="{FF2B5EF4-FFF2-40B4-BE49-F238E27FC236}">
                          <a16:creationId xmlns:a16="http://schemas.microsoft.com/office/drawing/2014/main" id="{78A7C7B0-8136-35E9-B0B0-CBC89BA4281A}"/>
                        </a:ext>
                      </a:extLst>
                    </p:cNvPr>
                    <p:cNvSpPr>
                      <a:spLocks/>
                    </p:cNvSpPr>
                    <p:nvPr/>
                  </p:nvSpPr>
                  <p:spPr bwMode="hidden">
                    <a:xfrm rot="2104081">
                      <a:off x="4352" y="2804"/>
                      <a:ext cx="974" cy="54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5" name="Group 18">
                    <a:extLst>
                      <a:ext uri="{FF2B5EF4-FFF2-40B4-BE49-F238E27FC236}">
                        <a16:creationId xmlns:a16="http://schemas.microsoft.com/office/drawing/2014/main" id="{86B22F35-ECA3-3D7A-4AB4-D6746080E7C8}"/>
                      </a:ext>
                    </a:extLst>
                  </p:cNvPr>
                  <p:cNvGrpSpPr>
                    <a:grpSpLocks/>
                  </p:cNvGrpSpPr>
                  <p:nvPr/>
                </p:nvGrpSpPr>
                <p:grpSpPr bwMode="auto">
                  <a:xfrm>
                    <a:off x="2970" y="1802"/>
                    <a:ext cx="2478" cy="1065"/>
                    <a:chOff x="2896" y="1830"/>
                    <a:chExt cx="2478" cy="1065"/>
                  </a:xfrm>
                </p:grpSpPr>
                <p:sp>
                  <p:nvSpPr>
                    <p:cNvPr id="268479" name="Freeform 19">
                      <a:extLst>
                        <a:ext uri="{FF2B5EF4-FFF2-40B4-BE49-F238E27FC236}">
                          <a16:creationId xmlns:a16="http://schemas.microsoft.com/office/drawing/2014/main" id="{EF4C6A6D-89EF-D9B5-758D-FF4C153C737E}"/>
                        </a:ext>
                      </a:extLst>
                    </p:cNvPr>
                    <p:cNvSpPr>
                      <a:spLocks/>
                    </p:cNvSpPr>
                    <p:nvPr/>
                  </p:nvSpPr>
                  <p:spPr bwMode="hidden">
                    <a:xfrm rot="1582915">
                      <a:off x="2896" y="1830"/>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80" name="Freeform 20">
                      <a:extLst>
                        <a:ext uri="{FF2B5EF4-FFF2-40B4-BE49-F238E27FC236}">
                          <a16:creationId xmlns:a16="http://schemas.microsoft.com/office/drawing/2014/main" id="{310880C7-BD1D-AFB3-6F34-D0EB8F563A31}"/>
                        </a:ext>
                      </a:extLst>
                    </p:cNvPr>
                    <p:cNvSpPr>
                      <a:spLocks/>
                    </p:cNvSpPr>
                    <p:nvPr/>
                  </p:nvSpPr>
                  <p:spPr bwMode="hidden">
                    <a:xfrm rot="1582915">
                      <a:off x="4442" y="2419"/>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6" name="Group 21">
                    <a:extLst>
                      <a:ext uri="{FF2B5EF4-FFF2-40B4-BE49-F238E27FC236}">
                        <a16:creationId xmlns:a16="http://schemas.microsoft.com/office/drawing/2014/main" id="{343D5A95-71C9-DDF9-E127-E2FD30A41EB3}"/>
                      </a:ext>
                    </a:extLst>
                  </p:cNvPr>
                  <p:cNvGrpSpPr>
                    <a:grpSpLocks/>
                  </p:cNvGrpSpPr>
                  <p:nvPr/>
                </p:nvGrpSpPr>
                <p:grpSpPr bwMode="auto">
                  <a:xfrm>
                    <a:off x="2998" y="1609"/>
                    <a:ext cx="2472" cy="926"/>
                    <a:chOff x="2924" y="1637"/>
                    <a:chExt cx="2472" cy="926"/>
                  </a:xfrm>
                </p:grpSpPr>
                <p:sp>
                  <p:nvSpPr>
                    <p:cNvPr id="268477" name="Freeform 22">
                      <a:extLst>
                        <a:ext uri="{FF2B5EF4-FFF2-40B4-BE49-F238E27FC236}">
                          <a16:creationId xmlns:a16="http://schemas.microsoft.com/office/drawing/2014/main" id="{479651F5-7E6E-1830-10AF-E0D1BE7CBA02}"/>
                        </a:ext>
                      </a:extLst>
                    </p:cNvPr>
                    <p:cNvSpPr>
                      <a:spLocks/>
                    </p:cNvSpPr>
                    <p:nvPr/>
                  </p:nvSpPr>
                  <p:spPr bwMode="hidden">
                    <a:xfrm rot="1080363">
                      <a:off x="2924" y="1637"/>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78" name="Freeform 23">
                      <a:extLst>
                        <a:ext uri="{FF2B5EF4-FFF2-40B4-BE49-F238E27FC236}">
                          <a16:creationId xmlns:a16="http://schemas.microsoft.com/office/drawing/2014/main" id="{A968BCE2-0F1D-39DD-0BFA-2F9D5CB99D71}"/>
                        </a:ext>
                      </a:extLst>
                    </p:cNvPr>
                    <p:cNvSpPr>
                      <a:spLocks/>
                    </p:cNvSpPr>
                    <p:nvPr/>
                  </p:nvSpPr>
                  <p:spPr bwMode="hidden">
                    <a:xfrm rot="1080363">
                      <a:off x="4495" y="2037"/>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7" name="Group 24">
                    <a:extLst>
                      <a:ext uri="{FF2B5EF4-FFF2-40B4-BE49-F238E27FC236}">
                        <a16:creationId xmlns:a16="http://schemas.microsoft.com/office/drawing/2014/main" id="{E3CB1727-7151-570F-287C-1F91CD9E424B}"/>
                      </a:ext>
                    </a:extLst>
                  </p:cNvPr>
                  <p:cNvGrpSpPr>
                    <a:grpSpLocks/>
                  </p:cNvGrpSpPr>
                  <p:nvPr/>
                </p:nvGrpSpPr>
                <p:grpSpPr bwMode="auto">
                  <a:xfrm>
                    <a:off x="3032" y="1385"/>
                    <a:ext cx="2341" cy="657"/>
                    <a:chOff x="2958" y="1413"/>
                    <a:chExt cx="2341" cy="657"/>
                  </a:xfrm>
                </p:grpSpPr>
                <p:sp>
                  <p:nvSpPr>
                    <p:cNvPr id="268475" name="Freeform 25">
                      <a:extLst>
                        <a:ext uri="{FF2B5EF4-FFF2-40B4-BE49-F238E27FC236}">
                          <a16:creationId xmlns:a16="http://schemas.microsoft.com/office/drawing/2014/main" id="{B15C946B-B28E-7B20-F128-F534C6CFBEF6}"/>
                        </a:ext>
                      </a:extLst>
                    </p:cNvPr>
                    <p:cNvSpPr>
                      <a:spLocks/>
                    </p:cNvSpPr>
                    <p:nvPr/>
                  </p:nvSpPr>
                  <p:spPr bwMode="hidden">
                    <a:xfrm rot="463793">
                      <a:off x="2958" y="1413"/>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76" name="Freeform 26">
                      <a:extLst>
                        <a:ext uri="{FF2B5EF4-FFF2-40B4-BE49-F238E27FC236}">
                          <a16:creationId xmlns:a16="http://schemas.microsoft.com/office/drawing/2014/main" id="{1DF50BD2-0610-DC53-37F5-54F7BAE29FB0}"/>
                        </a:ext>
                      </a:extLst>
                    </p:cNvPr>
                    <p:cNvSpPr>
                      <a:spLocks/>
                    </p:cNvSpPr>
                    <p:nvPr/>
                  </p:nvSpPr>
                  <p:spPr bwMode="hidden">
                    <a:xfrm rot="463793">
                      <a:off x="4469" y="1581"/>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8" name="Group 27">
                    <a:extLst>
                      <a:ext uri="{FF2B5EF4-FFF2-40B4-BE49-F238E27FC236}">
                        <a16:creationId xmlns:a16="http://schemas.microsoft.com/office/drawing/2014/main" id="{4AD26D7E-8187-9178-EB11-26FDCF593249}"/>
                      </a:ext>
                    </a:extLst>
                  </p:cNvPr>
                  <p:cNvGrpSpPr>
                    <a:grpSpLocks/>
                  </p:cNvGrpSpPr>
                  <p:nvPr/>
                </p:nvGrpSpPr>
                <p:grpSpPr bwMode="auto">
                  <a:xfrm>
                    <a:off x="3057" y="1242"/>
                    <a:ext cx="2150" cy="341"/>
                    <a:chOff x="2983" y="1270"/>
                    <a:chExt cx="2150" cy="341"/>
                  </a:xfrm>
                </p:grpSpPr>
                <p:sp>
                  <p:nvSpPr>
                    <p:cNvPr id="268473" name="Freeform 28">
                      <a:extLst>
                        <a:ext uri="{FF2B5EF4-FFF2-40B4-BE49-F238E27FC236}">
                          <a16:creationId xmlns:a16="http://schemas.microsoft.com/office/drawing/2014/main" id="{E25997B5-A18E-535E-4324-6FECD99F600C}"/>
                        </a:ext>
                      </a:extLst>
                    </p:cNvPr>
                    <p:cNvSpPr>
                      <a:spLocks/>
                    </p:cNvSpPr>
                    <p:nvPr/>
                  </p:nvSpPr>
                  <p:spPr bwMode="hidden">
                    <a:xfrm rot="-84182">
                      <a:off x="2983" y="1290"/>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74" name="Freeform 29">
                      <a:extLst>
                        <a:ext uri="{FF2B5EF4-FFF2-40B4-BE49-F238E27FC236}">
                          <a16:creationId xmlns:a16="http://schemas.microsoft.com/office/drawing/2014/main" id="{9E1C01B1-5841-69B7-64EE-7A44AF0480D6}"/>
                        </a:ext>
                      </a:extLst>
                    </p:cNvPr>
                    <p:cNvSpPr>
                      <a:spLocks/>
                    </p:cNvSpPr>
                    <p:nvPr/>
                  </p:nvSpPr>
                  <p:spPr bwMode="hidden">
                    <a:xfrm rot="-84182">
                      <a:off x="4379" y="1270"/>
                      <a:ext cx="754"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39" name="Group 30">
                    <a:extLst>
                      <a:ext uri="{FF2B5EF4-FFF2-40B4-BE49-F238E27FC236}">
                        <a16:creationId xmlns:a16="http://schemas.microsoft.com/office/drawing/2014/main" id="{8CBAE886-4B88-0556-FAF2-B7FAD660F15E}"/>
                      </a:ext>
                    </a:extLst>
                  </p:cNvPr>
                  <p:cNvGrpSpPr>
                    <a:grpSpLocks/>
                  </p:cNvGrpSpPr>
                  <p:nvPr/>
                </p:nvGrpSpPr>
                <p:grpSpPr bwMode="auto">
                  <a:xfrm>
                    <a:off x="3012" y="890"/>
                    <a:ext cx="1879" cy="425"/>
                    <a:chOff x="2938" y="918"/>
                    <a:chExt cx="1879" cy="425"/>
                  </a:xfrm>
                </p:grpSpPr>
                <p:sp>
                  <p:nvSpPr>
                    <p:cNvPr id="268471" name="Freeform 31">
                      <a:extLst>
                        <a:ext uri="{FF2B5EF4-FFF2-40B4-BE49-F238E27FC236}">
                          <a16:creationId xmlns:a16="http://schemas.microsoft.com/office/drawing/2014/main" id="{F06A7094-5734-5FDF-579E-0DDA4845F0FD}"/>
                        </a:ext>
                      </a:extLst>
                    </p:cNvPr>
                    <p:cNvSpPr>
                      <a:spLocks/>
                    </p:cNvSpPr>
                    <p:nvPr/>
                  </p:nvSpPr>
                  <p:spPr bwMode="hidden">
                    <a:xfrm rot="-802576">
                      <a:off x="2938" y="112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72" name="Freeform 32">
                      <a:extLst>
                        <a:ext uri="{FF2B5EF4-FFF2-40B4-BE49-F238E27FC236}">
                          <a16:creationId xmlns:a16="http://schemas.microsoft.com/office/drawing/2014/main" id="{0BE7E89D-7B03-D500-37A0-3FE66FC38B94}"/>
                        </a:ext>
                      </a:extLst>
                    </p:cNvPr>
                    <p:cNvSpPr>
                      <a:spLocks/>
                    </p:cNvSpPr>
                    <p:nvPr/>
                  </p:nvSpPr>
                  <p:spPr bwMode="hidden">
                    <a:xfrm rot="-802576">
                      <a:off x="4155" y="918"/>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0" name="Group 33">
                    <a:extLst>
                      <a:ext uri="{FF2B5EF4-FFF2-40B4-BE49-F238E27FC236}">
                        <a16:creationId xmlns:a16="http://schemas.microsoft.com/office/drawing/2014/main" id="{3C5E17B3-0AA5-4AD1-51B1-3169211AC756}"/>
                      </a:ext>
                    </a:extLst>
                  </p:cNvPr>
                  <p:cNvGrpSpPr>
                    <a:grpSpLocks/>
                  </p:cNvGrpSpPr>
                  <p:nvPr/>
                </p:nvGrpSpPr>
                <p:grpSpPr bwMode="auto">
                  <a:xfrm>
                    <a:off x="710" y="1627"/>
                    <a:ext cx="1256" cy="2322"/>
                    <a:chOff x="636" y="1655"/>
                    <a:chExt cx="1256" cy="2322"/>
                  </a:xfrm>
                </p:grpSpPr>
                <p:sp>
                  <p:nvSpPr>
                    <p:cNvPr id="268469" name="Freeform 34">
                      <a:extLst>
                        <a:ext uri="{FF2B5EF4-FFF2-40B4-BE49-F238E27FC236}">
                          <a16:creationId xmlns:a16="http://schemas.microsoft.com/office/drawing/2014/main" id="{57B4C9DC-8DA4-526D-59C1-AC7E482FFE34}"/>
                        </a:ext>
                      </a:extLst>
                    </p:cNvPr>
                    <p:cNvSpPr>
                      <a:spLocks/>
                    </p:cNvSpPr>
                    <p:nvPr/>
                  </p:nvSpPr>
                  <p:spPr bwMode="hidden">
                    <a:xfrm rot="18888116" flipH="1">
                      <a:off x="875" y="2359"/>
                      <a:ext cx="1722"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70" name="Freeform 35">
                      <a:extLst>
                        <a:ext uri="{FF2B5EF4-FFF2-40B4-BE49-F238E27FC236}">
                          <a16:creationId xmlns:a16="http://schemas.microsoft.com/office/drawing/2014/main" id="{7C5CB7CF-269A-AAA4-D1A0-A6BAB7BA17D4}"/>
                        </a:ext>
                      </a:extLst>
                    </p:cNvPr>
                    <p:cNvSpPr>
                      <a:spLocks/>
                    </p:cNvSpPr>
                    <p:nvPr/>
                  </p:nvSpPr>
                  <p:spPr bwMode="hidden">
                    <a:xfrm rot="18888116" flipH="1">
                      <a:off x="419" y="3270"/>
                      <a:ext cx="924"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1" name="Group 36">
                    <a:extLst>
                      <a:ext uri="{FF2B5EF4-FFF2-40B4-BE49-F238E27FC236}">
                        <a16:creationId xmlns:a16="http://schemas.microsoft.com/office/drawing/2014/main" id="{BB133B74-71E4-9067-34D4-9A7B1FC32150}"/>
                      </a:ext>
                    </a:extLst>
                  </p:cNvPr>
                  <p:cNvGrpSpPr>
                    <a:grpSpLocks/>
                  </p:cNvGrpSpPr>
                  <p:nvPr/>
                </p:nvGrpSpPr>
                <p:grpSpPr bwMode="auto">
                  <a:xfrm>
                    <a:off x="69" y="2168"/>
                    <a:ext cx="2461" cy="1334"/>
                    <a:chOff x="-5" y="2196"/>
                    <a:chExt cx="2461" cy="1334"/>
                  </a:xfrm>
                </p:grpSpPr>
                <p:sp>
                  <p:nvSpPr>
                    <p:cNvPr id="268467" name="Freeform 37">
                      <a:extLst>
                        <a:ext uri="{FF2B5EF4-FFF2-40B4-BE49-F238E27FC236}">
                          <a16:creationId xmlns:a16="http://schemas.microsoft.com/office/drawing/2014/main" id="{D5A2B848-BEB1-B64F-2E54-8C0CD924FFEC}"/>
                        </a:ext>
                      </a:extLst>
                    </p:cNvPr>
                    <p:cNvSpPr>
                      <a:spLocks/>
                    </p:cNvSpPr>
                    <p:nvPr/>
                  </p:nvSpPr>
                  <p:spPr bwMode="hidden">
                    <a:xfrm rot="19495919" flipH="1">
                      <a:off x="644" y="2196"/>
                      <a:ext cx="1812"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68" name="Freeform 38">
                      <a:extLst>
                        <a:ext uri="{FF2B5EF4-FFF2-40B4-BE49-F238E27FC236}">
                          <a16:creationId xmlns:a16="http://schemas.microsoft.com/office/drawing/2014/main" id="{18328538-BD3B-5701-DDEF-97C71C9E0424}"/>
                        </a:ext>
                      </a:extLst>
                    </p:cNvPr>
                    <p:cNvSpPr>
                      <a:spLocks/>
                    </p:cNvSpPr>
                    <p:nvPr/>
                  </p:nvSpPr>
                  <p:spPr bwMode="hidden">
                    <a:xfrm rot="19495919" flipH="1">
                      <a:off x="-5" y="2984"/>
                      <a:ext cx="973" cy="5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2" name="Group 39">
                    <a:extLst>
                      <a:ext uri="{FF2B5EF4-FFF2-40B4-BE49-F238E27FC236}">
                        <a16:creationId xmlns:a16="http://schemas.microsoft.com/office/drawing/2014/main" id="{B17388D4-4B96-375D-9266-2E3605E8DD03}"/>
                      </a:ext>
                    </a:extLst>
                  </p:cNvPr>
                  <p:cNvGrpSpPr>
                    <a:grpSpLocks/>
                  </p:cNvGrpSpPr>
                  <p:nvPr/>
                </p:nvGrpSpPr>
                <p:grpSpPr bwMode="auto">
                  <a:xfrm>
                    <a:off x="22" y="1979"/>
                    <a:ext cx="2477" cy="1063"/>
                    <a:chOff x="-52" y="2007"/>
                    <a:chExt cx="2477" cy="1063"/>
                  </a:xfrm>
                </p:grpSpPr>
                <p:sp>
                  <p:nvSpPr>
                    <p:cNvPr id="268465" name="Freeform 40">
                      <a:extLst>
                        <a:ext uri="{FF2B5EF4-FFF2-40B4-BE49-F238E27FC236}">
                          <a16:creationId xmlns:a16="http://schemas.microsoft.com/office/drawing/2014/main" id="{5B068513-7668-2EC0-411B-8BF5FD139C3F}"/>
                        </a:ext>
                      </a:extLst>
                    </p:cNvPr>
                    <p:cNvSpPr>
                      <a:spLocks/>
                    </p:cNvSpPr>
                    <p:nvPr/>
                  </p:nvSpPr>
                  <p:spPr bwMode="hidden">
                    <a:xfrm rot="20017085" flipH="1">
                      <a:off x="689" y="2007"/>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66" name="Freeform 41">
                      <a:extLst>
                        <a:ext uri="{FF2B5EF4-FFF2-40B4-BE49-F238E27FC236}">
                          <a16:creationId xmlns:a16="http://schemas.microsoft.com/office/drawing/2014/main" id="{CFD1A00D-38AA-DB61-C135-3113B64D6C10}"/>
                        </a:ext>
                      </a:extLst>
                    </p:cNvPr>
                    <p:cNvSpPr>
                      <a:spLocks/>
                    </p:cNvSpPr>
                    <p:nvPr/>
                  </p:nvSpPr>
                  <p:spPr bwMode="hidden">
                    <a:xfrm rot="20017085" flipH="1">
                      <a:off x="-52" y="2594"/>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3" name="Group 42">
                    <a:extLst>
                      <a:ext uri="{FF2B5EF4-FFF2-40B4-BE49-F238E27FC236}">
                        <a16:creationId xmlns:a16="http://schemas.microsoft.com/office/drawing/2014/main" id="{AA61D6DC-9E54-544F-62E4-097014579FAF}"/>
                      </a:ext>
                    </a:extLst>
                  </p:cNvPr>
                  <p:cNvGrpSpPr>
                    <a:grpSpLocks/>
                  </p:cNvGrpSpPr>
                  <p:nvPr/>
                </p:nvGrpSpPr>
                <p:grpSpPr bwMode="auto">
                  <a:xfrm>
                    <a:off x="0" y="1784"/>
                    <a:ext cx="2472" cy="927"/>
                    <a:chOff x="-74" y="1812"/>
                    <a:chExt cx="2472" cy="927"/>
                  </a:xfrm>
                </p:grpSpPr>
                <p:sp>
                  <p:nvSpPr>
                    <p:cNvPr id="268463" name="Freeform 43">
                      <a:extLst>
                        <a:ext uri="{FF2B5EF4-FFF2-40B4-BE49-F238E27FC236}">
                          <a16:creationId xmlns:a16="http://schemas.microsoft.com/office/drawing/2014/main" id="{E716BBC8-AA3D-4079-2FAC-A4C28CD745F5}"/>
                        </a:ext>
                      </a:extLst>
                    </p:cNvPr>
                    <p:cNvSpPr>
                      <a:spLocks/>
                    </p:cNvSpPr>
                    <p:nvPr/>
                  </p:nvSpPr>
                  <p:spPr bwMode="hidden">
                    <a:xfrm rot="20519637" flipH="1">
                      <a:off x="721" y="1812"/>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64" name="Freeform 44">
                      <a:extLst>
                        <a:ext uri="{FF2B5EF4-FFF2-40B4-BE49-F238E27FC236}">
                          <a16:creationId xmlns:a16="http://schemas.microsoft.com/office/drawing/2014/main" id="{B89168E0-4E45-66A8-581E-1A202FC1CCF4}"/>
                        </a:ext>
                      </a:extLst>
                    </p:cNvPr>
                    <p:cNvSpPr>
                      <a:spLocks/>
                    </p:cNvSpPr>
                    <p:nvPr/>
                  </p:nvSpPr>
                  <p:spPr bwMode="hidden">
                    <a:xfrm rot="20519637" flipH="1">
                      <a:off x="-74" y="2213"/>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4" name="Group 45">
                    <a:extLst>
                      <a:ext uri="{FF2B5EF4-FFF2-40B4-BE49-F238E27FC236}">
                        <a16:creationId xmlns:a16="http://schemas.microsoft.com/office/drawing/2014/main" id="{44D1993E-BD14-F1CB-1D9D-8F615418924C}"/>
                      </a:ext>
                    </a:extLst>
                  </p:cNvPr>
                  <p:cNvGrpSpPr>
                    <a:grpSpLocks/>
                  </p:cNvGrpSpPr>
                  <p:nvPr/>
                </p:nvGrpSpPr>
                <p:grpSpPr bwMode="auto">
                  <a:xfrm>
                    <a:off x="97" y="1562"/>
                    <a:ext cx="2339" cy="657"/>
                    <a:chOff x="23" y="1590"/>
                    <a:chExt cx="2339" cy="657"/>
                  </a:xfrm>
                </p:grpSpPr>
                <p:sp>
                  <p:nvSpPr>
                    <p:cNvPr id="268461" name="Freeform 46">
                      <a:extLst>
                        <a:ext uri="{FF2B5EF4-FFF2-40B4-BE49-F238E27FC236}">
                          <a16:creationId xmlns:a16="http://schemas.microsoft.com/office/drawing/2014/main" id="{2D900948-995B-2DB8-761C-EA54F8C51866}"/>
                        </a:ext>
                      </a:extLst>
                    </p:cNvPr>
                    <p:cNvSpPr>
                      <a:spLocks/>
                    </p:cNvSpPr>
                    <p:nvPr/>
                  </p:nvSpPr>
                  <p:spPr bwMode="hidden">
                    <a:xfrm rot="21136207" flipH="1">
                      <a:off x="818" y="1590"/>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62" name="Freeform 47">
                      <a:extLst>
                        <a:ext uri="{FF2B5EF4-FFF2-40B4-BE49-F238E27FC236}">
                          <a16:creationId xmlns:a16="http://schemas.microsoft.com/office/drawing/2014/main" id="{68BF7D80-3136-598A-0BDD-9640DF9CF755}"/>
                        </a:ext>
                      </a:extLst>
                    </p:cNvPr>
                    <p:cNvSpPr>
                      <a:spLocks/>
                    </p:cNvSpPr>
                    <p:nvPr/>
                  </p:nvSpPr>
                  <p:spPr bwMode="hidden">
                    <a:xfrm rot="21136207" flipH="1">
                      <a:off x="23" y="1758"/>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5" name="Group 48">
                    <a:extLst>
                      <a:ext uri="{FF2B5EF4-FFF2-40B4-BE49-F238E27FC236}">
                        <a16:creationId xmlns:a16="http://schemas.microsoft.com/office/drawing/2014/main" id="{3C63C424-A941-F84E-FF43-8D7E8D5F754D}"/>
                      </a:ext>
                    </a:extLst>
                  </p:cNvPr>
                  <p:cNvGrpSpPr>
                    <a:grpSpLocks/>
                  </p:cNvGrpSpPr>
                  <p:nvPr/>
                </p:nvGrpSpPr>
                <p:grpSpPr bwMode="auto">
                  <a:xfrm>
                    <a:off x="263" y="1416"/>
                    <a:ext cx="2150" cy="345"/>
                    <a:chOff x="189" y="1444"/>
                    <a:chExt cx="2150" cy="345"/>
                  </a:xfrm>
                </p:grpSpPr>
                <p:sp>
                  <p:nvSpPr>
                    <p:cNvPr id="268459" name="Freeform 49">
                      <a:extLst>
                        <a:ext uri="{FF2B5EF4-FFF2-40B4-BE49-F238E27FC236}">
                          <a16:creationId xmlns:a16="http://schemas.microsoft.com/office/drawing/2014/main" id="{398E15A9-034C-FADC-9F23-37BE5255B94D}"/>
                        </a:ext>
                      </a:extLst>
                    </p:cNvPr>
                    <p:cNvSpPr>
                      <a:spLocks/>
                    </p:cNvSpPr>
                    <p:nvPr/>
                  </p:nvSpPr>
                  <p:spPr bwMode="hidden">
                    <a:xfrm rot="84182" flipH="1">
                      <a:off x="935" y="1464"/>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60" name="Freeform 50">
                      <a:extLst>
                        <a:ext uri="{FF2B5EF4-FFF2-40B4-BE49-F238E27FC236}">
                          <a16:creationId xmlns:a16="http://schemas.microsoft.com/office/drawing/2014/main" id="{26497E14-A5B5-BD0E-E9E7-F5E449F05800}"/>
                        </a:ext>
                      </a:extLst>
                    </p:cNvPr>
                    <p:cNvSpPr>
                      <a:spLocks/>
                    </p:cNvSpPr>
                    <p:nvPr/>
                  </p:nvSpPr>
                  <p:spPr bwMode="hidden">
                    <a:xfrm rot="84182" flipH="1">
                      <a:off x="189" y="1444"/>
                      <a:ext cx="754"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6" name="Group 51">
                    <a:extLst>
                      <a:ext uri="{FF2B5EF4-FFF2-40B4-BE49-F238E27FC236}">
                        <a16:creationId xmlns:a16="http://schemas.microsoft.com/office/drawing/2014/main" id="{313F59A0-4EFA-2316-95A0-0FBADD986C45}"/>
                      </a:ext>
                    </a:extLst>
                  </p:cNvPr>
                  <p:cNvGrpSpPr>
                    <a:grpSpLocks/>
                  </p:cNvGrpSpPr>
                  <p:nvPr/>
                </p:nvGrpSpPr>
                <p:grpSpPr bwMode="auto">
                  <a:xfrm>
                    <a:off x="579" y="1066"/>
                    <a:ext cx="1879" cy="427"/>
                    <a:chOff x="505" y="1094"/>
                    <a:chExt cx="1879" cy="427"/>
                  </a:xfrm>
                </p:grpSpPr>
                <p:sp>
                  <p:nvSpPr>
                    <p:cNvPr id="268457" name="Freeform 52">
                      <a:extLst>
                        <a:ext uri="{FF2B5EF4-FFF2-40B4-BE49-F238E27FC236}">
                          <a16:creationId xmlns:a16="http://schemas.microsoft.com/office/drawing/2014/main" id="{3729F056-3CEA-E863-6231-526127EEE1BE}"/>
                        </a:ext>
                      </a:extLst>
                    </p:cNvPr>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58" name="Freeform 53">
                      <a:extLst>
                        <a:ext uri="{FF2B5EF4-FFF2-40B4-BE49-F238E27FC236}">
                          <a16:creationId xmlns:a16="http://schemas.microsoft.com/office/drawing/2014/main" id="{37688345-8872-FA12-4A12-76F94E30F073}"/>
                        </a:ext>
                      </a:extLst>
                    </p:cNvPr>
                    <p:cNvSpPr>
                      <a:spLocks/>
                    </p:cNvSpPr>
                    <p:nvPr/>
                  </p:nvSpPr>
                  <p:spPr bwMode="hidden">
                    <a:xfrm rot="802576" flipH="1">
                      <a:off x="505" y="1094"/>
                      <a:ext cx="662"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7" name="Group 54">
                    <a:extLst>
                      <a:ext uri="{FF2B5EF4-FFF2-40B4-BE49-F238E27FC236}">
                        <a16:creationId xmlns:a16="http://schemas.microsoft.com/office/drawing/2014/main" id="{DD09D32B-F76E-15B7-AB50-AF17B7F44F63}"/>
                      </a:ext>
                    </a:extLst>
                  </p:cNvPr>
                  <p:cNvGrpSpPr>
                    <a:grpSpLocks/>
                  </p:cNvGrpSpPr>
                  <p:nvPr/>
                </p:nvGrpSpPr>
                <p:grpSpPr bwMode="auto">
                  <a:xfrm>
                    <a:off x="690" y="872"/>
                    <a:ext cx="1849" cy="553"/>
                    <a:chOff x="616" y="900"/>
                    <a:chExt cx="1849" cy="553"/>
                  </a:xfrm>
                </p:grpSpPr>
                <p:sp>
                  <p:nvSpPr>
                    <p:cNvPr id="268455" name="Freeform 55">
                      <a:extLst>
                        <a:ext uri="{FF2B5EF4-FFF2-40B4-BE49-F238E27FC236}">
                          <a16:creationId xmlns:a16="http://schemas.microsoft.com/office/drawing/2014/main" id="{67787792-7D2D-C311-9496-6F7BCF2BA86E}"/>
                        </a:ext>
                      </a:extLst>
                    </p:cNvPr>
                    <p:cNvSpPr>
                      <a:spLocks/>
                    </p:cNvSpPr>
                    <p:nvPr/>
                  </p:nvSpPr>
                  <p:spPr bwMode="hidden">
                    <a:xfrm rot="1277471" flipH="1">
                      <a:off x="1232" y="123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56" name="Freeform 56">
                      <a:extLst>
                        <a:ext uri="{FF2B5EF4-FFF2-40B4-BE49-F238E27FC236}">
                          <a16:creationId xmlns:a16="http://schemas.microsoft.com/office/drawing/2014/main" id="{71505D1C-2F5F-8EE7-54E7-8EEEB354215E}"/>
                        </a:ext>
                      </a:extLst>
                    </p:cNvPr>
                    <p:cNvSpPr>
                      <a:spLocks/>
                    </p:cNvSpPr>
                    <p:nvPr/>
                  </p:nvSpPr>
                  <p:spPr bwMode="hidden">
                    <a:xfrm rot="1277471" flipH="1">
                      <a:off x="616" y="900"/>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8" name="Group 57">
                    <a:extLst>
                      <a:ext uri="{FF2B5EF4-FFF2-40B4-BE49-F238E27FC236}">
                        <a16:creationId xmlns:a16="http://schemas.microsoft.com/office/drawing/2014/main" id="{9D6CEBD2-DA5C-1088-D96A-B27BDBA41F84}"/>
                      </a:ext>
                    </a:extLst>
                  </p:cNvPr>
                  <p:cNvGrpSpPr>
                    <a:grpSpLocks/>
                  </p:cNvGrpSpPr>
                  <p:nvPr/>
                </p:nvGrpSpPr>
                <p:grpSpPr bwMode="auto">
                  <a:xfrm>
                    <a:off x="911" y="591"/>
                    <a:ext cx="1767" cy="740"/>
                    <a:chOff x="911" y="591"/>
                    <a:chExt cx="1767" cy="740"/>
                  </a:xfrm>
                </p:grpSpPr>
                <p:sp>
                  <p:nvSpPr>
                    <p:cNvPr id="268453" name="Freeform 58">
                      <a:extLst>
                        <a:ext uri="{FF2B5EF4-FFF2-40B4-BE49-F238E27FC236}">
                          <a16:creationId xmlns:a16="http://schemas.microsoft.com/office/drawing/2014/main" id="{ED6961ED-FBC7-348E-B2CB-703D32A3CCEA}"/>
                        </a:ext>
                      </a:extLst>
                    </p:cNvPr>
                    <p:cNvSpPr>
                      <a:spLocks/>
                    </p:cNvSpPr>
                    <p:nvPr/>
                  </p:nvSpPr>
                  <p:spPr bwMode="hidden">
                    <a:xfrm rot="2028410" flipH="1">
                      <a:off x="1445" y="111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54" name="Freeform 59">
                      <a:extLst>
                        <a:ext uri="{FF2B5EF4-FFF2-40B4-BE49-F238E27FC236}">
                          <a16:creationId xmlns:a16="http://schemas.microsoft.com/office/drawing/2014/main" id="{0AEC72B6-FFE1-1204-D4E4-F8CE66C4597A}"/>
                        </a:ext>
                      </a:extLst>
                    </p:cNvPr>
                    <p:cNvSpPr>
                      <a:spLocks/>
                    </p:cNvSpPr>
                    <p:nvPr/>
                  </p:nvSpPr>
                  <p:spPr bwMode="hidden">
                    <a:xfrm rot="2028410" flipH="1">
                      <a:off x="911" y="591"/>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49" name="Group 60">
                    <a:extLst>
                      <a:ext uri="{FF2B5EF4-FFF2-40B4-BE49-F238E27FC236}">
                        <a16:creationId xmlns:a16="http://schemas.microsoft.com/office/drawing/2014/main" id="{9F9BA6CF-1D42-2B4E-DF4D-BD602469241C}"/>
                      </a:ext>
                    </a:extLst>
                  </p:cNvPr>
                  <p:cNvGrpSpPr>
                    <a:grpSpLocks/>
                  </p:cNvGrpSpPr>
                  <p:nvPr/>
                </p:nvGrpSpPr>
                <p:grpSpPr bwMode="auto">
                  <a:xfrm>
                    <a:off x="1120" y="304"/>
                    <a:ext cx="1693" cy="888"/>
                    <a:chOff x="1120" y="304"/>
                    <a:chExt cx="1693" cy="888"/>
                  </a:xfrm>
                </p:grpSpPr>
                <p:sp>
                  <p:nvSpPr>
                    <p:cNvPr id="268451" name="Freeform 61">
                      <a:extLst>
                        <a:ext uri="{FF2B5EF4-FFF2-40B4-BE49-F238E27FC236}">
                          <a16:creationId xmlns:a16="http://schemas.microsoft.com/office/drawing/2014/main" id="{673EEA05-60DB-B1BE-380A-4B59AC188C25}"/>
                        </a:ext>
                      </a:extLst>
                    </p:cNvPr>
                    <p:cNvSpPr>
                      <a:spLocks/>
                    </p:cNvSpPr>
                    <p:nvPr/>
                  </p:nvSpPr>
                  <p:spPr bwMode="hidden">
                    <a:xfrm rot="2664424" flipH="1">
                      <a:off x="1562" y="977"/>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52" name="Freeform 62">
                      <a:extLst>
                        <a:ext uri="{FF2B5EF4-FFF2-40B4-BE49-F238E27FC236}">
                          <a16:creationId xmlns:a16="http://schemas.microsoft.com/office/drawing/2014/main" id="{A2BD771B-C6BB-1EC8-71DA-0B17A4EEE2CB}"/>
                        </a:ext>
                      </a:extLst>
                    </p:cNvPr>
                    <p:cNvSpPr>
                      <a:spLocks/>
                    </p:cNvSpPr>
                    <p:nvPr/>
                  </p:nvSpPr>
                  <p:spPr bwMode="hidden">
                    <a:xfrm rot="2664424" flipH="1">
                      <a:off x="1120" y="304"/>
                      <a:ext cx="672"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0" name="Group 63">
                    <a:extLst>
                      <a:ext uri="{FF2B5EF4-FFF2-40B4-BE49-F238E27FC236}">
                        <a16:creationId xmlns:a16="http://schemas.microsoft.com/office/drawing/2014/main" id="{57BA759B-5F71-C3DD-3341-847520716ECD}"/>
                      </a:ext>
                    </a:extLst>
                  </p:cNvPr>
                  <p:cNvGrpSpPr>
                    <a:grpSpLocks/>
                  </p:cNvGrpSpPr>
                  <p:nvPr/>
                </p:nvGrpSpPr>
                <p:grpSpPr bwMode="auto">
                  <a:xfrm>
                    <a:off x="1711" y="70"/>
                    <a:ext cx="775" cy="1521"/>
                    <a:chOff x="1637" y="98"/>
                    <a:chExt cx="775" cy="1521"/>
                  </a:xfrm>
                </p:grpSpPr>
                <p:sp>
                  <p:nvSpPr>
                    <p:cNvPr id="268449" name="Freeform 64">
                      <a:extLst>
                        <a:ext uri="{FF2B5EF4-FFF2-40B4-BE49-F238E27FC236}">
                          <a16:creationId xmlns:a16="http://schemas.microsoft.com/office/drawing/2014/main" id="{8E45FE93-406D-A7DE-1226-DA2EE21C95BD}"/>
                        </a:ext>
                      </a:extLst>
                    </p:cNvPr>
                    <p:cNvSpPr>
                      <a:spLocks/>
                    </p:cNvSpPr>
                    <p:nvPr/>
                  </p:nvSpPr>
                  <p:spPr bwMode="hidden">
                    <a:xfrm rot="3473776" flipH="1">
                      <a:off x="1754" y="960"/>
                      <a:ext cx="1102"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50" name="Freeform 65">
                      <a:extLst>
                        <a:ext uri="{FF2B5EF4-FFF2-40B4-BE49-F238E27FC236}">
                          <a16:creationId xmlns:a16="http://schemas.microsoft.com/office/drawing/2014/main" id="{0FF4A9A6-F768-F177-F00E-5ADF9B2FFFB7}"/>
                        </a:ext>
                      </a:extLst>
                    </p:cNvPr>
                    <p:cNvSpPr>
                      <a:spLocks/>
                    </p:cNvSpPr>
                    <p:nvPr/>
                  </p:nvSpPr>
                  <p:spPr bwMode="hidden">
                    <a:xfrm rot="3473776" flipH="1">
                      <a:off x="1510" y="225"/>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1" name="Group 66">
                    <a:extLst>
                      <a:ext uri="{FF2B5EF4-FFF2-40B4-BE49-F238E27FC236}">
                        <a16:creationId xmlns:a16="http://schemas.microsoft.com/office/drawing/2014/main" id="{06270A42-2400-7212-750D-062F377ABF34}"/>
                      </a:ext>
                    </a:extLst>
                  </p:cNvPr>
                  <p:cNvGrpSpPr>
                    <a:grpSpLocks/>
                  </p:cNvGrpSpPr>
                  <p:nvPr/>
                </p:nvGrpSpPr>
                <p:grpSpPr bwMode="auto">
                  <a:xfrm>
                    <a:off x="2009" y="5"/>
                    <a:ext cx="635" cy="1534"/>
                    <a:chOff x="1935" y="33"/>
                    <a:chExt cx="635" cy="1534"/>
                  </a:xfrm>
                </p:grpSpPr>
                <p:sp>
                  <p:nvSpPr>
                    <p:cNvPr id="268447" name="Freeform 67">
                      <a:extLst>
                        <a:ext uri="{FF2B5EF4-FFF2-40B4-BE49-F238E27FC236}">
                          <a16:creationId xmlns:a16="http://schemas.microsoft.com/office/drawing/2014/main" id="{C5A45A07-06D3-9CB0-5113-25241F8AD122}"/>
                        </a:ext>
                      </a:extLst>
                    </p:cNvPr>
                    <p:cNvSpPr>
                      <a:spLocks/>
                    </p:cNvSpPr>
                    <p:nvPr/>
                  </p:nvSpPr>
                  <p:spPr bwMode="hidden">
                    <a:xfrm rot="4126480" flipH="1">
                      <a:off x="1932" y="929"/>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48" name="Freeform 68">
                      <a:extLst>
                        <a:ext uri="{FF2B5EF4-FFF2-40B4-BE49-F238E27FC236}">
                          <a16:creationId xmlns:a16="http://schemas.microsoft.com/office/drawing/2014/main" id="{C8D52F40-8C18-9F01-6040-D08B09D019C5}"/>
                        </a:ext>
                      </a:extLst>
                    </p:cNvPr>
                    <p:cNvSpPr>
                      <a:spLocks/>
                    </p:cNvSpPr>
                    <p:nvPr/>
                  </p:nvSpPr>
                  <p:spPr bwMode="hidden">
                    <a:xfrm rot="4126480" flipH="1">
                      <a:off x="1819" y="149"/>
                      <a:ext cx="57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2" name="Group 69">
                    <a:extLst>
                      <a:ext uri="{FF2B5EF4-FFF2-40B4-BE49-F238E27FC236}">
                        <a16:creationId xmlns:a16="http://schemas.microsoft.com/office/drawing/2014/main" id="{433D2DA7-8027-8517-3FAF-F1FDCF04BA63}"/>
                      </a:ext>
                    </a:extLst>
                  </p:cNvPr>
                  <p:cNvGrpSpPr>
                    <a:grpSpLocks/>
                  </p:cNvGrpSpPr>
                  <p:nvPr/>
                </p:nvGrpSpPr>
                <p:grpSpPr bwMode="auto">
                  <a:xfrm>
                    <a:off x="2896" y="643"/>
                    <a:ext cx="1846" cy="567"/>
                    <a:chOff x="2822" y="671"/>
                    <a:chExt cx="1846" cy="567"/>
                  </a:xfrm>
                </p:grpSpPr>
                <p:sp>
                  <p:nvSpPr>
                    <p:cNvPr id="268445" name="Freeform 70">
                      <a:extLst>
                        <a:ext uri="{FF2B5EF4-FFF2-40B4-BE49-F238E27FC236}">
                          <a16:creationId xmlns:a16="http://schemas.microsoft.com/office/drawing/2014/main" id="{47A08262-A3B9-4834-9720-1B02E23BC045}"/>
                        </a:ext>
                      </a:extLst>
                    </p:cNvPr>
                    <p:cNvSpPr>
                      <a:spLocks/>
                    </p:cNvSpPr>
                    <p:nvPr/>
                  </p:nvSpPr>
                  <p:spPr bwMode="hidden">
                    <a:xfrm rot="-1325434">
                      <a:off x="2822" y="1023"/>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46" name="Freeform 71">
                      <a:extLst>
                        <a:ext uri="{FF2B5EF4-FFF2-40B4-BE49-F238E27FC236}">
                          <a16:creationId xmlns:a16="http://schemas.microsoft.com/office/drawing/2014/main" id="{9F7518ED-B0BE-BA11-CB36-674334987164}"/>
                        </a:ext>
                      </a:extLst>
                    </p:cNvPr>
                    <p:cNvSpPr>
                      <a:spLocks/>
                    </p:cNvSpPr>
                    <p:nvPr/>
                  </p:nvSpPr>
                  <p:spPr bwMode="hidden">
                    <a:xfrm rot="-1325434">
                      <a:off x="4005" y="671"/>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3" name="Group 72">
                    <a:extLst>
                      <a:ext uri="{FF2B5EF4-FFF2-40B4-BE49-F238E27FC236}">
                        <a16:creationId xmlns:a16="http://schemas.microsoft.com/office/drawing/2014/main" id="{2289B10F-C718-C108-9C27-B51DFC5B9CEC}"/>
                      </a:ext>
                    </a:extLst>
                  </p:cNvPr>
                  <p:cNvGrpSpPr>
                    <a:grpSpLocks/>
                  </p:cNvGrpSpPr>
                  <p:nvPr/>
                </p:nvGrpSpPr>
                <p:grpSpPr bwMode="auto">
                  <a:xfrm>
                    <a:off x="2757" y="416"/>
                    <a:ext cx="1783" cy="717"/>
                    <a:chOff x="2683" y="444"/>
                    <a:chExt cx="1783" cy="717"/>
                  </a:xfrm>
                </p:grpSpPr>
                <p:sp>
                  <p:nvSpPr>
                    <p:cNvPr id="268443" name="Freeform 73">
                      <a:extLst>
                        <a:ext uri="{FF2B5EF4-FFF2-40B4-BE49-F238E27FC236}">
                          <a16:creationId xmlns:a16="http://schemas.microsoft.com/office/drawing/2014/main" id="{A22AAEB5-3EFF-0010-A52B-FE2298C9D538}"/>
                        </a:ext>
                      </a:extLst>
                    </p:cNvPr>
                    <p:cNvSpPr>
                      <a:spLocks/>
                    </p:cNvSpPr>
                    <p:nvPr/>
                  </p:nvSpPr>
                  <p:spPr bwMode="hidden">
                    <a:xfrm rot="-1921064">
                      <a:off x="2683" y="94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44" name="Freeform 74">
                      <a:extLst>
                        <a:ext uri="{FF2B5EF4-FFF2-40B4-BE49-F238E27FC236}">
                          <a16:creationId xmlns:a16="http://schemas.microsoft.com/office/drawing/2014/main" id="{F9B440B8-781C-AC96-1AE9-03338896ACED}"/>
                        </a:ext>
                      </a:extLst>
                    </p:cNvPr>
                    <p:cNvSpPr>
                      <a:spLocks/>
                    </p:cNvSpPr>
                    <p:nvPr/>
                  </p:nvSpPr>
                  <p:spPr bwMode="hidden">
                    <a:xfrm rot="-1921064">
                      <a:off x="3803" y="444"/>
                      <a:ext cx="663"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sp>
                <p:nvSpPr>
                  <p:cNvPr id="54" name="Freeform 75">
                    <a:extLst>
                      <a:ext uri="{FF2B5EF4-FFF2-40B4-BE49-F238E27FC236}">
                        <a16:creationId xmlns:a16="http://schemas.microsoft.com/office/drawing/2014/main" id="{7543DAC6-A249-091C-A68A-3704C4FFB624}"/>
                      </a:ext>
                    </a:extLst>
                  </p:cNvPr>
                  <p:cNvSpPr>
                    <a:spLocks/>
                  </p:cNvSpPr>
                  <p:nvPr/>
                </p:nvSpPr>
                <p:spPr bwMode="hidden">
                  <a:xfrm rot="4578755" flipH="1">
                    <a:off x="2176" y="948"/>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55" name="Freeform 76">
                    <a:extLst>
                      <a:ext uri="{FF2B5EF4-FFF2-40B4-BE49-F238E27FC236}">
                        <a16:creationId xmlns:a16="http://schemas.microsoft.com/office/drawing/2014/main" id="{8E0C8DA6-9278-3E86-0AF1-F528EEEB1D6A}"/>
                      </a:ext>
                    </a:extLst>
                  </p:cNvPr>
                  <p:cNvSpPr>
                    <a:spLocks/>
                  </p:cNvSpPr>
                  <p:nvPr/>
                </p:nvSpPr>
                <p:spPr bwMode="hidden">
                  <a:xfrm rot="4578755" flipH="1">
                    <a:off x="2200" y="195"/>
                    <a:ext cx="551"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nvGrpSpPr>
                  <p:cNvPr id="56" name="Group 77">
                    <a:extLst>
                      <a:ext uri="{FF2B5EF4-FFF2-40B4-BE49-F238E27FC236}">
                        <a16:creationId xmlns:a16="http://schemas.microsoft.com/office/drawing/2014/main" id="{4BC75AD0-092F-6275-8246-79EC14DA41B3}"/>
                      </a:ext>
                    </a:extLst>
                  </p:cNvPr>
                  <p:cNvGrpSpPr>
                    <a:grpSpLocks/>
                  </p:cNvGrpSpPr>
                  <p:nvPr/>
                </p:nvGrpSpPr>
                <p:grpSpPr bwMode="auto">
                  <a:xfrm>
                    <a:off x="2877" y="17"/>
                    <a:ext cx="635" cy="1510"/>
                    <a:chOff x="2803" y="45"/>
                    <a:chExt cx="635" cy="1510"/>
                  </a:xfrm>
                </p:grpSpPr>
                <p:sp>
                  <p:nvSpPr>
                    <p:cNvPr id="268441" name="Freeform 78">
                      <a:extLst>
                        <a:ext uri="{FF2B5EF4-FFF2-40B4-BE49-F238E27FC236}">
                          <a16:creationId xmlns:a16="http://schemas.microsoft.com/office/drawing/2014/main" id="{0EB604DF-6173-2EA6-C6AC-EB1B2E80476D}"/>
                        </a:ext>
                      </a:extLst>
                    </p:cNvPr>
                    <p:cNvSpPr>
                      <a:spLocks/>
                    </p:cNvSpPr>
                    <p:nvPr/>
                  </p:nvSpPr>
                  <p:spPr bwMode="hidden">
                    <a:xfrm rot="-3857755">
                      <a:off x="2365" y="934"/>
                      <a:ext cx="1059"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42" name="Freeform 79">
                      <a:extLst>
                        <a:ext uri="{FF2B5EF4-FFF2-40B4-BE49-F238E27FC236}">
                          <a16:creationId xmlns:a16="http://schemas.microsoft.com/office/drawing/2014/main" id="{23B6A0F8-3D49-91A0-ACC6-EB94BF736FF6}"/>
                        </a:ext>
                      </a:extLst>
                    </p:cNvPr>
                    <p:cNvSpPr>
                      <a:spLocks/>
                    </p:cNvSpPr>
                    <p:nvPr/>
                  </p:nvSpPr>
                  <p:spPr bwMode="hidden">
                    <a:xfrm rot="-3857755">
                      <a:off x="3009" y="186"/>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7" name="Group 80">
                    <a:extLst>
                      <a:ext uri="{FF2B5EF4-FFF2-40B4-BE49-F238E27FC236}">
                        <a16:creationId xmlns:a16="http://schemas.microsoft.com/office/drawing/2014/main" id="{FA84E001-69C2-8946-EF10-5804AA9224A0}"/>
                      </a:ext>
                    </a:extLst>
                  </p:cNvPr>
                  <p:cNvGrpSpPr>
                    <a:grpSpLocks/>
                  </p:cNvGrpSpPr>
                  <p:nvPr/>
                </p:nvGrpSpPr>
                <p:grpSpPr bwMode="auto">
                  <a:xfrm>
                    <a:off x="3011" y="131"/>
                    <a:ext cx="1014" cy="1463"/>
                    <a:chOff x="2937" y="159"/>
                    <a:chExt cx="1014" cy="1463"/>
                  </a:xfrm>
                </p:grpSpPr>
                <p:sp>
                  <p:nvSpPr>
                    <p:cNvPr id="268439" name="Freeform 81">
                      <a:extLst>
                        <a:ext uri="{FF2B5EF4-FFF2-40B4-BE49-F238E27FC236}">
                          <a16:creationId xmlns:a16="http://schemas.microsoft.com/office/drawing/2014/main" id="{97F2484C-C5A4-C650-AE3E-51E125A9CD25}"/>
                        </a:ext>
                      </a:extLst>
                    </p:cNvPr>
                    <p:cNvSpPr>
                      <a:spLocks/>
                    </p:cNvSpPr>
                    <p:nvPr/>
                  </p:nvSpPr>
                  <p:spPr bwMode="hidden">
                    <a:xfrm rot="-2777260">
                      <a:off x="2493" y="909"/>
                      <a:ext cx="1157"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40" name="Freeform 82">
                      <a:extLst>
                        <a:ext uri="{FF2B5EF4-FFF2-40B4-BE49-F238E27FC236}">
                          <a16:creationId xmlns:a16="http://schemas.microsoft.com/office/drawing/2014/main" id="{BD9AC016-5568-2AAD-0DC0-7D6A135DCBE0}"/>
                        </a:ext>
                      </a:extLst>
                    </p:cNvPr>
                    <p:cNvSpPr>
                      <a:spLocks/>
                    </p:cNvSpPr>
                    <p:nvPr/>
                  </p:nvSpPr>
                  <p:spPr bwMode="hidden">
                    <a:xfrm rot="-2777260">
                      <a:off x="3429" y="259"/>
                      <a:ext cx="622"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8" name="Group 83">
                    <a:extLst>
                      <a:ext uri="{FF2B5EF4-FFF2-40B4-BE49-F238E27FC236}">
                        <a16:creationId xmlns:a16="http://schemas.microsoft.com/office/drawing/2014/main" id="{9ED8698F-91DA-8714-497B-FE770C880CA1}"/>
                      </a:ext>
                    </a:extLst>
                  </p:cNvPr>
                  <p:cNvGrpSpPr>
                    <a:grpSpLocks/>
                  </p:cNvGrpSpPr>
                  <p:nvPr/>
                </p:nvGrpSpPr>
                <p:grpSpPr bwMode="auto">
                  <a:xfrm>
                    <a:off x="2805" y="7"/>
                    <a:ext cx="241" cy="1445"/>
                    <a:chOff x="2731" y="35"/>
                    <a:chExt cx="241" cy="1445"/>
                  </a:xfrm>
                </p:grpSpPr>
                <p:sp>
                  <p:nvSpPr>
                    <p:cNvPr id="268437" name="Freeform 268436">
                      <a:extLst>
                        <a:ext uri="{FF2B5EF4-FFF2-40B4-BE49-F238E27FC236}">
                          <a16:creationId xmlns:a16="http://schemas.microsoft.com/office/drawing/2014/main" id="{ECDF4C5A-4BA3-9450-2487-467FFE1B7025}"/>
                        </a:ext>
                      </a:extLst>
                    </p:cNvPr>
                    <p:cNvSpPr>
                      <a:spLocks/>
                    </p:cNvSpPr>
                    <p:nvPr/>
                  </p:nvSpPr>
                  <p:spPr bwMode="hidden">
                    <a:xfrm rot="-4903748">
                      <a:off x="2297" y="960"/>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38" name="Freeform 268437">
                      <a:extLst>
                        <a:ext uri="{FF2B5EF4-FFF2-40B4-BE49-F238E27FC236}">
                          <a16:creationId xmlns:a16="http://schemas.microsoft.com/office/drawing/2014/main" id="{CF5F69CB-7E25-00EB-0FF2-509F65DD6E41}"/>
                        </a:ext>
                      </a:extLst>
                    </p:cNvPr>
                    <p:cNvSpPr>
                      <a:spLocks/>
                    </p:cNvSpPr>
                    <p:nvPr/>
                  </p:nvSpPr>
                  <p:spPr bwMode="hidden">
                    <a:xfrm rot="-4903748">
                      <a:off x="2649" y="223"/>
                      <a:ext cx="511" cy="1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59" name="Group 86">
                    <a:extLst>
                      <a:ext uri="{FF2B5EF4-FFF2-40B4-BE49-F238E27FC236}">
                        <a16:creationId xmlns:a16="http://schemas.microsoft.com/office/drawing/2014/main" id="{84BF9E9A-81DE-0C97-6506-F70616C56BB7}"/>
                      </a:ext>
                    </a:extLst>
                  </p:cNvPr>
                  <p:cNvGrpSpPr>
                    <a:grpSpLocks/>
                  </p:cNvGrpSpPr>
                  <p:nvPr/>
                </p:nvGrpSpPr>
                <p:grpSpPr bwMode="auto">
                  <a:xfrm>
                    <a:off x="1017" y="1741"/>
                    <a:ext cx="1083" cy="2449"/>
                    <a:chOff x="943" y="1769"/>
                    <a:chExt cx="1083" cy="2449"/>
                  </a:xfrm>
                </p:grpSpPr>
                <p:sp>
                  <p:nvSpPr>
                    <p:cNvPr id="268435" name="Freeform 87">
                      <a:extLst>
                        <a:ext uri="{FF2B5EF4-FFF2-40B4-BE49-F238E27FC236}">
                          <a16:creationId xmlns:a16="http://schemas.microsoft.com/office/drawing/2014/main" id="{E0E9BCF6-9DDE-101B-BC70-F202E64D735F}"/>
                        </a:ext>
                      </a:extLst>
                    </p:cNvPr>
                    <p:cNvSpPr>
                      <a:spLocks/>
                    </p:cNvSpPr>
                    <p:nvPr/>
                  </p:nvSpPr>
                  <p:spPr bwMode="hidden">
                    <a:xfrm rot="18335692" flipH="1">
                      <a:off x="1008" y="2476"/>
                      <a:ext cx="1726"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36" name="Freeform 88">
                      <a:extLst>
                        <a:ext uri="{FF2B5EF4-FFF2-40B4-BE49-F238E27FC236}">
                          <a16:creationId xmlns:a16="http://schemas.microsoft.com/office/drawing/2014/main" id="{A44DCBD3-B2D5-69DB-E1A7-7BE28868E664}"/>
                        </a:ext>
                      </a:extLst>
                    </p:cNvPr>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60" name="Group 89">
                    <a:extLst>
                      <a:ext uri="{FF2B5EF4-FFF2-40B4-BE49-F238E27FC236}">
                        <a16:creationId xmlns:a16="http://schemas.microsoft.com/office/drawing/2014/main" id="{3578830C-E107-7E0D-5F15-DC94863AAAF7}"/>
                      </a:ext>
                    </a:extLst>
                  </p:cNvPr>
                  <p:cNvGrpSpPr>
                    <a:grpSpLocks/>
                  </p:cNvGrpSpPr>
                  <p:nvPr/>
                </p:nvGrpSpPr>
                <p:grpSpPr bwMode="auto">
                  <a:xfrm>
                    <a:off x="1529" y="1903"/>
                    <a:ext cx="765" cy="2378"/>
                    <a:chOff x="1455" y="1931"/>
                    <a:chExt cx="765" cy="2378"/>
                  </a:xfrm>
                </p:grpSpPr>
                <p:sp>
                  <p:nvSpPr>
                    <p:cNvPr id="268433" name="Freeform 90">
                      <a:extLst>
                        <a:ext uri="{FF2B5EF4-FFF2-40B4-BE49-F238E27FC236}">
                          <a16:creationId xmlns:a16="http://schemas.microsoft.com/office/drawing/2014/main" id="{A235A5B3-457F-ED4F-5B1B-D6F1734FA44F}"/>
                        </a:ext>
                      </a:extLst>
                    </p:cNvPr>
                    <p:cNvSpPr>
                      <a:spLocks/>
                    </p:cNvSpPr>
                    <p:nvPr/>
                  </p:nvSpPr>
                  <p:spPr bwMode="hidden">
                    <a:xfrm rot="17542885" flipH="1">
                      <a:off x="1267" y="2574"/>
                      <a:ext cx="1595" cy="31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34" name="Freeform 91">
                      <a:extLst>
                        <a:ext uri="{FF2B5EF4-FFF2-40B4-BE49-F238E27FC236}">
                          <a16:creationId xmlns:a16="http://schemas.microsoft.com/office/drawing/2014/main" id="{20D0EE24-63D1-2ED5-E096-EFF6CB600BFC}"/>
                        </a:ext>
                      </a:extLst>
                    </p:cNvPr>
                    <p:cNvSpPr>
                      <a:spLocks/>
                    </p:cNvSpPr>
                    <p:nvPr/>
                  </p:nvSpPr>
                  <p:spPr bwMode="hidden">
                    <a:xfrm rot="17542885" flipH="1">
                      <a:off x="1272" y="3636"/>
                      <a:ext cx="85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61" name="Group 92">
                    <a:extLst>
                      <a:ext uri="{FF2B5EF4-FFF2-40B4-BE49-F238E27FC236}">
                        <a16:creationId xmlns:a16="http://schemas.microsoft.com/office/drawing/2014/main" id="{FE8FF19C-4FB3-F59B-DB1C-7D0B88DF7159}"/>
                      </a:ext>
                    </a:extLst>
                  </p:cNvPr>
                  <p:cNvGrpSpPr>
                    <a:grpSpLocks/>
                  </p:cNvGrpSpPr>
                  <p:nvPr/>
                </p:nvGrpSpPr>
                <p:grpSpPr bwMode="auto">
                  <a:xfrm rot="88588">
                    <a:off x="2056" y="1953"/>
                    <a:ext cx="457" cy="2336"/>
                    <a:chOff x="1945" y="1980"/>
                    <a:chExt cx="490" cy="2611"/>
                  </a:xfrm>
                </p:grpSpPr>
                <p:sp>
                  <p:nvSpPr>
                    <p:cNvPr id="268431" name="Freeform 93">
                      <a:extLst>
                        <a:ext uri="{FF2B5EF4-FFF2-40B4-BE49-F238E27FC236}">
                          <a16:creationId xmlns:a16="http://schemas.microsoft.com/office/drawing/2014/main" id="{D890E3EB-4142-3D91-99AA-C2413F402F4A}"/>
                        </a:ext>
                      </a:extLst>
                    </p:cNvPr>
                    <p:cNvSpPr>
                      <a:spLocks/>
                    </p:cNvSpPr>
                    <p:nvPr/>
                  </p:nvSpPr>
                  <p:spPr bwMode="hidden">
                    <a:xfrm rot="16782062" flipH="1">
                      <a:off x="1425" y="2686"/>
                      <a:ext cx="1716"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32" name="Freeform 94">
                      <a:extLst>
                        <a:ext uri="{FF2B5EF4-FFF2-40B4-BE49-F238E27FC236}">
                          <a16:creationId xmlns:a16="http://schemas.microsoft.com/office/drawing/2014/main" id="{85DFD3F9-1DD7-F0A0-C424-4AA6E89489C6}"/>
                        </a:ext>
                      </a:extLst>
                    </p:cNvPr>
                    <p:cNvSpPr>
                      <a:spLocks/>
                    </p:cNvSpPr>
                    <p:nvPr/>
                  </p:nvSpPr>
                  <p:spPr bwMode="hidden">
                    <a:xfrm rot="16782062" flipH="1">
                      <a:off x="1721" y="3895"/>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62" name="Group 95">
                    <a:extLst>
                      <a:ext uri="{FF2B5EF4-FFF2-40B4-BE49-F238E27FC236}">
                        <a16:creationId xmlns:a16="http://schemas.microsoft.com/office/drawing/2014/main" id="{1236F327-A3EE-9253-9714-9A1DE969E243}"/>
                      </a:ext>
                    </a:extLst>
                  </p:cNvPr>
                  <p:cNvGrpSpPr>
                    <a:grpSpLocks/>
                  </p:cNvGrpSpPr>
                  <p:nvPr/>
                </p:nvGrpSpPr>
                <p:grpSpPr bwMode="auto">
                  <a:xfrm>
                    <a:off x="3410" y="1688"/>
                    <a:ext cx="1123" cy="2426"/>
                    <a:chOff x="3336" y="1716"/>
                    <a:chExt cx="1123" cy="2426"/>
                  </a:xfrm>
                </p:grpSpPr>
                <p:sp>
                  <p:nvSpPr>
                    <p:cNvPr id="268429" name="Freeform 96">
                      <a:extLst>
                        <a:ext uri="{FF2B5EF4-FFF2-40B4-BE49-F238E27FC236}">
                          <a16:creationId xmlns:a16="http://schemas.microsoft.com/office/drawing/2014/main" id="{F194B117-267B-228B-BABC-95FFEBC64579}"/>
                        </a:ext>
                      </a:extLst>
                    </p:cNvPr>
                    <p:cNvSpPr>
                      <a:spLocks/>
                    </p:cNvSpPr>
                    <p:nvPr/>
                  </p:nvSpPr>
                  <p:spPr bwMode="hidden">
                    <a:xfrm rot="3144576">
                      <a:off x="2629" y="2423"/>
                      <a:ext cx="1725"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30" name="Freeform 97">
                      <a:extLst>
                        <a:ext uri="{FF2B5EF4-FFF2-40B4-BE49-F238E27FC236}">
                          <a16:creationId xmlns:a16="http://schemas.microsoft.com/office/drawing/2014/main" id="{108D0F2B-3564-1FE8-CAD0-5E927BC91CF0}"/>
                        </a:ext>
                      </a:extLst>
                    </p:cNvPr>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63" name="Group 98">
                    <a:extLst>
                      <a:ext uri="{FF2B5EF4-FFF2-40B4-BE49-F238E27FC236}">
                        <a16:creationId xmlns:a16="http://schemas.microsoft.com/office/drawing/2014/main" id="{7BE0736B-97BB-0E25-34B5-F94EB21D4D1E}"/>
                      </a:ext>
                    </a:extLst>
                  </p:cNvPr>
                  <p:cNvGrpSpPr>
                    <a:grpSpLocks/>
                  </p:cNvGrpSpPr>
                  <p:nvPr/>
                </p:nvGrpSpPr>
                <p:grpSpPr bwMode="auto">
                  <a:xfrm>
                    <a:off x="3254" y="1838"/>
                    <a:ext cx="883" cy="2424"/>
                    <a:chOff x="3180" y="1866"/>
                    <a:chExt cx="883" cy="2424"/>
                  </a:xfrm>
                </p:grpSpPr>
                <p:sp>
                  <p:nvSpPr>
                    <p:cNvPr id="268427" name="Freeform 99">
                      <a:extLst>
                        <a:ext uri="{FF2B5EF4-FFF2-40B4-BE49-F238E27FC236}">
                          <a16:creationId xmlns:a16="http://schemas.microsoft.com/office/drawing/2014/main" id="{E809029C-8211-9451-37E4-FA0F15C65E3D}"/>
                        </a:ext>
                      </a:extLst>
                    </p:cNvPr>
                    <p:cNvSpPr>
                      <a:spLocks/>
                    </p:cNvSpPr>
                    <p:nvPr/>
                  </p:nvSpPr>
                  <p:spPr bwMode="hidden">
                    <a:xfrm rot="3745735">
                      <a:off x="2505" y="2541"/>
                      <a:ext cx="1650" cy="30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28" name="Freeform 100">
                      <a:extLst>
                        <a:ext uri="{FF2B5EF4-FFF2-40B4-BE49-F238E27FC236}">
                          <a16:creationId xmlns:a16="http://schemas.microsoft.com/office/drawing/2014/main" id="{14EDC849-5832-D902-737D-2EE11C3129D1}"/>
                        </a:ext>
                      </a:extLst>
                    </p:cNvPr>
                    <p:cNvSpPr>
                      <a:spLocks/>
                    </p:cNvSpPr>
                    <p:nvPr/>
                  </p:nvSpPr>
                  <p:spPr bwMode="hidden">
                    <a:xfrm rot="3745735">
                      <a:off x="3388" y="3615"/>
                      <a:ext cx="88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268416" name="Group 101">
                    <a:extLst>
                      <a:ext uri="{FF2B5EF4-FFF2-40B4-BE49-F238E27FC236}">
                        <a16:creationId xmlns:a16="http://schemas.microsoft.com/office/drawing/2014/main" id="{3141A3C0-9AF3-00EF-11F1-C8640D21F762}"/>
                      </a:ext>
                    </a:extLst>
                  </p:cNvPr>
                  <p:cNvGrpSpPr>
                    <a:grpSpLocks/>
                  </p:cNvGrpSpPr>
                  <p:nvPr/>
                </p:nvGrpSpPr>
                <p:grpSpPr bwMode="auto">
                  <a:xfrm>
                    <a:off x="3080" y="1954"/>
                    <a:ext cx="622" cy="2387"/>
                    <a:chOff x="3006" y="1982"/>
                    <a:chExt cx="622" cy="2387"/>
                  </a:xfrm>
                </p:grpSpPr>
                <p:sp>
                  <p:nvSpPr>
                    <p:cNvPr id="268425" name="Freeform 102">
                      <a:extLst>
                        <a:ext uri="{FF2B5EF4-FFF2-40B4-BE49-F238E27FC236}">
                          <a16:creationId xmlns:a16="http://schemas.microsoft.com/office/drawing/2014/main" id="{33ABC791-DB58-3A62-00FB-C30BBCABC5C3}"/>
                        </a:ext>
                      </a:extLst>
                    </p:cNvPr>
                    <p:cNvSpPr>
                      <a:spLocks/>
                    </p:cNvSpPr>
                    <p:nvPr/>
                  </p:nvSpPr>
                  <p:spPr bwMode="hidden">
                    <a:xfrm rot="4286818">
                      <a:off x="2329" y="2659"/>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26" name="Freeform 103">
                      <a:extLst>
                        <a:ext uri="{FF2B5EF4-FFF2-40B4-BE49-F238E27FC236}">
                          <a16:creationId xmlns:a16="http://schemas.microsoft.com/office/drawing/2014/main" id="{3ED12AEE-D68D-1854-B12E-01F5B6B4E4FE}"/>
                        </a:ext>
                      </a:extLst>
                    </p:cNvPr>
                    <p:cNvSpPr>
                      <a:spLocks/>
                    </p:cNvSpPr>
                    <p:nvPr/>
                  </p:nvSpPr>
                  <p:spPr bwMode="hidden">
                    <a:xfrm rot="4286818">
                      <a:off x="3005" y="3746"/>
                      <a:ext cx="860"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268417" name="Group 104">
                    <a:extLst>
                      <a:ext uri="{FF2B5EF4-FFF2-40B4-BE49-F238E27FC236}">
                        <a16:creationId xmlns:a16="http://schemas.microsoft.com/office/drawing/2014/main" id="{F1644689-E2A8-8F10-10E9-7543130842C5}"/>
                      </a:ext>
                    </a:extLst>
                  </p:cNvPr>
                  <p:cNvGrpSpPr>
                    <a:grpSpLocks/>
                  </p:cNvGrpSpPr>
                  <p:nvPr/>
                </p:nvGrpSpPr>
                <p:grpSpPr bwMode="auto">
                  <a:xfrm>
                    <a:off x="2893" y="2072"/>
                    <a:ext cx="404" cy="2222"/>
                    <a:chOff x="2819" y="2100"/>
                    <a:chExt cx="404" cy="2222"/>
                  </a:xfrm>
                </p:grpSpPr>
                <p:sp>
                  <p:nvSpPr>
                    <p:cNvPr id="268421" name="Freeform 105">
                      <a:extLst>
                        <a:ext uri="{FF2B5EF4-FFF2-40B4-BE49-F238E27FC236}">
                          <a16:creationId xmlns:a16="http://schemas.microsoft.com/office/drawing/2014/main" id="{F32096CB-D60A-3487-00BA-B1F153623434}"/>
                        </a:ext>
                      </a:extLst>
                    </p:cNvPr>
                    <p:cNvSpPr>
                      <a:spLocks/>
                    </p:cNvSpPr>
                    <p:nvPr/>
                  </p:nvSpPr>
                  <p:spPr bwMode="hidden">
                    <a:xfrm rot="4898956">
                      <a:off x="2207" y="2712"/>
                      <a:ext cx="147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22" name="Freeform 106">
                      <a:extLst>
                        <a:ext uri="{FF2B5EF4-FFF2-40B4-BE49-F238E27FC236}">
                          <a16:creationId xmlns:a16="http://schemas.microsoft.com/office/drawing/2014/main" id="{A3D878FC-1AC2-0C69-9798-6EB701610D28}"/>
                        </a:ext>
                      </a:extLst>
                    </p:cNvPr>
                    <p:cNvSpPr>
                      <a:spLocks/>
                    </p:cNvSpPr>
                    <p:nvPr/>
                  </p:nvSpPr>
                  <p:spPr bwMode="hidden">
                    <a:xfrm rot="4898956">
                      <a:off x="2636" y="3734"/>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268418" name="Group 107">
                    <a:extLst>
                      <a:ext uri="{FF2B5EF4-FFF2-40B4-BE49-F238E27FC236}">
                        <a16:creationId xmlns:a16="http://schemas.microsoft.com/office/drawing/2014/main" id="{AFEA0D53-869C-8496-2F35-E23D85B4C689}"/>
                      </a:ext>
                    </a:extLst>
                  </p:cNvPr>
                  <p:cNvGrpSpPr>
                    <a:grpSpLocks/>
                  </p:cNvGrpSpPr>
                  <p:nvPr/>
                </p:nvGrpSpPr>
                <p:grpSpPr bwMode="auto">
                  <a:xfrm>
                    <a:off x="2374" y="2105"/>
                    <a:ext cx="427" cy="2185"/>
                    <a:chOff x="2289" y="2133"/>
                    <a:chExt cx="427" cy="2185"/>
                  </a:xfrm>
                </p:grpSpPr>
                <p:sp>
                  <p:nvSpPr>
                    <p:cNvPr id="268419" name="Freeform 108">
                      <a:extLst>
                        <a:ext uri="{FF2B5EF4-FFF2-40B4-BE49-F238E27FC236}">
                          <a16:creationId xmlns:a16="http://schemas.microsoft.com/office/drawing/2014/main" id="{5DA4D9F9-6F36-B018-07DC-105DA9D6F04D}"/>
                        </a:ext>
                      </a:extLst>
                    </p:cNvPr>
                    <p:cNvSpPr>
                      <a:spLocks/>
                    </p:cNvSpPr>
                    <p:nvPr/>
                  </p:nvSpPr>
                  <p:spPr bwMode="hidden">
                    <a:xfrm rot="5755659">
                      <a:off x="1902" y="2759"/>
                      <a:ext cx="1439"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8420" name="Freeform 109">
                      <a:extLst>
                        <a:ext uri="{FF2B5EF4-FFF2-40B4-BE49-F238E27FC236}">
                          <a16:creationId xmlns:a16="http://schemas.microsoft.com/office/drawing/2014/main" id="{AA71737D-D40F-CAA8-E20D-4495BAC9873A}"/>
                        </a:ext>
                      </a:extLst>
                    </p:cNvPr>
                    <p:cNvSpPr>
                      <a:spLocks/>
                    </p:cNvSpPr>
                    <p:nvPr/>
                  </p:nvSpPr>
                  <p:spPr bwMode="hidden">
                    <a:xfrm rot="5755659">
                      <a:off x="2051" y="3785"/>
                      <a:ext cx="771" cy="29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grpSp>
          <p:grpSp>
            <p:nvGrpSpPr>
              <p:cNvPr id="21" name="Group 110">
                <a:extLst>
                  <a:ext uri="{FF2B5EF4-FFF2-40B4-BE49-F238E27FC236}">
                    <a16:creationId xmlns:a16="http://schemas.microsoft.com/office/drawing/2014/main" id="{5E9DB998-5A09-CB52-B643-5E4916587E30}"/>
                  </a:ext>
                </a:extLst>
              </p:cNvPr>
              <p:cNvGrpSpPr>
                <a:grpSpLocks/>
              </p:cNvGrpSpPr>
              <p:nvPr/>
            </p:nvGrpSpPr>
            <p:grpSpPr bwMode="auto">
              <a:xfrm>
                <a:off x="73" y="313"/>
                <a:ext cx="5460" cy="3667"/>
                <a:chOff x="73" y="313"/>
                <a:chExt cx="5460" cy="3667"/>
              </a:xfrm>
            </p:grpSpPr>
            <p:grpSp>
              <p:nvGrpSpPr>
                <p:cNvPr id="22" name="Group 111">
                  <a:extLst>
                    <a:ext uri="{FF2B5EF4-FFF2-40B4-BE49-F238E27FC236}">
                      <a16:creationId xmlns:a16="http://schemas.microsoft.com/office/drawing/2014/main" id="{51F53695-B020-5EAE-E253-51C7E091A752}"/>
                    </a:ext>
                  </a:extLst>
                </p:cNvPr>
                <p:cNvGrpSpPr>
                  <a:grpSpLocks/>
                </p:cNvGrpSpPr>
                <p:nvPr/>
              </p:nvGrpSpPr>
              <p:grpSpPr bwMode="auto">
                <a:xfrm>
                  <a:off x="73" y="313"/>
                  <a:ext cx="5460" cy="3667"/>
                  <a:chOff x="73" y="313"/>
                  <a:chExt cx="5460" cy="3667"/>
                </a:xfrm>
              </p:grpSpPr>
              <p:sp>
                <p:nvSpPr>
                  <p:cNvPr id="24" name="Arc 112">
                    <a:extLst>
                      <a:ext uri="{FF2B5EF4-FFF2-40B4-BE49-F238E27FC236}">
                        <a16:creationId xmlns:a16="http://schemas.microsoft.com/office/drawing/2014/main" id="{A84A6ED4-0F33-2CFB-8E7E-BC494E383D8B}"/>
                      </a:ext>
                    </a:extLst>
                  </p:cNvPr>
                  <p:cNvSpPr>
                    <a:spLocks/>
                  </p:cNvSpPr>
                  <p:nvPr/>
                </p:nvSpPr>
                <p:spPr bwMode="hidden">
                  <a:xfrm flipV="1">
                    <a:off x="2965" y="454"/>
                    <a:ext cx="2568" cy="2049"/>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5" name="Arc 113">
                    <a:extLst>
                      <a:ext uri="{FF2B5EF4-FFF2-40B4-BE49-F238E27FC236}">
                        <a16:creationId xmlns:a16="http://schemas.microsoft.com/office/drawing/2014/main" id="{8403319A-BAB7-25A0-5A1A-AD38C0686044}"/>
                      </a:ext>
                    </a:extLst>
                  </p:cNvPr>
                  <p:cNvSpPr>
                    <a:spLocks/>
                  </p:cNvSpPr>
                  <p:nvPr/>
                </p:nvSpPr>
                <p:spPr bwMode="hidden">
                  <a:xfrm flipH="1">
                    <a:off x="387" y="1602"/>
                    <a:ext cx="2017" cy="237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 name="Arc 114">
                    <a:extLst>
                      <a:ext uri="{FF2B5EF4-FFF2-40B4-BE49-F238E27FC236}">
                        <a16:creationId xmlns:a16="http://schemas.microsoft.com/office/drawing/2014/main" id="{D0FD57D8-098D-3AF8-ADD8-64AE55FB0FB9}"/>
                      </a:ext>
                    </a:extLst>
                  </p:cNvPr>
                  <p:cNvSpPr>
                    <a:spLocks/>
                  </p:cNvSpPr>
                  <p:nvPr/>
                </p:nvSpPr>
                <p:spPr bwMode="hidden">
                  <a:xfrm>
                    <a:off x="3028" y="1180"/>
                    <a:ext cx="1426" cy="2381"/>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7" name="Arc 115">
                    <a:extLst>
                      <a:ext uri="{FF2B5EF4-FFF2-40B4-BE49-F238E27FC236}">
                        <a16:creationId xmlns:a16="http://schemas.microsoft.com/office/drawing/2014/main" id="{7BCEEA82-4D9C-5366-9EE8-C6177CF2A6A9}"/>
                      </a:ext>
                    </a:extLst>
                  </p:cNvPr>
                  <p:cNvSpPr>
                    <a:spLocks/>
                  </p:cNvSpPr>
                  <p:nvPr/>
                </p:nvSpPr>
                <p:spPr bwMode="hidden">
                  <a:xfrm flipH="1">
                    <a:off x="73" y="812"/>
                    <a:ext cx="2541" cy="2382"/>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8" name="Arc 116">
                    <a:extLst>
                      <a:ext uri="{FF2B5EF4-FFF2-40B4-BE49-F238E27FC236}">
                        <a16:creationId xmlns:a16="http://schemas.microsoft.com/office/drawing/2014/main" id="{8E2F973D-A404-AA5F-9E67-E2D1025324A6}"/>
                      </a:ext>
                    </a:extLst>
                  </p:cNvPr>
                  <p:cNvSpPr>
                    <a:spLocks/>
                  </p:cNvSpPr>
                  <p:nvPr/>
                </p:nvSpPr>
                <p:spPr bwMode="hidden">
                  <a:xfrm flipH="1">
                    <a:off x="789" y="313"/>
                    <a:ext cx="1851" cy="2305"/>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9" name="Arc 117">
                    <a:extLst>
                      <a:ext uri="{FF2B5EF4-FFF2-40B4-BE49-F238E27FC236}">
                        <a16:creationId xmlns:a16="http://schemas.microsoft.com/office/drawing/2014/main" id="{3C4804B1-D498-0770-F28C-C79B44279CCD}"/>
                      </a:ext>
                    </a:extLst>
                  </p:cNvPr>
                  <p:cNvSpPr>
                    <a:spLocks/>
                  </p:cNvSpPr>
                  <p:nvPr/>
                </p:nvSpPr>
                <p:spPr bwMode="hidden">
                  <a:xfrm>
                    <a:off x="2763" y="1280"/>
                    <a:ext cx="763"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close/>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30" name="Freeform 118">
                    <a:extLst>
                      <a:ext uri="{FF2B5EF4-FFF2-40B4-BE49-F238E27FC236}">
                        <a16:creationId xmlns:a16="http://schemas.microsoft.com/office/drawing/2014/main" id="{405352CB-46D1-B918-479D-F2BB550F3E27}"/>
                      </a:ext>
                    </a:extLst>
                  </p:cNvPr>
                  <p:cNvSpPr>
                    <a:spLocks/>
                  </p:cNvSpPr>
                  <p:nvPr/>
                </p:nvSpPr>
                <p:spPr bwMode="hidden">
                  <a:xfrm flipH="1">
                    <a:off x="1799" y="436"/>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sp>
              <p:nvSpPr>
                <p:cNvPr id="23" name="Freeform 119">
                  <a:extLst>
                    <a:ext uri="{FF2B5EF4-FFF2-40B4-BE49-F238E27FC236}">
                      <a16:creationId xmlns:a16="http://schemas.microsoft.com/office/drawing/2014/main" id="{47A30770-F74F-2EAC-FF3E-68C0473D91A8}"/>
                    </a:ext>
                  </a:extLst>
                </p:cNvPr>
                <p:cNvSpPr>
                  <a:spLocks/>
                </p:cNvSpPr>
                <p:nvPr/>
              </p:nvSpPr>
              <p:spPr bwMode="hidden">
                <a:xfrm rot="20253369">
                  <a:off x="3279" y="1530"/>
                  <a:ext cx="443"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grpSp>
          <p:nvGrpSpPr>
            <p:cNvPr id="5" name="Group 120">
              <a:extLst>
                <a:ext uri="{FF2B5EF4-FFF2-40B4-BE49-F238E27FC236}">
                  <a16:creationId xmlns:a16="http://schemas.microsoft.com/office/drawing/2014/main" id="{70DB6435-9E7F-0FC5-739C-F449F3085412}"/>
                </a:ext>
              </a:extLst>
            </p:cNvPr>
            <p:cNvGrpSpPr>
              <a:grpSpLocks/>
            </p:cNvGrpSpPr>
            <p:nvPr/>
          </p:nvGrpSpPr>
          <p:grpSpPr bwMode="auto">
            <a:xfrm>
              <a:off x="1476" y="470"/>
              <a:ext cx="4040" cy="2966"/>
              <a:chOff x="210" y="337"/>
              <a:chExt cx="5198" cy="3818"/>
            </a:xfrm>
          </p:grpSpPr>
          <p:sp>
            <p:nvSpPr>
              <p:cNvPr id="6" name="Freeform 121">
                <a:extLst>
                  <a:ext uri="{FF2B5EF4-FFF2-40B4-BE49-F238E27FC236}">
                    <a16:creationId xmlns:a16="http://schemas.microsoft.com/office/drawing/2014/main" id="{28E3AE89-4CBD-77C1-4654-8546911EFFD5}"/>
                  </a:ext>
                </a:extLst>
              </p:cNvPr>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7" name="Arc 122">
                <a:extLst>
                  <a:ext uri="{FF2B5EF4-FFF2-40B4-BE49-F238E27FC236}">
                    <a16:creationId xmlns:a16="http://schemas.microsoft.com/office/drawing/2014/main" id="{41C53C21-FA4E-E786-1B7D-43DC030B313A}"/>
                  </a:ext>
                </a:extLst>
              </p:cNvPr>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8" name="Arc 123">
                <a:extLst>
                  <a:ext uri="{FF2B5EF4-FFF2-40B4-BE49-F238E27FC236}">
                    <a16:creationId xmlns:a16="http://schemas.microsoft.com/office/drawing/2014/main" id="{4D6BD5BD-36D5-0E1A-DA4B-047A5EB744F7}"/>
                  </a:ext>
                </a:extLst>
              </p:cNvPr>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9" name="Arc 124">
                <a:extLst>
                  <a:ext uri="{FF2B5EF4-FFF2-40B4-BE49-F238E27FC236}">
                    <a16:creationId xmlns:a16="http://schemas.microsoft.com/office/drawing/2014/main" id="{646C1429-3E56-F1DC-7985-42368E70C646}"/>
                  </a:ext>
                </a:extLst>
              </p:cNvPr>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0" name="Arc 125">
                <a:extLst>
                  <a:ext uri="{FF2B5EF4-FFF2-40B4-BE49-F238E27FC236}">
                    <a16:creationId xmlns:a16="http://schemas.microsoft.com/office/drawing/2014/main" id="{D6CA581D-B460-6D06-7A73-EEE5BAE68256}"/>
                  </a:ext>
                </a:extLst>
              </p:cNvPr>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1" name="Arc 126">
                <a:extLst>
                  <a:ext uri="{FF2B5EF4-FFF2-40B4-BE49-F238E27FC236}">
                    <a16:creationId xmlns:a16="http://schemas.microsoft.com/office/drawing/2014/main" id="{76E260FA-CAF2-AAB5-69C5-3BDF13B8E645}"/>
                  </a:ext>
                </a:extLst>
              </p:cNvPr>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2" name="Freeform 127">
                <a:extLst>
                  <a:ext uri="{FF2B5EF4-FFF2-40B4-BE49-F238E27FC236}">
                    <a16:creationId xmlns:a16="http://schemas.microsoft.com/office/drawing/2014/main" id="{13847A5A-20B7-A9B7-AE33-920030D391CB}"/>
                  </a:ext>
                </a:extLst>
              </p:cNvPr>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3" name="Freeform 128">
                <a:extLst>
                  <a:ext uri="{FF2B5EF4-FFF2-40B4-BE49-F238E27FC236}">
                    <a16:creationId xmlns:a16="http://schemas.microsoft.com/office/drawing/2014/main" id="{4BBAAB76-CDDC-D8ED-3223-5ED09315D9B4}"/>
                  </a:ext>
                </a:extLst>
              </p:cNvPr>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4" name="Freeform 129">
                <a:extLst>
                  <a:ext uri="{FF2B5EF4-FFF2-40B4-BE49-F238E27FC236}">
                    <a16:creationId xmlns:a16="http://schemas.microsoft.com/office/drawing/2014/main" id="{0B05456E-B7EA-BFD5-6CAB-9B1DEBFC7178}"/>
                  </a:ext>
                </a:extLst>
              </p:cNvPr>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5" name="Freeform 130">
                <a:extLst>
                  <a:ext uri="{FF2B5EF4-FFF2-40B4-BE49-F238E27FC236}">
                    <a16:creationId xmlns:a16="http://schemas.microsoft.com/office/drawing/2014/main" id="{89E8F450-227F-C552-714D-B356E5CA4158}"/>
                  </a:ext>
                </a:extLst>
              </p:cNvPr>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6" name="Freeform 131">
                <a:extLst>
                  <a:ext uri="{FF2B5EF4-FFF2-40B4-BE49-F238E27FC236}">
                    <a16:creationId xmlns:a16="http://schemas.microsoft.com/office/drawing/2014/main" id="{84ACCA9A-5E1A-B07F-F07C-9D6726E5FC54}"/>
                  </a:ext>
                </a:extLst>
              </p:cNvPr>
              <p:cNvSpPr>
                <a:spLocks/>
              </p:cNvSpPr>
              <p:nvPr/>
            </p:nvSpPr>
            <p:spPr bwMode="hidden">
              <a:xfrm>
                <a:off x="4401" y="2279"/>
                <a:ext cx="1007" cy="160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7" name="Freeform 132">
                <a:extLst>
                  <a:ext uri="{FF2B5EF4-FFF2-40B4-BE49-F238E27FC236}">
                    <a16:creationId xmlns:a16="http://schemas.microsoft.com/office/drawing/2014/main" id="{341FEB97-29CB-F7AA-DA60-3C53A8229126}"/>
                  </a:ext>
                </a:extLst>
              </p:cNvPr>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8" name="Freeform 133">
                <a:extLst>
                  <a:ext uri="{FF2B5EF4-FFF2-40B4-BE49-F238E27FC236}">
                    <a16:creationId xmlns:a16="http://schemas.microsoft.com/office/drawing/2014/main" id="{C771FE4C-46BE-BFF8-F48B-E643879ACDA5}"/>
                  </a:ext>
                </a:extLst>
              </p:cNvPr>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9" name="Freeform 134">
                <a:extLst>
                  <a:ext uri="{FF2B5EF4-FFF2-40B4-BE49-F238E27FC236}">
                    <a16:creationId xmlns:a16="http://schemas.microsoft.com/office/drawing/2014/main" id="{7334B011-C68B-F242-ECEA-EFC76697D41A}"/>
                  </a:ext>
                </a:extLst>
              </p:cNvPr>
              <p:cNvSpPr>
                <a:spLocks/>
              </p:cNvSpPr>
              <p:nvPr/>
            </p:nvSpPr>
            <p:spPr bwMode="hidden">
              <a:xfrm rot="1346631" flipH="1">
                <a:off x="1702" y="1506"/>
                <a:ext cx="440"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sp>
        <p:nvSpPr>
          <p:cNvPr id="2684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684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68489" name="Rectangle 137">
            <a:extLst>
              <a:ext uri="{FF2B5EF4-FFF2-40B4-BE49-F238E27FC236}">
                <a16:creationId xmlns:a16="http://schemas.microsoft.com/office/drawing/2014/main" id="{8C876E15-76A6-59C3-8CDE-26915826DB4B}"/>
              </a:ext>
            </a:extLst>
          </p:cNvPr>
          <p:cNvSpPr>
            <a:spLocks noGrp="1" noChangeArrowheads="1"/>
          </p:cNvSpPr>
          <p:nvPr>
            <p:ph type="dt" sz="quarter" idx="10"/>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268490" name="Rectangle 138">
            <a:extLst>
              <a:ext uri="{FF2B5EF4-FFF2-40B4-BE49-F238E27FC236}">
                <a16:creationId xmlns:a16="http://schemas.microsoft.com/office/drawing/2014/main" id="{F96D77E2-837A-0B7A-57B1-DEE30E2ECBC5}"/>
              </a:ext>
            </a:extLst>
          </p:cNvPr>
          <p:cNvSpPr>
            <a:spLocks noGrp="1" noChangeArrowheads="1"/>
          </p:cNvSpPr>
          <p:nvPr>
            <p:ph type="ftr" sz="quarter" idx="11"/>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268491" name="Rectangle 139">
            <a:extLst>
              <a:ext uri="{FF2B5EF4-FFF2-40B4-BE49-F238E27FC236}">
                <a16:creationId xmlns:a16="http://schemas.microsoft.com/office/drawing/2014/main" id="{FF60191D-0657-C6CC-46F4-7DFAE76F2EA5}"/>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94D89-6E3D-BF40-947D-DF1F137782EC}" type="slidenum">
              <a:rPr lang="en-US" altLang="en-US"/>
              <a:pPr/>
              <a:t>‹#›</a:t>
            </a:fld>
            <a:endParaRPr lang="en-US" altLang="en-US"/>
          </a:p>
        </p:txBody>
      </p:sp>
    </p:spTree>
    <p:extLst>
      <p:ext uri="{BB962C8B-B14F-4D97-AF65-F5344CB8AC3E}">
        <p14:creationId xmlns:p14="http://schemas.microsoft.com/office/powerpoint/2010/main" val="346683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9DCC2C94-355F-E9CE-D1D1-6524CFF1732B}"/>
              </a:ext>
            </a:extLst>
          </p:cNvPr>
          <p:cNvSpPr>
            <a:spLocks noGrp="1" noChangeArrowheads="1"/>
          </p:cNvSpPr>
          <p:nvPr>
            <p:ph type="dt" sz="half" idx="10"/>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5" name="Rectangle 140">
            <a:extLst>
              <a:ext uri="{FF2B5EF4-FFF2-40B4-BE49-F238E27FC236}">
                <a16:creationId xmlns:a16="http://schemas.microsoft.com/office/drawing/2014/main" id="{1C5C1703-E3AC-F539-139D-76A19B8137F7}"/>
              </a:ext>
            </a:extLst>
          </p:cNvPr>
          <p:cNvSpPr>
            <a:spLocks noGrp="1" noChangeArrowheads="1"/>
          </p:cNvSpPr>
          <p:nvPr>
            <p:ph type="ftr" sz="quarter" idx="11"/>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6" name="Rectangle 141">
            <a:extLst>
              <a:ext uri="{FF2B5EF4-FFF2-40B4-BE49-F238E27FC236}">
                <a16:creationId xmlns:a16="http://schemas.microsoft.com/office/drawing/2014/main" id="{0EA396A3-40D7-DFEC-2E8C-8728EE15FDB1}"/>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3D2422B8-3FF6-FD47-AA82-F814CE19F0FE}" type="slidenum">
              <a:rPr lang="en-US" altLang="en-US"/>
              <a:pPr/>
              <a:t>‹#›</a:t>
            </a:fld>
            <a:endParaRPr lang="en-US" altLang="en-US"/>
          </a:p>
        </p:txBody>
      </p:sp>
    </p:spTree>
    <p:extLst>
      <p:ext uri="{BB962C8B-B14F-4D97-AF65-F5344CB8AC3E}">
        <p14:creationId xmlns:p14="http://schemas.microsoft.com/office/powerpoint/2010/main" val="70324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4C5185D6-7EFA-8533-6A13-662018E33955}"/>
              </a:ext>
            </a:extLst>
          </p:cNvPr>
          <p:cNvSpPr>
            <a:spLocks noGrp="1" noChangeArrowheads="1"/>
          </p:cNvSpPr>
          <p:nvPr>
            <p:ph type="dt" sz="half" idx="10"/>
          </p:nvPr>
        </p:nvSpPr>
        <p:spPr/>
        <p:txBody>
          <a:bodyPr/>
          <a:lstStyle>
            <a:lvl1pPr>
              <a:spcBef>
                <a:spcPct val="20000"/>
              </a:spcBef>
              <a:buClr>
                <a:srgbClr val="009999"/>
              </a:buClr>
              <a:buFontTx/>
              <a:buChar char="•"/>
              <a:defRPr/>
            </a:lvl1pPr>
          </a:lstStyle>
          <a:p>
            <a:pPr>
              <a:defRPr/>
            </a:pPr>
            <a:endParaRPr lang="en-US"/>
          </a:p>
        </p:txBody>
      </p:sp>
      <p:sp>
        <p:nvSpPr>
          <p:cNvPr id="3" name="Rectangle 1029">
            <a:extLst>
              <a:ext uri="{FF2B5EF4-FFF2-40B4-BE49-F238E27FC236}">
                <a16:creationId xmlns:a16="http://schemas.microsoft.com/office/drawing/2014/main" id="{988A32C1-E120-23A4-6DE4-3AE63F5E3689}"/>
              </a:ext>
            </a:extLst>
          </p:cNvPr>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a:extLst>
              <a:ext uri="{FF2B5EF4-FFF2-40B4-BE49-F238E27FC236}">
                <a16:creationId xmlns:a16="http://schemas.microsoft.com/office/drawing/2014/main" id="{1AB3215E-D731-DCE7-CF3C-D63AD10319EA}"/>
              </a:ext>
            </a:extLst>
          </p:cNvPr>
          <p:cNvSpPr>
            <a:spLocks noGrp="1" noChangeArrowheads="1"/>
          </p:cNvSpPr>
          <p:nvPr>
            <p:ph type="sldNum" sz="quarter" idx="12"/>
          </p:nvPr>
        </p:nvSpPr>
        <p:spPr/>
        <p:txBody>
          <a:bodyPr/>
          <a:lstStyle>
            <a:lvl1pPr>
              <a:spcBef>
                <a:spcPct val="20000"/>
              </a:spcBef>
              <a:buClr>
                <a:srgbClr val="009999"/>
              </a:buClr>
              <a:buFontTx/>
              <a:buChar char="•"/>
              <a:defRPr/>
            </a:lvl1pPr>
          </a:lstStyle>
          <a:p>
            <a:fld id="{F8A8D1D7-A8EE-F944-9DBC-78938F6B8FFA}" type="slidenum">
              <a:rPr lang="en-US" altLang="en-US"/>
              <a:pPr/>
              <a:t>‹#›</a:t>
            </a:fld>
            <a:endParaRPr lang="en-US" altLang="en-US"/>
          </a:p>
        </p:txBody>
      </p:sp>
    </p:spTree>
    <p:extLst>
      <p:ext uri="{BB962C8B-B14F-4D97-AF65-F5344CB8AC3E}">
        <p14:creationId xmlns:p14="http://schemas.microsoft.com/office/powerpoint/2010/main" val="1700494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215731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270184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311972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613565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7CCFF8-2C95-B667-1A34-D0D8DA32A1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3DA9E1-FCD4-60AF-DEC4-3422FDCB8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AC78F3-9DFD-7633-5C01-67952F78EEDC}"/>
              </a:ext>
            </a:extLst>
          </p:cNvPr>
          <p:cNvSpPr>
            <a:spLocks noGrp="1" noChangeArrowheads="1"/>
          </p:cNvSpPr>
          <p:nvPr>
            <p:ph type="sldNum" sz="quarter" idx="12"/>
          </p:nvPr>
        </p:nvSpPr>
        <p:spPr>
          <a:ln/>
        </p:spPr>
        <p:txBody>
          <a:bodyPr/>
          <a:lstStyle>
            <a:lvl1pPr>
              <a:defRPr/>
            </a:lvl1pPr>
          </a:lstStyle>
          <a:p>
            <a:fld id="{36A42CD0-E420-D74C-9A73-33EB28FD675A}" type="slidenum">
              <a:rPr lang="en-US" altLang="en-US"/>
              <a:pPr/>
              <a:t>‹#›</a:t>
            </a:fld>
            <a:endParaRPr lang="en-US" altLang="en-US"/>
          </a:p>
        </p:txBody>
      </p:sp>
    </p:spTree>
    <p:extLst>
      <p:ext uri="{BB962C8B-B14F-4D97-AF65-F5344CB8AC3E}">
        <p14:creationId xmlns:p14="http://schemas.microsoft.com/office/powerpoint/2010/main" val="517295835"/>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9289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565516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8627611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112096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6133054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138669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238654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CC67CC-3ED1-0A0F-0725-5FA7B3B718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A362C-F28A-66B7-067C-5C3F68542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A9B33F-C37E-3EC7-860F-EF804AF5FDFB}"/>
              </a:ext>
            </a:extLst>
          </p:cNvPr>
          <p:cNvSpPr>
            <a:spLocks noGrp="1" noChangeArrowheads="1"/>
          </p:cNvSpPr>
          <p:nvPr>
            <p:ph type="sldNum" sz="quarter" idx="12"/>
          </p:nvPr>
        </p:nvSpPr>
        <p:spPr>
          <a:ln/>
        </p:spPr>
        <p:txBody>
          <a:bodyPr/>
          <a:lstStyle>
            <a:lvl1pPr>
              <a:defRPr/>
            </a:lvl1pPr>
          </a:lstStyle>
          <a:p>
            <a:fld id="{2C2B3535-FBE4-D541-BA40-7C7D7981E227}" type="slidenum">
              <a:rPr lang="en-US" altLang="en-US"/>
              <a:pPr/>
              <a:t>‹#›</a:t>
            </a:fld>
            <a:endParaRPr lang="en-US" altLang="en-US"/>
          </a:p>
        </p:txBody>
      </p:sp>
    </p:spTree>
    <p:extLst>
      <p:ext uri="{BB962C8B-B14F-4D97-AF65-F5344CB8AC3E}">
        <p14:creationId xmlns:p14="http://schemas.microsoft.com/office/powerpoint/2010/main" val="4137610279"/>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789BDD-E16D-5AD6-4F3D-EB6BE8F4C1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36C122-6DCC-37F2-5A41-9F4232DE09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7DCDE6-36C3-2D42-D008-DBC04BD15A45}"/>
              </a:ext>
            </a:extLst>
          </p:cNvPr>
          <p:cNvSpPr>
            <a:spLocks noGrp="1" noChangeArrowheads="1"/>
          </p:cNvSpPr>
          <p:nvPr>
            <p:ph type="sldNum" sz="quarter" idx="12"/>
          </p:nvPr>
        </p:nvSpPr>
        <p:spPr>
          <a:ln/>
        </p:spPr>
        <p:txBody>
          <a:bodyPr/>
          <a:lstStyle>
            <a:lvl1pPr>
              <a:defRPr/>
            </a:lvl1pPr>
          </a:lstStyle>
          <a:p>
            <a:fld id="{C0466FE0-2E88-584C-AD55-66545336552E}" type="slidenum">
              <a:rPr lang="en-US" altLang="en-US"/>
              <a:pPr/>
              <a:t>‹#›</a:t>
            </a:fld>
            <a:endParaRPr lang="en-US" altLang="en-US"/>
          </a:p>
        </p:txBody>
      </p:sp>
    </p:spTree>
    <p:extLst>
      <p:ext uri="{BB962C8B-B14F-4D97-AF65-F5344CB8AC3E}">
        <p14:creationId xmlns:p14="http://schemas.microsoft.com/office/powerpoint/2010/main" val="3680949304"/>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713D79-7CC1-8BDF-B5FF-B7753714B7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3CD0FB-0AC2-AA2C-166E-03BFAF96BD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F27B9B-6D7F-6DC0-62EC-1B858FE98FDD}"/>
              </a:ext>
            </a:extLst>
          </p:cNvPr>
          <p:cNvSpPr>
            <a:spLocks noGrp="1" noChangeArrowheads="1"/>
          </p:cNvSpPr>
          <p:nvPr>
            <p:ph type="sldNum" sz="quarter" idx="12"/>
          </p:nvPr>
        </p:nvSpPr>
        <p:spPr>
          <a:ln/>
        </p:spPr>
        <p:txBody>
          <a:bodyPr/>
          <a:lstStyle>
            <a:lvl1pPr>
              <a:defRPr/>
            </a:lvl1pPr>
          </a:lstStyle>
          <a:p>
            <a:fld id="{9754EC31-2DB7-1348-A482-256EEC615BA4}" type="slidenum">
              <a:rPr lang="en-US" altLang="en-US"/>
              <a:pPr/>
              <a:t>‹#›</a:t>
            </a:fld>
            <a:endParaRPr lang="en-US" altLang="en-US"/>
          </a:p>
        </p:txBody>
      </p:sp>
    </p:spTree>
    <p:extLst>
      <p:ext uri="{BB962C8B-B14F-4D97-AF65-F5344CB8AC3E}">
        <p14:creationId xmlns:p14="http://schemas.microsoft.com/office/powerpoint/2010/main" val="406219901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17BD9D-200F-B313-DC67-A8B5344E27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5E9DB83-F695-F731-9956-1CA60610B5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3F124A-045F-9915-D64D-15B7F5BB1D9E}"/>
              </a:ext>
            </a:extLst>
          </p:cNvPr>
          <p:cNvSpPr>
            <a:spLocks noGrp="1" noChangeArrowheads="1"/>
          </p:cNvSpPr>
          <p:nvPr>
            <p:ph type="sldNum" sz="quarter" idx="12"/>
          </p:nvPr>
        </p:nvSpPr>
        <p:spPr>
          <a:ln/>
        </p:spPr>
        <p:txBody>
          <a:bodyPr/>
          <a:lstStyle>
            <a:lvl1pPr>
              <a:defRPr/>
            </a:lvl1pPr>
          </a:lstStyle>
          <a:p>
            <a:fld id="{C5B1BE81-CBC7-B149-A423-F3FA0458F4CE}" type="slidenum">
              <a:rPr lang="en-US" altLang="en-US"/>
              <a:pPr/>
              <a:t>‹#›</a:t>
            </a:fld>
            <a:endParaRPr lang="en-US" altLang="en-US"/>
          </a:p>
        </p:txBody>
      </p:sp>
    </p:spTree>
    <p:extLst>
      <p:ext uri="{BB962C8B-B14F-4D97-AF65-F5344CB8AC3E}">
        <p14:creationId xmlns:p14="http://schemas.microsoft.com/office/powerpoint/2010/main" val="154682554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91120C6-5035-08A8-91CA-37D4D035387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14D027-C108-817C-4520-5173AFDAC8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1EA983-4370-E9C2-0ACE-A589595FDF0C}"/>
              </a:ext>
            </a:extLst>
          </p:cNvPr>
          <p:cNvSpPr>
            <a:spLocks noGrp="1" noChangeArrowheads="1"/>
          </p:cNvSpPr>
          <p:nvPr>
            <p:ph type="sldNum" sz="quarter" idx="12"/>
          </p:nvPr>
        </p:nvSpPr>
        <p:spPr>
          <a:ln/>
        </p:spPr>
        <p:txBody>
          <a:bodyPr/>
          <a:lstStyle>
            <a:lvl1pPr>
              <a:defRPr/>
            </a:lvl1pPr>
          </a:lstStyle>
          <a:p>
            <a:fld id="{7C10C4C6-97D4-1E4A-9938-3C1787646EA2}" type="slidenum">
              <a:rPr lang="en-US" altLang="en-US"/>
              <a:pPr/>
              <a:t>‹#›</a:t>
            </a:fld>
            <a:endParaRPr lang="en-US" altLang="en-US"/>
          </a:p>
        </p:txBody>
      </p:sp>
    </p:spTree>
    <p:extLst>
      <p:ext uri="{BB962C8B-B14F-4D97-AF65-F5344CB8AC3E}">
        <p14:creationId xmlns:p14="http://schemas.microsoft.com/office/powerpoint/2010/main" val="2825616803"/>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7CCFA0F-0693-A64A-4CC1-C241891864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3EC5CB-0D35-3ABB-629A-041D133E98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EF724E-506E-FB92-6403-05E356FDD406}"/>
              </a:ext>
            </a:extLst>
          </p:cNvPr>
          <p:cNvSpPr>
            <a:spLocks noGrp="1" noChangeArrowheads="1"/>
          </p:cNvSpPr>
          <p:nvPr>
            <p:ph type="sldNum" sz="quarter" idx="12"/>
          </p:nvPr>
        </p:nvSpPr>
        <p:spPr>
          <a:ln/>
        </p:spPr>
        <p:txBody>
          <a:bodyPr/>
          <a:lstStyle>
            <a:lvl1pPr>
              <a:defRPr/>
            </a:lvl1pPr>
          </a:lstStyle>
          <a:p>
            <a:fld id="{E21F8CAD-6408-EA4E-A3A1-84C32337E795}" type="slidenum">
              <a:rPr lang="en-US" altLang="en-US"/>
              <a:pPr/>
              <a:t>‹#›</a:t>
            </a:fld>
            <a:endParaRPr lang="en-US" altLang="en-US"/>
          </a:p>
        </p:txBody>
      </p:sp>
    </p:spTree>
    <p:extLst>
      <p:ext uri="{BB962C8B-B14F-4D97-AF65-F5344CB8AC3E}">
        <p14:creationId xmlns:p14="http://schemas.microsoft.com/office/powerpoint/2010/main" val="2775058610"/>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C77D57-B7BE-3F86-AD67-F26E6F18AD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F89ACA-507D-316C-6F22-D8529AD7D0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C705E2-0F59-791D-61C0-7380117FD831}"/>
              </a:ext>
            </a:extLst>
          </p:cNvPr>
          <p:cNvSpPr>
            <a:spLocks noGrp="1" noChangeArrowheads="1"/>
          </p:cNvSpPr>
          <p:nvPr>
            <p:ph type="sldNum" sz="quarter" idx="12"/>
          </p:nvPr>
        </p:nvSpPr>
        <p:spPr>
          <a:ln/>
        </p:spPr>
        <p:txBody>
          <a:bodyPr/>
          <a:lstStyle>
            <a:lvl1pPr>
              <a:defRPr/>
            </a:lvl1pPr>
          </a:lstStyle>
          <a:p>
            <a:fld id="{6F952DD6-6D6E-6249-B38F-710CA6C2592B}" type="slidenum">
              <a:rPr lang="en-US" altLang="en-US"/>
              <a:pPr/>
              <a:t>‹#›</a:t>
            </a:fld>
            <a:endParaRPr lang="en-US" altLang="en-US"/>
          </a:p>
        </p:txBody>
      </p:sp>
    </p:spTree>
    <p:extLst>
      <p:ext uri="{BB962C8B-B14F-4D97-AF65-F5344CB8AC3E}">
        <p14:creationId xmlns:p14="http://schemas.microsoft.com/office/powerpoint/2010/main" val="3648947736"/>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B1572-2E22-5851-06C9-BCA57734C50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3A29954-004F-539C-7028-C0DE4B5256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DC5E7BD-E0AC-C0EC-07D8-AF1D9BA2AB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1029" name="Rectangle 5">
            <a:extLst>
              <a:ext uri="{FF2B5EF4-FFF2-40B4-BE49-F238E27FC236}">
                <a16:creationId xmlns:a16="http://schemas.microsoft.com/office/drawing/2014/main" id="{4FC2F958-8FE4-0B06-EEF0-469CFDBCB72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1030" name="Rectangle 6">
            <a:extLst>
              <a:ext uri="{FF2B5EF4-FFF2-40B4-BE49-F238E27FC236}">
                <a16:creationId xmlns:a16="http://schemas.microsoft.com/office/drawing/2014/main" id="{875FF5B1-746B-DFC2-6E2C-02D402E5991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E1E571-F10A-074A-B953-0641E0E003A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B3E23D4A-67BC-7851-C48E-A47A1F1CDC2D}"/>
              </a:ext>
            </a:extLst>
          </p:cNvPr>
          <p:cNvGrpSpPr>
            <a:grpSpLocks/>
          </p:cNvGrpSpPr>
          <p:nvPr/>
        </p:nvGrpSpPr>
        <p:grpSpPr bwMode="auto">
          <a:xfrm>
            <a:off x="6303963" y="0"/>
            <a:ext cx="2840037" cy="3254375"/>
            <a:chOff x="3115" y="0"/>
            <a:chExt cx="2170" cy="2486"/>
          </a:xfrm>
        </p:grpSpPr>
        <p:grpSp>
          <p:nvGrpSpPr>
            <p:cNvPr id="13320" name="Group 3">
              <a:extLst>
                <a:ext uri="{FF2B5EF4-FFF2-40B4-BE49-F238E27FC236}">
                  <a16:creationId xmlns:a16="http://schemas.microsoft.com/office/drawing/2014/main" id="{7445059B-4FB8-8BD4-5AD1-FB6109E741E3}"/>
                </a:ext>
              </a:extLst>
            </p:cNvPr>
            <p:cNvGrpSpPr>
              <a:grpSpLocks/>
            </p:cNvGrpSpPr>
            <p:nvPr/>
          </p:nvGrpSpPr>
          <p:grpSpPr bwMode="auto">
            <a:xfrm>
              <a:off x="4080" y="1910"/>
              <a:ext cx="768" cy="576"/>
              <a:chOff x="0" y="0"/>
              <a:chExt cx="768" cy="576"/>
            </a:xfrm>
          </p:grpSpPr>
          <p:sp>
            <p:nvSpPr>
              <p:cNvPr id="267268" name="Oval 4">
                <a:extLst>
                  <a:ext uri="{FF2B5EF4-FFF2-40B4-BE49-F238E27FC236}">
                    <a16:creationId xmlns:a16="http://schemas.microsoft.com/office/drawing/2014/main" id="{90209F3C-1F0F-5EB1-C958-323458C8417C}"/>
                  </a:ext>
                </a:extLst>
              </p:cNvPr>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69" name="Oval 5">
                <a:extLst>
                  <a:ext uri="{FF2B5EF4-FFF2-40B4-BE49-F238E27FC236}">
                    <a16:creationId xmlns:a16="http://schemas.microsoft.com/office/drawing/2014/main" id="{5F13E82A-CA7B-9818-098D-693662B3AC5C}"/>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21" name="Group 6">
              <a:extLst>
                <a:ext uri="{FF2B5EF4-FFF2-40B4-BE49-F238E27FC236}">
                  <a16:creationId xmlns:a16="http://schemas.microsoft.com/office/drawing/2014/main" id="{CC268065-5C37-2B64-2A2B-A52C6F3BF1BD}"/>
                </a:ext>
              </a:extLst>
            </p:cNvPr>
            <p:cNvGrpSpPr>
              <a:grpSpLocks/>
            </p:cNvGrpSpPr>
            <p:nvPr/>
          </p:nvGrpSpPr>
          <p:grpSpPr bwMode="auto">
            <a:xfrm>
              <a:off x="4257" y="1103"/>
              <a:ext cx="768" cy="576"/>
              <a:chOff x="0" y="0"/>
              <a:chExt cx="768" cy="576"/>
            </a:xfrm>
          </p:grpSpPr>
          <p:sp>
            <p:nvSpPr>
              <p:cNvPr id="267271" name="Oval 7">
                <a:extLst>
                  <a:ext uri="{FF2B5EF4-FFF2-40B4-BE49-F238E27FC236}">
                    <a16:creationId xmlns:a16="http://schemas.microsoft.com/office/drawing/2014/main" id="{1764FF12-5A15-3AE2-6C04-4AB132A5C70C}"/>
                  </a:ext>
                </a:extLst>
              </p:cNvPr>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72" name="Oval 8">
                <a:extLst>
                  <a:ext uri="{FF2B5EF4-FFF2-40B4-BE49-F238E27FC236}">
                    <a16:creationId xmlns:a16="http://schemas.microsoft.com/office/drawing/2014/main" id="{D85707DD-7268-C2D6-A952-611EF3F94445}"/>
                  </a:ext>
                </a:extLst>
              </p:cNvPr>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22" name="Group 9">
              <a:extLst>
                <a:ext uri="{FF2B5EF4-FFF2-40B4-BE49-F238E27FC236}">
                  <a16:creationId xmlns:a16="http://schemas.microsoft.com/office/drawing/2014/main" id="{9794BC14-283D-AA80-70D4-D5596FE86058}"/>
                </a:ext>
              </a:extLst>
            </p:cNvPr>
            <p:cNvGrpSpPr>
              <a:grpSpLocks/>
            </p:cNvGrpSpPr>
            <p:nvPr/>
          </p:nvGrpSpPr>
          <p:grpSpPr bwMode="auto">
            <a:xfrm>
              <a:off x="3134" y="0"/>
              <a:ext cx="768" cy="576"/>
              <a:chOff x="0" y="0"/>
              <a:chExt cx="768" cy="576"/>
            </a:xfrm>
          </p:grpSpPr>
          <p:sp>
            <p:nvSpPr>
              <p:cNvPr id="267274" name="Oval 10">
                <a:extLst>
                  <a:ext uri="{FF2B5EF4-FFF2-40B4-BE49-F238E27FC236}">
                    <a16:creationId xmlns:a16="http://schemas.microsoft.com/office/drawing/2014/main" id="{CCFD71DE-ED54-B238-DC21-95E76F509387}"/>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75" name="Oval 11">
                <a:extLst>
                  <a:ext uri="{FF2B5EF4-FFF2-40B4-BE49-F238E27FC236}">
                    <a16:creationId xmlns:a16="http://schemas.microsoft.com/office/drawing/2014/main" id="{675B6DCD-BAE0-351E-1568-E86B0FF38480}"/>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23" name="Group 12">
              <a:extLst>
                <a:ext uri="{FF2B5EF4-FFF2-40B4-BE49-F238E27FC236}">
                  <a16:creationId xmlns:a16="http://schemas.microsoft.com/office/drawing/2014/main" id="{D98271B5-ABE5-2D65-3C77-1AE71EDFE860}"/>
                </a:ext>
              </a:extLst>
            </p:cNvPr>
            <p:cNvGrpSpPr>
              <a:grpSpLocks/>
            </p:cNvGrpSpPr>
            <p:nvPr/>
          </p:nvGrpSpPr>
          <p:grpSpPr bwMode="auto">
            <a:xfrm>
              <a:off x="3115" y="0"/>
              <a:ext cx="2170" cy="1702"/>
              <a:chOff x="3115" y="0"/>
              <a:chExt cx="2170" cy="1702"/>
            </a:xfrm>
          </p:grpSpPr>
          <p:grpSp>
            <p:nvGrpSpPr>
              <p:cNvPr id="13324" name="Group 13">
                <a:extLst>
                  <a:ext uri="{FF2B5EF4-FFF2-40B4-BE49-F238E27FC236}">
                    <a16:creationId xmlns:a16="http://schemas.microsoft.com/office/drawing/2014/main" id="{07C6D096-107B-B96F-5B46-B82AC06AA029}"/>
                  </a:ext>
                </a:extLst>
              </p:cNvPr>
              <p:cNvGrpSpPr>
                <a:grpSpLocks/>
              </p:cNvGrpSpPr>
              <p:nvPr/>
            </p:nvGrpSpPr>
            <p:grpSpPr bwMode="auto">
              <a:xfrm>
                <a:off x="3640" y="308"/>
                <a:ext cx="1145" cy="844"/>
                <a:chOff x="1265" y="814"/>
                <a:chExt cx="2919" cy="2151"/>
              </a:xfrm>
            </p:grpSpPr>
            <p:sp>
              <p:nvSpPr>
                <p:cNvPr id="267278" name="Oval 14">
                  <a:extLst>
                    <a:ext uri="{FF2B5EF4-FFF2-40B4-BE49-F238E27FC236}">
                      <a16:creationId xmlns:a16="http://schemas.microsoft.com/office/drawing/2014/main" id="{8E30C5F1-F8DA-98B6-F1A3-3AAD8E4E12C4}"/>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79" name="Oval 15">
                  <a:extLst>
                    <a:ext uri="{FF2B5EF4-FFF2-40B4-BE49-F238E27FC236}">
                      <a16:creationId xmlns:a16="http://schemas.microsoft.com/office/drawing/2014/main" id="{D4985DAC-B381-F78D-83A9-7F67FFC11D87}"/>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25" name="Group 16">
                <a:extLst>
                  <a:ext uri="{FF2B5EF4-FFF2-40B4-BE49-F238E27FC236}">
                    <a16:creationId xmlns:a16="http://schemas.microsoft.com/office/drawing/2014/main" id="{4B0B2882-C777-9F4D-6BC5-C4C807E6089B}"/>
                  </a:ext>
                </a:extLst>
              </p:cNvPr>
              <p:cNvGrpSpPr>
                <a:grpSpLocks/>
              </p:cNvGrpSpPr>
              <p:nvPr/>
            </p:nvGrpSpPr>
            <p:grpSpPr bwMode="auto">
              <a:xfrm>
                <a:off x="3115" y="0"/>
                <a:ext cx="2145" cy="1702"/>
                <a:chOff x="3115" y="0"/>
                <a:chExt cx="2145" cy="1702"/>
              </a:xfrm>
            </p:grpSpPr>
            <p:grpSp>
              <p:nvGrpSpPr>
                <p:cNvPr id="13348" name="Group 17">
                  <a:extLst>
                    <a:ext uri="{FF2B5EF4-FFF2-40B4-BE49-F238E27FC236}">
                      <a16:creationId xmlns:a16="http://schemas.microsoft.com/office/drawing/2014/main" id="{186634E0-7A95-BDFF-8FF0-818552F90F37}"/>
                    </a:ext>
                  </a:extLst>
                </p:cNvPr>
                <p:cNvGrpSpPr>
                  <a:grpSpLocks/>
                </p:cNvGrpSpPr>
                <p:nvPr/>
              </p:nvGrpSpPr>
              <p:grpSpPr bwMode="auto">
                <a:xfrm>
                  <a:off x="4505" y="589"/>
                  <a:ext cx="493" cy="912"/>
                  <a:chOff x="3471" y="1530"/>
                  <a:chExt cx="1258" cy="2327"/>
                </a:xfrm>
              </p:grpSpPr>
              <p:sp>
                <p:nvSpPr>
                  <p:cNvPr id="267282" name="Freeform 18">
                    <a:extLst>
                      <a:ext uri="{FF2B5EF4-FFF2-40B4-BE49-F238E27FC236}">
                        <a16:creationId xmlns:a16="http://schemas.microsoft.com/office/drawing/2014/main" id="{BF35E901-7106-0793-ED9D-45D4FB88EBB2}"/>
                      </a:ext>
                    </a:extLst>
                  </p:cNvPr>
                  <p:cNvSpPr>
                    <a:spLocks/>
                  </p:cNvSpPr>
                  <p:nvPr/>
                </p:nvSpPr>
                <p:spPr bwMode="hidden">
                  <a:xfrm rot="2711884">
                    <a:off x="2778" y="2236"/>
                    <a:ext cx="1699"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83" name="Freeform 19">
                    <a:extLst>
                      <a:ext uri="{FF2B5EF4-FFF2-40B4-BE49-F238E27FC236}">
                        <a16:creationId xmlns:a16="http://schemas.microsoft.com/office/drawing/2014/main" id="{49D149B3-3A73-D89E-B7C4-25CB8FBF8437}"/>
                      </a:ext>
                    </a:extLst>
                  </p:cNvPr>
                  <p:cNvSpPr>
                    <a:spLocks/>
                  </p:cNvSpPr>
                  <p:nvPr/>
                </p:nvSpPr>
                <p:spPr bwMode="hidden">
                  <a:xfrm rot="2711884">
                    <a:off x="4035" y="3134"/>
                    <a:ext cx="894"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49" name="Group 20">
                  <a:extLst>
                    <a:ext uri="{FF2B5EF4-FFF2-40B4-BE49-F238E27FC236}">
                      <a16:creationId xmlns:a16="http://schemas.microsoft.com/office/drawing/2014/main" id="{8EAB036B-96EF-0564-BF59-145016FC529C}"/>
                    </a:ext>
                  </a:extLst>
                </p:cNvPr>
                <p:cNvGrpSpPr>
                  <a:grpSpLocks/>
                </p:cNvGrpSpPr>
                <p:nvPr/>
              </p:nvGrpSpPr>
              <p:grpSpPr bwMode="auto">
                <a:xfrm>
                  <a:off x="4267" y="781"/>
                  <a:ext cx="966" cy="522"/>
                  <a:chOff x="2864" y="2019"/>
                  <a:chExt cx="2463" cy="1332"/>
                </a:xfrm>
              </p:grpSpPr>
              <p:sp>
                <p:nvSpPr>
                  <p:cNvPr id="267285" name="Freeform 21">
                    <a:extLst>
                      <a:ext uri="{FF2B5EF4-FFF2-40B4-BE49-F238E27FC236}">
                        <a16:creationId xmlns:a16="http://schemas.microsoft.com/office/drawing/2014/main" id="{71D6CFA7-B212-BC04-CD6C-D25ABA034D11}"/>
                      </a:ext>
                    </a:extLst>
                  </p:cNvPr>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86" name="Freeform 22">
                    <a:extLst>
                      <a:ext uri="{FF2B5EF4-FFF2-40B4-BE49-F238E27FC236}">
                        <a16:creationId xmlns:a16="http://schemas.microsoft.com/office/drawing/2014/main" id="{AFFBD912-3531-70AC-35BD-6C0DACC1313B}"/>
                      </a:ext>
                    </a:extLst>
                  </p:cNvPr>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0" name="Group 23">
                  <a:extLst>
                    <a:ext uri="{FF2B5EF4-FFF2-40B4-BE49-F238E27FC236}">
                      <a16:creationId xmlns:a16="http://schemas.microsoft.com/office/drawing/2014/main" id="{8445C157-1B93-B973-0C16-B9F9E68E72D4}"/>
                    </a:ext>
                  </a:extLst>
                </p:cNvPr>
                <p:cNvGrpSpPr>
                  <a:grpSpLocks/>
                </p:cNvGrpSpPr>
                <p:nvPr/>
              </p:nvGrpSpPr>
              <p:grpSpPr bwMode="auto">
                <a:xfrm>
                  <a:off x="4280" y="707"/>
                  <a:ext cx="971" cy="417"/>
                  <a:chOff x="2897" y="1832"/>
                  <a:chExt cx="2477" cy="1064"/>
                </a:xfrm>
              </p:grpSpPr>
              <p:sp>
                <p:nvSpPr>
                  <p:cNvPr id="267288" name="Freeform 24">
                    <a:extLst>
                      <a:ext uri="{FF2B5EF4-FFF2-40B4-BE49-F238E27FC236}">
                        <a16:creationId xmlns:a16="http://schemas.microsoft.com/office/drawing/2014/main" id="{2D157076-FF65-22E9-2A0F-289129934AE8}"/>
                      </a:ext>
                    </a:extLst>
                  </p:cNvPr>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89" name="Freeform 25">
                    <a:extLst>
                      <a:ext uri="{FF2B5EF4-FFF2-40B4-BE49-F238E27FC236}">
                        <a16:creationId xmlns:a16="http://schemas.microsoft.com/office/drawing/2014/main" id="{D9E0FF5E-C261-399B-7758-E990F5F736D5}"/>
                      </a:ext>
                    </a:extLst>
                  </p:cNvPr>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1" name="Group 26">
                  <a:extLst>
                    <a:ext uri="{FF2B5EF4-FFF2-40B4-BE49-F238E27FC236}">
                      <a16:creationId xmlns:a16="http://schemas.microsoft.com/office/drawing/2014/main" id="{1E728CA1-95CD-3C3F-C129-7BDB9BFE2211}"/>
                    </a:ext>
                  </a:extLst>
                </p:cNvPr>
                <p:cNvGrpSpPr>
                  <a:grpSpLocks/>
                </p:cNvGrpSpPr>
                <p:nvPr/>
              </p:nvGrpSpPr>
              <p:grpSpPr bwMode="auto">
                <a:xfrm>
                  <a:off x="4291" y="630"/>
                  <a:ext cx="969" cy="364"/>
                  <a:chOff x="2924" y="1636"/>
                  <a:chExt cx="2472" cy="927"/>
                </a:xfrm>
              </p:grpSpPr>
              <p:sp>
                <p:nvSpPr>
                  <p:cNvPr id="267291" name="Freeform 27">
                    <a:extLst>
                      <a:ext uri="{FF2B5EF4-FFF2-40B4-BE49-F238E27FC236}">
                        <a16:creationId xmlns:a16="http://schemas.microsoft.com/office/drawing/2014/main" id="{AB81F70F-5044-62BE-A882-0ABC318F2BEF}"/>
                      </a:ext>
                    </a:extLst>
                  </p:cNvPr>
                  <p:cNvSpPr>
                    <a:spLocks/>
                  </p:cNvSpPr>
                  <p:nvPr/>
                </p:nvSpPr>
                <p:spPr bwMode="hidden">
                  <a:xfrm rot="1080363">
                    <a:off x="2907" y="1616"/>
                    <a:ext cx="1680"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92" name="Freeform 28">
                    <a:extLst>
                      <a:ext uri="{FF2B5EF4-FFF2-40B4-BE49-F238E27FC236}">
                        <a16:creationId xmlns:a16="http://schemas.microsoft.com/office/drawing/2014/main" id="{58D6B651-EC72-1078-BC27-9099D0821514}"/>
                      </a:ext>
                    </a:extLst>
                  </p:cNvPr>
                  <p:cNvSpPr>
                    <a:spLocks/>
                  </p:cNvSpPr>
                  <p:nvPr/>
                </p:nvSpPr>
                <p:spPr bwMode="hidden">
                  <a:xfrm rot="1080363">
                    <a:off x="4488" y="2030"/>
                    <a:ext cx="891" cy="51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2" name="Group 29">
                  <a:extLst>
                    <a:ext uri="{FF2B5EF4-FFF2-40B4-BE49-F238E27FC236}">
                      <a16:creationId xmlns:a16="http://schemas.microsoft.com/office/drawing/2014/main" id="{B53C0685-1DEE-D2A1-9243-B84996F16BE2}"/>
                    </a:ext>
                  </a:extLst>
                </p:cNvPr>
                <p:cNvGrpSpPr>
                  <a:grpSpLocks/>
                </p:cNvGrpSpPr>
                <p:nvPr/>
              </p:nvGrpSpPr>
              <p:grpSpPr bwMode="auto">
                <a:xfrm>
                  <a:off x="4304" y="543"/>
                  <a:ext cx="918" cy="258"/>
                  <a:chOff x="2958" y="1414"/>
                  <a:chExt cx="2342" cy="657"/>
                </a:xfrm>
              </p:grpSpPr>
              <p:sp>
                <p:nvSpPr>
                  <p:cNvPr id="267294" name="Freeform 30">
                    <a:extLst>
                      <a:ext uri="{FF2B5EF4-FFF2-40B4-BE49-F238E27FC236}">
                        <a16:creationId xmlns:a16="http://schemas.microsoft.com/office/drawing/2014/main" id="{E6881AE8-DE9D-C42D-2A11-875600B3D234}"/>
                      </a:ext>
                    </a:extLst>
                  </p:cNvPr>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95" name="Freeform 31">
                    <a:extLst>
                      <a:ext uri="{FF2B5EF4-FFF2-40B4-BE49-F238E27FC236}">
                        <a16:creationId xmlns:a16="http://schemas.microsoft.com/office/drawing/2014/main" id="{E0C1B051-54A1-5AFB-F010-CE4409C077B4}"/>
                      </a:ext>
                    </a:extLst>
                  </p:cNvPr>
                  <p:cNvSpPr>
                    <a:spLocks/>
                  </p:cNvSpPr>
                  <p:nvPr/>
                </p:nvSpPr>
                <p:spPr bwMode="hidden">
                  <a:xfrm rot="463793">
                    <a:off x="4470" y="1581"/>
                    <a:ext cx="829" cy="45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3" name="Group 32">
                  <a:extLst>
                    <a:ext uri="{FF2B5EF4-FFF2-40B4-BE49-F238E27FC236}">
                      <a16:creationId xmlns:a16="http://schemas.microsoft.com/office/drawing/2014/main" id="{61F09497-85D8-17CF-D502-FB8218FC4847}"/>
                    </a:ext>
                  </a:extLst>
                </p:cNvPr>
                <p:cNvGrpSpPr>
                  <a:grpSpLocks/>
                </p:cNvGrpSpPr>
                <p:nvPr/>
              </p:nvGrpSpPr>
              <p:grpSpPr bwMode="auto">
                <a:xfrm>
                  <a:off x="4314" y="487"/>
                  <a:ext cx="843" cy="134"/>
                  <a:chOff x="2983" y="1269"/>
                  <a:chExt cx="2150" cy="343"/>
                </a:xfrm>
              </p:grpSpPr>
              <p:sp>
                <p:nvSpPr>
                  <p:cNvPr id="267297" name="Freeform 33">
                    <a:extLst>
                      <a:ext uri="{FF2B5EF4-FFF2-40B4-BE49-F238E27FC236}">
                        <a16:creationId xmlns:a16="http://schemas.microsoft.com/office/drawing/2014/main" id="{2E1F0D4F-92A0-EDEA-AAE7-89474A32BAFB}"/>
                      </a:ext>
                    </a:extLst>
                  </p:cNvPr>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298" name="Freeform 34">
                    <a:extLst>
                      <a:ext uri="{FF2B5EF4-FFF2-40B4-BE49-F238E27FC236}">
                        <a16:creationId xmlns:a16="http://schemas.microsoft.com/office/drawing/2014/main" id="{CF5BB322-DA37-1CEA-7AB5-E57CC02FF844}"/>
                      </a:ext>
                    </a:extLst>
                  </p:cNvPr>
                  <p:cNvSpPr>
                    <a:spLocks/>
                  </p:cNvSpPr>
                  <p:nvPr/>
                </p:nvSpPr>
                <p:spPr bwMode="hidden">
                  <a:xfrm rot="-84182">
                    <a:off x="4377" y="1249"/>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4" name="Group 35">
                  <a:extLst>
                    <a:ext uri="{FF2B5EF4-FFF2-40B4-BE49-F238E27FC236}">
                      <a16:creationId xmlns:a16="http://schemas.microsoft.com/office/drawing/2014/main" id="{43434476-4F57-E962-F125-510BBAB4594F}"/>
                    </a:ext>
                  </a:extLst>
                </p:cNvPr>
                <p:cNvGrpSpPr>
                  <a:grpSpLocks/>
                </p:cNvGrpSpPr>
                <p:nvPr/>
              </p:nvGrpSpPr>
              <p:grpSpPr bwMode="auto">
                <a:xfrm>
                  <a:off x="4296" y="349"/>
                  <a:ext cx="737" cy="167"/>
                  <a:chOff x="2938" y="917"/>
                  <a:chExt cx="1879" cy="427"/>
                </a:xfrm>
              </p:grpSpPr>
              <p:sp>
                <p:nvSpPr>
                  <p:cNvPr id="267300" name="Freeform 36">
                    <a:extLst>
                      <a:ext uri="{FF2B5EF4-FFF2-40B4-BE49-F238E27FC236}">
                        <a16:creationId xmlns:a16="http://schemas.microsoft.com/office/drawing/2014/main" id="{DB97E501-3194-0667-95EF-D01F57D3A931}"/>
                      </a:ext>
                    </a:extLst>
                  </p:cNvPr>
                  <p:cNvSpPr>
                    <a:spLocks/>
                  </p:cNvSpPr>
                  <p:nvPr/>
                </p:nvSpPr>
                <p:spPr bwMode="hidden">
                  <a:xfrm rot="-802576">
                    <a:off x="2905" y="1128"/>
                    <a:ext cx="1252" cy="2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01" name="Freeform 37">
                    <a:extLst>
                      <a:ext uri="{FF2B5EF4-FFF2-40B4-BE49-F238E27FC236}">
                        <a16:creationId xmlns:a16="http://schemas.microsoft.com/office/drawing/2014/main" id="{B0114F44-DBF4-1CB4-CAA9-54578308CCEA}"/>
                      </a:ext>
                    </a:extLst>
                  </p:cNvPr>
                  <p:cNvSpPr>
                    <a:spLocks/>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5" name="Group 38">
                  <a:extLst>
                    <a:ext uri="{FF2B5EF4-FFF2-40B4-BE49-F238E27FC236}">
                      <a16:creationId xmlns:a16="http://schemas.microsoft.com/office/drawing/2014/main" id="{8D32615E-CDE4-29DF-8E6C-F1C2F0DCEE68}"/>
                    </a:ext>
                  </a:extLst>
                </p:cNvPr>
                <p:cNvGrpSpPr>
                  <a:grpSpLocks/>
                </p:cNvGrpSpPr>
                <p:nvPr/>
              </p:nvGrpSpPr>
              <p:grpSpPr bwMode="auto">
                <a:xfrm>
                  <a:off x="3394" y="637"/>
                  <a:ext cx="493" cy="912"/>
                  <a:chOff x="637" y="1653"/>
                  <a:chExt cx="1257" cy="2326"/>
                </a:xfrm>
              </p:grpSpPr>
              <p:sp>
                <p:nvSpPr>
                  <p:cNvPr id="267303" name="Freeform 39">
                    <a:extLst>
                      <a:ext uri="{FF2B5EF4-FFF2-40B4-BE49-F238E27FC236}">
                        <a16:creationId xmlns:a16="http://schemas.microsoft.com/office/drawing/2014/main" id="{398860F8-6A72-0082-D095-D4093375C7E5}"/>
                      </a:ext>
                    </a:extLst>
                  </p:cNvPr>
                  <p:cNvSpPr>
                    <a:spLocks/>
                  </p:cNvSpPr>
                  <p:nvPr/>
                </p:nvSpPr>
                <p:spPr bwMode="hidden">
                  <a:xfrm rot="18888116" flipH="1">
                    <a:off x="866" y="2351"/>
                    <a:ext cx="1726" cy="29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04" name="Freeform 40">
                    <a:extLst>
                      <a:ext uri="{FF2B5EF4-FFF2-40B4-BE49-F238E27FC236}">
                        <a16:creationId xmlns:a16="http://schemas.microsoft.com/office/drawing/2014/main" id="{7E81A1F4-9A9B-718F-CC73-7943D0B53A0B}"/>
                      </a:ext>
                    </a:extLst>
                  </p:cNvPr>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6" name="Group 41">
                  <a:extLst>
                    <a:ext uri="{FF2B5EF4-FFF2-40B4-BE49-F238E27FC236}">
                      <a16:creationId xmlns:a16="http://schemas.microsoft.com/office/drawing/2014/main" id="{69555350-CB4A-4AAD-7462-CA7BABC9993F}"/>
                    </a:ext>
                  </a:extLst>
                </p:cNvPr>
                <p:cNvGrpSpPr>
                  <a:grpSpLocks/>
                </p:cNvGrpSpPr>
                <p:nvPr/>
              </p:nvGrpSpPr>
              <p:grpSpPr bwMode="auto">
                <a:xfrm>
                  <a:off x="3142" y="850"/>
                  <a:ext cx="966" cy="522"/>
                  <a:chOff x="-5" y="2196"/>
                  <a:chExt cx="2463" cy="1332"/>
                </a:xfrm>
              </p:grpSpPr>
              <p:sp>
                <p:nvSpPr>
                  <p:cNvPr id="267306" name="Freeform 42">
                    <a:extLst>
                      <a:ext uri="{FF2B5EF4-FFF2-40B4-BE49-F238E27FC236}">
                        <a16:creationId xmlns:a16="http://schemas.microsoft.com/office/drawing/2014/main" id="{A2322D04-D95E-8F44-2CB1-A181C731A098}"/>
                      </a:ext>
                    </a:extLst>
                  </p:cNvPr>
                  <p:cNvSpPr>
                    <a:spLocks/>
                  </p:cNvSpPr>
                  <p:nvPr/>
                </p:nvSpPr>
                <p:spPr bwMode="hidden">
                  <a:xfrm rot="19495919" flipH="1">
                    <a:off x="644" y="2196"/>
                    <a:ext cx="1797"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07" name="Freeform 43">
                    <a:extLst>
                      <a:ext uri="{FF2B5EF4-FFF2-40B4-BE49-F238E27FC236}">
                        <a16:creationId xmlns:a16="http://schemas.microsoft.com/office/drawing/2014/main" id="{B88D089B-1FA8-157D-4B4B-0FD630DBA95F}"/>
                      </a:ext>
                    </a:extLst>
                  </p:cNvPr>
                  <p:cNvSpPr>
                    <a:spLocks/>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7" name="Group 44">
                  <a:extLst>
                    <a:ext uri="{FF2B5EF4-FFF2-40B4-BE49-F238E27FC236}">
                      <a16:creationId xmlns:a16="http://schemas.microsoft.com/office/drawing/2014/main" id="{F2148F62-F5D4-0420-9D50-3099B0B51898}"/>
                    </a:ext>
                  </a:extLst>
                </p:cNvPr>
                <p:cNvGrpSpPr>
                  <a:grpSpLocks/>
                </p:cNvGrpSpPr>
                <p:nvPr/>
              </p:nvGrpSpPr>
              <p:grpSpPr bwMode="auto">
                <a:xfrm>
                  <a:off x="3124" y="777"/>
                  <a:ext cx="971" cy="417"/>
                  <a:chOff x="-52" y="2009"/>
                  <a:chExt cx="2477" cy="1064"/>
                </a:xfrm>
              </p:grpSpPr>
              <p:sp>
                <p:nvSpPr>
                  <p:cNvPr id="267309" name="Freeform 45">
                    <a:extLst>
                      <a:ext uri="{FF2B5EF4-FFF2-40B4-BE49-F238E27FC236}">
                        <a16:creationId xmlns:a16="http://schemas.microsoft.com/office/drawing/2014/main" id="{F6907D8A-0BEB-5EAE-FD01-57524F46BF7A}"/>
                      </a:ext>
                    </a:extLst>
                  </p:cNvPr>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10" name="Freeform 46">
                    <a:extLst>
                      <a:ext uri="{FF2B5EF4-FFF2-40B4-BE49-F238E27FC236}">
                        <a16:creationId xmlns:a16="http://schemas.microsoft.com/office/drawing/2014/main" id="{66D187FE-5E04-3DE8-9477-5C797FCFDC82}"/>
                      </a:ext>
                    </a:extLst>
                  </p:cNvPr>
                  <p:cNvSpPr>
                    <a:spLocks/>
                  </p:cNvSpPr>
                  <p:nvPr/>
                </p:nvSpPr>
                <p:spPr bwMode="hidden">
                  <a:xfrm rot="20017085" flipH="1">
                    <a:off x="-53" y="2598"/>
                    <a:ext cx="931" cy="45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8" name="Group 47">
                  <a:extLst>
                    <a:ext uri="{FF2B5EF4-FFF2-40B4-BE49-F238E27FC236}">
                      <a16:creationId xmlns:a16="http://schemas.microsoft.com/office/drawing/2014/main" id="{507A2247-4A37-2E4B-682C-8FBF6649C773}"/>
                    </a:ext>
                  </a:extLst>
                </p:cNvPr>
                <p:cNvGrpSpPr>
                  <a:grpSpLocks/>
                </p:cNvGrpSpPr>
                <p:nvPr/>
              </p:nvGrpSpPr>
              <p:grpSpPr bwMode="auto">
                <a:xfrm>
                  <a:off x="3115" y="700"/>
                  <a:ext cx="969" cy="363"/>
                  <a:chOff x="-74" y="1813"/>
                  <a:chExt cx="2472" cy="927"/>
                </a:xfrm>
              </p:grpSpPr>
              <p:sp>
                <p:nvSpPr>
                  <p:cNvPr id="267312" name="Freeform 48">
                    <a:extLst>
                      <a:ext uri="{FF2B5EF4-FFF2-40B4-BE49-F238E27FC236}">
                        <a16:creationId xmlns:a16="http://schemas.microsoft.com/office/drawing/2014/main" id="{C6C3BA27-4A76-C2EB-9353-28005F8E9B08}"/>
                      </a:ext>
                    </a:extLst>
                  </p:cNvPr>
                  <p:cNvSpPr>
                    <a:spLocks/>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13" name="Freeform 49">
                    <a:extLst>
                      <a:ext uri="{FF2B5EF4-FFF2-40B4-BE49-F238E27FC236}">
                        <a16:creationId xmlns:a16="http://schemas.microsoft.com/office/drawing/2014/main" id="{6E3386CB-1ACE-FAC8-AB04-371E720093F2}"/>
                      </a:ext>
                    </a:extLst>
                  </p:cNvPr>
                  <p:cNvSpPr>
                    <a:spLocks/>
                  </p:cNvSpPr>
                  <p:nvPr/>
                </p:nvSpPr>
                <p:spPr bwMode="hidden">
                  <a:xfrm rot="20519637" flipH="1">
                    <a:off x="-74" y="2212"/>
                    <a:ext cx="900" cy="51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59" name="Group 50">
                  <a:extLst>
                    <a:ext uri="{FF2B5EF4-FFF2-40B4-BE49-F238E27FC236}">
                      <a16:creationId xmlns:a16="http://schemas.microsoft.com/office/drawing/2014/main" id="{5DAE47CC-5FF9-BF26-DB07-64EF8C7C46A8}"/>
                    </a:ext>
                  </a:extLst>
                </p:cNvPr>
                <p:cNvGrpSpPr>
                  <a:grpSpLocks/>
                </p:cNvGrpSpPr>
                <p:nvPr/>
              </p:nvGrpSpPr>
              <p:grpSpPr bwMode="auto">
                <a:xfrm>
                  <a:off x="3153" y="613"/>
                  <a:ext cx="918" cy="257"/>
                  <a:chOff x="22" y="1591"/>
                  <a:chExt cx="2342" cy="657"/>
                </a:xfrm>
              </p:grpSpPr>
              <p:sp>
                <p:nvSpPr>
                  <p:cNvPr id="267315" name="Freeform 51">
                    <a:extLst>
                      <a:ext uri="{FF2B5EF4-FFF2-40B4-BE49-F238E27FC236}">
                        <a16:creationId xmlns:a16="http://schemas.microsoft.com/office/drawing/2014/main" id="{DAA22C7C-86D8-38D8-9910-CF5D3EE8B4ED}"/>
                      </a:ext>
                    </a:extLst>
                  </p:cNvPr>
                  <p:cNvSpPr>
                    <a:spLocks/>
                  </p:cNvSpPr>
                  <p:nvPr/>
                </p:nvSpPr>
                <p:spPr bwMode="hidden">
                  <a:xfrm rot="21136207" flipH="1">
                    <a:off x="819" y="1574"/>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16" name="Freeform 52">
                    <a:extLst>
                      <a:ext uri="{FF2B5EF4-FFF2-40B4-BE49-F238E27FC236}">
                        <a16:creationId xmlns:a16="http://schemas.microsoft.com/office/drawing/2014/main" id="{3FFA66EB-881D-1825-6AC6-D0B1F421C6D6}"/>
                      </a:ext>
                    </a:extLst>
                  </p:cNvPr>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0" name="Group 53">
                  <a:extLst>
                    <a:ext uri="{FF2B5EF4-FFF2-40B4-BE49-F238E27FC236}">
                      <a16:creationId xmlns:a16="http://schemas.microsoft.com/office/drawing/2014/main" id="{4B88B122-3149-7C3E-38E2-D29070B7036E}"/>
                    </a:ext>
                  </a:extLst>
                </p:cNvPr>
                <p:cNvGrpSpPr>
                  <a:grpSpLocks/>
                </p:cNvGrpSpPr>
                <p:nvPr/>
              </p:nvGrpSpPr>
              <p:grpSpPr bwMode="auto">
                <a:xfrm>
                  <a:off x="3218" y="556"/>
                  <a:ext cx="843" cy="134"/>
                  <a:chOff x="189" y="1446"/>
                  <a:chExt cx="2150" cy="343"/>
                </a:xfrm>
              </p:grpSpPr>
              <p:sp>
                <p:nvSpPr>
                  <p:cNvPr id="267318" name="Freeform 54">
                    <a:extLst>
                      <a:ext uri="{FF2B5EF4-FFF2-40B4-BE49-F238E27FC236}">
                        <a16:creationId xmlns:a16="http://schemas.microsoft.com/office/drawing/2014/main" id="{2F7CE4BD-E719-A6C0-227D-5C56F7908480}"/>
                      </a:ext>
                    </a:extLst>
                  </p:cNvPr>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19" name="Freeform 55">
                    <a:extLst>
                      <a:ext uri="{FF2B5EF4-FFF2-40B4-BE49-F238E27FC236}">
                        <a16:creationId xmlns:a16="http://schemas.microsoft.com/office/drawing/2014/main" id="{0FCE8C79-8BD5-A9B0-5CC5-B30D79593856}"/>
                      </a:ext>
                    </a:extLst>
                  </p:cNvPr>
                  <p:cNvSpPr>
                    <a:spLocks/>
                  </p:cNvSpPr>
                  <p:nvPr/>
                </p:nvSpPr>
                <p:spPr bwMode="hidden">
                  <a:xfrm rot="84182" flipH="1">
                    <a:off x="189" y="1426"/>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1" name="Group 56">
                  <a:extLst>
                    <a:ext uri="{FF2B5EF4-FFF2-40B4-BE49-F238E27FC236}">
                      <a16:creationId xmlns:a16="http://schemas.microsoft.com/office/drawing/2014/main" id="{29855654-E4E0-E7C2-88C9-6E85D9EE00D4}"/>
                    </a:ext>
                  </a:extLst>
                </p:cNvPr>
                <p:cNvGrpSpPr>
                  <a:grpSpLocks/>
                </p:cNvGrpSpPr>
                <p:nvPr/>
              </p:nvGrpSpPr>
              <p:grpSpPr bwMode="auto">
                <a:xfrm>
                  <a:off x="3342" y="418"/>
                  <a:ext cx="737" cy="167"/>
                  <a:chOff x="505" y="1094"/>
                  <a:chExt cx="1879" cy="427"/>
                </a:xfrm>
              </p:grpSpPr>
              <p:sp>
                <p:nvSpPr>
                  <p:cNvPr id="267321" name="Freeform 57">
                    <a:extLst>
                      <a:ext uri="{FF2B5EF4-FFF2-40B4-BE49-F238E27FC236}">
                        <a16:creationId xmlns:a16="http://schemas.microsoft.com/office/drawing/2014/main" id="{91848EC0-88D0-BEC3-F082-2374C8E75C8E}"/>
                      </a:ext>
                    </a:extLst>
                  </p:cNvPr>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22" name="Freeform 58">
                    <a:extLst>
                      <a:ext uri="{FF2B5EF4-FFF2-40B4-BE49-F238E27FC236}">
                        <a16:creationId xmlns:a16="http://schemas.microsoft.com/office/drawing/2014/main" id="{E6D53DF4-0F0E-288D-9A30-C61AEABC26E6}"/>
                      </a:ext>
                    </a:extLst>
                  </p:cNvPr>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2" name="Group 59">
                  <a:extLst>
                    <a:ext uri="{FF2B5EF4-FFF2-40B4-BE49-F238E27FC236}">
                      <a16:creationId xmlns:a16="http://schemas.microsoft.com/office/drawing/2014/main" id="{F34E6583-AACE-152E-C56B-48013C3304C0}"/>
                    </a:ext>
                  </a:extLst>
                </p:cNvPr>
                <p:cNvGrpSpPr>
                  <a:grpSpLocks/>
                </p:cNvGrpSpPr>
                <p:nvPr/>
              </p:nvGrpSpPr>
              <p:grpSpPr bwMode="auto">
                <a:xfrm>
                  <a:off x="3386" y="341"/>
                  <a:ext cx="725" cy="218"/>
                  <a:chOff x="616" y="899"/>
                  <a:chExt cx="1850" cy="554"/>
                </a:xfrm>
              </p:grpSpPr>
              <p:sp>
                <p:nvSpPr>
                  <p:cNvPr id="267324" name="Freeform 60">
                    <a:extLst>
                      <a:ext uri="{FF2B5EF4-FFF2-40B4-BE49-F238E27FC236}">
                        <a16:creationId xmlns:a16="http://schemas.microsoft.com/office/drawing/2014/main" id="{03DF5895-4E9B-D914-C404-AF6A95A12714}"/>
                      </a:ext>
                    </a:extLst>
                  </p:cNvPr>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25" name="Freeform 61">
                    <a:extLst>
                      <a:ext uri="{FF2B5EF4-FFF2-40B4-BE49-F238E27FC236}">
                        <a16:creationId xmlns:a16="http://schemas.microsoft.com/office/drawing/2014/main" id="{C1EB8319-2120-6A06-4C06-52BA79131AEB}"/>
                      </a:ext>
                    </a:extLst>
                  </p:cNvPr>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3" name="Group 62">
                  <a:extLst>
                    <a:ext uri="{FF2B5EF4-FFF2-40B4-BE49-F238E27FC236}">
                      <a16:creationId xmlns:a16="http://schemas.microsoft.com/office/drawing/2014/main" id="{B6104167-76B7-2BBF-C0B8-18DB1F16FCB6}"/>
                    </a:ext>
                  </a:extLst>
                </p:cNvPr>
                <p:cNvGrpSpPr>
                  <a:grpSpLocks/>
                </p:cNvGrpSpPr>
                <p:nvPr/>
              </p:nvGrpSpPr>
              <p:grpSpPr bwMode="auto">
                <a:xfrm>
                  <a:off x="3472" y="231"/>
                  <a:ext cx="693" cy="291"/>
                  <a:chOff x="3472" y="231"/>
                  <a:chExt cx="693" cy="291"/>
                </a:xfrm>
              </p:grpSpPr>
              <p:sp>
                <p:nvSpPr>
                  <p:cNvPr id="267327" name="Freeform 63">
                    <a:extLst>
                      <a:ext uri="{FF2B5EF4-FFF2-40B4-BE49-F238E27FC236}">
                        <a16:creationId xmlns:a16="http://schemas.microsoft.com/office/drawing/2014/main" id="{DEA63C70-93DF-0991-70FB-C4AE47B19394}"/>
                      </a:ext>
                    </a:extLst>
                  </p:cNvPr>
                  <p:cNvSpPr>
                    <a:spLocks/>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28" name="Freeform 64">
                    <a:extLst>
                      <a:ext uri="{FF2B5EF4-FFF2-40B4-BE49-F238E27FC236}">
                        <a16:creationId xmlns:a16="http://schemas.microsoft.com/office/drawing/2014/main" id="{C29C8B72-1BD1-C157-D2E3-C367C193FA43}"/>
                      </a:ext>
                    </a:extLst>
                  </p:cNvPr>
                  <p:cNvSpPr>
                    <a:spLocks/>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4" name="Group 65">
                  <a:extLst>
                    <a:ext uri="{FF2B5EF4-FFF2-40B4-BE49-F238E27FC236}">
                      <a16:creationId xmlns:a16="http://schemas.microsoft.com/office/drawing/2014/main" id="{08597F53-8D50-5414-5AAC-D227C450CD4E}"/>
                    </a:ext>
                  </a:extLst>
                </p:cNvPr>
                <p:cNvGrpSpPr>
                  <a:grpSpLocks/>
                </p:cNvGrpSpPr>
                <p:nvPr/>
              </p:nvGrpSpPr>
              <p:grpSpPr bwMode="auto">
                <a:xfrm>
                  <a:off x="3554" y="118"/>
                  <a:ext cx="664" cy="349"/>
                  <a:chOff x="3554" y="118"/>
                  <a:chExt cx="664" cy="349"/>
                </a:xfrm>
              </p:grpSpPr>
              <p:sp>
                <p:nvSpPr>
                  <p:cNvPr id="267330" name="Freeform 66">
                    <a:extLst>
                      <a:ext uri="{FF2B5EF4-FFF2-40B4-BE49-F238E27FC236}">
                        <a16:creationId xmlns:a16="http://schemas.microsoft.com/office/drawing/2014/main" id="{FAF19F3F-FB5B-4039-C83B-C32484A5DA75}"/>
                      </a:ext>
                    </a:extLst>
                  </p:cNvPr>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31" name="Freeform 67">
                    <a:extLst>
                      <a:ext uri="{FF2B5EF4-FFF2-40B4-BE49-F238E27FC236}">
                        <a16:creationId xmlns:a16="http://schemas.microsoft.com/office/drawing/2014/main" id="{CB7552F2-7985-3FF2-7621-CD822B18F41D}"/>
                      </a:ext>
                    </a:extLst>
                  </p:cNvPr>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5" name="Group 68">
                  <a:extLst>
                    <a:ext uri="{FF2B5EF4-FFF2-40B4-BE49-F238E27FC236}">
                      <a16:creationId xmlns:a16="http://schemas.microsoft.com/office/drawing/2014/main" id="{E7CC6079-B679-B734-9DA0-28E8AED1161F}"/>
                    </a:ext>
                  </a:extLst>
                </p:cNvPr>
                <p:cNvGrpSpPr>
                  <a:grpSpLocks/>
                </p:cNvGrpSpPr>
                <p:nvPr/>
              </p:nvGrpSpPr>
              <p:grpSpPr bwMode="auto">
                <a:xfrm>
                  <a:off x="3784" y="30"/>
                  <a:ext cx="305" cy="593"/>
                  <a:chOff x="1633" y="104"/>
                  <a:chExt cx="778" cy="1512"/>
                </a:xfrm>
              </p:grpSpPr>
              <p:sp>
                <p:nvSpPr>
                  <p:cNvPr id="267333" name="Freeform 69">
                    <a:extLst>
                      <a:ext uri="{FF2B5EF4-FFF2-40B4-BE49-F238E27FC236}">
                        <a16:creationId xmlns:a16="http://schemas.microsoft.com/office/drawing/2014/main" id="{5151DA1A-8191-B632-F4E6-98C8FDBCA47F}"/>
                      </a:ext>
                    </a:extLst>
                  </p:cNvPr>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34" name="Freeform 70">
                    <a:extLst>
                      <a:ext uri="{FF2B5EF4-FFF2-40B4-BE49-F238E27FC236}">
                        <a16:creationId xmlns:a16="http://schemas.microsoft.com/office/drawing/2014/main" id="{9B9AC4BF-0C5D-8912-0265-9D6D26A4EE5E}"/>
                      </a:ext>
                    </a:extLst>
                  </p:cNvPr>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6" name="Group 71">
                  <a:extLst>
                    <a:ext uri="{FF2B5EF4-FFF2-40B4-BE49-F238E27FC236}">
                      <a16:creationId xmlns:a16="http://schemas.microsoft.com/office/drawing/2014/main" id="{76E94829-B64F-E8DE-D188-6D267218981E}"/>
                    </a:ext>
                  </a:extLst>
                </p:cNvPr>
                <p:cNvGrpSpPr>
                  <a:grpSpLocks/>
                </p:cNvGrpSpPr>
                <p:nvPr/>
              </p:nvGrpSpPr>
              <p:grpSpPr bwMode="auto">
                <a:xfrm>
                  <a:off x="3903" y="0"/>
                  <a:ext cx="248" cy="601"/>
                  <a:chOff x="1935" y="28"/>
                  <a:chExt cx="634" cy="1534"/>
                </a:xfrm>
              </p:grpSpPr>
              <p:sp>
                <p:nvSpPr>
                  <p:cNvPr id="267336" name="Freeform 72">
                    <a:extLst>
                      <a:ext uri="{FF2B5EF4-FFF2-40B4-BE49-F238E27FC236}">
                        <a16:creationId xmlns:a16="http://schemas.microsoft.com/office/drawing/2014/main" id="{07FBE882-3F38-D222-0D2A-BC622E027D30}"/>
                      </a:ext>
                    </a:extLst>
                  </p:cNvPr>
                  <p:cNvSpPr>
                    <a:spLocks/>
                  </p:cNvSpPr>
                  <p:nvPr/>
                </p:nvSpPr>
                <p:spPr bwMode="hidden">
                  <a:xfrm rot="4126480" flipH="1">
                    <a:off x="1942" y="915"/>
                    <a:ext cx="1040"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37" name="Freeform 73">
                    <a:extLst>
                      <a:ext uri="{FF2B5EF4-FFF2-40B4-BE49-F238E27FC236}">
                        <a16:creationId xmlns:a16="http://schemas.microsoft.com/office/drawing/2014/main" id="{70A50A3F-FE82-04B2-9EDB-301A13C4C824}"/>
                      </a:ext>
                    </a:extLst>
                  </p:cNvPr>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7" name="Group 74">
                  <a:extLst>
                    <a:ext uri="{FF2B5EF4-FFF2-40B4-BE49-F238E27FC236}">
                      <a16:creationId xmlns:a16="http://schemas.microsoft.com/office/drawing/2014/main" id="{2B0BE58B-6892-39D4-9E0C-F43847819259}"/>
                    </a:ext>
                  </a:extLst>
                </p:cNvPr>
                <p:cNvGrpSpPr>
                  <a:grpSpLocks/>
                </p:cNvGrpSpPr>
                <p:nvPr/>
              </p:nvGrpSpPr>
              <p:grpSpPr bwMode="auto">
                <a:xfrm>
                  <a:off x="4251" y="252"/>
                  <a:ext cx="723" cy="222"/>
                  <a:chOff x="2822" y="672"/>
                  <a:chExt cx="1845" cy="566"/>
                </a:xfrm>
              </p:grpSpPr>
              <p:sp>
                <p:nvSpPr>
                  <p:cNvPr id="267339" name="Freeform 75">
                    <a:extLst>
                      <a:ext uri="{FF2B5EF4-FFF2-40B4-BE49-F238E27FC236}">
                        <a16:creationId xmlns:a16="http://schemas.microsoft.com/office/drawing/2014/main" id="{1737B6B0-4342-37E1-0393-5138AD18D256}"/>
                      </a:ext>
                    </a:extLst>
                  </p:cNvPr>
                  <p:cNvSpPr>
                    <a:spLocks/>
                  </p:cNvSpPr>
                  <p:nvPr/>
                </p:nvSpPr>
                <p:spPr bwMode="hidden">
                  <a:xfrm rot="-1325434">
                    <a:off x="2805" y="1022"/>
                    <a:ext cx="1229"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40" name="Freeform 76">
                    <a:extLst>
                      <a:ext uri="{FF2B5EF4-FFF2-40B4-BE49-F238E27FC236}">
                        <a16:creationId xmlns:a16="http://schemas.microsoft.com/office/drawing/2014/main" id="{12650F3F-1A5C-9166-7277-D2CC2101D8D6}"/>
                      </a:ext>
                    </a:extLst>
                  </p:cNvPr>
                  <p:cNvSpPr>
                    <a:spLocks/>
                  </p:cNvSpPr>
                  <p:nvPr/>
                </p:nvSpPr>
                <p:spPr bwMode="hidden">
                  <a:xfrm rot="-1325434">
                    <a:off x="4003" y="673"/>
                    <a:ext cx="647"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68" name="Group 77">
                  <a:extLst>
                    <a:ext uri="{FF2B5EF4-FFF2-40B4-BE49-F238E27FC236}">
                      <a16:creationId xmlns:a16="http://schemas.microsoft.com/office/drawing/2014/main" id="{51983AC5-7546-A3D0-9381-8FC59593EAD9}"/>
                    </a:ext>
                  </a:extLst>
                </p:cNvPr>
                <p:cNvGrpSpPr>
                  <a:grpSpLocks/>
                </p:cNvGrpSpPr>
                <p:nvPr/>
              </p:nvGrpSpPr>
              <p:grpSpPr bwMode="auto">
                <a:xfrm>
                  <a:off x="4196" y="163"/>
                  <a:ext cx="699" cy="282"/>
                  <a:chOff x="2683" y="445"/>
                  <a:chExt cx="1781" cy="717"/>
                </a:xfrm>
              </p:grpSpPr>
              <p:sp>
                <p:nvSpPr>
                  <p:cNvPr id="267342" name="Freeform 78">
                    <a:extLst>
                      <a:ext uri="{FF2B5EF4-FFF2-40B4-BE49-F238E27FC236}">
                        <a16:creationId xmlns:a16="http://schemas.microsoft.com/office/drawing/2014/main" id="{E33D0DDC-90BD-6D8A-E73C-92E7FFA428D0}"/>
                      </a:ext>
                    </a:extLst>
                  </p:cNvPr>
                  <p:cNvSpPr>
                    <a:spLocks/>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43" name="Freeform 79">
                    <a:extLst>
                      <a:ext uri="{FF2B5EF4-FFF2-40B4-BE49-F238E27FC236}">
                        <a16:creationId xmlns:a16="http://schemas.microsoft.com/office/drawing/2014/main" id="{16C9854B-679A-00B6-D9B4-7D01BF042DF2}"/>
                      </a:ext>
                    </a:extLst>
                  </p:cNvPr>
                  <p:cNvSpPr>
                    <a:spLocks/>
                  </p:cNvSpPr>
                  <p:nvPr/>
                </p:nvSpPr>
                <p:spPr bwMode="hidden">
                  <a:xfrm rot="-1921064">
                    <a:off x="3801" y="444"/>
                    <a:ext cx="646"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sp>
              <p:nvSpPr>
                <p:cNvPr id="267344" name="Freeform 80">
                  <a:extLst>
                    <a:ext uri="{FF2B5EF4-FFF2-40B4-BE49-F238E27FC236}">
                      <a16:creationId xmlns:a16="http://schemas.microsoft.com/office/drawing/2014/main" id="{85E0C078-3E6D-815E-7555-A2A23F13512C}"/>
                    </a:ext>
                  </a:extLst>
                </p:cNvPr>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45" name="Freeform 81">
                  <a:extLst>
                    <a:ext uri="{FF2B5EF4-FFF2-40B4-BE49-F238E27FC236}">
                      <a16:creationId xmlns:a16="http://schemas.microsoft.com/office/drawing/2014/main" id="{F97E39F8-20F0-B413-71FC-8429D342804D}"/>
                    </a:ext>
                  </a:extLst>
                </p:cNvPr>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nvGrpSpPr>
                <p:cNvPr id="13371" name="Group 82">
                  <a:extLst>
                    <a:ext uri="{FF2B5EF4-FFF2-40B4-BE49-F238E27FC236}">
                      <a16:creationId xmlns:a16="http://schemas.microsoft.com/office/drawing/2014/main" id="{947F8FDB-5EF7-72FE-D5C7-C0C1978B1F00}"/>
                    </a:ext>
                  </a:extLst>
                </p:cNvPr>
                <p:cNvGrpSpPr>
                  <a:grpSpLocks/>
                </p:cNvGrpSpPr>
                <p:nvPr/>
              </p:nvGrpSpPr>
              <p:grpSpPr bwMode="auto">
                <a:xfrm>
                  <a:off x="4242" y="5"/>
                  <a:ext cx="251" cy="596"/>
                  <a:chOff x="2800" y="41"/>
                  <a:chExt cx="640" cy="1520"/>
                </a:xfrm>
              </p:grpSpPr>
              <p:sp>
                <p:nvSpPr>
                  <p:cNvPr id="267347" name="Freeform 83">
                    <a:extLst>
                      <a:ext uri="{FF2B5EF4-FFF2-40B4-BE49-F238E27FC236}">
                        <a16:creationId xmlns:a16="http://schemas.microsoft.com/office/drawing/2014/main" id="{58AA4FE2-287D-959E-32D7-FBD691A8D332}"/>
                      </a:ext>
                    </a:extLst>
                  </p:cNvPr>
                  <p:cNvSpPr>
                    <a:spLocks/>
                  </p:cNvSpPr>
                  <p:nvPr/>
                </p:nvSpPr>
                <p:spPr bwMode="hidden">
                  <a:xfrm rot="-3857755">
                    <a:off x="2371" y="927"/>
                    <a:ext cx="104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48" name="Freeform 84">
                    <a:extLst>
                      <a:ext uri="{FF2B5EF4-FFF2-40B4-BE49-F238E27FC236}">
                        <a16:creationId xmlns:a16="http://schemas.microsoft.com/office/drawing/2014/main" id="{8F841C32-27C2-3D57-FC07-39673D01BAAC}"/>
                      </a:ext>
                    </a:extLst>
                  </p:cNvPr>
                  <p:cNvSpPr>
                    <a:spLocks/>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2" name="Group 85">
                  <a:extLst>
                    <a:ext uri="{FF2B5EF4-FFF2-40B4-BE49-F238E27FC236}">
                      <a16:creationId xmlns:a16="http://schemas.microsoft.com/office/drawing/2014/main" id="{924D6275-F6A1-3F13-C7F7-CE310179D592}"/>
                    </a:ext>
                  </a:extLst>
                </p:cNvPr>
                <p:cNvGrpSpPr>
                  <a:grpSpLocks/>
                </p:cNvGrpSpPr>
                <p:nvPr/>
              </p:nvGrpSpPr>
              <p:grpSpPr bwMode="auto">
                <a:xfrm>
                  <a:off x="4295" y="53"/>
                  <a:ext cx="398" cy="574"/>
                  <a:chOff x="2934" y="163"/>
                  <a:chExt cx="1017" cy="1464"/>
                </a:xfrm>
              </p:grpSpPr>
              <p:sp>
                <p:nvSpPr>
                  <p:cNvPr id="267350" name="Freeform 86">
                    <a:extLst>
                      <a:ext uri="{FF2B5EF4-FFF2-40B4-BE49-F238E27FC236}">
                        <a16:creationId xmlns:a16="http://schemas.microsoft.com/office/drawing/2014/main" id="{C65006B0-CDF2-7EF2-B450-59BC03400C4B}"/>
                      </a:ext>
                    </a:extLst>
                  </p:cNvPr>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51" name="Freeform 87">
                    <a:extLst>
                      <a:ext uri="{FF2B5EF4-FFF2-40B4-BE49-F238E27FC236}">
                        <a16:creationId xmlns:a16="http://schemas.microsoft.com/office/drawing/2014/main" id="{58BD2C6C-809C-9923-F615-85D7DF96F9BB}"/>
                      </a:ext>
                    </a:extLst>
                  </p:cNvPr>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3" name="Group 88">
                  <a:extLst>
                    <a:ext uri="{FF2B5EF4-FFF2-40B4-BE49-F238E27FC236}">
                      <a16:creationId xmlns:a16="http://schemas.microsoft.com/office/drawing/2014/main" id="{D4EE9B8B-68D6-462E-1BEB-770ADFDB16B6}"/>
                    </a:ext>
                  </a:extLst>
                </p:cNvPr>
                <p:cNvGrpSpPr>
                  <a:grpSpLocks/>
                </p:cNvGrpSpPr>
                <p:nvPr/>
              </p:nvGrpSpPr>
              <p:grpSpPr bwMode="auto">
                <a:xfrm>
                  <a:off x="4215" y="2"/>
                  <a:ext cx="95" cy="567"/>
                  <a:chOff x="2730" y="32"/>
                  <a:chExt cx="243" cy="1448"/>
                </a:xfrm>
              </p:grpSpPr>
              <p:sp>
                <p:nvSpPr>
                  <p:cNvPr id="267353" name="Freeform 89">
                    <a:extLst>
                      <a:ext uri="{FF2B5EF4-FFF2-40B4-BE49-F238E27FC236}">
                        <a16:creationId xmlns:a16="http://schemas.microsoft.com/office/drawing/2014/main" id="{704247A6-5859-D10D-751F-7416DF8EBA1F}"/>
                      </a:ext>
                    </a:extLst>
                  </p:cNvPr>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54" name="Freeform 90">
                    <a:extLst>
                      <a:ext uri="{FF2B5EF4-FFF2-40B4-BE49-F238E27FC236}">
                        <a16:creationId xmlns:a16="http://schemas.microsoft.com/office/drawing/2014/main" id="{1C2CFF6E-DCC9-366B-A1F0-DBA6F8169CBA}"/>
                      </a:ext>
                    </a:extLst>
                  </p:cNvPr>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4" name="Group 91">
                  <a:extLst>
                    <a:ext uri="{FF2B5EF4-FFF2-40B4-BE49-F238E27FC236}">
                      <a16:creationId xmlns:a16="http://schemas.microsoft.com/office/drawing/2014/main" id="{B3B6EFE8-51B4-C830-2D00-EA4FA03EF229}"/>
                    </a:ext>
                  </a:extLst>
                </p:cNvPr>
                <p:cNvGrpSpPr>
                  <a:grpSpLocks/>
                </p:cNvGrpSpPr>
                <p:nvPr/>
              </p:nvGrpSpPr>
              <p:grpSpPr bwMode="auto">
                <a:xfrm>
                  <a:off x="3514" y="683"/>
                  <a:ext cx="425" cy="960"/>
                  <a:chOff x="943" y="1769"/>
                  <a:chExt cx="1085" cy="2450"/>
                </a:xfrm>
              </p:grpSpPr>
              <p:sp>
                <p:nvSpPr>
                  <p:cNvPr id="267356" name="Freeform 92">
                    <a:extLst>
                      <a:ext uri="{FF2B5EF4-FFF2-40B4-BE49-F238E27FC236}">
                        <a16:creationId xmlns:a16="http://schemas.microsoft.com/office/drawing/2014/main" id="{B24CDF10-5235-784A-9BA4-5D4392AB1F36}"/>
                      </a:ext>
                    </a:extLst>
                  </p:cNvPr>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57" name="Freeform 93">
                    <a:extLst>
                      <a:ext uri="{FF2B5EF4-FFF2-40B4-BE49-F238E27FC236}">
                        <a16:creationId xmlns:a16="http://schemas.microsoft.com/office/drawing/2014/main" id="{DE4206FC-5F9D-1BF0-24E0-644CE919FD35}"/>
                      </a:ext>
                    </a:extLst>
                  </p:cNvPr>
                  <p:cNvSpPr>
                    <a:spLocks/>
                  </p:cNvSpPr>
                  <p:nvPr/>
                </p:nvSpPr>
                <p:spPr bwMode="hidden">
                  <a:xfrm rot="18335692" flipH="1">
                    <a:off x="731" y="3484"/>
                    <a:ext cx="913"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5" name="Group 94">
                  <a:extLst>
                    <a:ext uri="{FF2B5EF4-FFF2-40B4-BE49-F238E27FC236}">
                      <a16:creationId xmlns:a16="http://schemas.microsoft.com/office/drawing/2014/main" id="{A4217D44-6CD3-1F2F-1443-1BDCBA17819D}"/>
                    </a:ext>
                  </a:extLst>
                </p:cNvPr>
                <p:cNvGrpSpPr>
                  <a:grpSpLocks/>
                </p:cNvGrpSpPr>
                <p:nvPr/>
              </p:nvGrpSpPr>
              <p:grpSpPr bwMode="auto">
                <a:xfrm>
                  <a:off x="3715" y="748"/>
                  <a:ext cx="300" cy="930"/>
                  <a:chOff x="1455" y="1936"/>
                  <a:chExt cx="766" cy="2373"/>
                </a:xfrm>
              </p:grpSpPr>
              <p:sp>
                <p:nvSpPr>
                  <p:cNvPr id="267359" name="Freeform 95">
                    <a:extLst>
                      <a:ext uri="{FF2B5EF4-FFF2-40B4-BE49-F238E27FC236}">
                        <a16:creationId xmlns:a16="http://schemas.microsoft.com/office/drawing/2014/main" id="{C1FE7C5A-72CF-A021-0633-74573D5A6526}"/>
                      </a:ext>
                    </a:extLst>
                  </p:cNvPr>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60" name="Freeform 96">
                    <a:extLst>
                      <a:ext uri="{FF2B5EF4-FFF2-40B4-BE49-F238E27FC236}">
                        <a16:creationId xmlns:a16="http://schemas.microsoft.com/office/drawing/2014/main" id="{08F6A61A-FDEA-CD73-A879-50C64B7A1A72}"/>
                      </a:ext>
                    </a:extLst>
                  </p:cNvPr>
                  <p:cNvSpPr>
                    <a:spLocks/>
                  </p:cNvSpPr>
                  <p:nvPr/>
                </p:nvSpPr>
                <p:spPr bwMode="hidden">
                  <a:xfrm rot="17542885" flipH="1">
                    <a:off x="1281" y="3612"/>
                    <a:ext cx="839"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6" name="Group 97">
                  <a:extLst>
                    <a:ext uri="{FF2B5EF4-FFF2-40B4-BE49-F238E27FC236}">
                      <a16:creationId xmlns:a16="http://schemas.microsoft.com/office/drawing/2014/main" id="{55CD7B52-7C17-A7EA-7253-F959B92D3DBD}"/>
                    </a:ext>
                  </a:extLst>
                </p:cNvPr>
                <p:cNvGrpSpPr>
                  <a:grpSpLocks/>
                </p:cNvGrpSpPr>
                <p:nvPr/>
              </p:nvGrpSpPr>
              <p:grpSpPr bwMode="auto">
                <a:xfrm rot="88588">
                  <a:off x="3923" y="769"/>
                  <a:ext cx="180" cy="913"/>
                  <a:chOff x="1956" y="1990"/>
                  <a:chExt cx="492" cy="2604"/>
                </a:xfrm>
              </p:grpSpPr>
              <p:sp>
                <p:nvSpPr>
                  <p:cNvPr id="267362" name="Freeform 98">
                    <a:extLst>
                      <a:ext uri="{FF2B5EF4-FFF2-40B4-BE49-F238E27FC236}">
                        <a16:creationId xmlns:a16="http://schemas.microsoft.com/office/drawing/2014/main" id="{E5FF9CAF-8350-4BAA-461A-30B1984A0421}"/>
                      </a:ext>
                    </a:extLst>
                  </p:cNvPr>
                  <p:cNvSpPr>
                    <a:spLocks/>
                  </p:cNvSpPr>
                  <p:nvPr/>
                </p:nvSpPr>
                <p:spPr bwMode="hidden">
                  <a:xfrm rot="16782062" flipH="1">
                    <a:off x="1401" y="2662"/>
                    <a:ext cx="1719"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63" name="Freeform 99">
                    <a:extLst>
                      <a:ext uri="{FF2B5EF4-FFF2-40B4-BE49-F238E27FC236}">
                        <a16:creationId xmlns:a16="http://schemas.microsoft.com/office/drawing/2014/main" id="{A5E69601-A954-8533-4BA0-EA520D5B8F72}"/>
                      </a:ext>
                    </a:extLst>
                  </p:cNvPr>
                  <p:cNvSpPr>
                    <a:spLocks/>
                  </p:cNvSpPr>
                  <p:nvPr/>
                </p:nvSpPr>
                <p:spPr bwMode="hidden">
                  <a:xfrm rot="16782062" flipH="1">
                    <a:off x="1690" y="3871"/>
                    <a:ext cx="923" cy="46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7" name="Group 100">
                  <a:extLst>
                    <a:ext uri="{FF2B5EF4-FFF2-40B4-BE49-F238E27FC236}">
                      <a16:creationId xmlns:a16="http://schemas.microsoft.com/office/drawing/2014/main" id="{8EAADF2D-9161-8A97-9FC1-F5D1571016B6}"/>
                    </a:ext>
                  </a:extLst>
                </p:cNvPr>
                <p:cNvGrpSpPr>
                  <a:grpSpLocks/>
                </p:cNvGrpSpPr>
                <p:nvPr/>
              </p:nvGrpSpPr>
              <p:grpSpPr bwMode="auto">
                <a:xfrm>
                  <a:off x="4451" y="662"/>
                  <a:ext cx="442" cy="951"/>
                  <a:chOff x="3334" y="1717"/>
                  <a:chExt cx="1125" cy="2426"/>
                </a:xfrm>
              </p:grpSpPr>
              <p:sp>
                <p:nvSpPr>
                  <p:cNvPr id="267365" name="Freeform 101">
                    <a:extLst>
                      <a:ext uri="{FF2B5EF4-FFF2-40B4-BE49-F238E27FC236}">
                        <a16:creationId xmlns:a16="http://schemas.microsoft.com/office/drawing/2014/main" id="{996BE75E-1AAC-ADF4-265D-366B3F2779D5}"/>
                      </a:ext>
                    </a:extLst>
                  </p:cNvPr>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66" name="Freeform 102">
                    <a:extLst>
                      <a:ext uri="{FF2B5EF4-FFF2-40B4-BE49-F238E27FC236}">
                        <a16:creationId xmlns:a16="http://schemas.microsoft.com/office/drawing/2014/main" id="{99AA13F0-096E-8775-1ED9-0A2D231215FE}"/>
                      </a:ext>
                    </a:extLst>
                  </p:cNvPr>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8" name="Group 103">
                  <a:extLst>
                    <a:ext uri="{FF2B5EF4-FFF2-40B4-BE49-F238E27FC236}">
                      <a16:creationId xmlns:a16="http://schemas.microsoft.com/office/drawing/2014/main" id="{1489F376-48FD-07D4-713C-EE0E6B2FEE55}"/>
                    </a:ext>
                  </a:extLst>
                </p:cNvPr>
                <p:cNvGrpSpPr>
                  <a:grpSpLocks/>
                </p:cNvGrpSpPr>
                <p:nvPr/>
              </p:nvGrpSpPr>
              <p:grpSpPr bwMode="auto">
                <a:xfrm>
                  <a:off x="4391" y="721"/>
                  <a:ext cx="347" cy="951"/>
                  <a:chOff x="3181" y="1866"/>
                  <a:chExt cx="883" cy="2426"/>
                </a:xfrm>
              </p:grpSpPr>
              <p:sp>
                <p:nvSpPr>
                  <p:cNvPr id="267368" name="Freeform 104">
                    <a:extLst>
                      <a:ext uri="{FF2B5EF4-FFF2-40B4-BE49-F238E27FC236}">
                        <a16:creationId xmlns:a16="http://schemas.microsoft.com/office/drawing/2014/main" id="{6C5A6EE0-46E7-B9DC-FD99-CFED388C1188}"/>
                      </a:ext>
                    </a:extLst>
                  </p:cNvPr>
                  <p:cNvSpPr>
                    <a:spLocks/>
                  </p:cNvSpPr>
                  <p:nvPr/>
                </p:nvSpPr>
                <p:spPr bwMode="hidden">
                  <a:xfrm rot="3745735">
                    <a:off x="2509" y="2511"/>
                    <a:ext cx="1643"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69" name="Freeform 105">
                    <a:extLst>
                      <a:ext uri="{FF2B5EF4-FFF2-40B4-BE49-F238E27FC236}">
                        <a16:creationId xmlns:a16="http://schemas.microsoft.com/office/drawing/2014/main" id="{C3B3B341-79EE-05D8-D5CA-9FAECE648B2C}"/>
                      </a:ext>
                    </a:extLst>
                  </p:cNvPr>
                  <p:cNvSpPr>
                    <a:spLocks/>
                  </p:cNvSpPr>
                  <p:nvPr/>
                </p:nvSpPr>
                <p:spPr bwMode="hidden">
                  <a:xfrm rot="3745735">
                    <a:off x="3387" y="3582"/>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79" name="Group 106">
                  <a:extLst>
                    <a:ext uri="{FF2B5EF4-FFF2-40B4-BE49-F238E27FC236}">
                      <a16:creationId xmlns:a16="http://schemas.microsoft.com/office/drawing/2014/main" id="{B4E935E5-E07A-4A5A-8928-C97CB51FB31C}"/>
                    </a:ext>
                  </a:extLst>
                </p:cNvPr>
                <p:cNvGrpSpPr>
                  <a:grpSpLocks/>
                </p:cNvGrpSpPr>
                <p:nvPr/>
              </p:nvGrpSpPr>
              <p:grpSpPr bwMode="auto">
                <a:xfrm>
                  <a:off x="4323" y="767"/>
                  <a:ext cx="243" cy="935"/>
                  <a:chOff x="3006" y="1983"/>
                  <a:chExt cx="619" cy="2386"/>
                </a:xfrm>
              </p:grpSpPr>
              <p:sp>
                <p:nvSpPr>
                  <p:cNvPr id="267371" name="Freeform 107">
                    <a:extLst>
                      <a:ext uri="{FF2B5EF4-FFF2-40B4-BE49-F238E27FC236}">
                        <a16:creationId xmlns:a16="http://schemas.microsoft.com/office/drawing/2014/main" id="{38F66D02-9674-2FA1-F288-A6EA46397A3D}"/>
                      </a:ext>
                    </a:extLst>
                  </p:cNvPr>
                  <p:cNvSpPr>
                    <a:spLocks/>
                  </p:cNvSpPr>
                  <p:nvPr/>
                </p:nvSpPr>
                <p:spPr bwMode="hidden">
                  <a:xfrm rot="4286818">
                    <a:off x="2328" y="2644"/>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72" name="Freeform 108">
                    <a:extLst>
                      <a:ext uri="{FF2B5EF4-FFF2-40B4-BE49-F238E27FC236}">
                        <a16:creationId xmlns:a16="http://schemas.microsoft.com/office/drawing/2014/main" id="{698687A8-0ED9-2E50-1731-5C88D59A9D3E}"/>
                      </a:ext>
                    </a:extLst>
                  </p:cNvPr>
                  <p:cNvSpPr>
                    <a:spLocks/>
                  </p:cNvSpPr>
                  <p:nvPr/>
                </p:nvSpPr>
                <p:spPr bwMode="hidden">
                  <a:xfrm rot="4286818">
                    <a:off x="3003" y="3715"/>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80" name="Group 109">
                  <a:extLst>
                    <a:ext uri="{FF2B5EF4-FFF2-40B4-BE49-F238E27FC236}">
                      <a16:creationId xmlns:a16="http://schemas.microsoft.com/office/drawing/2014/main" id="{72CB87F7-3A8C-80A5-E54A-47A0AED4F32D}"/>
                    </a:ext>
                  </a:extLst>
                </p:cNvPr>
                <p:cNvGrpSpPr>
                  <a:grpSpLocks/>
                </p:cNvGrpSpPr>
                <p:nvPr/>
              </p:nvGrpSpPr>
              <p:grpSpPr bwMode="auto">
                <a:xfrm>
                  <a:off x="4249" y="813"/>
                  <a:ext cx="159" cy="870"/>
                  <a:chOff x="2819" y="2101"/>
                  <a:chExt cx="405" cy="2219"/>
                </a:xfrm>
              </p:grpSpPr>
              <p:sp>
                <p:nvSpPr>
                  <p:cNvPr id="267374" name="Freeform 110">
                    <a:extLst>
                      <a:ext uri="{FF2B5EF4-FFF2-40B4-BE49-F238E27FC236}">
                        <a16:creationId xmlns:a16="http://schemas.microsoft.com/office/drawing/2014/main" id="{CC5B97A0-BD49-D3D9-8FB4-8D7F1AE01802}"/>
                      </a:ext>
                    </a:extLst>
                  </p:cNvPr>
                  <p:cNvSpPr>
                    <a:spLocks/>
                  </p:cNvSpPr>
                  <p:nvPr/>
                </p:nvSpPr>
                <p:spPr bwMode="hidden">
                  <a:xfrm rot="4898956">
                    <a:off x="2218" y="2689"/>
                    <a:ext cx="1451"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75" name="Freeform 111">
                    <a:extLst>
                      <a:ext uri="{FF2B5EF4-FFF2-40B4-BE49-F238E27FC236}">
                        <a16:creationId xmlns:a16="http://schemas.microsoft.com/office/drawing/2014/main" id="{0BF0B776-ACB4-1C16-2D5F-14CC886A4241}"/>
                      </a:ext>
                    </a:extLst>
                  </p:cNvPr>
                  <p:cNvSpPr>
                    <a:spLocks/>
                  </p:cNvSpPr>
                  <p:nvPr/>
                </p:nvSpPr>
                <p:spPr bwMode="hidden">
                  <a:xfrm rot="4898956">
                    <a:off x="2637" y="3699"/>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nvGrpSpPr>
                <p:cNvPr id="13381" name="Group 112">
                  <a:extLst>
                    <a:ext uri="{FF2B5EF4-FFF2-40B4-BE49-F238E27FC236}">
                      <a16:creationId xmlns:a16="http://schemas.microsoft.com/office/drawing/2014/main" id="{DFFE6E25-D4CD-C2F7-8E2C-872466B4907C}"/>
                    </a:ext>
                  </a:extLst>
                </p:cNvPr>
                <p:cNvGrpSpPr>
                  <a:grpSpLocks/>
                </p:cNvGrpSpPr>
                <p:nvPr/>
              </p:nvGrpSpPr>
              <p:grpSpPr bwMode="auto">
                <a:xfrm>
                  <a:off x="4045" y="826"/>
                  <a:ext cx="167" cy="857"/>
                  <a:chOff x="2287" y="2135"/>
                  <a:chExt cx="426" cy="2185"/>
                </a:xfrm>
              </p:grpSpPr>
              <p:sp>
                <p:nvSpPr>
                  <p:cNvPr id="267377" name="Freeform 113">
                    <a:extLst>
                      <a:ext uri="{FF2B5EF4-FFF2-40B4-BE49-F238E27FC236}">
                        <a16:creationId xmlns:a16="http://schemas.microsoft.com/office/drawing/2014/main" id="{FCB1E45D-99BA-F331-1F93-76DFB285F642}"/>
                      </a:ext>
                    </a:extLst>
                  </p:cNvPr>
                  <p:cNvSpPr>
                    <a:spLocks/>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78" name="Freeform 114">
                    <a:extLst>
                      <a:ext uri="{FF2B5EF4-FFF2-40B4-BE49-F238E27FC236}">
                        <a16:creationId xmlns:a16="http://schemas.microsoft.com/office/drawing/2014/main" id="{552BA5D3-1730-26FC-45EC-F2CD6255A628}"/>
                      </a:ext>
                    </a:extLst>
                  </p:cNvPr>
                  <p:cNvSpPr>
                    <a:spLocks/>
                  </p:cNvSpPr>
                  <p:nvPr/>
                </p:nvSpPr>
                <p:spPr bwMode="hidden">
                  <a:xfrm rot="5755659">
                    <a:off x="2051" y="3756"/>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sp>
            <p:nvSpPr>
              <p:cNvPr id="267379" name="Freeform 115">
                <a:extLst>
                  <a:ext uri="{FF2B5EF4-FFF2-40B4-BE49-F238E27FC236}">
                    <a16:creationId xmlns:a16="http://schemas.microsoft.com/office/drawing/2014/main" id="{6447AA3D-42DC-ED07-A524-105C83283DF5}"/>
                  </a:ext>
                </a:extLst>
              </p:cNvPr>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0" name="Arc 116">
                <a:extLst>
                  <a:ext uri="{FF2B5EF4-FFF2-40B4-BE49-F238E27FC236}">
                    <a16:creationId xmlns:a16="http://schemas.microsoft.com/office/drawing/2014/main" id="{39494FA7-8915-218F-790E-7A7BD2D29751}"/>
                  </a:ext>
                </a:extLst>
              </p:cNvPr>
              <p:cNvSpPr>
                <a:spLocks/>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1" name="Arc 117">
                <a:extLst>
                  <a:ext uri="{FF2B5EF4-FFF2-40B4-BE49-F238E27FC236}">
                    <a16:creationId xmlns:a16="http://schemas.microsoft.com/office/drawing/2014/main" id="{1F1843E1-BC24-726A-37ED-8804E50DF401}"/>
                  </a:ext>
                </a:extLst>
              </p:cNvPr>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2" name="Arc 118">
                <a:extLst>
                  <a:ext uri="{FF2B5EF4-FFF2-40B4-BE49-F238E27FC236}">
                    <a16:creationId xmlns:a16="http://schemas.microsoft.com/office/drawing/2014/main" id="{5DE0077D-2C3B-D032-AAD3-40AE56D95B57}"/>
                  </a:ext>
                </a:extLst>
              </p:cNvPr>
              <p:cNvSpPr>
                <a:spLocks/>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3" name="Arc 119">
                <a:extLst>
                  <a:ext uri="{FF2B5EF4-FFF2-40B4-BE49-F238E27FC236}">
                    <a16:creationId xmlns:a16="http://schemas.microsoft.com/office/drawing/2014/main" id="{9E8C6F10-B52B-C93D-854B-6F965CBA680E}"/>
                  </a:ext>
                </a:extLst>
              </p:cNvPr>
              <p:cNvSpPr>
                <a:spLocks/>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4" name="Arc 120">
                <a:extLst>
                  <a:ext uri="{FF2B5EF4-FFF2-40B4-BE49-F238E27FC236}">
                    <a16:creationId xmlns:a16="http://schemas.microsoft.com/office/drawing/2014/main" id="{DFC04D4A-8EE7-FCC5-878E-F744A8368437}"/>
                  </a:ext>
                </a:extLst>
              </p:cNvPr>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5" name="Arc 121">
                <a:extLst>
                  <a:ext uri="{FF2B5EF4-FFF2-40B4-BE49-F238E27FC236}">
                    <a16:creationId xmlns:a16="http://schemas.microsoft.com/office/drawing/2014/main" id="{78010299-C71C-71A7-826E-4070509822D4}"/>
                  </a:ext>
                </a:extLst>
              </p:cNvPr>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6" name="Arc 122">
                <a:extLst>
                  <a:ext uri="{FF2B5EF4-FFF2-40B4-BE49-F238E27FC236}">
                    <a16:creationId xmlns:a16="http://schemas.microsoft.com/office/drawing/2014/main" id="{839AEAA4-D21A-72D8-F4BD-A6A837C246EF}"/>
                  </a:ext>
                </a:extLst>
              </p:cNvPr>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7" name="Arc 123">
                <a:extLst>
                  <a:ext uri="{FF2B5EF4-FFF2-40B4-BE49-F238E27FC236}">
                    <a16:creationId xmlns:a16="http://schemas.microsoft.com/office/drawing/2014/main" id="{C94D1F35-FD3C-85E9-3770-FA3B96584487}"/>
                  </a:ext>
                </a:extLst>
              </p:cNvPr>
              <p:cNvSpPr>
                <a:spLocks/>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8" name="Freeform 124">
                <a:extLst>
                  <a:ext uri="{FF2B5EF4-FFF2-40B4-BE49-F238E27FC236}">
                    <a16:creationId xmlns:a16="http://schemas.microsoft.com/office/drawing/2014/main" id="{9926C753-924B-8F68-8E74-288C5C713F75}"/>
                  </a:ext>
                </a:extLst>
              </p:cNvPr>
              <p:cNvSpPr>
                <a:spLocks/>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89" name="Freeform 125">
                <a:extLst>
                  <a:ext uri="{FF2B5EF4-FFF2-40B4-BE49-F238E27FC236}">
                    <a16:creationId xmlns:a16="http://schemas.microsoft.com/office/drawing/2014/main" id="{E728A51F-3A0F-C2E5-AA2C-F16AE125E42B}"/>
                  </a:ext>
                </a:extLst>
              </p:cNvPr>
              <p:cNvSpPr>
                <a:spLocks/>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0" name="Arc 126">
                <a:extLst>
                  <a:ext uri="{FF2B5EF4-FFF2-40B4-BE49-F238E27FC236}">
                    <a16:creationId xmlns:a16="http://schemas.microsoft.com/office/drawing/2014/main" id="{4C4F075E-7342-26AF-0134-7A9C282DA07A}"/>
                  </a:ext>
                </a:extLst>
              </p:cNvPr>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1" name="Arc 127">
                <a:extLst>
                  <a:ext uri="{FF2B5EF4-FFF2-40B4-BE49-F238E27FC236}">
                    <a16:creationId xmlns:a16="http://schemas.microsoft.com/office/drawing/2014/main" id="{69F46A37-12F1-7949-1F26-29092A850138}"/>
                  </a:ext>
                </a:extLst>
              </p:cNvPr>
              <p:cNvSpPr>
                <a:spLocks/>
              </p:cNvSpPr>
              <p:nvPr/>
            </p:nvSpPr>
            <p:spPr bwMode="hidden">
              <a:xfrm flipH="1">
                <a:off x="3426" y="122"/>
                <a:ext cx="724" cy="899"/>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close/>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2" name="Arc 128">
                <a:extLst>
                  <a:ext uri="{FF2B5EF4-FFF2-40B4-BE49-F238E27FC236}">
                    <a16:creationId xmlns:a16="http://schemas.microsoft.com/office/drawing/2014/main" id="{BAE069AE-C339-E529-F32A-1D60E4156E5C}"/>
                  </a:ext>
                </a:extLst>
              </p:cNvPr>
              <p:cNvSpPr>
                <a:spLocks/>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close/>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3" name="Freeform 129">
                <a:extLst>
                  <a:ext uri="{FF2B5EF4-FFF2-40B4-BE49-F238E27FC236}">
                    <a16:creationId xmlns:a16="http://schemas.microsoft.com/office/drawing/2014/main" id="{79A83FE4-BD10-439A-B6B7-E330BF95FFF0}"/>
                  </a:ext>
                </a:extLst>
              </p:cNvPr>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4" name="Freeform 130">
                <a:extLst>
                  <a:ext uri="{FF2B5EF4-FFF2-40B4-BE49-F238E27FC236}">
                    <a16:creationId xmlns:a16="http://schemas.microsoft.com/office/drawing/2014/main" id="{CB2DB0C9-59B0-5682-633A-7520F9868AC1}"/>
                  </a:ext>
                </a:extLst>
              </p:cNvPr>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5" name="Freeform 131">
                <a:extLst>
                  <a:ext uri="{FF2B5EF4-FFF2-40B4-BE49-F238E27FC236}">
                    <a16:creationId xmlns:a16="http://schemas.microsoft.com/office/drawing/2014/main" id="{5CD9B859-B517-A314-8361-49D357B005D0}"/>
                  </a:ext>
                </a:extLst>
              </p:cNvPr>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6" name="Freeform 132">
                <a:extLst>
                  <a:ext uri="{FF2B5EF4-FFF2-40B4-BE49-F238E27FC236}">
                    <a16:creationId xmlns:a16="http://schemas.microsoft.com/office/drawing/2014/main" id="{DD32EEF5-03E3-D83D-84D6-FBE7DD4B4218}"/>
                  </a:ext>
                </a:extLst>
              </p:cNvPr>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7" name="Freeform 133">
                <a:extLst>
                  <a:ext uri="{FF2B5EF4-FFF2-40B4-BE49-F238E27FC236}">
                    <a16:creationId xmlns:a16="http://schemas.microsoft.com/office/drawing/2014/main" id="{3D941799-DC13-6BA4-EE24-07F78719F86F}"/>
                  </a:ext>
                </a:extLst>
              </p:cNvPr>
              <p:cNvSpPr>
                <a:spLocks/>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8" name="Freeform 134">
                <a:extLst>
                  <a:ext uri="{FF2B5EF4-FFF2-40B4-BE49-F238E27FC236}">
                    <a16:creationId xmlns:a16="http://schemas.microsoft.com/office/drawing/2014/main" id="{F300A24B-1442-7082-924C-0E9C9DCF551F}"/>
                  </a:ext>
                </a:extLst>
              </p:cNvPr>
              <p:cNvSpPr>
                <a:spLocks/>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399" name="Freeform 135">
                <a:extLst>
                  <a:ext uri="{FF2B5EF4-FFF2-40B4-BE49-F238E27FC236}">
                    <a16:creationId xmlns:a16="http://schemas.microsoft.com/office/drawing/2014/main" id="{94165799-0FC8-A493-913E-331451BDABC3}"/>
                  </a:ext>
                </a:extLst>
              </p:cNvPr>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67400" name="Freeform 136">
                <a:extLst>
                  <a:ext uri="{FF2B5EF4-FFF2-40B4-BE49-F238E27FC236}">
                    <a16:creationId xmlns:a16="http://schemas.microsoft.com/office/drawing/2014/main" id="{8E2D323A-D0A1-A479-09E8-07E7849717B2}"/>
                  </a:ext>
                </a:extLst>
              </p:cNvPr>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grpSp>
      </p:grpSp>
      <p:sp>
        <p:nvSpPr>
          <p:cNvPr id="13315" name="Rectangle 137">
            <a:extLst>
              <a:ext uri="{FF2B5EF4-FFF2-40B4-BE49-F238E27FC236}">
                <a16:creationId xmlns:a16="http://schemas.microsoft.com/office/drawing/2014/main" id="{399E2940-57B4-6DDC-1C21-D0F5C6C0F7F0}"/>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6" name="Rectangle 138">
            <a:extLst>
              <a:ext uri="{FF2B5EF4-FFF2-40B4-BE49-F238E27FC236}">
                <a16:creationId xmlns:a16="http://schemas.microsoft.com/office/drawing/2014/main" id="{7661F944-5805-885A-0959-0262C130DC5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7403" name="Rectangle 139">
            <a:extLst>
              <a:ext uri="{FF2B5EF4-FFF2-40B4-BE49-F238E27FC236}">
                <a16:creationId xmlns:a16="http://schemas.microsoft.com/office/drawing/2014/main" id="{9752A519-2112-3D25-314E-85509997E02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a:extLst>
              <a:ext uri="{FF2B5EF4-FFF2-40B4-BE49-F238E27FC236}">
                <a16:creationId xmlns:a16="http://schemas.microsoft.com/office/drawing/2014/main" id="{35C39451-BE79-9D99-2FD7-F5921CDD82D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a:extLst>
              <a:ext uri="{FF2B5EF4-FFF2-40B4-BE49-F238E27FC236}">
                <a16:creationId xmlns:a16="http://schemas.microsoft.com/office/drawing/2014/main" id="{04DA096F-CDA0-FC80-3A04-F3DB554E5AB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panose="020B0604020202020204" pitchFamily="34" charset="0"/>
              </a:defRPr>
            </a:lvl1pPr>
          </a:lstStyle>
          <a:p>
            <a:fld id="{3C037FDD-71A4-1E45-BA45-6574F164DD5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C5C86BDA-F3D4-F876-D644-36EB0FCE1C6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1027">
            <a:extLst>
              <a:ext uri="{FF2B5EF4-FFF2-40B4-BE49-F238E27FC236}">
                <a16:creationId xmlns:a16="http://schemas.microsoft.com/office/drawing/2014/main" id="{D0D90B9E-101F-D722-2C9F-AF7DAA6F7A4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90CD684D-AE59-2832-33B4-99EC9C41D64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90032675-CE78-9BED-8B31-DB779646ECB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3DDC1E69-2136-A3FF-34C7-8E4279AEAA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665B60DC-BE41-D946-9DD0-2DF7AE1D5A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746369867"/>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5.png"/><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a:extLst>
              <a:ext uri="{FF2B5EF4-FFF2-40B4-BE49-F238E27FC236}">
                <a16:creationId xmlns:a16="http://schemas.microsoft.com/office/drawing/2014/main" id="{59B837CF-3F54-D73F-BCA5-8A4238D24234}"/>
              </a:ext>
            </a:extLst>
          </p:cNvPr>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cs typeface="+mn-cs"/>
              </a:rPr>
              <a:t>Dr. Rick Griffith</a:t>
            </a:r>
          </a:p>
        </p:txBody>
      </p:sp>
      <p:sp>
        <p:nvSpPr>
          <p:cNvPr id="80902" name="Rectangle 6">
            <a:extLst>
              <a:ext uri="{FF2B5EF4-FFF2-40B4-BE49-F238E27FC236}">
                <a16:creationId xmlns:a16="http://schemas.microsoft.com/office/drawing/2014/main" id="{5DDD7238-8E9F-CA87-317F-E4A54A3C28FF}"/>
              </a:ext>
            </a:extLst>
          </p:cNvPr>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a:spcBef>
                <a:spcPct val="20000"/>
              </a:spcBef>
              <a:defRPr/>
            </a:pPr>
            <a:r>
              <a:rPr lang="en-US" sz="4400" b="1" i="1" dirty="0">
                <a:solidFill>
                  <a:srgbClr val="CCFF33"/>
                </a:solidFill>
                <a:latin typeface="Times New Roman" pitchFamily="-112" charset="0"/>
                <a:ea typeface="+mn-ea"/>
              </a:rPr>
              <a:t>Singapore Bible College</a:t>
            </a:r>
          </a:p>
        </p:txBody>
      </p:sp>
      <p:pic>
        <p:nvPicPr>
          <p:cNvPr id="20484" name="Picture 10">
            <a:extLst>
              <a:ext uri="{FF2B5EF4-FFF2-40B4-BE49-F238E27FC236}">
                <a16:creationId xmlns:a16="http://schemas.microsoft.com/office/drawing/2014/main" id="{040A3DA0-A631-A37F-A2B5-6765AB4A0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a:extLst>
              <a:ext uri="{FF2B5EF4-FFF2-40B4-BE49-F238E27FC236}">
                <a16:creationId xmlns:a16="http://schemas.microsoft.com/office/drawing/2014/main" id="{B72A5273-1EE6-8DE1-A1D0-D35B9AE2EB54}"/>
              </a:ext>
            </a:extLst>
          </p:cNvPr>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r>
              <a:rPr lang="en-US" altLang="en-US" sz="5400" b="1">
                <a:solidFill>
                  <a:schemeClr val="bg1"/>
                </a:solidFill>
                <a:ea typeface="ＭＳ Ｐゴシック" panose="020B0600070205080204" pitchFamily="34" charset="-128"/>
              </a:rPr>
              <a:t>Why You Should Do </a:t>
            </a:r>
            <a:r>
              <a:rPr lang="en-US" altLang="en-US" sz="5400">
                <a:solidFill>
                  <a:srgbClr val="CCFF33"/>
                </a:solidFill>
                <a:effectLst>
                  <a:outerShdw blurRad="38100" dist="38100" dir="2700000" algn="tl">
                    <a:srgbClr val="FFFFFF"/>
                  </a:outerShdw>
                </a:effectLst>
                <a:latin typeface="Sand" pitchFamily="-107" charset="0"/>
                <a:ea typeface="ＭＳ Ｐゴシック" panose="020B0600070205080204" pitchFamily="34" charset="-128"/>
              </a:rPr>
              <a:t>C</a:t>
            </a:r>
            <a:r>
              <a:rPr lang="en-US" altLang="en-US" sz="5400">
                <a:solidFill>
                  <a:srgbClr val="CCFF33"/>
                </a:solidFill>
                <a:effectLst>
                  <a:outerShdw blurRad="38100" dist="38100" dir="2700000" algn="tl">
                    <a:srgbClr val="FFFFFF"/>
                  </a:outerShdw>
                </a:effectLst>
                <a:latin typeface="Lucida Grande" panose="020B0600040502020204" pitchFamily="34" charset="0"/>
                <a:ea typeface="ＭＳ Ｐゴシック" panose="020B0600070205080204" pitchFamily="34" charset="-128"/>
              </a:rPr>
              <a:t>razy</a:t>
            </a:r>
            <a:r>
              <a:rPr lang="en-US" altLang="en-US" sz="5400" b="1">
                <a:solidFill>
                  <a:schemeClr val="bg1"/>
                </a:solidFill>
                <a:ea typeface="ＭＳ Ｐゴシック" panose="020B0600070205080204" pitchFamily="34" charset="-128"/>
              </a:rPr>
              <a:t> Things</a:t>
            </a:r>
            <a:endParaRPr lang="en-US" altLang="en-US" sz="6600" b="1">
              <a:solidFill>
                <a:schemeClr val="bg1"/>
              </a:solidFill>
              <a:ea typeface="ＭＳ Ｐゴシック" panose="020B0600070205080204" pitchFamily="34" charset="-128"/>
            </a:endParaRPr>
          </a:p>
        </p:txBody>
      </p:sp>
      <p:sp>
        <p:nvSpPr>
          <p:cNvPr id="2" name="Rectangle 1">
            <a:extLst>
              <a:ext uri="{FF2B5EF4-FFF2-40B4-BE49-F238E27FC236}">
                <a16:creationId xmlns:a16="http://schemas.microsoft.com/office/drawing/2014/main" id="{46465543-00F0-27A0-8A2F-6154E7E60257}"/>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p:spPr>
        <p:txBody>
          <a:bodyPr lIns="91430" tIns="45715" rIns="91430" bIns="45715"/>
          <a:lstStyle/>
          <a:p>
            <a:pPr algn="ctr">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03C1966-58C1-D7F9-4A9B-446C8E30007E}"/>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38915" name="Picture 2" descr="ATT778.jpg">
            <a:extLst>
              <a:ext uri="{FF2B5EF4-FFF2-40B4-BE49-F238E27FC236}">
                <a16:creationId xmlns:a16="http://schemas.microsoft.com/office/drawing/2014/main" id="{9E4C89E0-C758-3B77-C196-2FA86E2B0C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61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F57A1C0-5ECB-A6BB-4B2C-C58A9354BFDD}"/>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40963" name="Picture 3" descr="ATT334.jpg">
            <a:extLst>
              <a:ext uri="{FF2B5EF4-FFF2-40B4-BE49-F238E27FC236}">
                <a16:creationId xmlns:a16="http://schemas.microsoft.com/office/drawing/2014/main" id="{800883A1-45E7-A464-8161-ABCE7B39B9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2B6E086-2719-9274-77FB-0A82A78A71B3}"/>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43011" name="Picture 2" descr="ATT556.jpg">
            <a:extLst>
              <a:ext uri="{FF2B5EF4-FFF2-40B4-BE49-F238E27FC236}">
                <a16:creationId xmlns:a16="http://schemas.microsoft.com/office/drawing/2014/main" id="{6BDBC48C-A63F-2D71-66DD-734ABD96D5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5C32622-5525-1DEF-1B1D-F8931F5380C9}"/>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grpSp>
        <p:nvGrpSpPr>
          <p:cNvPr id="2" name="Group 10">
            <a:extLst>
              <a:ext uri="{FF2B5EF4-FFF2-40B4-BE49-F238E27FC236}">
                <a16:creationId xmlns:a16="http://schemas.microsoft.com/office/drawing/2014/main" id="{49AE1551-FEF6-BB31-813D-BB6CF7293AF1}"/>
              </a:ext>
            </a:extLst>
          </p:cNvPr>
          <p:cNvGrpSpPr>
            <a:grpSpLocks/>
          </p:cNvGrpSpPr>
          <p:nvPr/>
        </p:nvGrpSpPr>
        <p:grpSpPr bwMode="auto">
          <a:xfrm>
            <a:off x="2590800" y="152400"/>
            <a:ext cx="4244975" cy="2165350"/>
            <a:chOff x="2590800" y="152400"/>
            <a:chExt cx="4245648" cy="2165866"/>
          </a:xfrm>
        </p:grpSpPr>
        <p:pic>
          <p:nvPicPr>
            <p:cNvPr id="45066" name="Picture 2" descr="judge.jpg">
              <a:extLst>
                <a:ext uri="{FF2B5EF4-FFF2-40B4-BE49-F238E27FC236}">
                  <a16:creationId xmlns:a16="http://schemas.microsoft.com/office/drawing/2014/main" id="{6F118C95-3E92-BB17-8878-6D12EEAC1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7876" y="152400"/>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4027B47-5AAA-970A-6E85-3ECA800B2588}"/>
                </a:ext>
              </a:extLst>
            </p:cNvPr>
            <p:cNvSpPr txBox="1"/>
            <p:nvPr/>
          </p:nvSpPr>
          <p:spPr>
            <a:xfrm>
              <a:off x="2590800" y="1302024"/>
              <a:ext cx="4245648" cy="1016242"/>
            </a:xfrm>
            <a:prstGeom prst="rect">
              <a:avLst/>
            </a:prstGeom>
            <a:noFill/>
          </p:spPr>
          <p:txBody>
            <a:bodyPr wrap="none">
              <a:spAutoFit/>
            </a:bodyPr>
            <a:lstStyle/>
            <a:p>
              <a:pPr>
                <a:defRPr/>
              </a:pPr>
              <a:r>
                <a:rPr lang="en-US" sz="6000" b="1" dirty="0">
                  <a:solidFill>
                    <a:schemeClr val="bg1"/>
                  </a:solidFill>
                  <a:effectLst>
                    <a:outerShdw blurRad="38100" dist="38100" dir="2700000" algn="tl">
                      <a:srgbClr val="000000">
                        <a:alpha val="43137"/>
                      </a:srgbClr>
                    </a:outerShdw>
                  </a:effectLst>
                  <a:latin typeface="Arial"/>
                  <a:ea typeface="+mn-ea"/>
                  <a:cs typeface="Arial"/>
                </a:rPr>
                <a:t>Authorities</a:t>
              </a:r>
            </a:p>
          </p:txBody>
        </p:sp>
      </p:grpSp>
      <p:grpSp>
        <p:nvGrpSpPr>
          <p:cNvPr id="3" name="Group 11">
            <a:extLst>
              <a:ext uri="{FF2B5EF4-FFF2-40B4-BE49-F238E27FC236}">
                <a16:creationId xmlns:a16="http://schemas.microsoft.com/office/drawing/2014/main" id="{C4F64978-A4CA-A19A-A96D-740DACE34141}"/>
              </a:ext>
            </a:extLst>
          </p:cNvPr>
          <p:cNvGrpSpPr>
            <a:grpSpLocks/>
          </p:cNvGrpSpPr>
          <p:nvPr/>
        </p:nvGrpSpPr>
        <p:grpSpPr bwMode="auto">
          <a:xfrm>
            <a:off x="3240088" y="2362200"/>
            <a:ext cx="2622550" cy="2241550"/>
            <a:chOff x="3240467" y="2362200"/>
            <a:chExt cx="2621481" cy="2242066"/>
          </a:xfrm>
        </p:grpSpPr>
        <p:pic>
          <p:nvPicPr>
            <p:cNvPr id="45064" name="Picture 5" descr="money -  bills wealth clock gears time.jpg">
              <a:extLst>
                <a:ext uri="{FF2B5EF4-FFF2-40B4-BE49-F238E27FC236}">
                  <a16:creationId xmlns:a16="http://schemas.microsoft.com/office/drawing/2014/main" id="{7CC7994F-FA78-A60F-734B-24454924B4BB}"/>
                </a:ext>
              </a:extLst>
            </p:cNvPr>
            <p:cNvPicPr>
              <a:picLocks noChangeAspect="1"/>
            </p:cNvPicPr>
            <p:nvPr/>
          </p:nvPicPr>
          <p:blipFill>
            <a:blip r:embed="rId4">
              <a:extLst>
                <a:ext uri="{28A0092B-C50C-407E-A947-70E740481C1C}">
                  <a14:useLocalDpi xmlns:a14="http://schemas.microsoft.com/office/drawing/2010/main" val="0"/>
                </a:ext>
              </a:extLst>
            </a:blip>
            <a:srcRect b="20134"/>
            <a:stretch>
              <a:fillRect/>
            </a:stretch>
          </p:blipFill>
          <p:spPr bwMode="auto">
            <a:xfrm>
              <a:off x="3505200" y="2362200"/>
              <a:ext cx="2097352" cy="2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17619C6-505D-F19E-765D-1C0004734E9C}"/>
                </a:ext>
              </a:extLst>
            </p:cNvPr>
            <p:cNvSpPr txBox="1"/>
            <p:nvPr/>
          </p:nvSpPr>
          <p:spPr>
            <a:xfrm>
              <a:off x="3240467" y="3588032"/>
              <a:ext cx="2621481" cy="1016234"/>
            </a:xfrm>
            <a:prstGeom prst="rect">
              <a:avLst/>
            </a:prstGeom>
            <a:noFill/>
          </p:spPr>
          <p:txBody>
            <a:bodyPr wrap="none">
              <a:spAutoFit/>
            </a:bodyPr>
            <a:lstStyle/>
            <a:p>
              <a:pPr>
                <a:defRPr/>
              </a:pPr>
              <a:r>
                <a:rPr lang="en-US" sz="6000" b="1" dirty="0">
                  <a:solidFill>
                    <a:schemeClr val="bg1"/>
                  </a:solidFill>
                  <a:effectLst>
                    <a:outerShdw blurRad="38100" dist="38100" dir="2700000" algn="tl">
                      <a:srgbClr val="000000">
                        <a:alpha val="43137"/>
                      </a:srgbClr>
                    </a:outerShdw>
                  </a:effectLst>
                  <a:latin typeface="Arial"/>
                  <a:ea typeface="+mn-ea"/>
                  <a:cs typeface="Arial"/>
                </a:rPr>
                <a:t>Money</a:t>
              </a:r>
            </a:p>
          </p:txBody>
        </p:sp>
      </p:grpSp>
      <p:grpSp>
        <p:nvGrpSpPr>
          <p:cNvPr id="4" name="Group 12">
            <a:extLst>
              <a:ext uri="{FF2B5EF4-FFF2-40B4-BE49-F238E27FC236}">
                <a16:creationId xmlns:a16="http://schemas.microsoft.com/office/drawing/2014/main" id="{7A8B7811-595A-0B08-4569-D0112C54F1A2}"/>
              </a:ext>
            </a:extLst>
          </p:cNvPr>
          <p:cNvGrpSpPr>
            <a:grpSpLocks/>
          </p:cNvGrpSpPr>
          <p:nvPr/>
        </p:nvGrpSpPr>
        <p:grpSpPr bwMode="auto">
          <a:xfrm>
            <a:off x="3103563" y="4648200"/>
            <a:ext cx="2963862" cy="2165350"/>
            <a:chOff x="3103561" y="4648200"/>
            <a:chExt cx="2963747" cy="2165866"/>
          </a:xfrm>
        </p:grpSpPr>
        <p:pic>
          <p:nvPicPr>
            <p:cNvPr id="45062" name="Picture 6" descr="Friends1.jpg">
              <a:extLst>
                <a:ext uri="{FF2B5EF4-FFF2-40B4-BE49-F238E27FC236}">
                  <a16:creationId xmlns:a16="http://schemas.microsoft.com/office/drawing/2014/main" id="{A5C56702-C4C3-5E4C-B316-CC61F3E80B0B}"/>
                </a:ext>
              </a:extLst>
            </p:cNvPr>
            <p:cNvPicPr>
              <a:picLocks noChangeAspect="1"/>
            </p:cNvPicPr>
            <p:nvPr/>
          </p:nvPicPr>
          <p:blipFill>
            <a:blip r:embed="rId5">
              <a:extLst>
                <a:ext uri="{28A0092B-C50C-407E-A947-70E740481C1C}">
                  <a14:useLocalDpi xmlns:a14="http://schemas.microsoft.com/office/drawing/2010/main" val="0"/>
                </a:ext>
              </a:extLst>
            </a:blip>
            <a:srcRect l="4366" t="3125" r="37422" b="9375"/>
            <a:stretch>
              <a:fillRect/>
            </a:stretch>
          </p:blipFill>
          <p:spPr bwMode="auto">
            <a:xfrm>
              <a:off x="3505200" y="4648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5CD26AB-C940-60CA-3200-5DD1C8F4CCA6}"/>
                </a:ext>
              </a:extLst>
            </p:cNvPr>
            <p:cNvSpPr txBox="1"/>
            <p:nvPr/>
          </p:nvSpPr>
          <p:spPr>
            <a:xfrm>
              <a:off x="3103561" y="5797824"/>
              <a:ext cx="2963747" cy="1016242"/>
            </a:xfrm>
            <a:prstGeom prst="rect">
              <a:avLst/>
            </a:prstGeom>
            <a:noFill/>
          </p:spPr>
          <p:txBody>
            <a:bodyPr wrap="none">
              <a:spAutoFit/>
            </a:bodyPr>
            <a:lstStyle/>
            <a:p>
              <a:pPr>
                <a:defRPr/>
              </a:pPr>
              <a:r>
                <a:rPr lang="en-US" sz="6000" b="1" dirty="0">
                  <a:solidFill>
                    <a:schemeClr val="bg1"/>
                  </a:solidFill>
                  <a:effectLst>
                    <a:outerShdw blurRad="38100" dist="38100" dir="2700000" algn="tl">
                      <a:srgbClr val="000000">
                        <a:alpha val="43137"/>
                      </a:srgbClr>
                    </a:outerShdw>
                  </a:effectLst>
                  <a:latin typeface="Arial"/>
                  <a:ea typeface="+mn-ea"/>
                  <a:cs typeface="Arial"/>
                </a:rPr>
                <a:t>Friends</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AC67BCE4-E213-AD3F-78CD-76662B198A29}"/>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b="71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6" name="Rectangle 6">
            <a:extLst>
              <a:ext uri="{FF2B5EF4-FFF2-40B4-BE49-F238E27FC236}">
                <a16:creationId xmlns:a16="http://schemas.microsoft.com/office/drawing/2014/main" id="{C4D3BFE4-4A7A-35BB-34B8-DEB5686DB79C}"/>
              </a:ext>
            </a:extLst>
          </p:cNvPr>
          <p:cNvSpPr>
            <a:spLocks noChangeArrowheads="1"/>
          </p:cNvSpPr>
          <p:nvPr/>
        </p:nvSpPr>
        <p:spPr bwMode="auto">
          <a:xfrm>
            <a:off x="5257800" y="5943600"/>
            <a:ext cx="4114800"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5400" b="1" i="1">
                <a:solidFill>
                  <a:schemeClr val="bg1"/>
                </a:solidFill>
              </a:rPr>
              <a:t>Jeremiah 32</a:t>
            </a:r>
            <a:endParaRPr lang="en-US" altLang="en-US" sz="6600" b="1">
              <a:solidFill>
                <a:schemeClr val="bg1"/>
              </a:solidFill>
            </a:endParaRPr>
          </a:p>
        </p:txBody>
      </p:sp>
      <p:sp>
        <p:nvSpPr>
          <p:cNvPr id="296967" name="Rectangle 7">
            <a:extLst>
              <a:ext uri="{FF2B5EF4-FFF2-40B4-BE49-F238E27FC236}">
                <a16:creationId xmlns:a16="http://schemas.microsoft.com/office/drawing/2014/main" id="{F703A221-B677-EFB0-4E29-F3FAEB3EB156}"/>
              </a:ext>
            </a:extLst>
          </p:cNvPr>
          <p:cNvSpPr>
            <a:spLocks noChangeArrowheads="1"/>
          </p:cNvSpPr>
          <p:nvPr/>
        </p:nvSpPr>
        <p:spPr bwMode="auto">
          <a:xfrm rot="-652101">
            <a:off x="4267200" y="4495800"/>
            <a:ext cx="2657475" cy="1006475"/>
          </a:xfrm>
          <a:prstGeom prst="rect">
            <a:avLst/>
          </a:prstGeom>
          <a:noFill/>
          <a:ln w="9525">
            <a:noFill/>
            <a:miter lim="800000"/>
            <a:headEnd/>
            <a:tailEnd/>
          </a:ln>
          <a:effec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6000" b="1">
                <a:solidFill>
                  <a:srgbClr val="CC0066"/>
                </a:solidFill>
                <a:effectLst>
                  <a:outerShdw blurRad="38100" dist="38100" dir="2700000" algn="tl">
                    <a:srgbClr val="FFFFFF"/>
                  </a:outerShdw>
                </a:effectLst>
                <a:latin typeface="Lucida Grande" panose="020B0600040502020204" pitchFamily="34" charset="0"/>
              </a:rPr>
              <a:t>crazy?</a:t>
            </a:r>
            <a:endParaRPr lang="en-US" altLang="en-US" sz="6000" b="1">
              <a:solidFill>
                <a:srgbClr val="CC0066"/>
              </a:solidFill>
              <a:effectLst>
                <a:outerShdw blurRad="38100" dist="38100" dir="2700000" algn="tl">
                  <a:srgbClr val="FFFFFF"/>
                </a:outerShdw>
              </a:effectLst>
              <a:latin typeface="Sand" pitchFamily="-107" charset="0"/>
            </a:endParaRPr>
          </a:p>
        </p:txBody>
      </p:sp>
      <p:sp>
        <p:nvSpPr>
          <p:cNvPr id="296968" name="Rectangle 8">
            <a:extLst>
              <a:ext uri="{FF2B5EF4-FFF2-40B4-BE49-F238E27FC236}">
                <a16:creationId xmlns:a16="http://schemas.microsoft.com/office/drawing/2014/main" id="{CD12E06A-61B0-E67D-FEED-8846437DD90A}"/>
              </a:ext>
            </a:extLst>
          </p:cNvPr>
          <p:cNvSpPr>
            <a:spLocks noChangeArrowheads="1"/>
          </p:cNvSpPr>
          <p:nvPr/>
        </p:nvSpPr>
        <p:spPr bwMode="auto">
          <a:xfrm>
            <a:off x="1219200" y="3276600"/>
            <a:ext cx="8153400" cy="2057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5400" b="1">
                <a:solidFill>
                  <a:schemeClr val="bg1"/>
                </a:solidFill>
              </a:rPr>
              <a:t>What should you do </a:t>
            </a:r>
            <a:br>
              <a:rPr lang="en-US" altLang="en-US" sz="5400" b="1">
                <a:solidFill>
                  <a:schemeClr val="bg1"/>
                </a:solidFill>
              </a:rPr>
            </a:br>
            <a:r>
              <a:rPr lang="en-US" altLang="en-US" sz="5400" b="1">
                <a:solidFill>
                  <a:schemeClr val="bg1"/>
                </a:solidFill>
              </a:rPr>
              <a:t>when God asks you to do something</a:t>
            </a:r>
            <a:endParaRPr lang="en-US" altLang="en-US" sz="6600" b="1">
              <a:solidFill>
                <a:schemeClr val="bg1"/>
              </a:solidFill>
            </a:endParaRPr>
          </a:p>
        </p:txBody>
      </p:sp>
      <p:sp>
        <p:nvSpPr>
          <p:cNvPr id="6" name="Title 5">
            <a:extLst>
              <a:ext uri="{FF2B5EF4-FFF2-40B4-BE49-F238E27FC236}">
                <a16:creationId xmlns:a16="http://schemas.microsoft.com/office/drawing/2014/main" id="{0A114367-767B-9CC4-DB88-4F9E49084C19}"/>
              </a:ext>
            </a:extLst>
          </p:cNvPr>
          <p:cNvSpPr>
            <a:spLocks noGrp="1"/>
          </p:cNvSpPr>
          <p:nvPr>
            <p:ph type="title"/>
          </p:nvPr>
        </p:nvSpPr>
        <p:spPr>
          <a:xfrm>
            <a:off x="0" y="0"/>
            <a:ext cx="3429000" cy="914400"/>
          </a:xfrm>
        </p:spPr>
        <p:txBody>
          <a:bodyPr/>
          <a:lstStyle/>
          <a:p>
            <a:r>
              <a:rPr lang="en-US" altLang="en-US" i="1">
                <a:solidFill>
                  <a:schemeClr val="bg1"/>
                </a:solidFill>
                <a:effectLst>
                  <a:outerShdw blurRad="38100" dist="38100" dir="2700000" algn="tl">
                    <a:srgbClr val="808080"/>
                  </a:outerShdw>
                </a:effectLst>
                <a:ea typeface="ＭＳ Ｐゴシック" panose="020B0600070205080204" pitchFamily="34" charset="-128"/>
              </a:rPr>
              <a:t>Our Subject…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19" presetClass="entr" presetSubtype="10" fill="hold" grpId="0" nodeType="afterEffect">
                                  <p:stCondLst>
                                    <p:cond delay="1000"/>
                                  </p:stCondLst>
                                  <p:childTnLst>
                                    <p:set>
                                      <p:cBhvr>
                                        <p:cTn id="11" dur="1" fill="hold">
                                          <p:stCondLst>
                                            <p:cond delay="0"/>
                                          </p:stCondLst>
                                        </p:cTn>
                                        <p:tgtEl>
                                          <p:spTgt spid="296967"/>
                                        </p:tgtEl>
                                        <p:attrNameLst>
                                          <p:attrName>style.visibility</p:attrName>
                                        </p:attrNameLst>
                                      </p:cBhvr>
                                      <p:to>
                                        <p:strVal val="visible"/>
                                      </p:to>
                                    </p:set>
                                    <p:anim calcmode="lin" valueType="num">
                                      <p:cBhvr>
                                        <p:cTn id="12" dur="5000" fill="hold"/>
                                        <p:tgtEl>
                                          <p:spTgt spid="296967"/>
                                        </p:tgtEl>
                                        <p:attrNameLst>
                                          <p:attrName>ppt_w</p:attrName>
                                        </p:attrNameLst>
                                      </p:cBhvr>
                                      <p:tavLst>
                                        <p:tav tm="0" fmla="#ppt_w*sin(2.5*pi*$)">
                                          <p:val>
                                            <p:fltVal val="0"/>
                                          </p:val>
                                        </p:tav>
                                        <p:tav tm="100000">
                                          <p:val>
                                            <p:fltVal val="1"/>
                                          </p:val>
                                        </p:tav>
                                      </p:tavLst>
                                    </p:anim>
                                    <p:anim calcmode="lin" valueType="num">
                                      <p:cBhvr>
                                        <p:cTn id="13" dur="5000" fill="hold"/>
                                        <p:tgtEl>
                                          <p:spTgt spid="29696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8500"/>
                            </p:stCondLst>
                            <p:childTnLst>
                              <p:par>
                                <p:cTn id="15" presetID="7" presetClass="entr" presetSubtype="4" fill="hold" grpId="0" nodeType="afterEffect">
                                  <p:stCondLst>
                                    <p:cond delay="3000"/>
                                  </p:stCondLst>
                                  <p:childTnLst>
                                    <p:set>
                                      <p:cBhvr>
                                        <p:cTn id="16" dur="1" fill="hold">
                                          <p:stCondLst>
                                            <p:cond delay="0"/>
                                          </p:stCondLst>
                                        </p:cTn>
                                        <p:tgtEl>
                                          <p:spTgt spid="296966"/>
                                        </p:tgtEl>
                                        <p:attrNameLst>
                                          <p:attrName>style.visibility</p:attrName>
                                        </p:attrNameLst>
                                      </p:cBhvr>
                                      <p:to>
                                        <p:strVal val="visible"/>
                                      </p:to>
                                    </p:set>
                                    <p:anim calcmode="lin" valueType="num">
                                      <p:cBhvr additive="base">
                                        <p:cTn id="17" dur="5000" fill="hold"/>
                                        <p:tgtEl>
                                          <p:spTgt spid="296966"/>
                                        </p:tgtEl>
                                        <p:attrNameLst>
                                          <p:attrName>ppt_x</p:attrName>
                                        </p:attrNameLst>
                                      </p:cBhvr>
                                      <p:tavLst>
                                        <p:tav tm="0">
                                          <p:val>
                                            <p:strVal val="#ppt_x"/>
                                          </p:val>
                                        </p:tav>
                                        <p:tav tm="100000">
                                          <p:val>
                                            <p:strVal val="#ppt_x"/>
                                          </p:val>
                                        </p:tav>
                                      </p:tavLst>
                                    </p:anim>
                                    <p:anim calcmode="lin" valueType="num">
                                      <p:cBhvr additive="base">
                                        <p:cTn id="18" dur="5000" fill="hold"/>
                                        <p:tgtEl>
                                          <p:spTgt spid="296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autoUpdateAnimBg="0"/>
      <p:bldP spid="296967" grpId="0" autoUpdateAnimBg="0"/>
      <p:bldP spid="29696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FC97DF4-79A8-A298-D752-7DE0C725D23F}"/>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4">
            <a:extLst>
              <a:ext uri="{FF2B5EF4-FFF2-40B4-BE49-F238E27FC236}">
                <a16:creationId xmlns:a16="http://schemas.microsoft.com/office/drawing/2014/main" id="{1C22CCC6-E138-E788-DC8D-76220E589F72}"/>
              </a:ext>
            </a:extLst>
          </p:cNvPr>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57" name="Freeform 5">
            <a:extLst>
              <a:ext uri="{FF2B5EF4-FFF2-40B4-BE49-F238E27FC236}">
                <a16:creationId xmlns:a16="http://schemas.microsoft.com/office/drawing/2014/main" id="{989B2BCB-0736-BBE9-8BD9-49A0ED525EE0}"/>
              </a:ext>
            </a:extLst>
          </p:cNvPr>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58" name="Freeform 6">
            <a:extLst>
              <a:ext uri="{FF2B5EF4-FFF2-40B4-BE49-F238E27FC236}">
                <a16:creationId xmlns:a16="http://schemas.microsoft.com/office/drawing/2014/main" id="{967C6BCF-781F-911B-924D-267FD3E4FAA3}"/>
              </a:ext>
            </a:extLst>
          </p:cNvPr>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05" name="Text Box 7">
            <a:extLst>
              <a:ext uri="{FF2B5EF4-FFF2-40B4-BE49-F238E27FC236}">
                <a16:creationId xmlns:a16="http://schemas.microsoft.com/office/drawing/2014/main" id="{F68E6CE9-DDFF-B03D-88C6-0BC2D5B194D0}"/>
              </a:ext>
            </a:extLst>
          </p:cNvPr>
          <p:cNvSpPr txBox="1">
            <a:spLocks noChangeArrowheads="1"/>
          </p:cNvSpPr>
          <p:nvPr/>
        </p:nvSpPr>
        <p:spPr bwMode="auto">
          <a:xfrm>
            <a:off x="152400" y="3124200"/>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US" sz="2000" b="1">
                <a:solidFill>
                  <a:schemeClr val="bg1"/>
                </a:solidFill>
                <a:latin typeface="Times" pitchFamily="-107" charset="0"/>
              </a:rPr>
              <a:t>Mediterranean</a:t>
            </a:r>
          </a:p>
          <a:p>
            <a:pPr algn="ctr" eaLnBrk="1" hangingPunct="1">
              <a:spcBef>
                <a:spcPct val="50000"/>
              </a:spcBef>
            </a:pPr>
            <a:r>
              <a:rPr lang="en-US" altLang="en-US" sz="2000" b="1">
                <a:solidFill>
                  <a:schemeClr val="bg1"/>
                </a:solidFill>
                <a:latin typeface="Times" pitchFamily="-107" charset="0"/>
              </a:rPr>
              <a:t>Sea</a:t>
            </a:r>
            <a:endParaRPr lang="en-US" altLang="en-US" sz="2400">
              <a:solidFill>
                <a:schemeClr val="bg1"/>
              </a:solidFill>
              <a:latin typeface="Times" pitchFamily="-107" charset="0"/>
            </a:endParaRPr>
          </a:p>
        </p:txBody>
      </p:sp>
      <p:sp>
        <p:nvSpPr>
          <p:cNvPr id="330760" name="Text Box 8">
            <a:extLst>
              <a:ext uri="{FF2B5EF4-FFF2-40B4-BE49-F238E27FC236}">
                <a16:creationId xmlns:a16="http://schemas.microsoft.com/office/drawing/2014/main" id="{5B5B9C5F-5876-346E-6816-BCBB1E5AEBB9}"/>
              </a:ext>
            </a:extLst>
          </p:cNvPr>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Syria</a:t>
            </a:r>
            <a:endParaRPr lang="en-US" altLang="en-US" sz="2400">
              <a:effectLst>
                <a:outerShdw blurRad="38100" dist="38100" dir="2700000" algn="tl">
                  <a:srgbClr val="FFFFFF"/>
                </a:outerShdw>
              </a:effectLst>
              <a:latin typeface="Times" pitchFamily="-107" charset="0"/>
            </a:endParaRPr>
          </a:p>
        </p:txBody>
      </p:sp>
      <p:sp>
        <p:nvSpPr>
          <p:cNvPr id="330762" name="Text Box 10">
            <a:extLst>
              <a:ext uri="{FF2B5EF4-FFF2-40B4-BE49-F238E27FC236}">
                <a16:creationId xmlns:a16="http://schemas.microsoft.com/office/drawing/2014/main" id="{D7DAEA46-C2D4-1C23-79A1-4973172A5B61}"/>
              </a:ext>
            </a:extLst>
          </p:cNvPr>
          <p:cNvSpPr txBox="1">
            <a:spLocks noChangeArrowheads="1"/>
          </p:cNvSpPr>
          <p:nvPr/>
        </p:nvSpPr>
        <p:spPr bwMode="auto">
          <a:xfrm>
            <a:off x="0" y="5791200"/>
            <a:ext cx="14478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Egypt</a:t>
            </a:r>
            <a:endParaRPr lang="en-US" altLang="en-US" sz="2400">
              <a:effectLst>
                <a:outerShdw blurRad="38100" dist="38100" dir="2700000" algn="tl">
                  <a:srgbClr val="FFFFFF"/>
                </a:outerShdw>
              </a:effectLst>
              <a:latin typeface="Times" pitchFamily="-107" charset="0"/>
            </a:endParaRPr>
          </a:p>
        </p:txBody>
      </p:sp>
      <p:sp>
        <p:nvSpPr>
          <p:cNvPr id="51208" name="Freeform 11">
            <a:extLst>
              <a:ext uri="{FF2B5EF4-FFF2-40B4-BE49-F238E27FC236}">
                <a16:creationId xmlns:a16="http://schemas.microsoft.com/office/drawing/2014/main" id="{098929FB-75B2-65ED-BFD1-7303DC2AE333}"/>
              </a:ext>
            </a:extLst>
          </p:cNvPr>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09" name="Freeform 12">
            <a:extLst>
              <a:ext uri="{FF2B5EF4-FFF2-40B4-BE49-F238E27FC236}">
                <a16:creationId xmlns:a16="http://schemas.microsoft.com/office/drawing/2014/main" id="{37D8B1AC-80A1-A949-9F68-EAD8EBA26D22}"/>
              </a:ext>
            </a:extLst>
          </p:cNvPr>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nvGrpSpPr>
          <p:cNvPr id="51210" name="Group 14">
            <a:extLst>
              <a:ext uri="{FF2B5EF4-FFF2-40B4-BE49-F238E27FC236}">
                <a16:creationId xmlns:a16="http://schemas.microsoft.com/office/drawing/2014/main" id="{BA6F6B32-8FF0-5DC6-3131-A4A113D7F00E}"/>
              </a:ext>
            </a:extLst>
          </p:cNvPr>
          <p:cNvGrpSpPr>
            <a:grpSpLocks/>
          </p:cNvGrpSpPr>
          <p:nvPr/>
        </p:nvGrpSpPr>
        <p:grpSpPr bwMode="auto">
          <a:xfrm>
            <a:off x="3330575" y="1193800"/>
            <a:ext cx="5203825" cy="4292600"/>
            <a:chOff x="2002" y="992"/>
            <a:chExt cx="3278" cy="2704"/>
          </a:xfrm>
        </p:grpSpPr>
        <p:sp>
          <p:nvSpPr>
            <p:cNvPr id="51232" name="Freeform 15">
              <a:extLst>
                <a:ext uri="{FF2B5EF4-FFF2-40B4-BE49-F238E27FC236}">
                  <a16:creationId xmlns:a16="http://schemas.microsoft.com/office/drawing/2014/main" id="{9D985DC4-5182-3B74-92D1-6BBF8968C871}"/>
                </a:ext>
              </a:extLst>
            </p:cNvPr>
            <p:cNvSpPr>
              <a:spLocks/>
            </p:cNvSpPr>
            <p:nvPr/>
          </p:nvSpPr>
          <p:spPr bwMode="auto">
            <a:xfrm>
              <a:off x="3474" y="1152"/>
              <a:ext cx="1806" cy="2544"/>
            </a:xfrm>
            <a:custGeom>
              <a:avLst/>
              <a:gdLst>
                <a:gd name="T0" fmla="*/ 3805 w 1556"/>
                <a:gd name="T1" fmla="*/ 8224 h 2012"/>
                <a:gd name="T2" fmla="*/ 3296 w 1556"/>
                <a:gd name="T3" fmla="*/ 7799 h 2012"/>
                <a:gd name="T4" fmla="*/ 3077 w 1556"/>
                <a:gd name="T5" fmla="*/ 7556 h 2012"/>
                <a:gd name="T6" fmla="*/ 3043 w 1556"/>
                <a:gd name="T7" fmla="*/ 7074 h 2012"/>
                <a:gd name="T8" fmla="*/ 2935 w 1556"/>
                <a:gd name="T9" fmla="*/ 6952 h 2012"/>
                <a:gd name="T10" fmla="*/ 2717 w 1556"/>
                <a:gd name="T11" fmla="*/ 6650 h 2012"/>
                <a:gd name="T12" fmla="*/ 2608 w 1556"/>
                <a:gd name="T13" fmla="*/ 6284 h 2012"/>
                <a:gd name="T14" fmla="*/ 2391 w 1556"/>
                <a:gd name="T15" fmla="*/ 5682 h 2012"/>
                <a:gd name="T16" fmla="*/ 2356 w 1556"/>
                <a:gd name="T17" fmla="*/ 5498 h 2012"/>
                <a:gd name="T18" fmla="*/ 2136 w 1556"/>
                <a:gd name="T19" fmla="*/ 5316 h 2012"/>
                <a:gd name="T20" fmla="*/ 1775 w 1556"/>
                <a:gd name="T21" fmla="*/ 3741 h 2012"/>
                <a:gd name="T22" fmla="*/ 1663 w 1556"/>
                <a:gd name="T23" fmla="*/ 3505 h 2012"/>
                <a:gd name="T24" fmla="*/ 1595 w 1556"/>
                <a:gd name="T25" fmla="*/ 3319 h 2012"/>
                <a:gd name="T26" fmla="*/ 1375 w 1556"/>
                <a:gd name="T27" fmla="*/ 3076 h 2012"/>
                <a:gd name="T28" fmla="*/ 980 w 1556"/>
                <a:gd name="T29" fmla="*/ 2592 h 2012"/>
                <a:gd name="T30" fmla="*/ 797 w 1556"/>
                <a:gd name="T31" fmla="*/ 2230 h 2012"/>
                <a:gd name="T32" fmla="*/ 653 w 1556"/>
                <a:gd name="T33" fmla="*/ 1622 h 2012"/>
                <a:gd name="T34" fmla="*/ 506 w 1556"/>
                <a:gd name="T35" fmla="*/ 1263 h 2012"/>
                <a:gd name="T36" fmla="*/ 325 w 1556"/>
                <a:gd name="T37" fmla="*/ 598 h 2012"/>
                <a:gd name="T38" fmla="*/ 0 w 1556"/>
                <a:gd name="T39" fmla="*/ 171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33" name="Freeform 16">
              <a:extLst>
                <a:ext uri="{FF2B5EF4-FFF2-40B4-BE49-F238E27FC236}">
                  <a16:creationId xmlns:a16="http://schemas.microsoft.com/office/drawing/2014/main" id="{3FD24613-7E87-E7D1-0156-657E0A533421}"/>
                </a:ext>
              </a:extLst>
            </p:cNvPr>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sp>
        <p:nvSpPr>
          <p:cNvPr id="330769" name="Freeform 17">
            <a:extLst>
              <a:ext uri="{FF2B5EF4-FFF2-40B4-BE49-F238E27FC236}">
                <a16:creationId xmlns:a16="http://schemas.microsoft.com/office/drawing/2014/main" id="{48D62CCD-5F28-08BB-0276-BE9104B3B6ED}"/>
              </a:ext>
            </a:extLst>
          </p:cNvPr>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70" name="Freeform 18">
            <a:extLst>
              <a:ext uri="{FF2B5EF4-FFF2-40B4-BE49-F238E27FC236}">
                <a16:creationId xmlns:a16="http://schemas.microsoft.com/office/drawing/2014/main" id="{A511D298-8C91-0DA0-2296-2EA571DC3FBC}"/>
              </a:ext>
            </a:extLst>
          </p:cNvPr>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71" name="Freeform 19">
            <a:extLst>
              <a:ext uri="{FF2B5EF4-FFF2-40B4-BE49-F238E27FC236}">
                <a16:creationId xmlns:a16="http://schemas.microsoft.com/office/drawing/2014/main" id="{7ADD2EB3-BC73-FE88-D2AC-CBF2D957990D}"/>
              </a:ext>
            </a:extLst>
          </p:cNvPr>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72" name="Text Box 20">
            <a:extLst>
              <a:ext uri="{FF2B5EF4-FFF2-40B4-BE49-F238E27FC236}">
                <a16:creationId xmlns:a16="http://schemas.microsoft.com/office/drawing/2014/main" id="{2DC226D3-8A60-0BC1-5070-7BD36E4E0AC1}"/>
              </a:ext>
            </a:extLst>
          </p:cNvPr>
          <p:cNvSpPr txBox="1">
            <a:spLocks noChangeArrowheads="1"/>
          </p:cNvSpPr>
          <p:nvPr/>
        </p:nvSpPr>
        <p:spPr bwMode="auto">
          <a:xfrm>
            <a:off x="2057400" y="1630363"/>
            <a:ext cx="4191000" cy="579437"/>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effectLst>
                  <a:outerShdw blurRad="38100" dist="38100" dir="2700000" algn="tl">
                    <a:srgbClr val="FFFFFF"/>
                  </a:outerShdw>
                </a:effectLst>
                <a:latin typeface="Times" pitchFamily="-107" charset="0"/>
              </a:rPr>
              <a:t>Babylonian Expansion</a:t>
            </a:r>
            <a:endParaRPr lang="en-US" altLang="en-US" sz="2400">
              <a:effectLst>
                <a:outerShdw blurRad="38100" dist="38100" dir="2700000" algn="tl">
                  <a:srgbClr val="FFFFFF"/>
                </a:outerShdw>
              </a:effectLst>
              <a:latin typeface="Times" pitchFamily="-107" charset="0"/>
            </a:endParaRPr>
          </a:p>
        </p:txBody>
      </p:sp>
      <p:sp>
        <p:nvSpPr>
          <p:cNvPr id="330773" name="Freeform 21">
            <a:extLst>
              <a:ext uri="{FF2B5EF4-FFF2-40B4-BE49-F238E27FC236}">
                <a16:creationId xmlns:a16="http://schemas.microsoft.com/office/drawing/2014/main" id="{F2FF97F8-9AFA-ED44-3539-44CD1ABA84EE}"/>
              </a:ext>
            </a:extLst>
          </p:cNvPr>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nvGrpSpPr>
          <p:cNvPr id="51216" name="Group 22">
            <a:extLst>
              <a:ext uri="{FF2B5EF4-FFF2-40B4-BE49-F238E27FC236}">
                <a16:creationId xmlns:a16="http://schemas.microsoft.com/office/drawing/2014/main" id="{BA4C109B-9A37-4F60-6163-9EFD05B3AD7D}"/>
              </a:ext>
            </a:extLst>
          </p:cNvPr>
          <p:cNvGrpSpPr>
            <a:grpSpLocks/>
          </p:cNvGrpSpPr>
          <p:nvPr/>
        </p:nvGrpSpPr>
        <p:grpSpPr bwMode="auto">
          <a:xfrm>
            <a:off x="2574925" y="4003675"/>
            <a:ext cx="168275" cy="1227138"/>
            <a:chOff x="1046" y="2763"/>
            <a:chExt cx="106" cy="773"/>
          </a:xfrm>
        </p:grpSpPr>
        <p:sp>
          <p:nvSpPr>
            <p:cNvPr id="51229" name="Freeform 23">
              <a:extLst>
                <a:ext uri="{FF2B5EF4-FFF2-40B4-BE49-F238E27FC236}">
                  <a16:creationId xmlns:a16="http://schemas.microsoft.com/office/drawing/2014/main" id="{7FDA4CDC-C6E6-02EA-653C-2DEDED96660C}"/>
                </a:ext>
              </a:extLst>
            </p:cNvPr>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30" name="Freeform 24">
              <a:extLst>
                <a:ext uri="{FF2B5EF4-FFF2-40B4-BE49-F238E27FC236}">
                  <a16:creationId xmlns:a16="http://schemas.microsoft.com/office/drawing/2014/main" id="{9FD0DE48-4858-8632-4AD5-FE223F3EA6AE}"/>
                </a:ext>
              </a:extLst>
            </p:cNvPr>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31" name="Freeform 25">
              <a:extLst>
                <a:ext uri="{FF2B5EF4-FFF2-40B4-BE49-F238E27FC236}">
                  <a16:creationId xmlns:a16="http://schemas.microsoft.com/office/drawing/2014/main" id="{A179C3A3-D2E0-2380-C6D7-AA8708170927}"/>
                </a:ext>
              </a:extLst>
            </p:cNvPr>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sp>
        <p:nvSpPr>
          <p:cNvPr id="330778" name="Text Box 26">
            <a:extLst>
              <a:ext uri="{FF2B5EF4-FFF2-40B4-BE49-F238E27FC236}">
                <a16:creationId xmlns:a16="http://schemas.microsoft.com/office/drawing/2014/main" id="{4675DFE6-DB97-6310-7220-9BE2D58DEA72}"/>
              </a:ext>
            </a:extLst>
          </p:cNvPr>
          <p:cNvSpPr txBox="1">
            <a:spLocks noChangeArrowheads="1"/>
          </p:cNvSpPr>
          <p:nvPr/>
        </p:nvSpPr>
        <p:spPr bwMode="auto">
          <a:xfrm>
            <a:off x="2286000" y="3962400"/>
            <a:ext cx="12192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Israel</a:t>
            </a:r>
            <a:endParaRPr lang="en-US" altLang="en-US" sz="2400">
              <a:effectLst>
                <a:outerShdw blurRad="38100" dist="38100" dir="2700000" algn="tl">
                  <a:srgbClr val="FFFFFF"/>
                </a:outerShdw>
              </a:effectLst>
              <a:latin typeface="Times" pitchFamily="-107" charset="0"/>
            </a:endParaRPr>
          </a:p>
        </p:txBody>
      </p:sp>
      <p:sp>
        <p:nvSpPr>
          <p:cNvPr id="51218" name="Freeform 27">
            <a:extLst>
              <a:ext uri="{FF2B5EF4-FFF2-40B4-BE49-F238E27FC236}">
                <a16:creationId xmlns:a16="http://schemas.microsoft.com/office/drawing/2014/main" id="{B4139FE4-2F95-4491-CAB7-0996A792AD41}"/>
              </a:ext>
            </a:extLst>
          </p:cNvPr>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1219" name="Text Box 28">
            <a:extLst>
              <a:ext uri="{FF2B5EF4-FFF2-40B4-BE49-F238E27FC236}">
                <a16:creationId xmlns:a16="http://schemas.microsoft.com/office/drawing/2014/main" id="{EC8BD9C8-8D89-C7E9-B07F-6F5977F2E999}"/>
              </a:ext>
            </a:extLst>
          </p:cNvPr>
          <p:cNvSpPr txBox="1">
            <a:spLocks noChangeArrowheads="1"/>
          </p:cNvSpPr>
          <p:nvPr/>
        </p:nvSpPr>
        <p:spPr bwMode="auto">
          <a:xfrm>
            <a:off x="8001000" y="5638800"/>
            <a:ext cx="106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US" sz="2000" b="1">
                <a:solidFill>
                  <a:schemeClr val="bg1"/>
                </a:solidFill>
                <a:latin typeface="Times" pitchFamily="-107" charset="0"/>
              </a:rPr>
              <a:t>Persian</a:t>
            </a:r>
          </a:p>
          <a:p>
            <a:pPr algn="ctr" eaLnBrk="1" hangingPunct="1">
              <a:spcBef>
                <a:spcPct val="50000"/>
              </a:spcBef>
            </a:pPr>
            <a:r>
              <a:rPr lang="en-US" altLang="en-US" sz="2000" b="1">
                <a:solidFill>
                  <a:schemeClr val="bg1"/>
                </a:solidFill>
                <a:latin typeface="Times" pitchFamily="-107" charset="0"/>
              </a:rPr>
              <a:t>Gulf</a:t>
            </a:r>
            <a:endParaRPr lang="en-US" altLang="en-US" sz="2400">
              <a:solidFill>
                <a:schemeClr val="bg1"/>
              </a:solidFill>
              <a:latin typeface="Times" pitchFamily="-107" charset="0"/>
            </a:endParaRPr>
          </a:p>
        </p:txBody>
      </p:sp>
      <p:sp>
        <p:nvSpPr>
          <p:cNvPr id="330782" name="Freeform 30">
            <a:extLst>
              <a:ext uri="{FF2B5EF4-FFF2-40B4-BE49-F238E27FC236}">
                <a16:creationId xmlns:a16="http://schemas.microsoft.com/office/drawing/2014/main" id="{02D4F428-21DE-58A2-FD3D-C39F289FA180}"/>
              </a:ext>
            </a:extLst>
          </p:cNvPr>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84" name="AutoShape 32">
            <a:extLst>
              <a:ext uri="{FF2B5EF4-FFF2-40B4-BE49-F238E27FC236}">
                <a16:creationId xmlns:a16="http://schemas.microsoft.com/office/drawing/2014/main" id="{AB56C1BE-B99F-FC4B-5339-D1E6715A9D88}"/>
              </a:ext>
            </a:extLst>
          </p:cNvPr>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85" name="AutoShape 33">
            <a:extLst>
              <a:ext uri="{FF2B5EF4-FFF2-40B4-BE49-F238E27FC236}">
                <a16:creationId xmlns:a16="http://schemas.microsoft.com/office/drawing/2014/main" id="{4DA6D3AC-437C-CB89-F4B4-045D3F1416FD}"/>
              </a:ext>
            </a:extLst>
          </p:cNvPr>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a:solidFill>
                <a:srgbClr val="CCFF33"/>
              </a:solidFill>
              <a:latin typeface="Times" pitchFamily="-107" charset="0"/>
            </a:endParaRPr>
          </a:p>
        </p:txBody>
      </p:sp>
      <p:sp>
        <p:nvSpPr>
          <p:cNvPr id="330761" name="Text Box 9">
            <a:extLst>
              <a:ext uri="{FF2B5EF4-FFF2-40B4-BE49-F238E27FC236}">
                <a16:creationId xmlns:a16="http://schemas.microsoft.com/office/drawing/2014/main" id="{8D1AF3F3-C2FF-8CD1-65E0-6F4113EA5200}"/>
              </a:ext>
            </a:extLst>
          </p:cNvPr>
          <p:cNvSpPr txBox="1">
            <a:spLocks noChangeArrowheads="1"/>
          </p:cNvSpPr>
          <p:nvPr/>
        </p:nvSpPr>
        <p:spPr bwMode="auto">
          <a:xfrm>
            <a:off x="2133600" y="4495800"/>
            <a:ext cx="12954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Judah</a:t>
            </a:r>
            <a:endParaRPr lang="en-US" altLang="en-US" sz="2400">
              <a:effectLst>
                <a:outerShdw blurRad="38100" dist="38100" dir="2700000" algn="tl">
                  <a:srgbClr val="FFFFFF"/>
                </a:outerShdw>
              </a:effectLst>
              <a:latin typeface="Times" pitchFamily="-107" charset="0"/>
            </a:endParaRPr>
          </a:p>
        </p:txBody>
      </p:sp>
      <p:sp>
        <p:nvSpPr>
          <p:cNvPr id="330787" name="AutoShape 35">
            <a:extLst>
              <a:ext uri="{FF2B5EF4-FFF2-40B4-BE49-F238E27FC236}">
                <a16:creationId xmlns:a16="http://schemas.microsoft.com/office/drawing/2014/main" id="{5ED21CDE-7EAC-B7FD-4378-BAEE7D175E73}"/>
              </a:ext>
            </a:extLst>
          </p:cNvPr>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54" name="Freeform 2">
            <a:extLst>
              <a:ext uri="{FF2B5EF4-FFF2-40B4-BE49-F238E27FC236}">
                <a16:creationId xmlns:a16="http://schemas.microsoft.com/office/drawing/2014/main" id="{95C8CDCD-6ED8-2F26-F17C-0E831EBB2A3D}"/>
              </a:ext>
            </a:extLst>
          </p:cNvPr>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30765" name="Text Box 13">
            <a:extLst>
              <a:ext uri="{FF2B5EF4-FFF2-40B4-BE49-F238E27FC236}">
                <a16:creationId xmlns:a16="http://schemas.microsoft.com/office/drawing/2014/main" id="{728B20E0-E574-5141-0A1E-B65B0A64F722}"/>
              </a:ext>
            </a:extLst>
          </p:cNvPr>
          <p:cNvSpPr txBox="1">
            <a:spLocks noChangeArrowheads="1"/>
          </p:cNvSpPr>
          <p:nvPr/>
        </p:nvSpPr>
        <p:spPr bwMode="auto">
          <a:xfrm>
            <a:off x="4953000" y="3276600"/>
            <a:ext cx="2057400" cy="701675"/>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b="1">
                <a:solidFill>
                  <a:schemeClr val="bg1"/>
                </a:solidFill>
                <a:latin typeface="Times" pitchFamily="-107" charset="0"/>
              </a:rPr>
              <a:t>Babylon</a:t>
            </a:r>
            <a:endParaRPr lang="en-US" altLang="en-US" sz="2800" b="1">
              <a:effectLst>
                <a:outerShdw blurRad="38100" dist="38100" dir="2700000" algn="tl">
                  <a:srgbClr val="FFFFFF"/>
                </a:outerShdw>
              </a:effectLst>
              <a:latin typeface="Times" pitchFamily="-107" charset="0"/>
            </a:endParaRPr>
          </a:p>
        </p:txBody>
      </p:sp>
      <p:sp>
        <p:nvSpPr>
          <p:cNvPr id="330788" name="Text Box 36">
            <a:extLst>
              <a:ext uri="{FF2B5EF4-FFF2-40B4-BE49-F238E27FC236}">
                <a16:creationId xmlns:a16="http://schemas.microsoft.com/office/drawing/2014/main" id="{75BFEB07-D85E-9C68-E0E9-50DA3445C43E}"/>
              </a:ext>
            </a:extLst>
          </p:cNvPr>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586 </a:t>
            </a:r>
            <a:r>
              <a:rPr lang="en-US" altLang="en-US" sz="2400" b="1">
                <a:solidFill>
                  <a:schemeClr val="bg1"/>
                </a:solidFill>
                <a:latin typeface="Times" pitchFamily="-107" charset="0"/>
              </a:rPr>
              <a:t>BC</a:t>
            </a:r>
            <a:endParaRPr lang="en-US" altLang="en-US" sz="2400">
              <a:effectLst>
                <a:outerShdw blurRad="38100" dist="38100" dir="2700000" algn="tl">
                  <a:srgbClr val="FFFFFF"/>
                </a:outerShdw>
              </a:effectLst>
              <a:latin typeface="Times" pitchFamily="-107" charset="0"/>
            </a:endParaRPr>
          </a:p>
        </p:txBody>
      </p:sp>
      <p:sp>
        <p:nvSpPr>
          <p:cNvPr id="34" name="Title 33">
            <a:extLst>
              <a:ext uri="{FF2B5EF4-FFF2-40B4-BE49-F238E27FC236}">
                <a16:creationId xmlns:a16="http://schemas.microsoft.com/office/drawing/2014/main" id="{D6630C28-3C54-8981-75E4-E21A6DF971A0}"/>
              </a:ext>
            </a:extLst>
          </p:cNvPr>
          <p:cNvSpPr>
            <a:spLocks noGrp="1"/>
          </p:cNvSpPr>
          <p:nvPr>
            <p:ph type="title" idx="4294967295"/>
          </p:nvPr>
        </p:nvSpPr>
        <p:spPr>
          <a:xfrm>
            <a:off x="685800" y="0"/>
            <a:ext cx="7772400" cy="1143000"/>
          </a:xfrm>
        </p:spPr>
        <p:txBody>
          <a:bodyPr/>
          <a:lstStyle/>
          <a:p>
            <a:r>
              <a:rPr lang="en-US" altLang="en-US" sz="6000" b="1">
                <a:solidFill>
                  <a:srgbClr val="CCFF33"/>
                </a:solidFill>
                <a:ea typeface="ＭＳ Ｐゴシック" panose="020B0600070205080204" pitchFamily="34" charset="-128"/>
              </a:rPr>
              <a:t>The Babylonian Threat</a:t>
            </a:r>
            <a:endParaRPr lang="en-US" altLang="en-US">
              <a:ea typeface="ＭＳ Ｐゴシック" panose="020B0600070205080204" pitchFamily="34"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autoUpdateAnimBg="0"/>
      <p:bldP spid="330761" grpId="0" autoUpdateAnimBg="0"/>
      <p:bldP spid="330787" grpId="0" animBg="1"/>
      <p:bldP spid="330754" grpId="0" animBg="1"/>
      <p:bldP spid="330765" grpId="0" autoUpdateAnimBg="0"/>
      <p:bldP spid="33078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466D44CC-D27A-7365-FD27-480140EE5F0C}"/>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2 Jer OT">
            <a:extLst>
              <a:ext uri="{FF2B5EF4-FFF2-40B4-BE49-F238E27FC236}">
                <a16:creationId xmlns:a16="http://schemas.microsoft.com/office/drawing/2014/main" id="{97DD67CB-C8ED-8CE7-BF7B-2061285CB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944C7BE-CF73-EB68-F057-B753E862ED45}"/>
              </a:ext>
            </a:extLst>
          </p:cNvPr>
          <p:cNvSpPr>
            <a:spLocks noGrp="1"/>
          </p:cNvSpPr>
          <p:nvPr>
            <p:ph type="title" idx="4294967295"/>
          </p:nvPr>
        </p:nvSpPr>
        <p:spPr>
          <a:xfrm>
            <a:off x="0" y="0"/>
            <a:ext cx="9144000" cy="990600"/>
          </a:xfrm>
          <a:solidFill>
            <a:srgbClr val="000090"/>
          </a:solidFill>
        </p:spPr>
        <p:txBody>
          <a:bodyPr/>
          <a:lstStyle/>
          <a:p>
            <a:r>
              <a:rPr lang="en-US" altLang="en-US" sz="36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King Zedekiah’s Accusations </a:t>
            </a:r>
            <a:r>
              <a:rPr lang="en-US" altLang="en-US" sz="40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(32:3-5)</a:t>
            </a:r>
          </a:p>
        </p:txBody>
      </p:sp>
      <p:pic>
        <p:nvPicPr>
          <p:cNvPr id="4" name="Picture 3" descr="Pict-3">
            <a:extLst>
              <a:ext uri="{FF2B5EF4-FFF2-40B4-BE49-F238E27FC236}">
                <a16:creationId xmlns:a16="http://schemas.microsoft.com/office/drawing/2014/main" id="{7FE97383-ED85-96F5-DE3F-3D56F9691B6A}"/>
              </a:ext>
            </a:extLst>
          </p:cNvPr>
          <p:cNvPicPr>
            <a:picLocks noChangeAspect="1" noChangeArrowheads="1"/>
          </p:cNvPicPr>
          <p:nvPr/>
        </p:nvPicPr>
        <p:blipFill>
          <a:blip r:embed="rId4"/>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6" name="Title 1">
            <a:extLst>
              <a:ext uri="{FF2B5EF4-FFF2-40B4-BE49-F238E27FC236}">
                <a16:creationId xmlns:a16="http://schemas.microsoft.com/office/drawing/2014/main" id="{B1B9FFA0-834B-5CF7-0F72-F024A7B3502B}"/>
              </a:ext>
            </a:extLst>
          </p:cNvPr>
          <p:cNvSpPr txBox="1">
            <a:spLocks/>
          </p:cNvSpPr>
          <p:nvPr/>
        </p:nvSpPr>
        <p:spPr bwMode="auto">
          <a:xfrm>
            <a:off x="4800600" y="1143000"/>
            <a:ext cx="4343400" cy="16002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a:solidFill>
                  <a:srgbClr val="FFFFFF"/>
                </a:solidFill>
                <a:latin typeface="Arial" panose="020B0604020202020204" pitchFamily="34" charset="0"/>
                <a:cs typeface="Arial" panose="020B0604020202020204" pitchFamily="34" charset="0"/>
              </a:rPr>
              <a:t>Verse 3:</a:t>
            </a:r>
            <a:br>
              <a:rPr lang="en-US" altLang="en-US" sz="3200">
                <a:solidFill>
                  <a:srgbClr val="FFFFFF"/>
                </a:solidFill>
                <a:latin typeface="Arial" panose="020B0604020202020204" pitchFamily="34" charset="0"/>
                <a:cs typeface="Arial" panose="020B0604020202020204" pitchFamily="34" charset="0"/>
              </a:rPr>
            </a:br>
            <a:r>
              <a:rPr lang="en-US" altLang="en-US" sz="3200">
                <a:solidFill>
                  <a:srgbClr val="FFFFFF"/>
                </a:solidFill>
                <a:latin typeface="Arial" panose="020B0604020202020204" pitchFamily="34" charset="0"/>
                <a:cs typeface="Arial" panose="020B0604020202020204" pitchFamily="34" charset="0"/>
              </a:rPr>
              <a:t>“Jerusalem Fall?</a:t>
            </a:r>
            <a:br>
              <a:rPr lang="en-US" altLang="en-US" sz="3200">
                <a:solidFill>
                  <a:srgbClr val="FFFFFF"/>
                </a:solidFill>
                <a:latin typeface="Arial" panose="020B0604020202020204" pitchFamily="34" charset="0"/>
                <a:cs typeface="Arial" panose="020B0604020202020204" pitchFamily="34" charset="0"/>
              </a:rPr>
            </a:br>
            <a:r>
              <a:rPr lang="en-US" altLang="en-US" sz="3200" u="sng">
                <a:solidFill>
                  <a:srgbClr val="FFFFFF"/>
                </a:solidFill>
                <a:latin typeface="Arial" panose="020B0604020202020204" pitchFamily="34" charset="0"/>
                <a:cs typeface="Arial" panose="020B0604020202020204" pitchFamily="34" charset="0"/>
              </a:rPr>
              <a:t>That’s negative!”</a:t>
            </a:r>
          </a:p>
        </p:txBody>
      </p:sp>
      <p:sp>
        <p:nvSpPr>
          <p:cNvPr id="7" name="Title 1">
            <a:extLst>
              <a:ext uri="{FF2B5EF4-FFF2-40B4-BE49-F238E27FC236}">
                <a16:creationId xmlns:a16="http://schemas.microsoft.com/office/drawing/2014/main" id="{5EE6A8AD-8F1E-1600-BFCD-F4CEEBFE69AE}"/>
              </a:ext>
            </a:extLst>
          </p:cNvPr>
          <p:cNvSpPr txBox="1">
            <a:spLocks/>
          </p:cNvSpPr>
          <p:nvPr/>
        </p:nvSpPr>
        <p:spPr bwMode="auto">
          <a:xfrm>
            <a:off x="4800600" y="3124200"/>
            <a:ext cx="4343400" cy="16002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a:solidFill>
                  <a:srgbClr val="FFFFFF"/>
                </a:solidFill>
                <a:latin typeface="Arial" panose="020B0604020202020204" pitchFamily="34" charset="0"/>
                <a:cs typeface="Arial" panose="020B0604020202020204" pitchFamily="34" charset="0"/>
              </a:rPr>
              <a:t>Verses 4-5a:</a:t>
            </a:r>
            <a:br>
              <a:rPr lang="en-US" altLang="en-US" sz="3200">
                <a:solidFill>
                  <a:srgbClr val="FFFFFF"/>
                </a:solidFill>
                <a:latin typeface="Arial" panose="020B0604020202020204" pitchFamily="34" charset="0"/>
                <a:cs typeface="Arial" panose="020B0604020202020204" pitchFamily="34" charset="0"/>
              </a:rPr>
            </a:br>
            <a:r>
              <a:rPr lang="en-US" altLang="en-US" sz="3200">
                <a:solidFill>
                  <a:srgbClr val="FFFFFF"/>
                </a:solidFill>
                <a:latin typeface="Arial" panose="020B0604020202020204" pitchFamily="34" charset="0"/>
                <a:cs typeface="Arial" panose="020B0604020202020204" pitchFamily="34" charset="0"/>
              </a:rPr>
              <a:t>“Me captured?</a:t>
            </a:r>
            <a:br>
              <a:rPr lang="en-US" altLang="en-US" sz="3200">
                <a:solidFill>
                  <a:srgbClr val="FFFFFF"/>
                </a:solidFill>
                <a:latin typeface="Arial" panose="020B0604020202020204" pitchFamily="34" charset="0"/>
                <a:cs typeface="Arial" panose="020B0604020202020204" pitchFamily="34" charset="0"/>
              </a:rPr>
            </a:br>
            <a:r>
              <a:rPr lang="en-US" altLang="en-US" sz="3200" u="sng">
                <a:solidFill>
                  <a:srgbClr val="FFFFFF"/>
                </a:solidFill>
                <a:latin typeface="Arial" panose="020B0604020202020204" pitchFamily="34" charset="0"/>
                <a:cs typeface="Arial" panose="020B0604020202020204" pitchFamily="34" charset="0"/>
              </a:rPr>
              <a:t>That’s treason!”</a:t>
            </a:r>
          </a:p>
        </p:txBody>
      </p:sp>
      <p:sp>
        <p:nvSpPr>
          <p:cNvPr id="8" name="Title 1">
            <a:extLst>
              <a:ext uri="{FF2B5EF4-FFF2-40B4-BE49-F238E27FC236}">
                <a16:creationId xmlns:a16="http://schemas.microsoft.com/office/drawing/2014/main" id="{F7EDA477-B4A2-9845-36A4-140416C22467}"/>
              </a:ext>
            </a:extLst>
          </p:cNvPr>
          <p:cNvSpPr txBox="1">
            <a:spLocks/>
          </p:cNvSpPr>
          <p:nvPr/>
        </p:nvSpPr>
        <p:spPr bwMode="auto">
          <a:xfrm>
            <a:off x="4800600" y="5105400"/>
            <a:ext cx="4343400" cy="16002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a:solidFill>
                  <a:srgbClr val="FFFFFF"/>
                </a:solidFill>
                <a:latin typeface="Arial" panose="020B0604020202020204" pitchFamily="34" charset="0"/>
                <a:cs typeface="Arial" panose="020B0604020202020204" pitchFamily="34" charset="0"/>
              </a:rPr>
              <a:t>Verse 5b:</a:t>
            </a:r>
            <a:br>
              <a:rPr lang="en-US" altLang="en-US" sz="3200">
                <a:solidFill>
                  <a:srgbClr val="FFFFFF"/>
                </a:solidFill>
                <a:latin typeface="Arial" panose="020B0604020202020204" pitchFamily="34" charset="0"/>
                <a:cs typeface="Arial" panose="020B0604020202020204" pitchFamily="34" charset="0"/>
              </a:rPr>
            </a:br>
            <a:r>
              <a:rPr lang="en-US" altLang="en-US" sz="3200">
                <a:solidFill>
                  <a:srgbClr val="FFFFFF"/>
                </a:solidFill>
                <a:latin typeface="Arial" panose="020B0604020202020204" pitchFamily="34" charset="0"/>
                <a:cs typeface="Arial" panose="020B0604020202020204" pitchFamily="34" charset="0"/>
              </a:rPr>
              <a:t>“Stop fighting?</a:t>
            </a:r>
            <a:br>
              <a:rPr lang="en-US" altLang="en-US" sz="3200">
                <a:solidFill>
                  <a:srgbClr val="FFFFFF"/>
                </a:solidFill>
                <a:latin typeface="Arial" panose="020B0604020202020204" pitchFamily="34" charset="0"/>
                <a:cs typeface="Arial" panose="020B0604020202020204" pitchFamily="34" charset="0"/>
              </a:rPr>
            </a:br>
            <a:r>
              <a:rPr lang="en-US" altLang="en-US" sz="3200" u="sng">
                <a:solidFill>
                  <a:srgbClr val="FFFFFF"/>
                </a:solidFill>
                <a:latin typeface="Arial" panose="020B0604020202020204" pitchFamily="34" charset="0"/>
                <a:cs typeface="Arial" panose="020B0604020202020204" pitchFamily="34" charset="0"/>
              </a:rPr>
              <a:t>That’s cowardice”!</a:t>
            </a:r>
          </a:p>
        </p:txBody>
      </p:sp>
      <p:sp>
        <p:nvSpPr>
          <p:cNvPr id="10" name="Title 1">
            <a:extLst>
              <a:ext uri="{FF2B5EF4-FFF2-40B4-BE49-F238E27FC236}">
                <a16:creationId xmlns:a16="http://schemas.microsoft.com/office/drawing/2014/main" id="{AA8C85FC-43E1-B5E5-69F0-1CC3B2BADAAE}"/>
              </a:ext>
            </a:extLst>
          </p:cNvPr>
          <p:cNvSpPr txBox="1">
            <a:spLocks/>
          </p:cNvSpPr>
          <p:nvPr/>
        </p:nvSpPr>
        <p:spPr bwMode="auto">
          <a:xfrm>
            <a:off x="1981200" y="2133600"/>
            <a:ext cx="1295400" cy="16002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b="1">
                <a:latin typeface="Arial" panose="020B0604020202020204" pitchFamily="34" charset="0"/>
                <a:cs typeface="Arial" panose="020B0604020202020204" pitchFamily="34" charset="0"/>
              </a:rPr>
              <a:t>Jews as figs:</a:t>
            </a:r>
            <a:endParaRPr lang="en-US" altLang="en-US" sz="3200" b="1" u="sng">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CCDAC83-7847-E8A9-326A-9EF936AF675F}"/>
              </a:ext>
            </a:extLst>
          </p:cNvPr>
          <p:cNvSpPr txBox="1">
            <a:spLocks/>
          </p:cNvSpPr>
          <p:nvPr/>
        </p:nvSpPr>
        <p:spPr bwMode="auto">
          <a:xfrm>
            <a:off x="609600" y="5410200"/>
            <a:ext cx="2895600" cy="6858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b="1">
                <a:latin typeface="Arial" panose="020B0604020202020204" pitchFamily="34" charset="0"/>
                <a:cs typeface="Arial" panose="020B0604020202020204" pitchFamily="34" charset="0"/>
              </a:rPr>
              <a:t>Babylonians</a:t>
            </a:r>
            <a:endParaRPr lang="en-US" altLang="en-US" sz="3200" b="1" u="sng">
              <a:latin typeface="Arial" panose="020B0604020202020204" pitchFamily="34" charset="0"/>
              <a:cs typeface="Arial" panose="020B0604020202020204" pitchFamily="34" charset="0"/>
            </a:endParaRPr>
          </a:p>
        </p:txBody>
      </p:sp>
      <p:sp>
        <p:nvSpPr>
          <p:cNvPr id="14" name="Down Arrow 13">
            <a:extLst>
              <a:ext uri="{FF2B5EF4-FFF2-40B4-BE49-F238E27FC236}">
                <a16:creationId xmlns:a16="http://schemas.microsoft.com/office/drawing/2014/main" id="{6E95CECE-DD35-ABEF-4E39-79FF148E4630}"/>
              </a:ext>
            </a:extLst>
          </p:cNvPr>
          <p:cNvSpPr>
            <a:spLocks noChangeArrowheads="1"/>
          </p:cNvSpPr>
          <p:nvPr/>
        </p:nvSpPr>
        <p:spPr bwMode="auto">
          <a:xfrm>
            <a:off x="1219200" y="3962400"/>
            <a:ext cx="381000" cy="1600200"/>
          </a:xfrm>
          <a:prstGeom prst="downArrow">
            <a:avLst>
              <a:gd name="adj1" fmla="val 50000"/>
              <a:gd name="adj2" fmla="val 49992"/>
            </a:avLst>
          </a:prstGeom>
          <a:solidFill>
            <a:srgbClr val="0000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15" name="Title 1">
            <a:extLst>
              <a:ext uri="{FF2B5EF4-FFF2-40B4-BE49-F238E27FC236}">
                <a16:creationId xmlns:a16="http://schemas.microsoft.com/office/drawing/2014/main" id="{ED6031D6-37F8-732B-96C6-8482DFA457E7}"/>
              </a:ext>
            </a:extLst>
          </p:cNvPr>
          <p:cNvSpPr txBox="1">
            <a:spLocks/>
          </p:cNvSpPr>
          <p:nvPr/>
        </p:nvSpPr>
        <p:spPr bwMode="auto">
          <a:xfrm>
            <a:off x="609600" y="3352800"/>
            <a:ext cx="1524000" cy="6096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b="1">
                <a:latin typeface="Arial" panose="020B0604020202020204" pitchFamily="34" charset="0"/>
                <a:cs typeface="Arial" panose="020B0604020202020204" pitchFamily="34" charset="0"/>
              </a:rPr>
              <a:t>good</a:t>
            </a:r>
            <a:endParaRPr lang="en-US" altLang="en-US" sz="3200" b="1" u="sng">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B0083BE-6433-F894-ECA4-E88522B753D0}"/>
              </a:ext>
            </a:extLst>
          </p:cNvPr>
          <p:cNvSpPr txBox="1">
            <a:spLocks/>
          </p:cNvSpPr>
          <p:nvPr/>
        </p:nvSpPr>
        <p:spPr bwMode="auto">
          <a:xfrm>
            <a:off x="1676400" y="3886200"/>
            <a:ext cx="1524000" cy="6096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b="1">
                <a:latin typeface="Arial" panose="020B0604020202020204" pitchFamily="34" charset="0"/>
                <a:cs typeface="Arial" panose="020B0604020202020204" pitchFamily="34" charset="0"/>
              </a:rPr>
              <a:t>bad</a:t>
            </a:r>
            <a:endParaRPr lang="en-US" altLang="en-US" sz="3200" b="1" u="sng">
              <a:latin typeface="Arial" panose="020B0604020202020204" pitchFamily="34" charset="0"/>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par>
                          <p:cTn id="35" fill="hold" nodeType="afterGroup">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4" grpId="0"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0EE617CF-AAD6-E68A-AC5F-9C7B2777C751}"/>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2D5D5412-543B-0CC5-E3C2-060565A468EA}"/>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r="13043"/>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Text Box 3">
            <a:extLst>
              <a:ext uri="{FF2B5EF4-FFF2-40B4-BE49-F238E27FC236}">
                <a16:creationId xmlns:a16="http://schemas.microsoft.com/office/drawing/2014/main" id="{11FFADDE-2284-CADD-D3AC-8D559A98144D}"/>
              </a:ext>
            </a:extLst>
          </p:cNvPr>
          <p:cNvSpPr txBox="1">
            <a:spLocks noChangeArrowheads="1"/>
          </p:cNvSpPr>
          <p:nvPr/>
        </p:nvSpPr>
        <p:spPr bwMode="auto">
          <a:xfrm>
            <a:off x="381000" y="457200"/>
            <a:ext cx="8382000" cy="507841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5400" b="1">
                <a:solidFill>
                  <a:schemeClr val="bg1"/>
                </a:solidFill>
              </a:rPr>
              <a:t>“If one of your countrymen becomes poor and sells some of his property, his nearest relative is to come and redeem what his countryman has sold” </a:t>
            </a:r>
          </a:p>
        </p:txBody>
      </p:sp>
      <p:sp>
        <p:nvSpPr>
          <p:cNvPr id="59396" name="Title 3">
            <a:extLst>
              <a:ext uri="{FF2B5EF4-FFF2-40B4-BE49-F238E27FC236}">
                <a16:creationId xmlns:a16="http://schemas.microsoft.com/office/drawing/2014/main" id="{267157BB-D7DA-0D88-DBA8-CCEAAEEE58EB}"/>
              </a:ext>
            </a:extLst>
          </p:cNvPr>
          <p:cNvSpPr>
            <a:spLocks noGrp="1"/>
          </p:cNvSpPr>
          <p:nvPr>
            <p:ph type="title" idx="4294967295"/>
          </p:nvPr>
        </p:nvSpPr>
        <p:spPr>
          <a:xfrm>
            <a:off x="1066800" y="5715000"/>
            <a:ext cx="7772400" cy="1143000"/>
          </a:xfrm>
        </p:spPr>
        <p:txBody>
          <a:bodyPr/>
          <a:lstStyle/>
          <a:p>
            <a:pPr algn="r"/>
            <a:r>
              <a:rPr lang="en-US" altLang="en-US" b="1">
                <a:solidFill>
                  <a:srgbClr val="FFFFFF"/>
                </a:solidFill>
                <a:ea typeface="ＭＳ Ｐゴシック" panose="020B0600070205080204" pitchFamily="34" charset="-128"/>
              </a:rPr>
              <a:t>Leviticus 25:25</a:t>
            </a: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a:extLst>
              <a:ext uri="{FF2B5EF4-FFF2-40B4-BE49-F238E27FC236}">
                <a16:creationId xmlns:a16="http://schemas.microsoft.com/office/drawing/2014/main" id="{7B500B18-7004-DFCC-801B-DBCCA27BB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73"/>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60" name="Freeform 20" descr="20%">
            <a:extLst>
              <a:ext uri="{FF2B5EF4-FFF2-40B4-BE49-F238E27FC236}">
                <a16:creationId xmlns:a16="http://schemas.microsoft.com/office/drawing/2014/main" id="{A0B7F878-DEC0-E849-2E1B-4F768B5A2CDA}"/>
              </a:ext>
            </a:extLst>
          </p:cNvPr>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61444" name="Rectangle 25">
            <a:extLst>
              <a:ext uri="{FF2B5EF4-FFF2-40B4-BE49-F238E27FC236}">
                <a16:creationId xmlns:a16="http://schemas.microsoft.com/office/drawing/2014/main" id="{D0B34860-36CB-2B98-40C5-B34FBC09FDEA}"/>
              </a:ext>
            </a:extLst>
          </p:cNvPr>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291859" name="Oval 19">
            <a:extLst>
              <a:ext uri="{FF2B5EF4-FFF2-40B4-BE49-F238E27FC236}">
                <a16:creationId xmlns:a16="http://schemas.microsoft.com/office/drawing/2014/main" id="{C2B506D2-F0D4-DE70-59F3-CAAC5F657F36}"/>
              </a:ext>
            </a:extLst>
          </p:cNvPr>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291843" name="Rectangle 3">
            <a:extLst>
              <a:ext uri="{FF2B5EF4-FFF2-40B4-BE49-F238E27FC236}">
                <a16:creationId xmlns:a16="http://schemas.microsoft.com/office/drawing/2014/main" id="{50782168-5A02-1DAF-BDCC-62C2E558C6B5}"/>
              </a:ext>
            </a:extLst>
          </p:cNvPr>
          <p:cNvSpPr>
            <a:spLocks noGrp="1" noChangeArrowheads="1"/>
          </p:cNvSpPr>
          <p:nvPr>
            <p:ph type="title"/>
          </p:nvPr>
        </p:nvSpPr>
        <p:spPr>
          <a:xfrm>
            <a:off x="152400" y="1066800"/>
            <a:ext cx="1676400" cy="1676400"/>
          </a:xfrm>
        </p:spPr>
        <p:txBody>
          <a:bodyPr/>
          <a:lstStyle/>
          <a:p>
            <a:pPr eaLnBrk="1" hangingPunct="1"/>
            <a:r>
              <a:rPr lang="en-US" altLang="en-US" sz="4800" b="1">
                <a:solidFill>
                  <a:schemeClr val="bg1"/>
                </a:solidFill>
                <a:ea typeface="ＭＳ Ｐゴシック" panose="020B0600070205080204" pitchFamily="34" charset="-128"/>
              </a:rPr>
              <a:t>587 </a:t>
            </a:r>
            <a:r>
              <a:rPr lang="en-US" altLang="en-US" sz="4000" b="1">
                <a:solidFill>
                  <a:schemeClr val="bg1"/>
                </a:solidFill>
                <a:ea typeface="ＭＳ Ｐゴシック" panose="020B0600070205080204" pitchFamily="34" charset="-128"/>
              </a:rPr>
              <a:t>BC</a:t>
            </a:r>
            <a:endParaRPr lang="en-US" altLang="en-US">
              <a:solidFill>
                <a:schemeClr val="bg2"/>
              </a:solidFill>
              <a:effectLst>
                <a:outerShdw blurRad="38100" dist="38100" dir="2700000" algn="tl">
                  <a:srgbClr val="FFFFFF"/>
                </a:outerShdw>
              </a:effectLst>
              <a:ea typeface="ＭＳ Ｐゴシック" panose="020B0600070205080204" pitchFamily="34" charset="-128"/>
            </a:endParaRPr>
          </a:p>
        </p:txBody>
      </p:sp>
      <p:sp>
        <p:nvSpPr>
          <p:cNvPr id="291845" name="Rectangle 5">
            <a:extLst>
              <a:ext uri="{FF2B5EF4-FFF2-40B4-BE49-F238E27FC236}">
                <a16:creationId xmlns:a16="http://schemas.microsoft.com/office/drawing/2014/main" id="{EC65DB27-8505-04D2-A995-3D1DC19EE6FB}"/>
              </a:ext>
            </a:extLst>
          </p:cNvPr>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800" b="1"/>
              <a:t>Judah</a:t>
            </a:r>
            <a:endParaRPr lang="en-US" altLang="en-US" sz="4400">
              <a:solidFill>
                <a:schemeClr val="bg2"/>
              </a:solidFill>
              <a:effectLst>
                <a:outerShdw blurRad="38100" dist="38100" dir="2700000" algn="tl">
                  <a:srgbClr val="FFFFFF"/>
                </a:outerShdw>
              </a:effectLst>
            </a:endParaRPr>
          </a:p>
        </p:txBody>
      </p:sp>
      <p:sp>
        <p:nvSpPr>
          <p:cNvPr id="291844" name="Rectangle 4">
            <a:extLst>
              <a:ext uri="{FF2B5EF4-FFF2-40B4-BE49-F238E27FC236}">
                <a16:creationId xmlns:a16="http://schemas.microsoft.com/office/drawing/2014/main" id="{923B6A12-4A82-FB84-ABE8-35ACDFA5D8C5}"/>
              </a:ext>
            </a:extLst>
          </p:cNvPr>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800" b="1"/>
              <a:t>Israel</a:t>
            </a:r>
            <a:endParaRPr lang="en-US" altLang="en-US" sz="4400">
              <a:solidFill>
                <a:schemeClr val="bg2"/>
              </a:solidFill>
              <a:effectLst>
                <a:outerShdw blurRad="38100" dist="38100" dir="2700000" algn="tl">
                  <a:srgbClr val="FFFFFF"/>
                </a:outerShdw>
              </a:effectLst>
            </a:endParaRPr>
          </a:p>
        </p:txBody>
      </p:sp>
      <p:sp>
        <p:nvSpPr>
          <p:cNvPr id="291853" name="Rectangle 13">
            <a:extLst>
              <a:ext uri="{FF2B5EF4-FFF2-40B4-BE49-F238E27FC236}">
                <a16:creationId xmlns:a16="http://schemas.microsoft.com/office/drawing/2014/main" id="{B3F7CD30-C064-4EDF-4951-581F36201917}"/>
              </a:ext>
            </a:extLst>
          </p:cNvPr>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800" b="1"/>
              <a:t>Aram</a:t>
            </a:r>
            <a:endParaRPr lang="en-US" altLang="en-US" sz="4400">
              <a:solidFill>
                <a:schemeClr val="bg2"/>
              </a:solidFill>
              <a:effectLst>
                <a:outerShdw blurRad="38100" dist="38100" dir="2700000" algn="tl">
                  <a:srgbClr val="FFFFFF"/>
                </a:outerShdw>
              </a:effectLst>
            </a:endParaRPr>
          </a:p>
        </p:txBody>
      </p:sp>
      <p:sp>
        <p:nvSpPr>
          <p:cNvPr id="61450" name="Text Box 15">
            <a:extLst>
              <a:ext uri="{FF2B5EF4-FFF2-40B4-BE49-F238E27FC236}">
                <a16:creationId xmlns:a16="http://schemas.microsoft.com/office/drawing/2014/main" id="{44CD7B25-4BD3-5E37-0905-5A3DCFDD9915}"/>
              </a:ext>
            </a:extLst>
          </p:cNvPr>
          <p:cNvSpPr txBox="1">
            <a:spLocks noChangeArrowheads="1"/>
          </p:cNvSpPr>
          <p:nvPr/>
        </p:nvSpPr>
        <p:spPr bwMode="auto">
          <a:xfrm>
            <a:off x="3551238" y="4313238"/>
            <a:ext cx="323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6000">
                <a:latin typeface="Times" pitchFamily="-107" charset="0"/>
              </a:rPr>
              <a:t>Jerusalem</a:t>
            </a:r>
            <a:endParaRPr lang="en-US" altLang="en-US" sz="5400">
              <a:latin typeface="Times" pitchFamily="-107" charset="0"/>
            </a:endParaRPr>
          </a:p>
        </p:txBody>
      </p:sp>
      <p:sp>
        <p:nvSpPr>
          <p:cNvPr id="61451" name="Text Box 16">
            <a:extLst>
              <a:ext uri="{FF2B5EF4-FFF2-40B4-BE49-F238E27FC236}">
                <a16:creationId xmlns:a16="http://schemas.microsoft.com/office/drawing/2014/main" id="{7DFF9180-40F1-1684-A4BB-8B634EE6AB71}"/>
              </a:ext>
            </a:extLst>
          </p:cNvPr>
          <p:cNvSpPr txBox="1">
            <a:spLocks noChangeArrowheads="1"/>
          </p:cNvSpPr>
          <p:nvPr/>
        </p:nvSpPr>
        <p:spPr bwMode="auto">
          <a:xfrm>
            <a:off x="3832225" y="3551238"/>
            <a:ext cx="3019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6000">
                <a:latin typeface="Times" pitchFamily="-107" charset="0"/>
              </a:rPr>
              <a:t>Anathoth</a:t>
            </a:r>
          </a:p>
        </p:txBody>
      </p:sp>
      <p:sp>
        <p:nvSpPr>
          <p:cNvPr id="61452" name="Freeform 18">
            <a:extLst>
              <a:ext uri="{FF2B5EF4-FFF2-40B4-BE49-F238E27FC236}">
                <a16:creationId xmlns:a16="http://schemas.microsoft.com/office/drawing/2014/main" id="{E5EF4794-BA95-F670-A7A6-8E7FD05F8786}"/>
              </a:ext>
            </a:extLst>
          </p:cNvPr>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291863" name="Oval 23" descr="20%">
            <a:extLst>
              <a:ext uri="{FF2B5EF4-FFF2-40B4-BE49-F238E27FC236}">
                <a16:creationId xmlns:a16="http://schemas.microsoft.com/office/drawing/2014/main" id="{BED1FAEC-EE7A-5EAB-D041-5E55441D2611}"/>
              </a:ext>
            </a:extLst>
          </p:cNvPr>
          <p:cNvSpPr>
            <a:spLocks noChangeArrowheads="1"/>
          </p:cNvSpPr>
          <p:nvPr/>
        </p:nvSpPr>
        <p:spPr bwMode="auto">
          <a:xfrm>
            <a:off x="3429000" y="4191000"/>
            <a:ext cx="381000" cy="38100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61454" name="Rectangle 24">
            <a:extLst>
              <a:ext uri="{FF2B5EF4-FFF2-40B4-BE49-F238E27FC236}">
                <a16:creationId xmlns:a16="http://schemas.microsoft.com/office/drawing/2014/main" id="{1C7C39AC-48EE-CF4A-D849-CE6E8174E864}"/>
              </a:ext>
            </a:extLst>
          </p:cNvPr>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FF89E793-1938-4007-2A5D-36EFEA068D58}"/>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ingapore_map.jpg">
            <a:extLst>
              <a:ext uri="{FF2B5EF4-FFF2-40B4-BE49-F238E27FC236}">
                <a16:creationId xmlns:a16="http://schemas.microsoft.com/office/drawing/2014/main" id="{4D9D6F68-8BD3-A9F9-0054-38B8BB811010}"/>
              </a:ext>
            </a:extLst>
          </p:cNvPr>
          <p:cNvPicPr>
            <a:picLocks noChangeAspect="1"/>
          </p:cNvPicPr>
          <p:nvPr/>
        </p:nvPicPr>
        <p:blipFill>
          <a:blip r:embed="rId3">
            <a:extLst>
              <a:ext uri="{28A0092B-C50C-407E-A947-70E740481C1C}">
                <a14:useLocalDpi xmlns:a14="http://schemas.microsoft.com/office/drawing/2010/main" val="0"/>
              </a:ext>
            </a:extLst>
          </a:blip>
          <a:srcRect t="10834" b="141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a:extLst>
              <a:ext uri="{FF2B5EF4-FFF2-40B4-BE49-F238E27FC236}">
                <a16:creationId xmlns:a16="http://schemas.microsoft.com/office/drawing/2014/main" id="{ADB476E8-7410-07FE-A322-4EE10F95BB69}"/>
              </a:ext>
            </a:extLst>
          </p:cNvPr>
          <p:cNvSpPr>
            <a:spLocks noGrp="1"/>
          </p:cNvSpPr>
          <p:nvPr>
            <p:ph type="title" idx="4294967295"/>
          </p:nvPr>
        </p:nvSpPr>
        <p:spPr>
          <a:xfrm>
            <a:off x="685800" y="76200"/>
            <a:ext cx="7772400" cy="990600"/>
          </a:xfrm>
        </p:spPr>
        <p:txBody>
          <a:bodyPr/>
          <a:lstStyle/>
          <a:p>
            <a:r>
              <a:rPr lang="en-US" altLang="en-US" b="1">
                <a:latin typeface="Arial" panose="020B0604020202020204" pitchFamily="34" charset="0"/>
                <a:ea typeface="ＭＳ Ｐゴシック" panose="020B0600070205080204" pitchFamily="34" charset="-128"/>
                <a:cs typeface="Arial" panose="020B0604020202020204" pitchFamily="34" charset="0"/>
              </a:rPr>
              <a:t>Singapore, January 1942</a:t>
            </a:r>
          </a:p>
        </p:txBody>
      </p:sp>
      <p:sp>
        <p:nvSpPr>
          <p:cNvPr id="4" name="Title 1">
            <a:extLst>
              <a:ext uri="{FF2B5EF4-FFF2-40B4-BE49-F238E27FC236}">
                <a16:creationId xmlns:a16="http://schemas.microsoft.com/office/drawing/2014/main" id="{C1800F96-78A5-9F9E-59FD-A3E09C63A69D}"/>
              </a:ext>
            </a:extLst>
          </p:cNvPr>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eaLnBrk="0" hangingPunct="0">
              <a:defRPr/>
            </a:pPr>
            <a:r>
              <a:rPr lang="en-US" sz="3200" b="1" kern="0" dirty="0">
                <a:solidFill>
                  <a:schemeClr val="tx2"/>
                </a:solidFill>
                <a:latin typeface="Arial"/>
                <a:ea typeface="ＭＳ Ｐゴシック" pitchFamily="-112" charset="-128"/>
                <a:cs typeface="Arial"/>
              </a:rPr>
              <a:t>Japanese Occupied in Green</a:t>
            </a:r>
          </a:p>
        </p:txBody>
      </p:sp>
      <p:sp>
        <p:nvSpPr>
          <p:cNvPr id="5" name="Title 1">
            <a:extLst>
              <a:ext uri="{FF2B5EF4-FFF2-40B4-BE49-F238E27FC236}">
                <a16:creationId xmlns:a16="http://schemas.microsoft.com/office/drawing/2014/main" id="{B04AAE53-15EE-AECD-9D41-B3B52F8E95C4}"/>
              </a:ext>
            </a:extLst>
          </p:cNvPr>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eaLnBrk="0" hangingPunct="0">
              <a:defRPr/>
            </a:pPr>
            <a:r>
              <a:rPr lang="en-US" sz="3200" b="1" kern="0" dirty="0">
                <a:solidFill>
                  <a:schemeClr val="tx2"/>
                </a:solidFill>
                <a:latin typeface="Arial"/>
                <a:ea typeface="ＭＳ Ｐゴシック" pitchFamily="-112" charset="-128"/>
                <a:cs typeface="Arial"/>
              </a:rPr>
              <a:t>Free Zone in Orange</a:t>
            </a:r>
          </a:p>
        </p:txBody>
      </p:sp>
      <p:sp>
        <p:nvSpPr>
          <p:cNvPr id="6" name="Freeform 5">
            <a:extLst>
              <a:ext uri="{FF2B5EF4-FFF2-40B4-BE49-F238E27FC236}">
                <a16:creationId xmlns:a16="http://schemas.microsoft.com/office/drawing/2014/main" id="{8CE38414-0B0C-13A2-0654-50E9E869D8ED}"/>
              </a:ext>
            </a:extLst>
          </p:cNvPr>
          <p:cNvSpPr>
            <a:spLocks noChangeArrowheads="1"/>
          </p:cNvSpPr>
          <p:nvPr/>
        </p:nvSpPr>
        <p:spPr bwMode="auto">
          <a:xfrm>
            <a:off x="3243263" y="3711575"/>
            <a:ext cx="1447800" cy="1241425"/>
          </a:xfrm>
          <a:custGeom>
            <a:avLst/>
            <a:gdLst>
              <a:gd name="T0" fmla="*/ 1442305 w 1447564"/>
              <a:gd name="T1" fmla="*/ 423214 h 1241778"/>
              <a:gd name="T2" fmla="*/ 1414079 w 1447564"/>
              <a:gd name="T3" fmla="*/ 380892 h 1241778"/>
              <a:gd name="T4" fmla="*/ 1315284 w 1447564"/>
              <a:gd name="T5" fmla="*/ 253928 h 1241778"/>
              <a:gd name="T6" fmla="*/ 1258830 w 1447564"/>
              <a:gd name="T7" fmla="*/ 141071 h 1241778"/>
              <a:gd name="T8" fmla="*/ 1244717 w 1447564"/>
              <a:gd name="T9" fmla="*/ 98750 h 1241778"/>
              <a:gd name="T10" fmla="*/ 1174150 w 1447564"/>
              <a:gd name="T11" fmla="*/ 56429 h 1241778"/>
              <a:gd name="T12" fmla="*/ 1117696 w 1447564"/>
              <a:gd name="T13" fmla="*/ 28214 h 1241778"/>
              <a:gd name="T14" fmla="*/ 1018903 w 1447564"/>
              <a:gd name="T15" fmla="*/ 0 h 1241778"/>
              <a:gd name="T16" fmla="*/ 934222 w 1447564"/>
              <a:gd name="T17" fmla="*/ 28214 h 1241778"/>
              <a:gd name="T18" fmla="*/ 835428 w 1447564"/>
              <a:gd name="T19" fmla="*/ 70536 h 1241778"/>
              <a:gd name="T20" fmla="*/ 793088 w 1447564"/>
              <a:gd name="T21" fmla="*/ 112857 h 1241778"/>
              <a:gd name="T22" fmla="*/ 680181 w 1447564"/>
              <a:gd name="T23" fmla="*/ 141071 h 1241778"/>
              <a:gd name="T24" fmla="*/ 567273 w 1447564"/>
              <a:gd name="T25" fmla="*/ 183393 h 1241778"/>
              <a:gd name="T26" fmla="*/ 524934 w 1447564"/>
              <a:gd name="T27" fmla="*/ 211607 h 1241778"/>
              <a:gd name="T28" fmla="*/ 383800 w 1447564"/>
              <a:gd name="T29" fmla="*/ 324464 h 1241778"/>
              <a:gd name="T30" fmla="*/ 383800 w 1447564"/>
              <a:gd name="T31" fmla="*/ 324464 h 1241778"/>
              <a:gd name="T32" fmla="*/ 313232 w 1447564"/>
              <a:gd name="T33" fmla="*/ 380892 h 1241778"/>
              <a:gd name="T34" fmla="*/ 285005 w 1447564"/>
              <a:gd name="T35" fmla="*/ 423214 h 1241778"/>
              <a:gd name="T36" fmla="*/ 157985 w 1447564"/>
              <a:gd name="T37" fmla="*/ 493749 h 1241778"/>
              <a:gd name="T38" fmla="*/ 129758 w 1447564"/>
              <a:gd name="T39" fmla="*/ 536070 h 1241778"/>
              <a:gd name="T40" fmla="*/ 101531 w 1447564"/>
              <a:gd name="T41" fmla="*/ 634819 h 1241778"/>
              <a:gd name="T42" fmla="*/ 87417 w 1447564"/>
              <a:gd name="T43" fmla="*/ 705355 h 1241778"/>
              <a:gd name="T44" fmla="*/ 2737 w 1447564"/>
              <a:gd name="T45" fmla="*/ 818212 h 1241778"/>
              <a:gd name="T46" fmla="*/ 16851 w 1447564"/>
              <a:gd name="T47" fmla="*/ 1001604 h 1241778"/>
              <a:gd name="T48" fmla="*/ 59191 w 1447564"/>
              <a:gd name="T49" fmla="*/ 1015711 h 1241778"/>
              <a:gd name="T50" fmla="*/ 157985 w 1447564"/>
              <a:gd name="T51" fmla="*/ 1029818 h 1241778"/>
              <a:gd name="T52" fmla="*/ 200325 w 1447564"/>
              <a:gd name="T53" fmla="*/ 1043925 h 1241778"/>
              <a:gd name="T54" fmla="*/ 228551 w 1447564"/>
              <a:gd name="T55" fmla="*/ 1086247 h 1241778"/>
              <a:gd name="T56" fmla="*/ 299119 w 1447564"/>
              <a:gd name="T57" fmla="*/ 1142675 h 1241778"/>
              <a:gd name="T58" fmla="*/ 355572 w 1447564"/>
              <a:gd name="T59" fmla="*/ 1170889 h 1241778"/>
              <a:gd name="T60" fmla="*/ 637841 w 1447564"/>
              <a:gd name="T61" fmla="*/ 1184997 h 1241778"/>
              <a:gd name="T62" fmla="*/ 1018903 w 1447564"/>
              <a:gd name="T63" fmla="*/ 1213211 h 1241778"/>
              <a:gd name="T64" fmla="*/ 1061243 w 1447564"/>
              <a:gd name="T65" fmla="*/ 1227318 h 1241778"/>
              <a:gd name="T66" fmla="*/ 1131809 w 1447564"/>
              <a:gd name="T67" fmla="*/ 1241425 h 1241778"/>
              <a:gd name="T68" fmla="*/ 1202377 w 1447564"/>
              <a:gd name="T69" fmla="*/ 1227318 h 1241778"/>
              <a:gd name="T70" fmla="*/ 1244717 w 1447564"/>
              <a:gd name="T71" fmla="*/ 1199104 h 1241778"/>
              <a:gd name="T72" fmla="*/ 1287058 w 1447564"/>
              <a:gd name="T73" fmla="*/ 1184997 h 1241778"/>
              <a:gd name="T74" fmla="*/ 1315284 w 1447564"/>
              <a:gd name="T75" fmla="*/ 1100354 h 1241778"/>
              <a:gd name="T76" fmla="*/ 1329398 w 1447564"/>
              <a:gd name="T77" fmla="*/ 1058033 h 1241778"/>
              <a:gd name="T78" fmla="*/ 1385851 w 1447564"/>
              <a:gd name="T79" fmla="*/ 973390 h 1241778"/>
              <a:gd name="T80" fmla="*/ 1414079 w 1447564"/>
              <a:gd name="T81" fmla="*/ 931069 h 1241778"/>
              <a:gd name="T82" fmla="*/ 1428192 w 1447564"/>
              <a:gd name="T83" fmla="*/ 888747 h 1241778"/>
              <a:gd name="T84" fmla="*/ 1399965 w 1447564"/>
              <a:gd name="T85" fmla="*/ 719462 h 1241778"/>
              <a:gd name="T86" fmla="*/ 1414079 w 1447564"/>
              <a:gd name="T87" fmla="*/ 606606 h 1241778"/>
              <a:gd name="T88" fmla="*/ 1442305 w 1447564"/>
              <a:gd name="T89" fmla="*/ 437321 h 1241778"/>
              <a:gd name="T90" fmla="*/ 1414079 w 1447564"/>
              <a:gd name="T91" fmla="*/ 324464 h 1241778"/>
              <a:gd name="T92" fmla="*/ 1414079 w 1447564"/>
              <a:gd name="T93" fmla="*/ 324464 h 12417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47564"/>
              <a:gd name="T142" fmla="*/ 0 h 1241778"/>
              <a:gd name="T143" fmla="*/ 1447564 w 1447564"/>
              <a:gd name="T144" fmla="*/ 1241778 h 12417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path>
            </a:pathLst>
          </a:custGeom>
          <a:solidFill>
            <a:srgbClr val="FF6600"/>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a:p>
        </p:txBody>
      </p:sp>
      <p:sp>
        <p:nvSpPr>
          <p:cNvPr id="7" name="Up Arrow 6">
            <a:extLst>
              <a:ext uri="{FF2B5EF4-FFF2-40B4-BE49-F238E27FC236}">
                <a16:creationId xmlns:a16="http://schemas.microsoft.com/office/drawing/2014/main" id="{F767DCB6-083D-7F85-83F8-6FF5CC8CAD51}"/>
              </a:ext>
            </a:extLst>
          </p:cNvPr>
          <p:cNvSpPr>
            <a:spLocks noChangeArrowheads="1"/>
          </p:cNvSpPr>
          <p:nvPr/>
        </p:nvSpPr>
        <p:spPr bwMode="auto">
          <a:xfrm rot="-2955454">
            <a:off x="4648200" y="4000500"/>
            <a:ext cx="381000" cy="2133600"/>
          </a:xfrm>
          <a:prstGeom prst="upArrow">
            <a:avLst>
              <a:gd name="adj1" fmla="val 50000"/>
              <a:gd name="adj2" fmla="val 50011"/>
            </a:avLst>
          </a:prstGeom>
          <a:solidFill>
            <a:schemeClr val="tx1"/>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a:solidFill>
                <a:srgbClr val="FFFFFF"/>
              </a:solidFill>
            </a:endParaRPr>
          </a:p>
        </p:txBody>
      </p:sp>
      <p:grpSp>
        <p:nvGrpSpPr>
          <p:cNvPr id="2" name="Group 9">
            <a:extLst>
              <a:ext uri="{FF2B5EF4-FFF2-40B4-BE49-F238E27FC236}">
                <a16:creationId xmlns:a16="http://schemas.microsoft.com/office/drawing/2014/main" id="{F12DDCB3-7886-372B-9663-6C6D5261A527}"/>
              </a:ext>
            </a:extLst>
          </p:cNvPr>
          <p:cNvGrpSpPr>
            <a:grpSpLocks/>
          </p:cNvGrpSpPr>
          <p:nvPr/>
        </p:nvGrpSpPr>
        <p:grpSpPr bwMode="auto">
          <a:xfrm>
            <a:off x="2438400" y="1447800"/>
            <a:ext cx="3124200" cy="1524000"/>
            <a:chOff x="2438400" y="1447800"/>
            <a:chExt cx="3124200" cy="1524000"/>
          </a:xfrm>
        </p:grpSpPr>
        <p:sp>
          <p:nvSpPr>
            <p:cNvPr id="8" name="Title 1">
              <a:extLst>
                <a:ext uri="{FF2B5EF4-FFF2-40B4-BE49-F238E27FC236}">
                  <a16:creationId xmlns:a16="http://schemas.microsoft.com/office/drawing/2014/main" id="{A1146459-EAAF-10EE-EAB1-104A4422AEB4}"/>
                </a:ext>
              </a:extLst>
            </p:cNvPr>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eaLnBrk="0" hangingPunct="0">
                <a:defRPr/>
              </a:pPr>
              <a:r>
                <a:rPr lang="en-US" sz="3200" b="1" kern="0" dirty="0">
                  <a:solidFill>
                    <a:schemeClr val="tx2"/>
                  </a:solidFill>
                  <a:latin typeface="Arial"/>
                  <a:ea typeface="ＭＳ Ｐゴシック" pitchFamily="-112" charset="-128"/>
                  <a:cs typeface="Arial"/>
                </a:rPr>
                <a:t>Your hometown in </a:t>
              </a:r>
              <a:r>
                <a:rPr lang="en-US" sz="3200" b="1" kern="0" dirty="0" err="1">
                  <a:solidFill>
                    <a:schemeClr val="tx2"/>
                  </a:solidFill>
                  <a:latin typeface="Arial"/>
                  <a:ea typeface="ＭＳ Ｐゴシック" pitchFamily="-112" charset="-128"/>
                  <a:cs typeface="Arial"/>
                </a:rPr>
                <a:t>Kranji</a:t>
              </a:r>
              <a:endParaRPr lang="en-US" sz="3200" b="1" kern="0" dirty="0">
                <a:solidFill>
                  <a:schemeClr val="tx2"/>
                </a:solidFill>
                <a:latin typeface="Arial"/>
                <a:ea typeface="ＭＳ Ｐゴシック" pitchFamily="-112" charset="-128"/>
                <a:cs typeface="Arial"/>
              </a:endParaRPr>
            </a:p>
          </p:txBody>
        </p:sp>
        <p:sp>
          <p:nvSpPr>
            <p:cNvPr id="9" name="Oval 8">
              <a:extLst>
                <a:ext uri="{FF2B5EF4-FFF2-40B4-BE49-F238E27FC236}">
                  <a16:creationId xmlns:a16="http://schemas.microsoft.com/office/drawing/2014/main" id="{210D6381-7792-D898-00B2-563EBFDAD0BF}"/>
                </a:ext>
              </a:extLst>
            </p:cNvPr>
            <p:cNvSpPr>
              <a:spLocks noChangeArrowheads="1"/>
            </p:cNvSpPr>
            <p:nvPr/>
          </p:nvSpPr>
          <p:spPr bwMode="auto">
            <a:xfrm>
              <a:off x="3048000" y="1600200"/>
              <a:ext cx="381000" cy="381000"/>
            </a:xfrm>
            <a:prstGeom prst="ellipse">
              <a:avLst/>
            </a:prstGeom>
            <a:solidFill>
              <a:srgbClr val="000000"/>
            </a:solidFill>
            <a:ln w="9525">
              <a:solidFill>
                <a:srgbClr val="00CC98"/>
              </a:solidFill>
              <a:round/>
              <a:headEnd/>
              <a:tailEnd/>
            </a:ln>
            <a:effectLst>
              <a:outerShdw blurRad="40000" dist="23000" dir="5400000" rotWithShape="0">
                <a:srgbClr val="808080">
                  <a:alpha val="34999"/>
                </a:srgbClr>
              </a:outerShdw>
            </a:effec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a:solidFill>
                  <a:srgbClr val="FFFFFF"/>
                </a:solidFill>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a:extLst>
              <a:ext uri="{FF2B5EF4-FFF2-40B4-BE49-F238E27FC236}">
                <a16:creationId xmlns:a16="http://schemas.microsoft.com/office/drawing/2014/main" id="{7304CA09-A6DC-4332-475C-A823A15A4C34}"/>
              </a:ext>
            </a:extLst>
          </p:cNvPr>
          <p:cNvGraphicFramePr>
            <a:graphicFrameLocks noChangeAspect="1"/>
          </p:cNvGraphicFramePr>
          <p:nvPr/>
        </p:nvGraphicFramePr>
        <p:xfrm>
          <a:off x="0" y="-228600"/>
          <a:ext cx="9448800" cy="7378700"/>
        </p:xfrm>
        <a:graphic>
          <a:graphicData uri="http://schemas.openxmlformats.org/presentationml/2006/ole">
            <mc:AlternateContent xmlns:mc="http://schemas.openxmlformats.org/markup-compatibility/2006">
              <mc:Choice xmlns:v="urn:schemas-microsoft-com:vml" Requires="v">
                <p:oleObj name="Clip" r:id="rId3" imgW="1371600" imgH="920750" progId="MS_ClipArt_Gallery.2">
                  <p:embed/>
                </p:oleObj>
              </mc:Choice>
              <mc:Fallback>
                <p:oleObj name="Clip" r:id="rId3" imgW="1371600" imgH="920750"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13885"/>
                      <a:stretch>
                        <a:fillRect/>
                      </a:stretch>
                    </p:blipFill>
                    <p:spPr bwMode="auto">
                      <a:xfrm>
                        <a:off x="0" y="-228600"/>
                        <a:ext cx="9448800" cy="737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itle 3">
            <a:extLst>
              <a:ext uri="{FF2B5EF4-FFF2-40B4-BE49-F238E27FC236}">
                <a16:creationId xmlns:a16="http://schemas.microsoft.com/office/drawing/2014/main" id="{DA6D542E-66CB-106F-3017-287043128BE9}"/>
              </a:ext>
            </a:extLst>
          </p:cNvPr>
          <p:cNvSpPr>
            <a:spLocks noGrp="1"/>
          </p:cNvSpPr>
          <p:nvPr>
            <p:ph type="title" idx="4294967295"/>
          </p:nvPr>
        </p:nvSpPr>
        <p:spPr>
          <a:xfrm>
            <a:off x="0" y="-228600"/>
            <a:ext cx="9448800" cy="3352800"/>
          </a:xfrm>
        </p:spPr>
        <p:txBody>
          <a:bodyPr/>
          <a:lstStyle/>
          <a:p>
            <a:r>
              <a:rPr lang="en-US" altLang="en-US" sz="5400" b="1">
                <a:solidFill>
                  <a:schemeClr val="tx1"/>
                </a:solidFill>
                <a:ea typeface="ＭＳ Ｐゴシック" panose="020B0600070205080204" pitchFamily="34" charset="-128"/>
              </a:rPr>
              <a:t>I.  Jeremiah bought a seemingly useless </a:t>
            </a:r>
            <a:r>
              <a:rPr lang="en-US" altLang="en-US" sz="5400" b="1">
                <a:solidFill>
                  <a:srgbClr val="FF0000"/>
                </a:solidFill>
                <a:ea typeface="ＭＳ Ｐゴシック" panose="020B0600070205080204" pitchFamily="34" charset="-128"/>
              </a:rPr>
              <a:t>field</a:t>
            </a:r>
            <a:r>
              <a:rPr lang="en-US" altLang="en-US" sz="5400" b="1">
                <a:solidFill>
                  <a:schemeClr val="tx1"/>
                </a:solidFill>
                <a:ea typeface="ＭＳ Ｐゴシック" panose="020B0600070205080204" pitchFamily="34" charset="-128"/>
              </a:rPr>
              <a:t> when God told him to (1-12)</a:t>
            </a:r>
            <a:endParaRPr lang="en-US" altLang="en-US">
              <a:ea typeface="ＭＳ Ｐゴシック" panose="020B0600070205080204" pitchFamily="34" charset="-128"/>
            </a:endParaRP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image0202020.jpg">
            <a:extLst>
              <a:ext uri="{FF2B5EF4-FFF2-40B4-BE49-F238E27FC236}">
                <a16:creationId xmlns:a16="http://schemas.microsoft.com/office/drawing/2014/main" id="{5F1DF503-9940-ADF2-2786-1F5BF4E187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3D5DBF5A-831B-B6F1-4AD6-E260E327E9DA}"/>
              </a:ext>
            </a:extLst>
          </p:cNvPr>
          <p:cNvSpPr>
            <a:spLocks noGrp="1"/>
          </p:cNvSpPr>
          <p:nvPr>
            <p:ph type="title"/>
          </p:nvPr>
        </p:nvSpPr>
        <p:spPr>
          <a:xfrm>
            <a:off x="3657600" y="0"/>
            <a:ext cx="5410200" cy="3429000"/>
          </a:xfrm>
        </p:spPr>
        <p:txBody>
          <a:bodyPr/>
          <a:lstStyle/>
          <a:p>
            <a:r>
              <a:rPr lang="en-US" altLang="en-US" sz="5400" b="1">
                <a:solidFill>
                  <a:schemeClr val="bg1"/>
                </a:solidFill>
                <a:ea typeface="ＭＳ Ｐゴシック" panose="020B0600070205080204" pitchFamily="34" charset="-128"/>
              </a:rPr>
              <a:t>II. When God asks you to do something “crazy…”</a:t>
            </a:r>
            <a:endParaRPr lang="en-US" altLang="en-US">
              <a:ea typeface="ＭＳ Ｐゴシック" panose="020B0600070205080204" pitchFamily="34" charset="-128"/>
            </a:endParaRPr>
          </a:p>
        </p:txBody>
      </p:sp>
      <p:sp>
        <p:nvSpPr>
          <p:cNvPr id="7" name="Title 3">
            <a:extLst>
              <a:ext uri="{FF2B5EF4-FFF2-40B4-BE49-F238E27FC236}">
                <a16:creationId xmlns:a16="http://schemas.microsoft.com/office/drawing/2014/main" id="{53AE3A92-0F94-D78C-25F7-E38954F7F8FE}"/>
              </a:ext>
            </a:extLst>
          </p:cNvPr>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5400" b="1">
                <a:solidFill>
                  <a:srgbClr val="CCFF33"/>
                </a:solidFill>
              </a:rPr>
              <a:t>do </a:t>
            </a:r>
            <a:r>
              <a:rPr lang="en-US" altLang="en-US" sz="5400" b="1">
                <a:solidFill>
                  <a:schemeClr val="bg1"/>
                </a:solidFill>
              </a:rPr>
              <a:t>it!</a:t>
            </a:r>
            <a:endParaRPr lang="en-US" altLang="en-US" sz="4400">
              <a:solidFill>
                <a:schemeClr val="tx2"/>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8">
            <a:extLst>
              <a:ext uri="{FF2B5EF4-FFF2-40B4-BE49-F238E27FC236}">
                <a16:creationId xmlns:a16="http://schemas.microsoft.com/office/drawing/2014/main" id="{BA594B50-7399-5601-5EF5-9EF6051271E9}"/>
              </a:ext>
            </a:extLst>
          </p:cNvPr>
          <p:cNvSpPr>
            <a:spLocks noGrp="1"/>
          </p:cNvSpPr>
          <p:nvPr>
            <p:ph type="title" idx="4294967295"/>
          </p:nvPr>
        </p:nvSpPr>
        <p:spPr>
          <a:xfrm>
            <a:off x="685800" y="1828800"/>
            <a:ext cx="7772400" cy="1143000"/>
          </a:xfrm>
        </p:spPr>
        <p:txBody>
          <a:bodyPr/>
          <a:lstStyle/>
          <a:p>
            <a:r>
              <a:rPr lang="en-US" altLang="en-US">
                <a:ea typeface="ＭＳ Ｐゴシック" panose="020B0600070205080204" pitchFamily="34" charset="-128"/>
              </a:rPr>
              <a:t>SBC Estimated Cost</a:t>
            </a:r>
          </a:p>
        </p:txBody>
      </p:sp>
      <p:sp>
        <p:nvSpPr>
          <p:cNvPr id="419842" name="Rectangle 2">
            <a:extLst>
              <a:ext uri="{FF2B5EF4-FFF2-40B4-BE49-F238E27FC236}">
                <a16:creationId xmlns:a16="http://schemas.microsoft.com/office/drawing/2014/main" id="{F95EDFFC-C815-475E-2429-CD4720FA8D35}"/>
              </a:ext>
            </a:extLst>
          </p:cNvPr>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800">
                <a:solidFill>
                  <a:schemeClr val="bg1"/>
                </a:solidFill>
              </a:rPr>
              <a:t>Singapore Bible College</a:t>
            </a:r>
            <a:endParaRPr lang="en-US" altLang="en-US" sz="4400">
              <a:solidFill>
                <a:schemeClr val="bg1"/>
              </a:solidFill>
            </a:endParaRPr>
          </a:p>
        </p:txBody>
      </p:sp>
      <p:sp>
        <p:nvSpPr>
          <p:cNvPr id="419843" name="Rectangle 3">
            <a:extLst>
              <a:ext uri="{FF2B5EF4-FFF2-40B4-BE49-F238E27FC236}">
                <a16:creationId xmlns:a16="http://schemas.microsoft.com/office/drawing/2014/main" id="{74211CAA-3798-35E8-5EBB-B139E0E454E4}"/>
              </a:ext>
            </a:extLst>
          </p:cNvPr>
          <p:cNvSpPr>
            <a:spLocks noChangeArrowheads="1"/>
          </p:cNvSpPr>
          <p:nvPr/>
        </p:nvSpPr>
        <p:spPr bwMode="auto">
          <a:xfrm>
            <a:off x="2514600" y="838200"/>
            <a:ext cx="3673475" cy="576263"/>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r>
              <a:rPr lang="en-US" altLang="en-US" sz="3200">
                <a:solidFill>
                  <a:schemeClr val="bg1"/>
                </a:solidFill>
                <a:latin typeface="Capitals" pitchFamily="2" charset="0"/>
              </a:rPr>
              <a:t>Academic Block</a:t>
            </a:r>
            <a:endParaRPr lang="en-US" altLang="en-US" sz="2800">
              <a:solidFill>
                <a:schemeClr val="bg1"/>
              </a:solidFill>
              <a:latin typeface="Capitals" pitchFamily="2" charset="0"/>
            </a:endParaRPr>
          </a:p>
        </p:txBody>
      </p:sp>
      <p:pic>
        <p:nvPicPr>
          <p:cNvPr id="71686" name="Picture 4">
            <a:extLst>
              <a:ext uri="{FF2B5EF4-FFF2-40B4-BE49-F238E27FC236}">
                <a16:creationId xmlns:a16="http://schemas.microsoft.com/office/drawing/2014/main" id="{7E647277-849C-0312-BC45-577755B55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01"/>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Text Box 5">
            <a:extLst>
              <a:ext uri="{FF2B5EF4-FFF2-40B4-BE49-F238E27FC236}">
                <a16:creationId xmlns:a16="http://schemas.microsoft.com/office/drawing/2014/main" id="{CAE7E226-02B9-119C-FBAE-7A97A9CD9FC1}"/>
              </a:ext>
            </a:extLst>
          </p:cNvPr>
          <p:cNvSpPr txBox="1">
            <a:spLocks noChangeArrowheads="1"/>
          </p:cNvSpPr>
          <p:nvPr/>
        </p:nvSpPr>
        <p:spPr bwMode="auto">
          <a:xfrm>
            <a:off x="0" y="5957888"/>
            <a:ext cx="5008563" cy="6461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a:solidFill>
                  <a:schemeClr val="bg1"/>
                </a:solidFill>
                <a:latin typeface="Arial" panose="020B0604020202020204" pitchFamily="34" charset="0"/>
                <a:cs typeface="Arial" panose="020B0604020202020204" pitchFamily="34" charset="0"/>
              </a:rPr>
              <a:t>Estimated S$8.5 million</a:t>
            </a:r>
          </a:p>
        </p:txBody>
      </p:sp>
      <p:graphicFrame>
        <p:nvGraphicFramePr>
          <p:cNvPr id="419846" name="Object 2">
            <a:extLst>
              <a:ext uri="{FF2B5EF4-FFF2-40B4-BE49-F238E27FC236}">
                <a16:creationId xmlns:a16="http://schemas.microsoft.com/office/drawing/2014/main" id="{0DAD5D8F-210A-DF05-48B1-B3C9E1D428E1}"/>
              </a:ext>
            </a:extLst>
          </p:cNvPr>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7143750" imgH="7143750" progId="MS_ClipArt_Gallery">
                  <p:embed/>
                </p:oleObj>
              </mc:Choice>
              <mc:Fallback>
                <p:oleObj r:id="rId4" imgW="7143750" imgH="7143750" progId="MS_ClipArt_Gallery">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289089CA-09EE-774F-FDDA-2C99B06A13D5}"/>
              </a:ext>
            </a:extLst>
          </p:cNvPr>
          <p:cNvSpPr>
            <a:spLocks noGrp="1"/>
          </p:cNvSpPr>
          <p:nvPr>
            <p:ph type="title" idx="4294967295"/>
          </p:nvPr>
        </p:nvSpPr>
        <p:spPr>
          <a:xfrm>
            <a:off x="685800" y="0"/>
            <a:ext cx="7772400" cy="1143000"/>
          </a:xfrm>
        </p:spPr>
        <p:txBody>
          <a:bodyPr/>
          <a:lstStyle/>
          <a:p>
            <a:r>
              <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rPr>
              <a:t>Learn Spanish for Chinese?</a:t>
            </a:r>
          </a:p>
        </p:txBody>
      </p:sp>
      <p:pic>
        <p:nvPicPr>
          <p:cNvPr id="73731" name="Picture 2" descr="world-map_on_black.jpg">
            <a:extLst>
              <a:ext uri="{FF2B5EF4-FFF2-40B4-BE49-F238E27FC236}">
                <a16:creationId xmlns:a16="http://schemas.microsoft.com/office/drawing/2014/main" id="{3F42AB9C-82C9-6BE2-146B-D175ADA8D0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8B9AF7C-B670-E795-382C-1AAA76FA2AE1}"/>
              </a:ext>
            </a:extLst>
          </p:cNvPr>
          <p:cNvSpPr/>
          <p:nvPr/>
        </p:nvSpPr>
        <p:spPr>
          <a:xfrm>
            <a:off x="0" y="4341813"/>
            <a:ext cx="4394200" cy="1754187"/>
          </a:xfrm>
          <a:prstGeom prst="rect">
            <a:avLst/>
          </a:prstGeom>
          <a:noFill/>
        </p:spPr>
        <p:txBody>
          <a:bodyPr>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a:ea typeface="+mn-ea"/>
                <a:cs typeface="Arial"/>
              </a:rPr>
              <a:t>La </a:t>
            </a:r>
            <a:r>
              <a:rPr lang="en-US" sz="5400" b="1" dirty="0" err="1">
                <a:solidFill>
                  <a:srgbClr val="FFFF00"/>
                </a:solidFill>
                <a:effectLst>
                  <a:outerShdw blurRad="38100" dist="38100" dir="2700000" algn="tl">
                    <a:srgbClr val="000000">
                      <a:alpha val="43137"/>
                    </a:srgbClr>
                  </a:outerShdw>
                </a:effectLst>
                <a:latin typeface="Arial"/>
                <a:ea typeface="+mn-ea"/>
                <a:cs typeface="Arial"/>
              </a:rPr>
              <a:t>Biblia</a:t>
            </a:r>
            <a:r>
              <a:rPr lang="en-US" sz="5400" b="1" dirty="0">
                <a:solidFill>
                  <a:srgbClr val="FFFF00"/>
                </a:solidFill>
                <a:effectLst>
                  <a:outerShdw blurRad="38100" dist="38100" dir="2700000" algn="tl">
                    <a:srgbClr val="000000">
                      <a:alpha val="43137"/>
                    </a:srgbClr>
                  </a:outerShdw>
                </a:effectLst>
                <a:latin typeface="Arial"/>
                <a:ea typeface="+mn-ea"/>
                <a:cs typeface="Arial"/>
              </a:rPr>
              <a:t> </a:t>
            </a:r>
            <a:r>
              <a:rPr lang="en-US" sz="5400" b="1" dirty="0" err="1">
                <a:solidFill>
                  <a:srgbClr val="FFFF00"/>
                </a:solidFill>
                <a:effectLst>
                  <a:outerShdw blurRad="38100" dist="38100" dir="2700000" algn="tl">
                    <a:srgbClr val="000000">
                      <a:alpha val="43137"/>
                    </a:srgbClr>
                  </a:outerShdw>
                </a:effectLst>
                <a:latin typeface="Arial"/>
                <a:ea typeface="+mn-ea"/>
                <a:cs typeface="Arial"/>
              </a:rPr>
              <a:t>Simpatica</a:t>
            </a:r>
            <a:r>
              <a:rPr lang="en-US" sz="5400" b="1" dirty="0">
                <a:solidFill>
                  <a:srgbClr val="FFFF00"/>
                </a:solidFill>
                <a:effectLst>
                  <a:outerShdw blurRad="38100" dist="38100" dir="2700000" algn="tl">
                    <a:srgbClr val="000000">
                      <a:alpha val="43137"/>
                    </a:srgbClr>
                  </a:outerShdw>
                </a:effectLst>
                <a:latin typeface="Arial"/>
                <a:ea typeface="+mn-ea"/>
                <a:cs typeface="Arial"/>
              </a:rPr>
              <a:t>?</a:t>
            </a:r>
          </a:p>
        </p:txBody>
      </p:sp>
      <p:sp>
        <p:nvSpPr>
          <p:cNvPr id="5" name="TextBox 4">
            <a:extLst>
              <a:ext uri="{FF2B5EF4-FFF2-40B4-BE49-F238E27FC236}">
                <a16:creationId xmlns:a16="http://schemas.microsoft.com/office/drawing/2014/main" id="{C065EA45-8E29-FDF4-F224-E14A9954F877}"/>
              </a:ext>
            </a:extLst>
          </p:cNvPr>
          <p:cNvSpPr txBox="1"/>
          <p:nvPr/>
        </p:nvSpPr>
        <p:spPr>
          <a:xfrm>
            <a:off x="5867400" y="2455863"/>
            <a:ext cx="3382963" cy="2954337"/>
          </a:xfrm>
          <a:prstGeom prst="rect">
            <a:avLst/>
          </a:prstGeom>
          <a:noFill/>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zh-CN" altLang="en-US" sz="88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圣经...</a:t>
            </a:r>
          </a:p>
          <a:p>
            <a:pPr eaLnBrk="1" hangingPunct="1"/>
            <a:endParaRPr lang="zh-CN" altLang="en-US" sz="10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endParaRPr>
          </a:p>
          <a:p>
            <a:pPr eaLnBrk="1" hangingPunct="1"/>
            <a:r>
              <a:rPr lang="zh-CN" altLang="en-US" sz="88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基要</a:t>
            </a:r>
            <a:endParaRPr lang="zh-CN" altLang="en-US" sz="20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a:extLst>
              <a:ext uri="{FF2B5EF4-FFF2-40B4-BE49-F238E27FC236}">
                <a16:creationId xmlns:a16="http://schemas.microsoft.com/office/drawing/2014/main" id="{9BFE08DD-042C-9BAD-8ACF-01A67028A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339" t="23639" r="45282" b="47749"/>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43A8B0EE-97A8-C490-01B4-576055764687}"/>
              </a:ext>
            </a:extLst>
          </p:cNvPr>
          <p:cNvSpPr>
            <a:spLocks noGrp="1"/>
          </p:cNvSpPr>
          <p:nvPr>
            <p:ph type="title" idx="4294967295"/>
          </p:nvPr>
        </p:nvSpPr>
        <p:spPr>
          <a:xfrm>
            <a:off x="0" y="0"/>
            <a:ext cx="9144000" cy="1905000"/>
          </a:xfrm>
        </p:spPr>
        <p:txBody>
          <a:bodyPr/>
          <a:lstStyle/>
          <a:p>
            <a:r>
              <a:rPr lang="en-US" altLang="en-US" sz="5400" b="1" i="1">
                <a:solidFill>
                  <a:schemeClr val="accent1"/>
                </a:solidFill>
                <a:latin typeface="Gangsters" charset="0"/>
                <a:ea typeface="ＭＳ Ｐゴシック" panose="020B0600070205080204" pitchFamily="34" charset="-128"/>
              </a:rPr>
              <a:t>James Kanaganayagam</a:t>
            </a:r>
            <a:endParaRPr lang="en-US" altLang="en-US" sz="4000">
              <a:ea typeface="ＭＳ Ｐゴシック" panose="020B0600070205080204" pitchFamily="34"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a:extLst>
              <a:ext uri="{FF2B5EF4-FFF2-40B4-BE49-F238E27FC236}">
                <a16:creationId xmlns:a16="http://schemas.microsoft.com/office/drawing/2014/main" id="{B98485DA-D7EE-69C1-7333-76DD5E2A0CF4}"/>
              </a:ext>
            </a:extLst>
          </p:cNvPr>
          <p:cNvSpPr>
            <a:spLocks noGrp="1"/>
          </p:cNvSpPr>
          <p:nvPr>
            <p:ph type="title" idx="4294967295"/>
          </p:nvPr>
        </p:nvSpPr>
        <p:spPr/>
        <p:txBody>
          <a:bodyPr/>
          <a:lstStyle/>
          <a:p>
            <a:r>
              <a:rPr lang="en-US" altLang="en-US">
                <a:ea typeface="ＭＳ Ｐゴシック" panose="020B0600070205080204" pitchFamily="34" charset="-128"/>
              </a:rPr>
              <a:t>ICS</a:t>
            </a:r>
          </a:p>
        </p:txBody>
      </p:sp>
      <p:sp>
        <p:nvSpPr>
          <p:cNvPr id="345090" name="Rectangle 2">
            <a:extLst>
              <a:ext uri="{FF2B5EF4-FFF2-40B4-BE49-F238E27FC236}">
                <a16:creationId xmlns:a16="http://schemas.microsoft.com/office/drawing/2014/main" id="{EE0334AD-6488-3E29-77A5-417AC49A69F9}"/>
              </a:ext>
            </a:extLst>
          </p:cNvPr>
          <p:cNvSpPr>
            <a:spLocks noChangeArrowheads="1"/>
          </p:cNvSpPr>
          <p:nvPr/>
        </p:nvSpPr>
        <p:spPr bwMode="auto">
          <a:xfrm>
            <a:off x="0" y="4576763"/>
            <a:ext cx="9144000" cy="17367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r>
              <a:rPr lang="en-US" altLang="en-US" sz="3600" b="1">
                <a:solidFill>
                  <a:schemeClr val="bg1"/>
                </a:solidFill>
                <a:latin typeface="Arial Bold" pitchFamily="-107" charset="0"/>
              </a:rPr>
              <a:t>• Christian school began in 1993</a:t>
            </a:r>
          </a:p>
          <a:p>
            <a:r>
              <a:rPr lang="en-US" altLang="en-US" sz="3600" b="1">
                <a:solidFill>
                  <a:schemeClr val="bg1"/>
                </a:solidFill>
                <a:latin typeface="Arial Bold" pitchFamily="-107" charset="0"/>
              </a:rPr>
              <a:t>• 13 students </a:t>
            </a:r>
          </a:p>
          <a:p>
            <a:r>
              <a:rPr lang="en-US" altLang="en-US" sz="3600" b="1">
                <a:solidFill>
                  <a:schemeClr val="bg1"/>
                </a:solidFill>
                <a:latin typeface="Arial Bold" pitchFamily="-107" charset="0"/>
              </a:rPr>
              <a:t>• S$23,000/mo. lease signed with S$1000</a:t>
            </a:r>
          </a:p>
        </p:txBody>
      </p:sp>
      <p:pic>
        <p:nvPicPr>
          <p:cNvPr id="77828" name="Picture 3">
            <a:extLst>
              <a:ext uri="{FF2B5EF4-FFF2-40B4-BE49-F238E27FC236}">
                <a16:creationId xmlns:a16="http://schemas.microsoft.com/office/drawing/2014/main" id="{307FDF43-9872-BEFC-989C-2C746EB84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98" b="28767"/>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CB74F82-66E3-5094-CC87-976DED61C3D0}"/>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24579" name="Picture 3" descr="ATT889.jpg">
            <a:extLst>
              <a:ext uri="{FF2B5EF4-FFF2-40B4-BE49-F238E27FC236}">
                <a16:creationId xmlns:a16="http://schemas.microsoft.com/office/drawing/2014/main" id="{9F12C133-8789-01D9-DB88-10B9FEADF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845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9BEF612-3ED3-786C-477E-A7FA7E1A5861}"/>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8A2008D9-2EC8-B693-07A5-D77021363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C1C4E986-180C-AA91-D5C1-2D97A77A6363}"/>
              </a:ext>
            </a:extLst>
          </p:cNvPr>
          <p:cNvSpPr>
            <a:spLocks noGrp="1" noChangeArrowheads="1"/>
          </p:cNvSpPr>
          <p:nvPr>
            <p:ph type="title"/>
          </p:nvPr>
        </p:nvSpPr>
        <p:spPr>
          <a:xfrm>
            <a:off x="0" y="0"/>
            <a:ext cx="8915400" cy="2743200"/>
          </a:xfrm>
          <a:effectLst>
            <a:outerShdw blurRad="63500" dist="35921" dir="2700000" algn="ctr" rotWithShape="0">
              <a:schemeClr val="tx1">
                <a:alpha val="74997"/>
              </a:schemeClr>
            </a:outerShdw>
          </a:effectLst>
        </p:spPr>
        <p:txBody>
          <a:bodyPr/>
          <a:lstStyle/>
          <a:p>
            <a:pPr algn="r" eaLnBrk="1" hangingPunct="1"/>
            <a:r>
              <a:rPr lang="en-US" altLang="en-US" sz="5400" b="1">
                <a:solidFill>
                  <a:schemeClr val="bg1"/>
                </a:solidFill>
                <a:ea typeface="ＭＳ Ｐゴシック" panose="020B0600070205080204" pitchFamily="34" charset="-128"/>
              </a:rPr>
              <a:t>III. </a:t>
            </a:r>
            <a:r>
              <a:rPr lang="en-US" altLang="en-US" sz="5400" b="1">
                <a:solidFill>
                  <a:schemeClr val="bg1"/>
                </a:solidFill>
                <a:latin typeface="Times" pitchFamily="-107" charset="0"/>
                <a:ea typeface="ＭＳ Ｐゴシック" panose="020B0600070205080204" pitchFamily="34" charset="-128"/>
              </a:rPr>
              <a:t>Doing crazy things shows you’re fitting into His </a:t>
            </a:r>
            <a:r>
              <a:rPr lang="en-US" altLang="en-US" sz="5400" b="1">
                <a:solidFill>
                  <a:srgbClr val="CCFF33"/>
                </a:solidFill>
                <a:latin typeface="Times" pitchFamily="-107" charset="0"/>
                <a:ea typeface="ＭＳ Ｐゴシック" panose="020B0600070205080204" pitchFamily="34" charset="-128"/>
              </a:rPr>
              <a:t>plans </a:t>
            </a:r>
            <a:r>
              <a:rPr lang="en-US" altLang="en-US" sz="5400" b="1">
                <a:solidFill>
                  <a:schemeClr val="bg1"/>
                </a:solidFill>
                <a:latin typeface="Times" pitchFamily="-107" charset="0"/>
                <a:ea typeface="ＭＳ Ｐゴシック" panose="020B0600070205080204" pitchFamily="34" charset="-128"/>
              </a:rPr>
              <a:t>(13-44)</a:t>
            </a:r>
            <a:endParaRPr lang="en-US" altLang="en-US" sz="5400">
              <a:solidFill>
                <a:schemeClr val="bg1"/>
              </a:solidFill>
              <a:ea typeface="ＭＳ Ｐゴシック" panose="020B0600070205080204" pitchFamily="34" charset="-128"/>
            </a:endParaRPr>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2F95FD14-A229-2832-78BF-F9B6CFE2D979}"/>
              </a:ext>
            </a:extLst>
          </p:cNvPr>
          <p:cNvSpPr>
            <a:spLocks noChangeArrowheads="1"/>
          </p:cNvSpPr>
          <p:nvPr/>
        </p:nvSpPr>
        <p:spPr bwMode="auto">
          <a:xfrm>
            <a:off x="381000" y="0"/>
            <a:ext cx="8229600" cy="1143000"/>
          </a:xfrm>
          <a:prstGeom prst="rect">
            <a:avLst/>
          </a:prstGeom>
          <a:noFill/>
          <a:ln w="9525">
            <a:noFill/>
            <a:miter lim="800000"/>
            <a:headEnd/>
            <a:tailEnd/>
          </a:ln>
          <a:effectLst/>
        </p:spPr>
        <p:txBody>
          <a:bodyPr anchor="ctr"/>
          <a:lstStyle/>
          <a:p>
            <a:pPr algn="ctr">
              <a:defRPr/>
            </a:pPr>
            <a:endParaRPr lang="en-US" sz="4400" dirty="0">
              <a:solidFill>
                <a:schemeClr val="tx2"/>
              </a:solidFill>
              <a:effectLst>
                <a:outerShdw blurRad="38100" dist="38100" dir="2700000" algn="tl">
                  <a:srgbClr val="FFFFFF"/>
                </a:outerShdw>
              </a:effectLst>
              <a:latin typeface="Times New Roman" pitchFamily="-112" charset="0"/>
              <a:ea typeface="+mn-ea"/>
            </a:endParaRPr>
          </a:p>
        </p:txBody>
      </p:sp>
      <p:sp>
        <p:nvSpPr>
          <p:cNvPr id="83971" name="Freeform 3">
            <a:extLst>
              <a:ext uri="{FF2B5EF4-FFF2-40B4-BE49-F238E27FC236}">
                <a16:creationId xmlns:a16="http://schemas.microsoft.com/office/drawing/2014/main" id="{9898BD96-9B1C-7EDB-D891-8C923925926C}"/>
              </a:ext>
            </a:extLst>
          </p:cNvPr>
          <p:cNvSpPr>
            <a:spLocks/>
          </p:cNvSpPr>
          <p:nvPr/>
        </p:nvSpPr>
        <p:spPr bwMode="auto">
          <a:xfrm>
            <a:off x="0" y="2473325"/>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72" name="Freeform 4">
            <a:extLst>
              <a:ext uri="{FF2B5EF4-FFF2-40B4-BE49-F238E27FC236}">
                <a16:creationId xmlns:a16="http://schemas.microsoft.com/office/drawing/2014/main" id="{868A3C9D-7676-1426-545F-E821629392F3}"/>
              </a:ext>
            </a:extLst>
          </p:cNvPr>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066"/>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73" name="Freeform 5">
            <a:extLst>
              <a:ext uri="{FF2B5EF4-FFF2-40B4-BE49-F238E27FC236}">
                <a16:creationId xmlns:a16="http://schemas.microsoft.com/office/drawing/2014/main" id="{941120C7-789F-164B-8263-6A9D5A26CB1F}"/>
              </a:ext>
            </a:extLst>
          </p:cNvPr>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74" name="Text Box 6">
            <a:extLst>
              <a:ext uri="{FF2B5EF4-FFF2-40B4-BE49-F238E27FC236}">
                <a16:creationId xmlns:a16="http://schemas.microsoft.com/office/drawing/2014/main" id="{E93B8D8A-812D-7C54-5570-6D49BABC45C4}"/>
              </a:ext>
            </a:extLst>
          </p:cNvPr>
          <p:cNvSpPr txBox="1">
            <a:spLocks noChangeArrowheads="1"/>
          </p:cNvSpPr>
          <p:nvPr/>
        </p:nvSpPr>
        <p:spPr bwMode="auto">
          <a:xfrm>
            <a:off x="152400" y="3124200"/>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US" sz="2000" b="1">
                <a:solidFill>
                  <a:schemeClr val="bg1"/>
                </a:solidFill>
                <a:latin typeface="Times" pitchFamily="-107" charset="0"/>
              </a:rPr>
              <a:t>Mediterranean</a:t>
            </a:r>
          </a:p>
          <a:p>
            <a:pPr algn="ctr" eaLnBrk="1" hangingPunct="1">
              <a:spcBef>
                <a:spcPct val="50000"/>
              </a:spcBef>
            </a:pPr>
            <a:r>
              <a:rPr lang="en-US" altLang="en-US" sz="2000" b="1">
                <a:solidFill>
                  <a:schemeClr val="bg1"/>
                </a:solidFill>
                <a:latin typeface="Times" pitchFamily="-107" charset="0"/>
              </a:rPr>
              <a:t>Sea</a:t>
            </a:r>
            <a:endParaRPr lang="en-US" altLang="en-US" sz="2400">
              <a:solidFill>
                <a:schemeClr val="bg1"/>
              </a:solidFill>
              <a:latin typeface="Times" pitchFamily="-107" charset="0"/>
            </a:endParaRPr>
          </a:p>
        </p:txBody>
      </p:sp>
      <p:sp>
        <p:nvSpPr>
          <p:cNvPr id="350215" name="Text Box 7">
            <a:extLst>
              <a:ext uri="{FF2B5EF4-FFF2-40B4-BE49-F238E27FC236}">
                <a16:creationId xmlns:a16="http://schemas.microsoft.com/office/drawing/2014/main" id="{7B5CE643-DF42-6E9A-4DD5-F7C44A3D4D2F}"/>
              </a:ext>
            </a:extLst>
          </p:cNvPr>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Syria</a:t>
            </a:r>
            <a:endParaRPr lang="en-US" altLang="en-US" sz="2400">
              <a:effectLst>
                <a:outerShdw blurRad="38100" dist="38100" dir="2700000" algn="tl">
                  <a:srgbClr val="FFFFFF"/>
                </a:outerShdw>
              </a:effectLst>
              <a:latin typeface="Times" pitchFamily="-107" charset="0"/>
            </a:endParaRPr>
          </a:p>
        </p:txBody>
      </p:sp>
      <p:sp>
        <p:nvSpPr>
          <p:cNvPr id="350216" name="Text Box 8">
            <a:extLst>
              <a:ext uri="{FF2B5EF4-FFF2-40B4-BE49-F238E27FC236}">
                <a16:creationId xmlns:a16="http://schemas.microsoft.com/office/drawing/2014/main" id="{ED730958-BEC4-F53E-379B-24684767AF5C}"/>
              </a:ext>
            </a:extLst>
          </p:cNvPr>
          <p:cNvSpPr txBox="1">
            <a:spLocks noChangeArrowheads="1"/>
          </p:cNvSpPr>
          <p:nvPr/>
        </p:nvSpPr>
        <p:spPr bwMode="auto">
          <a:xfrm>
            <a:off x="0" y="5791200"/>
            <a:ext cx="14478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Egypt</a:t>
            </a:r>
            <a:endParaRPr lang="en-US" altLang="en-US" sz="2400">
              <a:effectLst>
                <a:outerShdw blurRad="38100" dist="38100" dir="2700000" algn="tl">
                  <a:srgbClr val="FFFFFF"/>
                </a:outerShdw>
              </a:effectLst>
              <a:latin typeface="Times" pitchFamily="-107" charset="0"/>
            </a:endParaRPr>
          </a:p>
        </p:txBody>
      </p:sp>
      <p:sp>
        <p:nvSpPr>
          <p:cNvPr id="83977" name="Freeform 9">
            <a:extLst>
              <a:ext uri="{FF2B5EF4-FFF2-40B4-BE49-F238E27FC236}">
                <a16:creationId xmlns:a16="http://schemas.microsoft.com/office/drawing/2014/main" id="{73F4FFFA-D03C-8E07-C1FB-B3C5EFDA24C8}"/>
              </a:ext>
            </a:extLst>
          </p:cNvPr>
          <p:cNvSpPr>
            <a:spLocks/>
          </p:cNvSpPr>
          <p:nvPr/>
        </p:nvSpPr>
        <p:spPr bwMode="auto">
          <a:xfrm>
            <a:off x="2438400" y="6003925"/>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78" name="Freeform 10">
            <a:extLst>
              <a:ext uri="{FF2B5EF4-FFF2-40B4-BE49-F238E27FC236}">
                <a16:creationId xmlns:a16="http://schemas.microsoft.com/office/drawing/2014/main" id="{AC7C0F29-549F-AEE1-C1E7-A3BAB2F74BAF}"/>
              </a:ext>
            </a:extLst>
          </p:cNvPr>
          <p:cNvSpPr>
            <a:spLocks/>
          </p:cNvSpPr>
          <p:nvPr/>
        </p:nvSpPr>
        <p:spPr bwMode="auto">
          <a:xfrm rot="-1060246">
            <a:off x="1524000" y="6130925"/>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nvGrpSpPr>
          <p:cNvPr id="83979" name="Group 11">
            <a:extLst>
              <a:ext uri="{FF2B5EF4-FFF2-40B4-BE49-F238E27FC236}">
                <a16:creationId xmlns:a16="http://schemas.microsoft.com/office/drawing/2014/main" id="{564560E8-B94F-3E8B-6FBB-D59880B8573D}"/>
              </a:ext>
            </a:extLst>
          </p:cNvPr>
          <p:cNvGrpSpPr>
            <a:grpSpLocks/>
          </p:cNvGrpSpPr>
          <p:nvPr/>
        </p:nvGrpSpPr>
        <p:grpSpPr bwMode="auto">
          <a:xfrm>
            <a:off x="3330575" y="1193800"/>
            <a:ext cx="5203825" cy="4292600"/>
            <a:chOff x="2002" y="992"/>
            <a:chExt cx="3278" cy="2704"/>
          </a:xfrm>
        </p:grpSpPr>
        <p:sp>
          <p:nvSpPr>
            <p:cNvPr id="83999" name="Freeform 12">
              <a:extLst>
                <a:ext uri="{FF2B5EF4-FFF2-40B4-BE49-F238E27FC236}">
                  <a16:creationId xmlns:a16="http://schemas.microsoft.com/office/drawing/2014/main" id="{94855297-91D6-3B1E-4D0F-6996AE67C08A}"/>
                </a:ext>
              </a:extLst>
            </p:cNvPr>
            <p:cNvSpPr>
              <a:spLocks/>
            </p:cNvSpPr>
            <p:nvPr/>
          </p:nvSpPr>
          <p:spPr bwMode="auto">
            <a:xfrm>
              <a:off x="3474" y="1152"/>
              <a:ext cx="1806" cy="2544"/>
            </a:xfrm>
            <a:custGeom>
              <a:avLst/>
              <a:gdLst>
                <a:gd name="T0" fmla="*/ 3805 w 1556"/>
                <a:gd name="T1" fmla="*/ 8224 h 2012"/>
                <a:gd name="T2" fmla="*/ 3296 w 1556"/>
                <a:gd name="T3" fmla="*/ 7799 h 2012"/>
                <a:gd name="T4" fmla="*/ 3077 w 1556"/>
                <a:gd name="T5" fmla="*/ 7556 h 2012"/>
                <a:gd name="T6" fmla="*/ 3043 w 1556"/>
                <a:gd name="T7" fmla="*/ 7074 h 2012"/>
                <a:gd name="T8" fmla="*/ 2935 w 1556"/>
                <a:gd name="T9" fmla="*/ 6952 h 2012"/>
                <a:gd name="T10" fmla="*/ 2717 w 1556"/>
                <a:gd name="T11" fmla="*/ 6650 h 2012"/>
                <a:gd name="T12" fmla="*/ 2608 w 1556"/>
                <a:gd name="T13" fmla="*/ 6284 h 2012"/>
                <a:gd name="T14" fmla="*/ 2391 w 1556"/>
                <a:gd name="T15" fmla="*/ 5682 h 2012"/>
                <a:gd name="T16" fmla="*/ 2356 w 1556"/>
                <a:gd name="T17" fmla="*/ 5498 h 2012"/>
                <a:gd name="T18" fmla="*/ 2136 w 1556"/>
                <a:gd name="T19" fmla="*/ 5316 h 2012"/>
                <a:gd name="T20" fmla="*/ 1775 w 1556"/>
                <a:gd name="T21" fmla="*/ 3741 h 2012"/>
                <a:gd name="T22" fmla="*/ 1663 w 1556"/>
                <a:gd name="T23" fmla="*/ 3505 h 2012"/>
                <a:gd name="T24" fmla="*/ 1595 w 1556"/>
                <a:gd name="T25" fmla="*/ 3319 h 2012"/>
                <a:gd name="T26" fmla="*/ 1375 w 1556"/>
                <a:gd name="T27" fmla="*/ 3076 h 2012"/>
                <a:gd name="T28" fmla="*/ 980 w 1556"/>
                <a:gd name="T29" fmla="*/ 2592 h 2012"/>
                <a:gd name="T30" fmla="*/ 797 w 1556"/>
                <a:gd name="T31" fmla="*/ 2230 h 2012"/>
                <a:gd name="T32" fmla="*/ 653 w 1556"/>
                <a:gd name="T33" fmla="*/ 1622 h 2012"/>
                <a:gd name="T34" fmla="*/ 506 w 1556"/>
                <a:gd name="T35" fmla="*/ 1263 h 2012"/>
                <a:gd name="T36" fmla="*/ 325 w 1556"/>
                <a:gd name="T37" fmla="*/ 598 h 2012"/>
                <a:gd name="T38" fmla="*/ 0 w 1556"/>
                <a:gd name="T39" fmla="*/ 171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4000" name="Freeform 13">
              <a:extLst>
                <a:ext uri="{FF2B5EF4-FFF2-40B4-BE49-F238E27FC236}">
                  <a16:creationId xmlns:a16="http://schemas.microsoft.com/office/drawing/2014/main" id="{B8451731-EA51-3E7E-7541-D6AB62EE0DAC}"/>
                </a:ext>
              </a:extLst>
            </p:cNvPr>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sp>
        <p:nvSpPr>
          <p:cNvPr id="83980" name="Freeform 14">
            <a:extLst>
              <a:ext uri="{FF2B5EF4-FFF2-40B4-BE49-F238E27FC236}">
                <a16:creationId xmlns:a16="http://schemas.microsoft.com/office/drawing/2014/main" id="{307F793F-F00E-1F78-280E-3FAE8AB56675}"/>
              </a:ext>
            </a:extLst>
          </p:cNvPr>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81" name="Freeform 15">
            <a:extLst>
              <a:ext uri="{FF2B5EF4-FFF2-40B4-BE49-F238E27FC236}">
                <a16:creationId xmlns:a16="http://schemas.microsoft.com/office/drawing/2014/main" id="{947C5FD7-E92C-1ECC-4994-615DDFC4DBCF}"/>
              </a:ext>
            </a:extLst>
          </p:cNvPr>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82" name="Freeform 16">
            <a:extLst>
              <a:ext uri="{FF2B5EF4-FFF2-40B4-BE49-F238E27FC236}">
                <a16:creationId xmlns:a16="http://schemas.microsoft.com/office/drawing/2014/main" id="{406A4B62-2230-2A02-71E1-E0ADA8F6D690}"/>
              </a:ext>
            </a:extLst>
          </p:cNvPr>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83" name="Freeform 17">
            <a:extLst>
              <a:ext uri="{FF2B5EF4-FFF2-40B4-BE49-F238E27FC236}">
                <a16:creationId xmlns:a16="http://schemas.microsoft.com/office/drawing/2014/main" id="{638E4873-B6A7-AFD9-0B44-2C68CE3A9D6F}"/>
              </a:ext>
            </a:extLst>
          </p:cNvPr>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nvGrpSpPr>
          <p:cNvPr id="83984" name="Group 18">
            <a:extLst>
              <a:ext uri="{FF2B5EF4-FFF2-40B4-BE49-F238E27FC236}">
                <a16:creationId xmlns:a16="http://schemas.microsoft.com/office/drawing/2014/main" id="{B985C998-08D0-E2E4-941F-BA5680187193}"/>
              </a:ext>
            </a:extLst>
          </p:cNvPr>
          <p:cNvGrpSpPr>
            <a:grpSpLocks/>
          </p:cNvGrpSpPr>
          <p:nvPr/>
        </p:nvGrpSpPr>
        <p:grpSpPr bwMode="auto">
          <a:xfrm>
            <a:off x="2574925" y="4038600"/>
            <a:ext cx="168275" cy="1227138"/>
            <a:chOff x="1046" y="2763"/>
            <a:chExt cx="106" cy="773"/>
          </a:xfrm>
        </p:grpSpPr>
        <p:sp>
          <p:nvSpPr>
            <p:cNvPr id="83996" name="Freeform 19">
              <a:extLst>
                <a:ext uri="{FF2B5EF4-FFF2-40B4-BE49-F238E27FC236}">
                  <a16:creationId xmlns:a16="http://schemas.microsoft.com/office/drawing/2014/main" id="{3A30AEDF-3497-EA2F-A37B-EF6B3755368A}"/>
                </a:ext>
              </a:extLst>
            </p:cNvPr>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97" name="Freeform 20">
              <a:extLst>
                <a:ext uri="{FF2B5EF4-FFF2-40B4-BE49-F238E27FC236}">
                  <a16:creationId xmlns:a16="http://schemas.microsoft.com/office/drawing/2014/main" id="{AD416217-74DB-6D1F-352A-FA2954045831}"/>
                </a:ext>
              </a:extLst>
            </p:cNvPr>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98" name="Freeform 21">
              <a:extLst>
                <a:ext uri="{FF2B5EF4-FFF2-40B4-BE49-F238E27FC236}">
                  <a16:creationId xmlns:a16="http://schemas.microsoft.com/office/drawing/2014/main" id="{48E4977F-CB66-2AFC-A361-8E4E77D245BA}"/>
                </a:ext>
              </a:extLst>
            </p:cNvPr>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sp>
        <p:nvSpPr>
          <p:cNvPr id="350230" name="Text Box 22">
            <a:extLst>
              <a:ext uri="{FF2B5EF4-FFF2-40B4-BE49-F238E27FC236}">
                <a16:creationId xmlns:a16="http://schemas.microsoft.com/office/drawing/2014/main" id="{74F40362-08CC-BCCB-0AE9-02EB09AC8B30}"/>
              </a:ext>
            </a:extLst>
          </p:cNvPr>
          <p:cNvSpPr txBox="1">
            <a:spLocks noChangeArrowheads="1"/>
          </p:cNvSpPr>
          <p:nvPr/>
        </p:nvSpPr>
        <p:spPr bwMode="auto">
          <a:xfrm>
            <a:off x="2286000" y="3962400"/>
            <a:ext cx="12192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Israel</a:t>
            </a:r>
            <a:endParaRPr lang="en-US" altLang="en-US" sz="2400">
              <a:effectLst>
                <a:outerShdw blurRad="38100" dist="38100" dir="2700000" algn="tl">
                  <a:srgbClr val="FFFFFF"/>
                </a:outerShdw>
              </a:effectLst>
              <a:latin typeface="Times" pitchFamily="-107" charset="0"/>
            </a:endParaRPr>
          </a:p>
        </p:txBody>
      </p:sp>
      <p:sp>
        <p:nvSpPr>
          <p:cNvPr id="83986" name="Freeform 23">
            <a:extLst>
              <a:ext uri="{FF2B5EF4-FFF2-40B4-BE49-F238E27FC236}">
                <a16:creationId xmlns:a16="http://schemas.microsoft.com/office/drawing/2014/main" id="{4CB4613B-AD3F-67EB-4995-EF9A89570981}"/>
              </a:ext>
            </a:extLst>
          </p:cNvPr>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87" name="Text Box 24">
            <a:extLst>
              <a:ext uri="{FF2B5EF4-FFF2-40B4-BE49-F238E27FC236}">
                <a16:creationId xmlns:a16="http://schemas.microsoft.com/office/drawing/2014/main" id="{E3E6A3D8-5E8C-7462-FDD5-C0B0416DF190}"/>
              </a:ext>
            </a:extLst>
          </p:cNvPr>
          <p:cNvSpPr txBox="1">
            <a:spLocks noChangeArrowheads="1"/>
          </p:cNvSpPr>
          <p:nvPr/>
        </p:nvSpPr>
        <p:spPr bwMode="auto">
          <a:xfrm>
            <a:off x="8153400" y="5673725"/>
            <a:ext cx="1066800" cy="854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US" sz="2000" b="1">
                <a:solidFill>
                  <a:schemeClr val="bg1"/>
                </a:solidFill>
                <a:latin typeface="Times" pitchFamily="-107" charset="0"/>
              </a:rPr>
              <a:t>Persian</a:t>
            </a:r>
          </a:p>
          <a:p>
            <a:pPr algn="ctr" eaLnBrk="1" hangingPunct="1">
              <a:spcBef>
                <a:spcPct val="50000"/>
              </a:spcBef>
            </a:pPr>
            <a:r>
              <a:rPr lang="en-US" altLang="en-US" sz="2000" b="1">
                <a:solidFill>
                  <a:schemeClr val="bg1"/>
                </a:solidFill>
                <a:latin typeface="Times" pitchFamily="-107" charset="0"/>
              </a:rPr>
              <a:t>Gulf</a:t>
            </a:r>
            <a:endParaRPr lang="en-US" altLang="en-US" sz="2400">
              <a:solidFill>
                <a:schemeClr val="bg1"/>
              </a:solidFill>
              <a:latin typeface="Times" pitchFamily="-107" charset="0"/>
            </a:endParaRPr>
          </a:p>
        </p:txBody>
      </p:sp>
      <p:sp>
        <p:nvSpPr>
          <p:cNvPr id="83988" name="Freeform 25">
            <a:extLst>
              <a:ext uri="{FF2B5EF4-FFF2-40B4-BE49-F238E27FC236}">
                <a16:creationId xmlns:a16="http://schemas.microsoft.com/office/drawing/2014/main" id="{91D0C7A5-45BD-CDB6-7337-86B21A53F0A0}"/>
              </a:ext>
            </a:extLst>
          </p:cNvPr>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89" name="AutoShape 26">
            <a:extLst>
              <a:ext uri="{FF2B5EF4-FFF2-40B4-BE49-F238E27FC236}">
                <a16:creationId xmlns:a16="http://schemas.microsoft.com/office/drawing/2014/main" id="{718EBA7A-25C2-AA58-6E3C-FD227387BEE6}"/>
              </a:ext>
            </a:extLst>
          </p:cNvPr>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50235" name="Text Box 27">
            <a:extLst>
              <a:ext uri="{FF2B5EF4-FFF2-40B4-BE49-F238E27FC236}">
                <a16:creationId xmlns:a16="http://schemas.microsoft.com/office/drawing/2014/main" id="{6B354B04-3CB0-BFFF-96D5-37AAEA1B8458}"/>
              </a:ext>
            </a:extLst>
          </p:cNvPr>
          <p:cNvSpPr txBox="1">
            <a:spLocks noChangeArrowheads="1"/>
          </p:cNvSpPr>
          <p:nvPr/>
        </p:nvSpPr>
        <p:spPr bwMode="auto">
          <a:xfrm>
            <a:off x="2133600" y="4495800"/>
            <a:ext cx="12954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Judah</a:t>
            </a:r>
            <a:endParaRPr lang="en-US" altLang="en-US" sz="2400">
              <a:effectLst>
                <a:outerShdw blurRad="38100" dist="38100" dir="2700000" algn="tl">
                  <a:srgbClr val="FFFFFF"/>
                </a:outerShdw>
              </a:effectLst>
              <a:latin typeface="Times" pitchFamily="-107" charset="0"/>
            </a:endParaRPr>
          </a:p>
        </p:txBody>
      </p:sp>
      <p:sp>
        <p:nvSpPr>
          <p:cNvPr id="350236" name="AutoShape 28">
            <a:extLst>
              <a:ext uri="{FF2B5EF4-FFF2-40B4-BE49-F238E27FC236}">
                <a16:creationId xmlns:a16="http://schemas.microsoft.com/office/drawing/2014/main" id="{6279A7F4-5565-D86C-C7B6-56F9E2429021}"/>
              </a:ext>
            </a:extLst>
          </p:cNvPr>
          <p:cNvSpPr>
            <a:spLocks noChangeArrowheads="1"/>
          </p:cNvSpPr>
          <p:nvPr/>
        </p:nvSpPr>
        <p:spPr bwMode="auto">
          <a:xfrm rot="-1555194" flipH="1" flipV="1">
            <a:off x="3303588" y="3852863"/>
            <a:ext cx="1657350" cy="990600"/>
          </a:xfrm>
          <a:prstGeom prst="rightArrow">
            <a:avLst>
              <a:gd name="adj1" fmla="val 50000"/>
              <a:gd name="adj2" fmla="val 41827"/>
            </a:avLst>
          </a:prstGeom>
          <a:solidFill>
            <a:schemeClr val="accent1"/>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83992" name="Freeform 29">
            <a:extLst>
              <a:ext uri="{FF2B5EF4-FFF2-40B4-BE49-F238E27FC236}">
                <a16:creationId xmlns:a16="http://schemas.microsoft.com/office/drawing/2014/main" id="{C189C544-A8BD-9E15-5F59-AEDA6BD20B89}"/>
              </a:ext>
            </a:extLst>
          </p:cNvPr>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350238" name="Text Box 30">
            <a:extLst>
              <a:ext uri="{FF2B5EF4-FFF2-40B4-BE49-F238E27FC236}">
                <a16:creationId xmlns:a16="http://schemas.microsoft.com/office/drawing/2014/main" id="{15A0DD6A-1FE4-1082-2D5C-C8711267DDF3}"/>
              </a:ext>
            </a:extLst>
          </p:cNvPr>
          <p:cNvSpPr txBox="1">
            <a:spLocks noChangeArrowheads="1"/>
          </p:cNvSpPr>
          <p:nvPr/>
        </p:nvSpPr>
        <p:spPr bwMode="auto">
          <a:xfrm>
            <a:off x="4800600" y="3505200"/>
            <a:ext cx="2057400" cy="701675"/>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b="1">
                <a:solidFill>
                  <a:schemeClr val="bg1"/>
                </a:solidFill>
                <a:latin typeface="Times" pitchFamily="-107" charset="0"/>
              </a:rPr>
              <a:t>Babylon</a:t>
            </a:r>
            <a:endParaRPr lang="en-US" altLang="en-US" sz="2800" b="1">
              <a:effectLst>
                <a:outerShdw blurRad="38100" dist="38100" dir="2700000" algn="tl">
                  <a:srgbClr val="FFFFFF"/>
                </a:outerShdw>
              </a:effectLst>
              <a:latin typeface="Times" pitchFamily="-107" charset="0"/>
            </a:endParaRPr>
          </a:p>
        </p:txBody>
      </p:sp>
      <p:sp>
        <p:nvSpPr>
          <p:cNvPr id="350239" name="Text Box 31">
            <a:extLst>
              <a:ext uri="{FF2B5EF4-FFF2-40B4-BE49-F238E27FC236}">
                <a16:creationId xmlns:a16="http://schemas.microsoft.com/office/drawing/2014/main" id="{8182E104-F62E-CC5C-8488-EA7D58C6B49A}"/>
              </a:ext>
            </a:extLst>
          </p:cNvPr>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pitchFamily="-107" charset="0"/>
              </a:rPr>
              <a:t>538 </a:t>
            </a:r>
            <a:r>
              <a:rPr lang="en-US" altLang="en-US" sz="2400" b="1">
                <a:solidFill>
                  <a:schemeClr val="bg1"/>
                </a:solidFill>
                <a:latin typeface="Times" pitchFamily="-107" charset="0"/>
              </a:rPr>
              <a:t>BC</a:t>
            </a:r>
            <a:endParaRPr lang="en-US" altLang="en-US" sz="2400">
              <a:effectLst>
                <a:outerShdw blurRad="38100" dist="38100" dir="2700000" algn="tl">
                  <a:srgbClr val="FFFFFF"/>
                </a:outerShdw>
              </a:effectLst>
              <a:latin typeface="Times" pitchFamily="-107" charset="0"/>
            </a:endParaRPr>
          </a:p>
        </p:txBody>
      </p:sp>
      <p:sp>
        <p:nvSpPr>
          <p:cNvPr id="32" name="Title 31">
            <a:extLst>
              <a:ext uri="{FF2B5EF4-FFF2-40B4-BE49-F238E27FC236}">
                <a16:creationId xmlns:a16="http://schemas.microsoft.com/office/drawing/2014/main" id="{F35A0482-3B7E-AF65-8D5A-6125BE5DAA9B}"/>
              </a:ext>
            </a:extLst>
          </p:cNvPr>
          <p:cNvSpPr>
            <a:spLocks noGrp="1"/>
          </p:cNvSpPr>
          <p:nvPr>
            <p:ph type="title" idx="4294967295"/>
          </p:nvPr>
        </p:nvSpPr>
        <p:spPr>
          <a:xfrm>
            <a:off x="685800" y="76200"/>
            <a:ext cx="7772400" cy="1143000"/>
          </a:xfrm>
        </p:spPr>
        <p:txBody>
          <a:bodyPr/>
          <a:lstStyle/>
          <a:p>
            <a:r>
              <a:rPr lang="en-US" altLang="en-US" sz="6000" b="1">
                <a:solidFill>
                  <a:srgbClr val="CCFF33"/>
                </a:solidFill>
                <a:ea typeface="ＭＳ Ｐゴシック" panose="020B0600070205080204" pitchFamily="34" charset="-128"/>
              </a:rPr>
              <a:t>Return from Babylon</a:t>
            </a:r>
            <a:endParaRPr lang="en-US" altLang="en-US">
              <a:ea typeface="ＭＳ Ｐゴシック" panose="020B0600070205080204" pitchFamily="34"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0236"/>
                                        </p:tgtEl>
                                        <p:attrNameLst>
                                          <p:attrName>style.visibility</p:attrName>
                                        </p:attrNameLst>
                                      </p:cBhvr>
                                      <p:to>
                                        <p:strVal val="visible"/>
                                      </p:to>
                                    </p:set>
                                  </p:childTnLst>
                                </p:cTn>
                              </p:par>
                            </p:childTnLst>
                          </p:cTn>
                        </p:par>
                        <p:par>
                          <p:cTn id="7" fill="hold" nodeType="afterGroup">
                            <p:stCondLst>
                              <p:cond delay="2500"/>
                            </p:stCondLst>
                            <p:childTnLst>
                              <p:par>
                                <p:cTn id="8" presetID="9" presetClass="entr" presetSubtype="0" fill="hold" grpId="0" nodeType="afterEffect">
                                  <p:stCondLst>
                                    <p:cond delay="0"/>
                                  </p:stCondLst>
                                  <p:childTnLst>
                                    <p:set>
                                      <p:cBhvr>
                                        <p:cTn id="9" dur="1" fill="hold">
                                          <p:stCondLst>
                                            <p:cond delay="0"/>
                                          </p:stCondLst>
                                        </p:cTn>
                                        <p:tgtEl>
                                          <p:spTgt spid="350239"/>
                                        </p:tgtEl>
                                        <p:attrNameLst>
                                          <p:attrName>style.visibility</p:attrName>
                                        </p:attrNameLst>
                                      </p:cBhvr>
                                      <p:to>
                                        <p:strVal val="visible"/>
                                      </p:to>
                                    </p:set>
                                    <p:animEffect transition="in" filter="dissolve">
                                      <p:cBhvr>
                                        <p:cTn id="10" dur="500"/>
                                        <p:tgtEl>
                                          <p:spTgt spid="35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6" grpId="0" animBg="1"/>
      <p:bldP spid="3502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88F2BA7D-4228-3884-C9A5-9341D25B6308}"/>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itle 8">
            <a:extLst>
              <a:ext uri="{FF2B5EF4-FFF2-40B4-BE49-F238E27FC236}">
                <a16:creationId xmlns:a16="http://schemas.microsoft.com/office/drawing/2014/main" id="{2FE1F837-7E7A-91B0-02C5-5FFE186A0288}"/>
              </a:ext>
            </a:extLst>
          </p:cNvPr>
          <p:cNvSpPr>
            <a:spLocks noGrp="1"/>
          </p:cNvSpPr>
          <p:nvPr>
            <p:ph type="title" idx="4294967295"/>
          </p:nvPr>
        </p:nvSpPr>
        <p:spPr>
          <a:xfrm>
            <a:off x="685800" y="1828800"/>
            <a:ext cx="7772400" cy="1143000"/>
          </a:xfrm>
        </p:spPr>
        <p:txBody>
          <a:bodyPr/>
          <a:lstStyle/>
          <a:p>
            <a:r>
              <a:rPr lang="en-US" altLang="en-US">
                <a:ea typeface="ＭＳ Ｐゴシック" panose="020B0600070205080204" pitchFamily="34" charset="-128"/>
              </a:rPr>
              <a:t>SBC Actual Cost</a:t>
            </a:r>
          </a:p>
        </p:txBody>
      </p:sp>
      <p:sp>
        <p:nvSpPr>
          <p:cNvPr id="419842" name="Rectangle 2">
            <a:extLst>
              <a:ext uri="{FF2B5EF4-FFF2-40B4-BE49-F238E27FC236}">
                <a16:creationId xmlns:a16="http://schemas.microsoft.com/office/drawing/2014/main" id="{6A54A8E2-A4FD-8167-A40A-9BDE601857AB}"/>
              </a:ext>
            </a:extLst>
          </p:cNvPr>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800">
                <a:solidFill>
                  <a:schemeClr val="bg1"/>
                </a:solidFill>
              </a:rPr>
              <a:t>Singapore Bible College</a:t>
            </a:r>
            <a:endParaRPr lang="en-US" altLang="en-US" sz="4400">
              <a:solidFill>
                <a:schemeClr val="bg1"/>
              </a:solidFill>
            </a:endParaRPr>
          </a:p>
        </p:txBody>
      </p:sp>
      <p:sp>
        <p:nvSpPr>
          <p:cNvPr id="419843" name="Rectangle 3">
            <a:extLst>
              <a:ext uri="{FF2B5EF4-FFF2-40B4-BE49-F238E27FC236}">
                <a16:creationId xmlns:a16="http://schemas.microsoft.com/office/drawing/2014/main" id="{45BDD826-99F7-7F4F-41EF-70E1B4E72D3F}"/>
              </a:ext>
            </a:extLst>
          </p:cNvPr>
          <p:cNvSpPr>
            <a:spLocks noChangeArrowheads="1"/>
          </p:cNvSpPr>
          <p:nvPr/>
        </p:nvSpPr>
        <p:spPr bwMode="auto">
          <a:xfrm>
            <a:off x="2514600" y="838200"/>
            <a:ext cx="3673475" cy="576263"/>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r>
              <a:rPr lang="en-US" altLang="en-US" sz="3200">
                <a:solidFill>
                  <a:schemeClr val="bg1"/>
                </a:solidFill>
                <a:latin typeface="Capitals" pitchFamily="2" charset="0"/>
              </a:rPr>
              <a:t>Academic Block</a:t>
            </a:r>
            <a:endParaRPr lang="en-US" altLang="en-US" sz="2800">
              <a:solidFill>
                <a:schemeClr val="bg1"/>
              </a:solidFill>
              <a:latin typeface="Capitals" pitchFamily="2" charset="0"/>
            </a:endParaRPr>
          </a:p>
        </p:txBody>
      </p:sp>
      <p:pic>
        <p:nvPicPr>
          <p:cNvPr id="88071" name="Picture 4">
            <a:extLst>
              <a:ext uri="{FF2B5EF4-FFF2-40B4-BE49-F238E27FC236}">
                <a16:creationId xmlns:a16="http://schemas.microsoft.com/office/drawing/2014/main" id="{C975CD7D-2974-3F70-CD93-E89E2DBC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01"/>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Text Box 5">
            <a:extLst>
              <a:ext uri="{FF2B5EF4-FFF2-40B4-BE49-F238E27FC236}">
                <a16:creationId xmlns:a16="http://schemas.microsoft.com/office/drawing/2014/main" id="{D7F39412-6F17-2584-6277-0C8EBC5DA7F3}"/>
              </a:ext>
            </a:extLst>
          </p:cNvPr>
          <p:cNvSpPr txBox="1">
            <a:spLocks noChangeArrowheads="1"/>
          </p:cNvSpPr>
          <p:nvPr/>
        </p:nvSpPr>
        <p:spPr bwMode="auto">
          <a:xfrm>
            <a:off x="0" y="5957888"/>
            <a:ext cx="5008563" cy="6461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a:solidFill>
                  <a:schemeClr val="bg1"/>
                </a:solidFill>
                <a:latin typeface="Arial" panose="020B0604020202020204" pitchFamily="34" charset="0"/>
                <a:cs typeface="Arial" panose="020B0604020202020204" pitchFamily="34" charset="0"/>
              </a:rPr>
              <a:t>Estimated S$8.5 million</a:t>
            </a:r>
          </a:p>
        </p:txBody>
      </p:sp>
      <p:graphicFrame>
        <p:nvGraphicFramePr>
          <p:cNvPr id="419846" name="Object 2">
            <a:extLst>
              <a:ext uri="{FF2B5EF4-FFF2-40B4-BE49-F238E27FC236}">
                <a16:creationId xmlns:a16="http://schemas.microsoft.com/office/drawing/2014/main" id="{9A775C91-FD3F-BB42-4418-9D021E8C42F8}"/>
              </a:ext>
            </a:extLst>
          </p:cNvPr>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7143750" imgH="7143750" progId="MS_ClipArt_Gallery">
                  <p:embed/>
                </p:oleObj>
              </mc:Choice>
              <mc:Fallback>
                <p:oleObj r:id="rId4" imgW="7143750" imgH="7143750" progId="MS_ClipArt_Gallery">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a:extLst>
              <a:ext uri="{FF2B5EF4-FFF2-40B4-BE49-F238E27FC236}">
                <a16:creationId xmlns:a16="http://schemas.microsoft.com/office/drawing/2014/main" id="{A5512D67-950D-FC1B-8B6B-8FDAB3410A92}"/>
              </a:ext>
            </a:extLst>
          </p:cNvPr>
          <p:cNvSpPr txBox="1">
            <a:spLocks noChangeArrowheads="1"/>
          </p:cNvSpPr>
          <p:nvPr/>
        </p:nvSpPr>
        <p:spPr bwMode="auto">
          <a:xfrm>
            <a:off x="4892675" y="5957888"/>
            <a:ext cx="4251325" cy="64611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a:solidFill>
                  <a:schemeClr val="bg1"/>
                </a:solidFill>
                <a:latin typeface="Arial" panose="020B0604020202020204" pitchFamily="34" charset="0"/>
                <a:cs typeface="Arial" panose="020B0604020202020204" pitchFamily="34" charset="0"/>
              </a:rPr>
              <a:t>Actual S$5.8 million</a:t>
            </a:r>
          </a:p>
        </p:txBody>
      </p:sp>
      <p:graphicFrame>
        <p:nvGraphicFramePr>
          <p:cNvPr id="8" name="Object 3">
            <a:extLst>
              <a:ext uri="{FF2B5EF4-FFF2-40B4-BE49-F238E27FC236}">
                <a16:creationId xmlns:a16="http://schemas.microsoft.com/office/drawing/2014/main" id="{9D0BE2B4-8BAD-1D1F-11B9-40AB42304655}"/>
              </a:ext>
            </a:extLst>
          </p:cNvPr>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r:id="rId6" imgW="7143750" imgH="7143750" progId="MS_ClipArt_Gallery">
                  <p:embed/>
                </p:oleObj>
              </mc:Choice>
              <mc:Fallback>
                <p:oleObj r:id="rId6" imgW="7143750" imgH="7143750" progId="MS_ClipArt_Gallery">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1072F1B3-FA53-668A-80DC-6EEF252FD6BF}"/>
              </a:ext>
            </a:extLst>
          </p:cNvPr>
          <p:cNvSpPr>
            <a:spLocks noGrp="1"/>
          </p:cNvSpPr>
          <p:nvPr>
            <p:ph type="title" idx="4294967295"/>
          </p:nvPr>
        </p:nvSpPr>
        <p:spPr>
          <a:xfrm>
            <a:off x="685800" y="0"/>
            <a:ext cx="7772400" cy="1143000"/>
          </a:xfrm>
        </p:spPr>
        <p:txBody>
          <a:bodyPr/>
          <a:lstStyle/>
          <a:p>
            <a:r>
              <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rPr>
              <a:t>Spanish was Very Useful</a:t>
            </a:r>
          </a:p>
        </p:txBody>
      </p:sp>
      <p:pic>
        <p:nvPicPr>
          <p:cNvPr id="90115" name="Picture 2" descr="world-map_on_black.jpg">
            <a:extLst>
              <a:ext uri="{FF2B5EF4-FFF2-40B4-BE49-F238E27FC236}">
                <a16:creationId xmlns:a16="http://schemas.microsoft.com/office/drawing/2014/main" id="{7643B3C3-9DF6-E18F-3ADF-741EDDABE3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FB7CD3-0515-87E4-3634-87EBFE87C3CE}"/>
              </a:ext>
            </a:extLst>
          </p:cNvPr>
          <p:cNvSpPr/>
          <p:nvPr/>
        </p:nvSpPr>
        <p:spPr>
          <a:xfrm>
            <a:off x="0" y="4341813"/>
            <a:ext cx="4394200" cy="1754187"/>
          </a:xfrm>
          <a:prstGeom prst="rect">
            <a:avLst/>
          </a:prstGeom>
          <a:noFill/>
        </p:spPr>
        <p:txBody>
          <a:bodyPr>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a:ea typeface="+mn-ea"/>
                <a:cs typeface="Arial"/>
              </a:rPr>
              <a:t>La </a:t>
            </a:r>
            <a:r>
              <a:rPr lang="en-US" sz="5400" b="1" dirty="0" err="1">
                <a:solidFill>
                  <a:srgbClr val="FFFF00"/>
                </a:solidFill>
                <a:effectLst>
                  <a:outerShdw blurRad="38100" dist="38100" dir="2700000" algn="tl">
                    <a:srgbClr val="000000">
                      <a:alpha val="43137"/>
                    </a:srgbClr>
                  </a:outerShdw>
                </a:effectLst>
                <a:latin typeface="Arial"/>
                <a:ea typeface="+mn-ea"/>
                <a:cs typeface="Arial"/>
              </a:rPr>
              <a:t>Biblia</a:t>
            </a:r>
            <a:r>
              <a:rPr lang="en-US" sz="5400" b="1" dirty="0">
                <a:solidFill>
                  <a:srgbClr val="FFFF00"/>
                </a:solidFill>
                <a:effectLst>
                  <a:outerShdw blurRad="38100" dist="38100" dir="2700000" algn="tl">
                    <a:srgbClr val="000000">
                      <a:alpha val="43137"/>
                    </a:srgbClr>
                  </a:outerShdw>
                </a:effectLst>
                <a:latin typeface="Arial"/>
                <a:ea typeface="+mn-ea"/>
                <a:cs typeface="Arial"/>
              </a:rPr>
              <a:t> </a:t>
            </a:r>
            <a:r>
              <a:rPr lang="en-US" sz="5400" b="1" dirty="0" err="1">
                <a:solidFill>
                  <a:srgbClr val="FFFF00"/>
                </a:solidFill>
                <a:effectLst>
                  <a:outerShdw blurRad="38100" dist="38100" dir="2700000" algn="tl">
                    <a:srgbClr val="000000">
                      <a:alpha val="43137"/>
                    </a:srgbClr>
                  </a:outerShdw>
                </a:effectLst>
                <a:latin typeface="Arial"/>
                <a:ea typeface="+mn-ea"/>
                <a:cs typeface="Arial"/>
              </a:rPr>
              <a:t>Simpatica</a:t>
            </a:r>
            <a:r>
              <a:rPr lang="en-US" sz="5400" b="1" dirty="0">
                <a:solidFill>
                  <a:srgbClr val="FFFF00"/>
                </a:solidFill>
                <a:effectLst>
                  <a:outerShdw blurRad="38100" dist="38100" dir="2700000" algn="tl">
                    <a:srgbClr val="000000">
                      <a:alpha val="43137"/>
                    </a:srgbClr>
                  </a:outerShdw>
                </a:effectLst>
                <a:latin typeface="Arial"/>
                <a:ea typeface="+mn-ea"/>
                <a:cs typeface="Arial"/>
              </a:rPr>
              <a:t>?</a:t>
            </a:r>
          </a:p>
        </p:txBody>
      </p:sp>
      <p:sp>
        <p:nvSpPr>
          <p:cNvPr id="5" name="TextBox 4">
            <a:extLst>
              <a:ext uri="{FF2B5EF4-FFF2-40B4-BE49-F238E27FC236}">
                <a16:creationId xmlns:a16="http://schemas.microsoft.com/office/drawing/2014/main" id="{E2A4FF17-2D86-4898-1814-0CD186A6AF08}"/>
              </a:ext>
            </a:extLst>
          </p:cNvPr>
          <p:cNvSpPr txBox="1"/>
          <p:nvPr/>
        </p:nvSpPr>
        <p:spPr>
          <a:xfrm>
            <a:off x="4987925" y="2455863"/>
            <a:ext cx="3241675" cy="4154487"/>
          </a:xfrm>
          <a:prstGeom prst="rect">
            <a:avLst/>
          </a:prstGeom>
          <a:noFill/>
        </p:spPr>
        <p:txBody>
          <a:bodyPr wrap="none">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zh-CN" sz="66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Greek</a:t>
            </a:r>
          </a:p>
          <a:p>
            <a:pPr eaLnBrk="1" hangingPunct="1"/>
            <a:r>
              <a:rPr lang="en-US" altLang="zh-CN" sz="66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Hebrew</a:t>
            </a:r>
          </a:p>
          <a:p>
            <a:pPr eaLnBrk="1" hangingPunct="1"/>
            <a:r>
              <a:rPr lang="en-US" altLang="zh-CN" sz="66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French</a:t>
            </a:r>
          </a:p>
          <a:p>
            <a:pPr eaLnBrk="1" hangingPunct="1"/>
            <a:r>
              <a:rPr lang="en-US" altLang="zh-CN" sz="66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rPr>
              <a:t>German</a:t>
            </a:r>
            <a:endParaRPr lang="zh-CN" altLang="en-US" sz="1400">
              <a:solidFill>
                <a:srgbClr val="FFFF00"/>
              </a:solidFill>
              <a:effectLst>
                <a:outerShdw blurRad="38100" dist="38100" dir="2700000" algn="tl">
                  <a:srgbClr val="FFFFFF"/>
                </a:outerShdw>
              </a:effectLst>
              <a:latin typeface="楷体" panose="02010609060101010101" pitchFamily="49" charset="-122"/>
              <a:ea typeface="楷体" panose="02010609060101010101" pitchFamily="49"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397092C-F841-5514-E7EC-D37B9299EE8E}"/>
              </a:ext>
            </a:extLst>
          </p:cNvPr>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sz="4400">
              <a:solidFill>
                <a:schemeClr val="tx2"/>
              </a:solidFill>
            </a:endParaRPr>
          </a:p>
        </p:txBody>
      </p:sp>
      <p:pic>
        <p:nvPicPr>
          <p:cNvPr id="92163" name="Picture 3">
            <a:extLst>
              <a:ext uri="{FF2B5EF4-FFF2-40B4-BE49-F238E27FC236}">
                <a16:creationId xmlns:a16="http://schemas.microsoft.com/office/drawing/2014/main" id="{D198ADAA-1D48-FB85-DA85-A9B0D0674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r="6250" b="9189"/>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a:extLst>
              <a:ext uri="{FF2B5EF4-FFF2-40B4-BE49-F238E27FC236}">
                <a16:creationId xmlns:a16="http://schemas.microsoft.com/office/drawing/2014/main" id="{1EBA31CE-9C84-A308-FE6A-2381DC74F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81" t="9883" r="7162" b="4070"/>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5">
            <a:extLst>
              <a:ext uri="{FF2B5EF4-FFF2-40B4-BE49-F238E27FC236}">
                <a16:creationId xmlns:a16="http://schemas.microsoft.com/office/drawing/2014/main" id="{55263119-F7E0-7EB3-2F93-BD43169BC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3971" b="12372"/>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D54D2C90-2838-1D1C-0CA9-838BFC5DF07B}"/>
              </a:ext>
            </a:extLst>
          </p:cNvPr>
          <p:cNvSpPr>
            <a:spLocks noGrp="1"/>
          </p:cNvSpPr>
          <p:nvPr>
            <p:ph type="title" idx="4294967295"/>
          </p:nvPr>
        </p:nvSpPr>
        <p:spPr>
          <a:xfrm>
            <a:off x="685800" y="0"/>
            <a:ext cx="7772400" cy="1143000"/>
          </a:xfrm>
        </p:spPr>
        <p:txBody>
          <a:bodyPr/>
          <a:lstStyle/>
          <a:p>
            <a:r>
              <a:rPr lang="en-US" altLang="en-US" sz="6000">
                <a:solidFill>
                  <a:srgbClr val="FFFFFF"/>
                </a:solidFill>
                <a:latin typeface="Capitals" pitchFamily="2" charset="0"/>
                <a:ea typeface="ＭＳ Ｐゴシック" panose="020B0600070205080204" pitchFamily="34" charset="-128"/>
              </a:rPr>
              <a:t>Back to the Bible</a:t>
            </a:r>
            <a:endParaRPr lang="en-US" altLang="en-US">
              <a:ea typeface="ＭＳ Ｐゴシック" panose="020B0600070205080204" pitchFamily="34" charset="-128"/>
            </a:endParaRPr>
          </a:p>
        </p:txBody>
      </p:sp>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F5BC88E3-DBAE-390F-9122-927717B9A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B93DD8F0-732E-44F9-6AD9-CB6CBC566077}"/>
              </a:ext>
            </a:extLst>
          </p:cNvPr>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94212" name="Text Box 5">
            <a:extLst>
              <a:ext uri="{FF2B5EF4-FFF2-40B4-BE49-F238E27FC236}">
                <a16:creationId xmlns:a16="http://schemas.microsoft.com/office/drawing/2014/main" id="{E4B487C0-7E64-025E-4EB6-5B8588E0CF92}"/>
              </a:ext>
            </a:extLst>
          </p:cNvPr>
          <p:cNvSpPr txBox="1">
            <a:spLocks noChangeArrowheads="1"/>
          </p:cNvSpPr>
          <p:nvPr/>
        </p:nvSpPr>
        <p:spPr bwMode="auto">
          <a:xfrm>
            <a:off x="5562600" y="1600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b="1">
                <a:solidFill>
                  <a:srgbClr val="CCFF33"/>
                </a:solidFill>
                <a:latin typeface="Times" pitchFamily="-107" charset="0"/>
              </a:rPr>
              <a:t>• Librarian</a:t>
            </a:r>
            <a:endParaRPr lang="en-US" altLang="en-US" sz="2800">
              <a:solidFill>
                <a:srgbClr val="CCFF33"/>
              </a:solidFill>
              <a:latin typeface="Times" pitchFamily="-107" charset="0"/>
            </a:endParaRPr>
          </a:p>
        </p:txBody>
      </p:sp>
      <p:sp>
        <p:nvSpPr>
          <p:cNvPr id="94213" name="Text Box 6">
            <a:extLst>
              <a:ext uri="{FF2B5EF4-FFF2-40B4-BE49-F238E27FC236}">
                <a16:creationId xmlns:a16="http://schemas.microsoft.com/office/drawing/2014/main" id="{765CF279-B3B2-8398-355D-37AC10AC315F}"/>
              </a:ext>
            </a:extLst>
          </p:cNvPr>
          <p:cNvSpPr txBox="1">
            <a:spLocks noChangeArrowheads="1"/>
          </p:cNvSpPr>
          <p:nvPr/>
        </p:nvSpPr>
        <p:spPr bwMode="auto">
          <a:xfrm>
            <a:off x="5562600" y="2362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b="1">
                <a:solidFill>
                  <a:srgbClr val="CCFF33"/>
                </a:solidFill>
                <a:latin typeface="Times" pitchFamily="-107" charset="0"/>
              </a:rPr>
              <a:t>• Music teacher</a:t>
            </a:r>
            <a:endParaRPr lang="en-US" altLang="en-US" sz="2800">
              <a:solidFill>
                <a:srgbClr val="CCFF33"/>
              </a:solidFill>
              <a:latin typeface="Times" pitchFamily="-107" charset="0"/>
            </a:endParaRPr>
          </a:p>
        </p:txBody>
      </p:sp>
      <p:sp>
        <p:nvSpPr>
          <p:cNvPr id="94214" name="Text Box 7">
            <a:extLst>
              <a:ext uri="{FF2B5EF4-FFF2-40B4-BE49-F238E27FC236}">
                <a16:creationId xmlns:a16="http://schemas.microsoft.com/office/drawing/2014/main" id="{8D240551-5838-3181-7966-A8D7680CEDBE}"/>
              </a:ext>
            </a:extLst>
          </p:cNvPr>
          <p:cNvSpPr txBox="1">
            <a:spLocks noChangeArrowheads="1"/>
          </p:cNvSpPr>
          <p:nvPr/>
        </p:nvSpPr>
        <p:spPr bwMode="auto">
          <a:xfrm>
            <a:off x="5562600" y="3124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600" b="1">
                <a:solidFill>
                  <a:srgbClr val="CCFF33"/>
                </a:solidFill>
                <a:latin typeface="Times" pitchFamily="-107" charset="0"/>
              </a:rPr>
              <a:t>• Art teacher</a:t>
            </a:r>
            <a:endParaRPr lang="en-US" altLang="en-US" sz="2800">
              <a:solidFill>
                <a:srgbClr val="CCFF33"/>
              </a:solidFill>
              <a:latin typeface="Times" pitchFamily="-107" charset="0"/>
            </a:endParaRPr>
          </a:p>
        </p:txBody>
      </p:sp>
      <p:sp>
        <p:nvSpPr>
          <p:cNvPr id="8" name="Title 7">
            <a:extLst>
              <a:ext uri="{FF2B5EF4-FFF2-40B4-BE49-F238E27FC236}">
                <a16:creationId xmlns:a16="http://schemas.microsoft.com/office/drawing/2014/main" id="{F00E5B32-18B0-C9E5-22F2-BE267779E006}"/>
              </a:ext>
            </a:extLst>
          </p:cNvPr>
          <p:cNvSpPr>
            <a:spLocks noGrp="1"/>
          </p:cNvSpPr>
          <p:nvPr>
            <p:ph type="title" idx="4294967295"/>
          </p:nvPr>
        </p:nvSpPr>
        <p:spPr>
          <a:xfrm>
            <a:off x="4800600" y="152400"/>
            <a:ext cx="4343400" cy="1447800"/>
          </a:xfrm>
        </p:spPr>
        <p:txBody>
          <a:bodyPr/>
          <a:lstStyle/>
          <a:p>
            <a:r>
              <a:rPr lang="en-US" altLang="en-US" sz="4800" b="1">
                <a:solidFill>
                  <a:schemeClr val="bg1"/>
                </a:solidFill>
                <a:latin typeface="Times" pitchFamily="-107" charset="0"/>
                <a:ea typeface="ＭＳ Ｐゴシック" panose="020B0600070205080204" pitchFamily="34" charset="-128"/>
              </a:rPr>
              <a:t>Susan at ICS</a:t>
            </a:r>
            <a:endParaRPr lang="en-US" altLang="en-US">
              <a:ea typeface="ＭＳ Ｐゴシック" panose="020B0600070205080204" pitchFamily="34" charset="-128"/>
            </a:endParaRPr>
          </a:p>
        </p:txBody>
      </p:sp>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a:extLst>
              <a:ext uri="{FF2B5EF4-FFF2-40B4-BE49-F238E27FC236}">
                <a16:creationId xmlns:a16="http://schemas.microsoft.com/office/drawing/2014/main" id="{18961E8E-4FC1-DE91-A9A5-2D9D894446EE}"/>
              </a:ext>
            </a:extLst>
          </p:cNvPr>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355337" name="Picture 9" descr="Griffith Boys Old ICS Campus">
            <a:extLst>
              <a:ext uri="{FF2B5EF4-FFF2-40B4-BE49-F238E27FC236}">
                <a16:creationId xmlns:a16="http://schemas.microsoft.com/office/drawing/2014/main" id="{B43D88CF-1645-F2AB-81B1-E1FB6E599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30" t="17531" r="17535"/>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8" name="Picture 10" descr="Griffith Family Nov 07">
            <a:extLst>
              <a:ext uri="{FF2B5EF4-FFF2-40B4-BE49-F238E27FC236}">
                <a16:creationId xmlns:a16="http://schemas.microsoft.com/office/drawing/2014/main" id="{48EE8D08-B7CA-875F-EBB1-F9E7767F9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04" t="11107" r="12225" b="20747"/>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3E92A4AB-B7CE-7D95-4584-5D95F6787A0F}"/>
              </a:ext>
            </a:extLst>
          </p:cNvPr>
          <p:cNvSpPr>
            <a:spLocks noGrp="1"/>
          </p:cNvSpPr>
          <p:nvPr>
            <p:ph type="title" idx="4294967295"/>
          </p:nvPr>
        </p:nvSpPr>
        <p:spPr>
          <a:xfrm>
            <a:off x="4343400" y="0"/>
            <a:ext cx="4648200" cy="2133600"/>
          </a:xfrm>
        </p:spPr>
        <p:txBody>
          <a:bodyPr/>
          <a:lstStyle/>
          <a:p>
            <a:r>
              <a:rPr lang="en-US" altLang="en-US" sz="4800" b="1">
                <a:solidFill>
                  <a:schemeClr val="bg1"/>
                </a:solidFill>
                <a:latin typeface="Times" pitchFamily="-107" charset="0"/>
                <a:ea typeface="ＭＳ Ｐゴシック" panose="020B0600070205080204" pitchFamily="34" charset="-128"/>
              </a:rPr>
              <a:t>Schooling for 400 + Our Sons</a:t>
            </a:r>
            <a:endParaRPr lang="en-US" altLang="en-US">
              <a:ea typeface="ＭＳ Ｐゴシック" panose="020B0600070205080204" pitchFamily="34"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7C7979B-0D24-1A74-3E05-CB0D2DE703B4}"/>
              </a:ext>
            </a:extLst>
          </p:cNvPr>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98307" name="Rectangle 2">
            <a:extLst>
              <a:ext uri="{FF2B5EF4-FFF2-40B4-BE49-F238E27FC236}">
                <a16:creationId xmlns:a16="http://schemas.microsoft.com/office/drawing/2014/main" id="{E83E12EA-15C4-A237-67D1-45D04332CC65}"/>
              </a:ext>
            </a:extLst>
          </p:cNvPr>
          <p:cNvSpPr>
            <a:spLocks noGrp="1" noChangeArrowheads="1"/>
          </p:cNvSpPr>
          <p:nvPr>
            <p:ph type="title"/>
          </p:nvPr>
        </p:nvSpPr>
        <p:spPr>
          <a:xfrm>
            <a:off x="76200" y="0"/>
            <a:ext cx="3581400" cy="6937375"/>
          </a:xfrm>
        </p:spPr>
        <p:txBody>
          <a:bodyPr/>
          <a:lstStyle/>
          <a:p>
            <a:pPr eaLnBrk="1" hangingPunct="1"/>
            <a:r>
              <a:rPr lang="en-US" altLang="zh-CN" sz="4000" b="1">
                <a:solidFill>
                  <a:srgbClr val="8F0000"/>
                </a:solidFill>
                <a:ea typeface="SimSun" panose="02010600030101010101" pitchFamily="2" charset="-122"/>
              </a:rPr>
              <a:t>Is it </a:t>
            </a:r>
            <a:r>
              <a:rPr lang="en-US" altLang="zh-CN" sz="4000" b="1">
                <a:solidFill>
                  <a:schemeClr val="bg1"/>
                </a:solidFill>
                <a:ea typeface="SimSun" panose="02010600030101010101" pitchFamily="2" charset="-122"/>
              </a:rPr>
              <a:t>CRAZY </a:t>
            </a:r>
            <a:r>
              <a:rPr lang="en-US" altLang="zh-CN" sz="4000" b="1">
                <a:solidFill>
                  <a:srgbClr val="8F0000"/>
                </a:solidFill>
                <a:ea typeface="SimSun" panose="02010600030101010101" pitchFamily="2" charset="-122"/>
              </a:rPr>
              <a:t>to move our services after we’ve all adjusted to being at the Salvation Army the past 3 years?</a:t>
            </a:r>
            <a:endParaRPr lang="en-US" altLang="en-US" sz="4000" b="1">
              <a:solidFill>
                <a:srgbClr val="8F0000"/>
              </a:solidFill>
              <a:ea typeface="SimSun" panose="02010600030101010101" pitchFamily="2" charset="-122"/>
            </a:endParaRPr>
          </a:p>
        </p:txBody>
      </p:sp>
      <p:pic>
        <p:nvPicPr>
          <p:cNvPr id="98308" name="Picture 4" descr="IMG_0963.jpg">
            <a:extLst>
              <a:ext uri="{FF2B5EF4-FFF2-40B4-BE49-F238E27FC236}">
                <a16:creationId xmlns:a16="http://schemas.microsoft.com/office/drawing/2014/main" id="{6A4B235F-E836-F490-FA88-2C82BF37C7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7" descr="IMG_0965.jpg">
            <a:extLst>
              <a:ext uri="{FF2B5EF4-FFF2-40B4-BE49-F238E27FC236}">
                <a16:creationId xmlns:a16="http://schemas.microsoft.com/office/drawing/2014/main" id="{F6B84546-D779-8992-01E4-9DF56BF5FF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05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IMG_0966.jpg">
            <a:extLst>
              <a:ext uri="{FF2B5EF4-FFF2-40B4-BE49-F238E27FC236}">
                <a16:creationId xmlns:a16="http://schemas.microsoft.com/office/drawing/2014/main" id="{A13D1D0C-24AE-8105-FED8-A452DF3142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0386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5" descr="Crossroads-Logo-VT.jpg">
            <a:extLst>
              <a:ext uri="{FF2B5EF4-FFF2-40B4-BE49-F238E27FC236}">
                <a16:creationId xmlns:a16="http://schemas.microsoft.com/office/drawing/2014/main" id="{8EA9A652-B10C-E279-FE88-BE42C9E986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657600"/>
            <a:ext cx="24876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EFDC6A8-B408-6022-95CE-25DF0F1E14B0}"/>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26627" name="Picture 2" descr="ATT112.jpg">
            <a:extLst>
              <a:ext uri="{FF2B5EF4-FFF2-40B4-BE49-F238E27FC236}">
                <a16:creationId xmlns:a16="http://schemas.microsoft.com/office/drawing/2014/main" id="{B9968429-3D7C-1DEC-FF3D-2F20549C8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Home Groups Map">
            <a:extLst>
              <a:ext uri="{FF2B5EF4-FFF2-40B4-BE49-F238E27FC236}">
                <a16:creationId xmlns:a16="http://schemas.microsoft.com/office/drawing/2014/main" id="{84D0E941-F5AB-27EB-ADBB-E44DECD85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5">
            <a:extLst>
              <a:ext uri="{FF2B5EF4-FFF2-40B4-BE49-F238E27FC236}">
                <a16:creationId xmlns:a16="http://schemas.microsoft.com/office/drawing/2014/main" id="{3681F5E7-7EF4-5B52-7405-C8BA488530AA}"/>
              </a:ext>
            </a:extLst>
          </p:cNvPr>
          <p:cNvSpPr>
            <a:spLocks noChangeArrowheads="1"/>
          </p:cNvSpPr>
          <p:nvPr/>
        </p:nvSpPr>
        <p:spPr bwMode="auto">
          <a:xfrm>
            <a:off x="3581400" y="40386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00"/>
                </a:solidFill>
                <a:latin typeface="Arial" panose="020B0604020202020204" pitchFamily="34" charset="0"/>
              </a:rPr>
              <a:t>YMCA</a:t>
            </a:r>
          </a:p>
        </p:txBody>
      </p:sp>
      <p:sp>
        <p:nvSpPr>
          <p:cNvPr id="100356" name="Rectangle 8">
            <a:extLst>
              <a:ext uri="{FF2B5EF4-FFF2-40B4-BE49-F238E27FC236}">
                <a16:creationId xmlns:a16="http://schemas.microsoft.com/office/drawing/2014/main" id="{402E19B2-0405-ADAE-1747-32C0DFE58B24}"/>
              </a:ext>
            </a:extLst>
          </p:cNvPr>
          <p:cNvSpPr>
            <a:spLocks noChangeArrowheads="1"/>
          </p:cNvSpPr>
          <p:nvPr/>
        </p:nvSpPr>
        <p:spPr bwMode="auto">
          <a:xfrm>
            <a:off x="0" y="4572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00"/>
                </a:solidFill>
                <a:latin typeface="Arial" panose="020B0604020202020204" pitchFamily="34" charset="0"/>
              </a:rPr>
              <a:t>CIC</a:t>
            </a:r>
          </a:p>
        </p:txBody>
      </p:sp>
      <p:sp>
        <p:nvSpPr>
          <p:cNvPr id="100357" name="Rectangle 9">
            <a:extLst>
              <a:ext uri="{FF2B5EF4-FFF2-40B4-BE49-F238E27FC236}">
                <a16:creationId xmlns:a16="http://schemas.microsoft.com/office/drawing/2014/main" id="{C257076C-9529-999D-BB86-61BCB7F4C06B}"/>
              </a:ext>
            </a:extLst>
          </p:cNvPr>
          <p:cNvSpPr>
            <a:spLocks noChangeArrowheads="1"/>
          </p:cNvSpPr>
          <p:nvPr/>
        </p:nvSpPr>
        <p:spPr bwMode="auto">
          <a:xfrm>
            <a:off x="2895600" y="2743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00"/>
                </a:solidFill>
                <a:latin typeface="Arial" panose="020B0604020202020204" pitchFamily="34" charset="0"/>
              </a:rPr>
              <a:t>SBC</a:t>
            </a:r>
          </a:p>
        </p:txBody>
      </p:sp>
      <p:sp>
        <p:nvSpPr>
          <p:cNvPr id="100358" name="Rectangle 10">
            <a:extLst>
              <a:ext uri="{FF2B5EF4-FFF2-40B4-BE49-F238E27FC236}">
                <a16:creationId xmlns:a16="http://schemas.microsoft.com/office/drawing/2014/main" id="{2CA3B15A-7EB1-F64A-1D49-0D2EDFC7C9D2}"/>
              </a:ext>
            </a:extLst>
          </p:cNvPr>
          <p:cNvSpPr>
            <a:spLocks noChangeArrowheads="1"/>
          </p:cNvSpPr>
          <p:nvPr/>
        </p:nvSpPr>
        <p:spPr bwMode="auto">
          <a:xfrm>
            <a:off x="-228600" y="4038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FF"/>
                </a:solidFill>
                <a:latin typeface="Arial" panose="020B0604020202020204" pitchFamily="34" charset="0"/>
              </a:rPr>
              <a:t>ICS</a:t>
            </a:r>
          </a:p>
        </p:txBody>
      </p:sp>
      <p:pic>
        <p:nvPicPr>
          <p:cNvPr id="100359" name="Picture 11">
            <a:extLst>
              <a:ext uri="{FF2B5EF4-FFF2-40B4-BE49-F238E27FC236}">
                <a16:creationId xmlns:a16="http://schemas.microsoft.com/office/drawing/2014/main" id="{69B0CFB1-BDCA-881A-4285-7568F88EA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38200"/>
            <a:ext cx="29718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3" name="Rectangle 10">
            <a:extLst>
              <a:ext uri="{FF2B5EF4-FFF2-40B4-BE49-F238E27FC236}">
                <a16:creationId xmlns:a16="http://schemas.microsoft.com/office/drawing/2014/main" id="{09A7AB5A-E52F-8DC4-5C24-C219B7826DC2}"/>
              </a:ext>
            </a:extLst>
          </p:cNvPr>
          <p:cNvSpPr>
            <a:spLocks noChangeArrowheads="1"/>
          </p:cNvSpPr>
          <p:nvPr/>
        </p:nvSpPr>
        <p:spPr bwMode="auto">
          <a:xfrm>
            <a:off x="4343400" y="5181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FF"/>
                </a:solidFill>
                <a:latin typeface="Arial" panose="020B0604020202020204" pitchFamily="34" charset="0"/>
              </a:rPr>
              <a:t>ISS</a:t>
            </a:r>
          </a:p>
        </p:txBody>
      </p:sp>
      <p:sp>
        <p:nvSpPr>
          <p:cNvPr id="349194" name="Rectangle 10">
            <a:extLst>
              <a:ext uri="{FF2B5EF4-FFF2-40B4-BE49-F238E27FC236}">
                <a16:creationId xmlns:a16="http://schemas.microsoft.com/office/drawing/2014/main" id="{815A4097-FEBA-FDEA-9217-8AB44F1FB22C}"/>
              </a:ext>
            </a:extLst>
          </p:cNvPr>
          <p:cNvSpPr>
            <a:spLocks noChangeArrowheads="1"/>
          </p:cNvSpPr>
          <p:nvPr/>
        </p:nvSpPr>
        <p:spPr bwMode="auto">
          <a:xfrm>
            <a:off x="50292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FF"/>
                </a:solidFill>
                <a:latin typeface="Arial" panose="020B0604020202020204" pitchFamily="34" charset="0"/>
              </a:rPr>
              <a:t>OFS</a:t>
            </a:r>
          </a:p>
        </p:txBody>
      </p:sp>
      <p:sp>
        <p:nvSpPr>
          <p:cNvPr id="349195" name="Rectangle 10">
            <a:extLst>
              <a:ext uri="{FF2B5EF4-FFF2-40B4-BE49-F238E27FC236}">
                <a16:creationId xmlns:a16="http://schemas.microsoft.com/office/drawing/2014/main" id="{A136C9B3-564C-B670-1461-55A658BF2322}"/>
              </a:ext>
            </a:extLst>
          </p:cNvPr>
          <p:cNvSpPr>
            <a:spLocks noChangeArrowheads="1"/>
          </p:cNvSpPr>
          <p:nvPr/>
        </p:nvSpPr>
        <p:spPr bwMode="auto">
          <a:xfrm>
            <a:off x="5638800" y="4648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a:solidFill>
                  <a:srgbClr val="0000FF"/>
                </a:solidFill>
                <a:latin typeface="Arial" panose="020B0604020202020204" pitchFamily="34" charset="0"/>
              </a:rPr>
              <a:t>CIS</a:t>
            </a:r>
          </a:p>
        </p:txBody>
      </p:sp>
      <p:sp>
        <p:nvSpPr>
          <p:cNvPr id="16" name="Donut 15">
            <a:extLst>
              <a:ext uri="{FF2B5EF4-FFF2-40B4-BE49-F238E27FC236}">
                <a16:creationId xmlns:a16="http://schemas.microsoft.com/office/drawing/2014/main" id="{6BCC0CBA-BBBE-A589-A293-C69DC2E6E69C}"/>
              </a:ext>
            </a:extLst>
          </p:cNvPr>
          <p:cNvSpPr/>
          <p:nvPr/>
        </p:nvSpPr>
        <p:spPr bwMode="auto">
          <a:xfrm>
            <a:off x="1371600" y="20574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7" name="Donut 16">
            <a:extLst>
              <a:ext uri="{FF2B5EF4-FFF2-40B4-BE49-F238E27FC236}">
                <a16:creationId xmlns:a16="http://schemas.microsoft.com/office/drawing/2014/main" id="{328EFB5A-E5E0-E29D-2E6B-9715ED327A3C}"/>
              </a:ext>
            </a:extLst>
          </p:cNvPr>
          <p:cNvSpPr/>
          <p:nvPr/>
        </p:nvSpPr>
        <p:spPr bwMode="auto">
          <a:xfrm>
            <a:off x="2438400" y="15240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8" name="Donut 17">
            <a:extLst>
              <a:ext uri="{FF2B5EF4-FFF2-40B4-BE49-F238E27FC236}">
                <a16:creationId xmlns:a16="http://schemas.microsoft.com/office/drawing/2014/main" id="{01F0F21B-E605-FFB0-5F12-EF6D82A78B66}"/>
              </a:ext>
            </a:extLst>
          </p:cNvPr>
          <p:cNvSpPr/>
          <p:nvPr/>
        </p:nvSpPr>
        <p:spPr bwMode="auto">
          <a:xfrm>
            <a:off x="3886200" y="26670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9" name="Donut 18">
            <a:extLst>
              <a:ext uri="{FF2B5EF4-FFF2-40B4-BE49-F238E27FC236}">
                <a16:creationId xmlns:a16="http://schemas.microsoft.com/office/drawing/2014/main" id="{3740BEB5-90EF-3BD1-45B0-70812E29F484}"/>
              </a:ext>
            </a:extLst>
          </p:cNvPr>
          <p:cNvSpPr/>
          <p:nvPr/>
        </p:nvSpPr>
        <p:spPr bwMode="auto">
          <a:xfrm>
            <a:off x="4876800" y="32004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20" name="Donut 19">
            <a:extLst>
              <a:ext uri="{FF2B5EF4-FFF2-40B4-BE49-F238E27FC236}">
                <a16:creationId xmlns:a16="http://schemas.microsoft.com/office/drawing/2014/main" id="{ED68A9DC-B919-BEE5-B503-7C7095AF56A1}"/>
              </a:ext>
            </a:extLst>
          </p:cNvPr>
          <p:cNvSpPr/>
          <p:nvPr/>
        </p:nvSpPr>
        <p:spPr bwMode="auto">
          <a:xfrm>
            <a:off x="76200" y="64008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spcBef>
                <a:spcPct val="20000"/>
              </a:spcBef>
              <a:buClr>
                <a:srgbClr val="FF3399"/>
              </a:buClr>
              <a:buFontTx/>
              <a:buChar char="•"/>
              <a:defRPr/>
            </a:pPr>
            <a:endParaRPr lang="en-US" sz="3200">
              <a:solidFill>
                <a:srgbClr val="FFCC00"/>
              </a:solidFill>
              <a:latin typeface="Arial Black" pitchFamily="-112" charset="0"/>
              <a:ea typeface="ＭＳ Ｐゴシック" pitchFamily="-112" charset="-128"/>
              <a:cs typeface="ＭＳ Ｐゴシック" pitchFamily="-112" charset="-128"/>
            </a:endParaRPr>
          </a:p>
        </p:txBody>
      </p:sp>
      <p:sp>
        <p:nvSpPr>
          <p:cNvPr id="100368" name="Rectangle 8">
            <a:extLst>
              <a:ext uri="{FF2B5EF4-FFF2-40B4-BE49-F238E27FC236}">
                <a16:creationId xmlns:a16="http://schemas.microsoft.com/office/drawing/2014/main" id="{9409543A-C39C-C7ED-D9AA-7B3557792EF2}"/>
              </a:ext>
            </a:extLst>
          </p:cNvPr>
          <p:cNvSpPr>
            <a:spLocks noChangeArrowheads="1"/>
          </p:cNvSpPr>
          <p:nvPr/>
        </p:nvSpPr>
        <p:spPr bwMode="auto">
          <a:xfrm>
            <a:off x="381000" y="6324600"/>
            <a:ext cx="266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b="1">
                <a:solidFill>
                  <a:srgbClr val="000000"/>
                </a:solidFill>
                <a:latin typeface="Arial" panose="020B0604020202020204" pitchFamily="34" charset="0"/>
              </a:rPr>
              <a:t>= PIE exits</a:t>
            </a:r>
          </a:p>
        </p:txBody>
      </p:sp>
      <p:grpSp>
        <p:nvGrpSpPr>
          <p:cNvPr id="2" name="Group 36">
            <a:extLst>
              <a:ext uri="{FF2B5EF4-FFF2-40B4-BE49-F238E27FC236}">
                <a16:creationId xmlns:a16="http://schemas.microsoft.com/office/drawing/2014/main" id="{B3F585E2-AE48-FB26-B4B9-12E9DF9BC9A1}"/>
              </a:ext>
            </a:extLst>
          </p:cNvPr>
          <p:cNvGrpSpPr>
            <a:grpSpLocks/>
          </p:cNvGrpSpPr>
          <p:nvPr/>
        </p:nvGrpSpPr>
        <p:grpSpPr bwMode="auto">
          <a:xfrm>
            <a:off x="-201613" y="1863725"/>
            <a:ext cx="9471026" cy="3317875"/>
            <a:chOff x="-201782" y="1863619"/>
            <a:chExt cx="9471896" cy="3317981"/>
          </a:xfrm>
        </p:grpSpPr>
        <p:sp>
          <p:nvSpPr>
            <p:cNvPr id="100377" name="Freeform 26">
              <a:extLst>
                <a:ext uri="{FF2B5EF4-FFF2-40B4-BE49-F238E27FC236}">
                  <a16:creationId xmlns:a16="http://schemas.microsoft.com/office/drawing/2014/main" id="{88B5FE9F-60B6-F493-CC01-C4E5DB4E3937}"/>
                </a:ext>
              </a:extLst>
            </p:cNvPr>
            <p:cNvSpPr>
              <a:spLocks noChangeArrowheads="1"/>
            </p:cNvSpPr>
            <p:nvPr/>
          </p:nvSpPr>
          <p:spPr bwMode="auto">
            <a:xfrm>
              <a:off x="-201782" y="1863619"/>
              <a:ext cx="9471896" cy="3149701"/>
            </a:xfrm>
            <a:custGeom>
              <a:avLst/>
              <a:gdLst>
                <a:gd name="T0" fmla="*/ 0 w 9471896"/>
                <a:gd name="T1" fmla="*/ 0 h 3149205"/>
                <a:gd name="T2" fmla="*/ 9471896 w 9471896"/>
                <a:gd name="T3" fmla="*/ 3149205 h 3149205"/>
              </a:gdLst>
              <a:ahLst/>
              <a:cxnLst/>
              <a:rect l="T0" t="T1" r="T2" b="T3"/>
              <a:pathLst>
                <a:path w="9471896" h="3149205">
                  <a:moveTo>
                    <a:pt x="0" y="1400682"/>
                  </a:moveTo>
                  <a:cubicBezTo>
                    <a:pt x="102869" y="1404639"/>
                    <a:pt x="206697" y="1397992"/>
                    <a:pt x="308608" y="1412552"/>
                  </a:cubicBezTo>
                  <a:cubicBezTo>
                    <a:pt x="322731" y="1414570"/>
                    <a:pt x="323214" y="1437203"/>
                    <a:pt x="332347" y="1448163"/>
                  </a:cubicBezTo>
                  <a:cubicBezTo>
                    <a:pt x="360904" y="1482433"/>
                    <a:pt x="368554" y="1484172"/>
                    <a:pt x="403564" y="1507514"/>
                  </a:cubicBezTo>
                  <a:cubicBezTo>
                    <a:pt x="411477" y="1527298"/>
                    <a:pt x="416010" y="1548796"/>
                    <a:pt x="427303" y="1566865"/>
                  </a:cubicBezTo>
                  <a:cubicBezTo>
                    <a:pt x="446461" y="1597518"/>
                    <a:pt x="471499" y="1605948"/>
                    <a:pt x="498521" y="1626216"/>
                  </a:cubicBezTo>
                  <a:cubicBezTo>
                    <a:pt x="529972" y="1649806"/>
                    <a:pt x="567124" y="1678560"/>
                    <a:pt x="593477" y="1709307"/>
                  </a:cubicBezTo>
                  <a:cubicBezTo>
                    <a:pt x="606351" y="1724328"/>
                    <a:pt x="617587" y="1740689"/>
                    <a:pt x="629086" y="1756788"/>
                  </a:cubicBezTo>
                  <a:cubicBezTo>
                    <a:pt x="643514" y="1776989"/>
                    <a:pt x="654912" y="1801703"/>
                    <a:pt x="676564" y="1816139"/>
                  </a:cubicBezTo>
                  <a:cubicBezTo>
                    <a:pt x="691286" y="1825954"/>
                    <a:pt x="708216" y="1831966"/>
                    <a:pt x="724042" y="1839879"/>
                  </a:cubicBezTo>
                  <a:cubicBezTo>
                    <a:pt x="731955" y="1859663"/>
                    <a:pt x="742613" y="1878559"/>
                    <a:pt x="747781" y="1899230"/>
                  </a:cubicBezTo>
                  <a:cubicBezTo>
                    <a:pt x="754566" y="1926373"/>
                    <a:pt x="755052" y="1954723"/>
                    <a:pt x="759651" y="1982321"/>
                  </a:cubicBezTo>
                  <a:cubicBezTo>
                    <a:pt x="762968" y="2002222"/>
                    <a:pt x="767144" y="2021977"/>
                    <a:pt x="771520" y="2041672"/>
                  </a:cubicBezTo>
                  <a:cubicBezTo>
                    <a:pt x="775059" y="2057598"/>
                    <a:pt x="776964" y="2074158"/>
                    <a:pt x="783390" y="2089153"/>
                  </a:cubicBezTo>
                  <a:cubicBezTo>
                    <a:pt x="789009" y="2102266"/>
                    <a:pt x="799216" y="2112894"/>
                    <a:pt x="807129" y="2124764"/>
                  </a:cubicBezTo>
                  <a:cubicBezTo>
                    <a:pt x="833025" y="2202460"/>
                    <a:pt x="797057" y="2126202"/>
                    <a:pt x="854607" y="2172244"/>
                  </a:cubicBezTo>
                  <a:cubicBezTo>
                    <a:pt x="865747" y="2181156"/>
                    <a:pt x="866249" y="2200294"/>
                    <a:pt x="878346" y="2207855"/>
                  </a:cubicBezTo>
                  <a:cubicBezTo>
                    <a:pt x="899565" y="2221118"/>
                    <a:pt x="949563" y="2231595"/>
                    <a:pt x="949563" y="2231595"/>
                  </a:cubicBezTo>
                  <a:cubicBezTo>
                    <a:pt x="969346" y="2251379"/>
                    <a:pt x="993393" y="2267667"/>
                    <a:pt x="1008911" y="2290946"/>
                  </a:cubicBezTo>
                  <a:cubicBezTo>
                    <a:pt x="1035694" y="2331123"/>
                    <a:pt x="1025649" y="2325948"/>
                    <a:pt x="1068259" y="2350297"/>
                  </a:cubicBezTo>
                  <a:cubicBezTo>
                    <a:pt x="1083622" y="2359076"/>
                    <a:pt x="1098191" y="2371748"/>
                    <a:pt x="1115737" y="2374037"/>
                  </a:cubicBezTo>
                  <a:cubicBezTo>
                    <a:pt x="1190382" y="2383774"/>
                    <a:pt x="1266084" y="2381951"/>
                    <a:pt x="1341258" y="2385908"/>
                  </a:cubicBezTo>
                  <a:cubicBezTo>
                    <a:pt x="1376867" y="2389865"/>
                    <a:pt x="1414955" y="2384136"/>
                    <a:pt x="1448084" y="2397778"/>
                  </a:cubicBezTo>
                  <a:cubicBezTo>
                    <a:pt x="1484669" y="2412843"/>
                    <a:pt x="1510120" y="2447051"/>
                    <a:pt x="1543040" y="2468999"/>
                  </a:cubicBezTo>
                  <a:lnTo>
                    <a:pt x="1578649" y="2492739"/>
                  </a:lnTo>
                  <a:cubicBezTo>
                    <a:pt x="1673603" y="2635180"/>
                    <a:pt x="1527217" y="2425479"/>
                    <a:pt x="1637997" y="2552090"/>
                  </a:cubicBezTo>
                  <a:cubicBezTo>
                    <a:pt x="1693387" y="2615396"/>
                    <a:pt x="1661736" y="2617376"/>
                    <a:pt x="1721084" y="2647052"/>
                  </a:cubicBezTo>
                  <a:cubicBezTo>
                    <a:pt x="1786764" y="2679894"/>
                    <a:pt x="1796450" y="2670242"/>
                    <a:pt x="1875388" y="2694532"/>
                  </a:cubicBezTo>
                  <a:cubicBezTo>
                    <a:pt x="1895752" y="2700798"/>
                    <a:pt x="1915390" y="2709344"/>
                    <a:pt x="1934735" y="2718273"/>
                  </a:cubicBezTo>
                  <a:cubicBezTo>
                    <a:pt x="1966866" y="2733104"/>
                    <a:pt x="2000247" y="2746123"/>
                    <a:pt x="2029692" y="2765754"/>
                  </a:cubicBezTo>
                  <a:cubicBezTo>
                    <a:pt x="2041561" y="2773667"/>
                    <a:pt x="2052541" y="2783114"/>
                    <a:pt x="2065300" y="2789494"/>
                  </a:cubicBezTo>
                  <a:cubicBezTo>
                    <a:pt x="2076491" y="2795090"/>
                    <a:pt x="2089409" y="2796435"/>
                    <a:pt x="2100909" y="2801364"/>
                  </a:cubicBezTo>
                  <a:cubicBezTo>
                    <a:pt x="2117172" y="2808334"/>
                    <a:pt x="2131820" y="2818891"/>
                    <a:pt x="2148387" y="2825104"/>
                  </a:cubicBezTo>
                  <a:cubicBezTo>
                    <a:pt x="2163661" y="2830832"/>
                    <a:pt x="2180180" y="2832493"/>
                    <a:pt x="2195865" y="2836975"/>
                  </a:cubicBezTo>
                  <a:cubicBezTo>
                    <a:pt x="2207895" y="2840412"/>
                    <a:pt x="2219444" y="2845408"/>
                    <a:pt x="2231474" y="2848845"/>
                  </a:cubicBezTo>
                  <a:cubicBezTo>
                    <a:pt x="2335803" y="2878654"/>
                    <a:pt x="2229182" y="2844125"/>
                    <a:pt x="2314561" y="2872585"/>
                  </a:cubicBezTo>
                  <a:cubicBezTo>
                    <a:pt x="2326430" y="2860715"/>
                    <a:pt x="2337424" y="2847900"/>
                    <a:pt x="2350169" y="2836975"/>
                  </a:cubicBezTo>
                  <a:cubicBezTo>
                    <a:pt x="2383036" y="2808802"/>
                    <a:pt x="2419246" y="2786727"/>
                    <a:pt x="2456995" y="2765754"/>
                  </a:cubicBezTo>
                  <a:cubicBezTo>
                    <a:pt x="2472463" y="2757160"/>
                    <a:pt x="2488045" y="2748585"/>
                    <a:pt x="2504474" y="2742013"/>
                  </a:cubicBezTo>
                  <a:cubicBezTo>
                    <a:pt x="2527707" y="2732719"/>
                    <a:pt x="2575691" y="2718273"/>
                    <a:pt x="2575691" y="2718273"/>
                  </a:cubicBezTo>
                  <a:cubicBezTo>
                    <a:pt x="2654821" y="2726186"/>
                    <a:pt x="2737074" y="2718625"/>
                    <a:pt x="2813082" y="2742013"/>
                  </a:cubicBezTo>
                  <a:cubicBezTo>
                    <a:pt x="2845170" y="2751887"/>
                    <a:pt x="2854271" y="2798219"/>
                    <a:pt x="2884299" y="2813234"/>
                  </a:cubicBezTo>
                  <a:cubicBezTo>
                    <a:pt x="2900125" y="2821148"/>
                    <a:pt x="2917960" y="2825921"/>
                    <a:pt x="2931777" y="2836975"/>
                  </a:cubicBezTo>
                  <a:cubicBezTo>
                    <a:pt x="2957992" y="2857949"/>
                    <a:pt x="2979255" y="2884456"/>
                    <a:pt x="3002994" y="2908196"/>
                  </a:cubicBezTo>
                  <a:cubicBezTo>
                    <a:pt x="3014864" y="2920066"/>
                    <a:pt x="3024636" y="2934494"/>
                    <a:pt x="3038603" y="2943806"/>
                  </a:cubicBezTo>
                  <a:cubicBezTo>
                    <a:pt x="3050473" y="2951720"/>
                    <a:pt x="3061100" y="2961927"/>
                    <a:pt x="3074212" y="2967547"/>
                  </a:cubicBezTo>
                  <a:cubicBezTo>
                    <a:pt x="3089206" y="2973973"/>
                    <a:pt x="3106005" y="2974935"/>
                    <a:pt x="3121690" y="2979417"/>
                  </a:cubicBezTo>
                  <a:cubicBezTo>
                    <a:pt x="3133720" y="2982854"/>
                    <a:pt x="3145429" y="2987330"/>
                    <a:pt x="3157298" y="2991287"/>
                  </a:cubicBezTo>
                  <a:cubicBezTo>
                    <a:pt x="3270888" y="3104884"/>
                    <a:pt x="3136069" y="2959440"/>
                    <a:pt x="3204777" y="3062508"/>
                  </a:cubicBezTo>
                  <a:cubicBezTo>
                    <a:pt x="3214088" y="3076475"/>
                    <a:pt x="3229639" y="3085223"/>
                    <a:pt x="3240385" y="3098119"/>
                  </a:cubicBezTo>
                  <a:cubicBezTo>
                    <a:pt x="3249517" y="3109079"/>
                    <a:pt x="3252985" y="3124817"/>
                    <a:pt x="3264124" y="3133729"/>
                  </a:cubicBezTo>
                  <a:cubicBezTo>
                    <a:pt x="3273894" y="3141545"/>
                    <a:pt x="3287863" y="3141643"/>
                    <a:pt x="3299733" y="3145600"/>
                  </a:cubicBezTo>
                  <a:cubicBezTo>
                    <a:pt x="3315559" y="3141643"/>
                    <a:pt x="3342053" y="3149205"/>
                    <a:pt x="3347211" y="3133729"/>
                  </a:cubicBezTo>
                  <a:cubicBezTo>
                    <a:pt x="3372514" y="3057815"/>
                    <a:pt x="3357518" y="2972240"/>
                    <a:pt x="3382820" y="2896326"/>
                  </a:cubicBezTo>
                  <a:cubicBezTo>
                    <a:pt x="3395738" y="2857568"/>
                    <a:pt x="3400830" y="2847196"/>
                    <a:pt x="3406559" y="2801364"/>
                  </a:cubicBezTo>
                  <a:cubicBezTo>
                    <a:pt x="3415935" y="2726355"/>
                    <a:pt x="3420521" y="2650789"/>
                    <a:pt x="3430298" y="2575831"/>
                  </a:cubicBezTo>
                  <a:cubicBezTo>
                    <a:pt x="3432408" y="2559654"/>
                    <a:pt x="3429782" y="2538967"/>
                    <a:pt x="3442168" y="2528350"/>
                  </a:cubicBezTo>
                  <a:cubicBezTo>
                    <a:pt x="3461167" y="2512064"/>
                    <a:pt x="3513385" y="2504609"/>
                    <a:pt x="3513385" y="2504609"/>
                  </a:cubicBezTo>
                  <a:cubicBezTo>
                    <a:pt x="3541081" y="2508566"/>
                    <a:pt x="3569675" y="2508440"/>
                    <a:pt x="3596472" y="2516480"/>
                  </a:cubicBezTo>
                  <a:cubicBezTo>
                    <a:pt x="3642453" y="2530275"/>
                    <a:pt x="3626222" y="2552793"/>
                    <a:pt x="3667689" y="2575831"/>
                  </a:cubicBezTo>
                  <a:cubicBezTo>
                    <a:pt x="3689563" y="2587984"/>
                    <a:pt x="3715167" y="2591658"/>
                    <a:pt x="3738906" y="2599571"/>
                  </a:cubicBezTo>
                  <a:cubicBezTo>
                    <a:pt x="3750776" y="2603528"/>
                    <a:pt x="3762173" y="2609384"/>
                    <a:pt x="3774515" y="2611441"/>
                  </a:cubicBezTo>
                  <a:cubicBezTo>
                    <a:pt x="3984369" y="2646418"/>
                    <a:pt x="3722597" y="2602001"/>
                    <a:pt x="3905080" y="2635182"/>
                  </a:cubicBezTo>
                  <a:cubicBezTo>
                    <a:pt x="3928758" y="2639487"/>
                    <a:pt x="3952765" y="2642009"/>
                    <a:pt x="3976297" y="2647052"/>
                  </a:cubicBezTo>
                  <a:cubicBezTo>
                    <a:pt x="4008199" y="2653888"/>
                    <a:pt x="4039260" y="2664393"/>
                    <a:pt x="4071253" y="2670792"/>
                  </a:cubicBezTo>
                  <a:lnTo>
                    <a:pt x="4130601" y="2682662"/>
                  </a:lnTo>
                  <a:cubicBezTo>
                    <a:pt x="4150384" y="2698489"/>
                    <a:pt x="4169682" y="2714942"/>
                    <a:pt x="4189949" y="2730143"/>
                  </a:cubicBezTo>
                  <a:cubicBezTo>
                    <a:pt x="4201361" y="2738703"/>
                    <a:pt x="4212798" y="2747503"/>
                    <a:pt x="4225557" y="2753883"/>
                  </a:cubicBezTo>
                  <a:cubicBezTo>
                    <a:pt x="4236748" y="2759479"/>
                    <a:pt x="4248684" y="2764893"/>
                    <a:pt x="4261166" y="2765754"/>
                  </a:cubicBezTo>
                  <a:cubicBezTo>
                    <a:pt x="4363867" y="2772837"/>
                    <a:pt x="4466905" y="2773667"/>
                    <a:pt x="4569774" y="2777624"/>
                  </a:cubicBezTo>
                  <a:cubicBezTo>
                    <a:pt x="4581644" y="2781581"/>
                    <a:pt x="4595613" y="2781678"/>
                    <a:pt x="4605383" y="2789494"/>
                  </a:cubicBezTo>
                  <a:cubicBezTo>
                    <a:pt x="4653900" y="2828309"/>
                    <a:pt x="4604467" y="2819807"/>
                    <a:pt x="4652861" y="2848845"/>
                  </a:cubicBezTo>
                  <a:cubicBezTo>
                    <a:pt x="4663590" y="2855283"/>
                    <a:pt x="4676600" y="2856758"/>
                    <a:pt x="4688470" y="2860715"/>
                  </a:cubicBezTo>
                  <a:cubicBezTo>
                    <a:pt x="4700339" y="2868628"/>
                    <a:pt x="4710966" y="2878835"/>
                    <a:pt x="4724078" y="2884455"/>
                  </a:cubicBezTo>
                  <a:cubicBezTo>
                    <a:pt x="4739072" y="2890881"/>
                    <a:pt x="4755243" y="2896326"/>
                    <a:pt x="4771556" y="2896326"/>
                  </a:cubicBezTo>
                  <a:cubicBezTo>
                    <a:pt x="4918001" y="2896326"/>
                    <a:pt x="5064339" y="2888412"/>
                    <a:pt x="5210730" y="2884455"/>
                  </a:cubicBezTo>
                  <a:cubicBezTo>
                    <a:pt x="5214686" y="2872585"/>
                    <a:pt x="5219162" y="2860876"/>
                    <a:pt x="5222599" y="2848845"/>
                  </a:cubicBezTo>
                  <a:cubicBezTo>
                    <a:pt x="5227081" y="2833159"/>
                    <a:pt x="5220635" y="2810011"/>
                    <a:pt x="5234469" y="2801364"/>
                  </a:cubicBezTo>
                  <a:cubicBezTo>
                    <a:pt x="5258193" y="2786536"/>
                    <a:pt x="5289860" y="2793451"/>
                    <a:pt x="5317555" y="2789494"/>
                  </a:cubicBezTo>
                  <a:cubicBezTo>
                    <a:pt x="5309642" y="2765754"/>
                    <a:pt x="5299885" y="2742550"/>
                    <a:pt x="5293816" y="2718273"/>
                  </a:cubicBezTo>
                  <a:cubicBezTo>
                    <a:pt x="5291598" y="2709399"/>
                    <a:pt x="5277377" y="2647349"/>
                    <a:pt x="5270077" y="2635182"/>
                  </a:cubicBezTo>
                  <a:cubicBezTo>
                    <a:pt x="5258801" y="2616387"/>
                    <a:pt x="5226906" y="2598485"/>
                    <a:pt x="5210730" y="2587701"/>
                  </a:cubicBezTo>
                  <a:cubicBezTo>
                    <a:pt x="5180404" y="2496719"/>
                    <a:pt x="5212808" y="2603288"/>
                    <a:pt x="5186991" y="2409648"/>
                  </a:cubicBezTo>
                  <a:cubicBezTo>
                    <a:pt x="5185337" y="2397245"/>
                    <a:pt x="5178558" y="2386068"/>
                    <a:pt x="5175121" y="2374037"/>
                  </a:cubicBezTo>
                  <a:cubicBezTo>
                    <a:pt x="5170639" y="2358351"/>
                    <a:pt x="5167208" y="2342384"/>
                    <a:pt x="5163251" y="2326557"/>
                  </a:cubicBezTo>
                  <a:cubicBezTo>
                    <a:pt x="5167208" y="2271163"/>
                    <a:pt x="5168632" y="2215529"/>
                    <a:pt x="5175121" y="2160374"/>
                  </a:cubicBezTo>
                  <a:cubicBezTo>
                    <a:pt x="5176583" y="2147948"/>
                    <a:pt x="5186211" y="2137252"/>
                    <a:pt x="5186991" y="2124764"/>
                  </a:cubicBezTo>
                  <a:cubicBezTo>
                    <a:pt x="5194152" y="2010174"/>
                    <a:pt x="5191699" y="1895118"/>
                    <a:pt x="5198860" y="1780528"/>
                  </a:cubicBezTo>
                  <a:cubicBezTo>
                    <a:pt x="5199640" y="1768040"/>
                    <a:pt x="5204293" y="1755647"/>
                    <a:pt x="5210730" y="1744918"/>
                  </a:cubicBezTo>
                  <a:cubicBezTo>
                    <a:pt x="5216488" y="1735322"/>
                    <a:pt x="5226556" y="1729091"/>
                    <a:pt x="5234469" y="1721177"/>
                  </a:cubicBezTo>
                  <a:cubicBezTo>
                    <a:pt x="5230512" y="1697437"/>
                    <a:pt x="5228436" y="1673305"/>
                    <a:pt x="5222599" y="1649956"/>
                  </a:cubicBezTo>
                  <a:cubicBezTo>
                    <a:pt x="5216530" y="1625679"/>
                    <a:pt x="5198860" y="1578735"/>
                    <a:pt x="5198860" y="1578735"/>
                  </a:cubicBezTo>
                  <a:cubicBezTo>
                    <a:pt x="5202817" y="1566865"/>
                    <a:pt x="5201883" y="1551972"/>
                    <a:pt x="5210730" y="1543124"/>
                  </a:cubicBezTo>
                  <a:cubicBezTo>
                    <a:pt x="5219577" y="1534277"/>
                    <a:pt x="5234838" y="1536183"/>
                    <a:pt x="5246338" y="1531254"/>
                  </a:cubicBezTo>
                  <a:cubicBezTo>
                    <a:pt x="5349003" y="1487252"/>
                    <a:pt x="5245919" y="1523480"/>
                    <a:pt x="5329425" y="1495644"/>
                  </a:cubicBezTo>
                  <a:cubicBezTo>
                    <a:pt x="5341295" y="1487730"/>
                    <a:pt x="5351922" y="1477523"/>
                    <a:pt x="5365034" y="1471903"/>
                  </a:cubicBezTo>
                  <a:cubicBezTo>
                    <a:pt x="5380028" y="1465477"/>
                    <a:pt x="5396827" y="1464515"/>
                    <a:pt x="5412512" y="1460033"/>
                  </a:cubicBezTo>
                  <a:cubicBezTo>
                    <a:pt x="5494328" y="1436656"/>
                    <a:pt x="5390812" y="1457715"/>
                    <a:pt x="5519338" y="1436293"/>
                  </a:cubicBezTo>
                  <a:cubicBezTo>
                    <a:pt x="5608841" y="1406457"/>
                    <a:pt x="5498515" y="1446705"/>
                    <a:pt x="5590555" y="1400682"/>
                  </a:cubicBezTo>
                  <a:cubicBezTo>
                    <a:pt x="5601746" y="1395086"/>
                    <a:pt x="5614294" y="1392769"/>
                    <a:pt x="5626164" y="1388812"/>
                  </a:cubicBezTo>
                  <a:cubicBezTo>
                    <a:pt x="5638033" y="1380899"/>
                    <a:pt x="5648137" y="1369267"/>
                    <a:pt x="5661772" y="1365072"/>
                  </a:cubicBezTo>
                  <a:cubicBezTo>
                    <a:pt x="5700337" y="1353205"/>
                    <a:pt x="5780468" y="1341331"/>
                    <a:pt x="5780468" y="1341331"/>
                  </a:cubicBezTo>
                  <a:lnTo>
                    <a:pt x="5851685" y="1293850"/>
                  </a:lnTo>
                  <a:cubicBezTo>
                    <a:pt x="5863555" y="1285937"/>
                    <a:pt x="5874534" y="1276490"/>
                    <a:pt x="5887294" y="1270110"/>
                  </a:cubicBezTo>
                  <a:cubicBezTo>
                    <a:pt x="5903120" y="1262197"/>
                    <a:pt x="5919768" y="1255748"/>
                    <a:pt x="5934772" y="1246370"/>
                  </a:cubicBezTo>
                  <a:cubicBezTo>
                    <a:pt x="5951548" y="1235885"/>
                    <a:pt x="5965074" y="1220575"/>
                    <a:pt x="5982250" y="1210759"/>
                  </a:cubicBezTo>
                  <a:cubicBezTo>
                    <a:pt x="5993113" y="1204551"/>
                    <a:pt x="6006668" y="1204485"/>
                    <a:pt x="6017859" y="1198889"/>
                  </a:cubicBezTo>
                  <a:cubicBezTo>
                    <a:pt x="6129981" y="1142825"/>
                    <a:pt x="6032517" y="1178175"/>
                    <a:pt x="6112815" y="1151408"/>
                  </a:cubicBezTo>
                  <a:cubicBezTo>
                    <a:pt x="6128641" y="1139538"/>
                    <a:pt x="6140510" y="1115798"/>
                    <a:pt x="6160293" y="1115798"/>
                  </a:cubicBezTo>
                  <a:cubicBezTo>
                    <a:pt x="6174559" y="1115798"/>
                    <a:pt x="6175121" y="1140268"/>
                    <a:pt x="6184032" y="1151408"/>
                  </a:cubicBezTo>
                  <a:cubicBezTo>
                    <a:pt x="6205719" y="1178518"/>
                    <a:pt x="6209339" y="1177735"/>
                    <a:pt x="6243380" y="1187019"/>
                  </a:cubicBezTo>
                  <a:cubicBezTo>
                    <a:pt x="6274857" y="1195604"/>
                    <a:pt x="6338336" y="1210759"/>
                    <a:pt x="6338336" y="1210759"/>
                  </a:cubicBezTo>
                  <a:cubicBezTo>
                    <a:pt x="6405597" y="1206802"/>
                    <a:pt x="6473045" y="1205277"/>
                    <a:pt x="6540119" y="1198889"/>
                  </a:cubicBezTo>
                  <a:cubicBezTo>
                    <a:pt x="6556359" y="1197342"/>
                    <a:pt x="6571284" y="1187019"/>
                    <a:pt x="6587597" y="1187019"/>
                  </a:cubicBezTo>
                  <a:cubicBezTo>
                    <a:pt x="6694496" y="1187019"/>
                    <a:pt x="6801248" y="1194932"/>
                    <a:pt x="6908074" y="1198889"/>
                  </a:cubicBezTo>
                  <a:cubicBezTo>
                    <a:pt x="6991161" y="1194932"/>
                    <a:pt x="7078423" y="1213325"/>
                    <a:pt x="7157335" y="1187019"/>
                  </a:cubicBezTo>
                  <a:cubicBezTo>
                    <a:pt x="7194871" y="1174506"/>
                    <a:pt x="7202995" y="1122262"/>
                    <a:pt x="7228552" y="1092057"/>
                  </a:cubicBezTo>
                  <a:cubicBezTo>
                    <a:pt x="7251239" y="1065244"/>
                    <a:pt x="7288458" y="1026492"/>
                    <a:pt x="7323508" y="1008966"/>
                  </a:cubicBezTo>
                  <a:cubicBezTo>
                    <a:pt x="7334699" y="1003370"/>
                    <a:pt x="7347247" y="1001053"/>
                    <a:pt x="7359117" y="997096"/>
                  </a:cubicBezTo>
                  <a:cubicBezTo>
                    <a:pt x="7385111" y="971099"/>
                    <a:pt x="7386632" y="972683"/>
                    <a:pt x="7406595" y="937745"/>
                  </a:cubicBezTo>
                  <a:cubicBezTo>
                    <a:pt x="7415374" y="922381"/>
                    <a:pt x="7420049" y="904663"/>
                    <a:pt x="7430334" y="890264"/>
                  </a:cubicBezTo>
                  <a:cubicBezTo>
                    <a:pt x="7451103" y="861185"/>
                    <a:pt x="7473160" y="849842"/>
                    <a:pt x="7501552" y="830913"/>
                  </a:cubicBezTo>
                  <a:cubicBezTo>
                    <a:pt x="7509465" y="815086"/>
                    <a:pt x="7518321" y="799696"/>
                    <a:pt x="7525291" y="783432"/>
                  </a:cubicBezTo>
                  <a:cubicBezTo>
                    <a:pt x="7530219" y="771932"/>
                    <a:pt x="7532232" y="759322"/>
                    <a:pt x="7537160" y="747822"/>
                  </a:cubicBezTo>
                  <a:cubicBezTo>
                    <a:pt x="7553022" y="710808"/>
                    <a:pt x="7562981" y="688680"/>
                    <a:pt x="7596508" y="664731"/>
                  </a:cubicBezTo>
                  <a:cubicBezTo>
                    <a:pt x="7629932" y="640856"/>
                    <a:pt x="7653229" y="638679"/>
                    <a:pt x="7691464" y="629120"/>
                  </a:cubicBezTo>
                  <a:cubicBezTo>
                    <a:pt x="7703334" y="621207"/>
                    <a:pt x="7715934" y="614292"/>
                    <a:pt x="7727073" y="605380"/>
                  </a:cubicBezTo>
                  <a:cubicBezTo>
                    <a:pt x="7743763" y="592027"/>
                    <a:pt x="7763344" y="561745"/>
                    <a:pt x="7786421" y="557899"/>
                  </a:cubicBezTo>
                  <a:cubicBezTo>
                    <a:pt x="7845091" y="548120"/>
                    <a:pt x="7905030" y="548360"/>
                    <a:pt x="7964464" y="546029"/>
                  </a:cubicBezTo>
                  <a:cubicBezTo>
                    <a:pt x="8106844" y="540445"/>
                    <a:pt x="8249333" y="538116"/>
                    <a:pt x="8391767" y="534159"/>
                  </a:cubicBezTo>
                  <a:cubicBezTo>
                    <a:pt x="8571116" y="511738"/>
                    <a:pt x="8409606" y="533240"/>
                    <a:pt x="8557941" y="510418"/>
                  </a:cubicBezTo>
                  <a:cubicBezTo>
                    <a:pt x="8668519" y="493405"/>
                    <a:pt x="8607273" y="506987"/>
                    <a:pt x="8688506" y="486678"/>
                  </a:cubicBezTo>
                  <a:cubicBezTo>
                    <a:pt x="8692463" y="474808"/>
                    <a:pt x="8692560" y="460838"/>
                    <a:pt x="8700376" y="451067"/>
                  </a:cubicBezTo>
                  <a:cubicBezTo>
                    <a:pt x="8709287" y="439927"/>
                    <a:pt x="8723598" y="434405"/>
                    <a:pt x="8735984" y="427327"/>
                  </a:cubicBezTo>
                  <a:cubicBezTo>
                    <a:pt x="8807104" y="386685"/>
                    <a:pt x="8764893" y="417259"/>
                    <a:pt x="8854680" y="379846"/>
                  </a:cubicBezTo>
                  <a:cubicBezTo>
                    <a:pt x="8893068" y="363850"/>
                    <a:pt x="8976599" y="316685"/>
                    <a:pt x="9008984" y="296755"/>
                  </a:cubicBezTo>
                  <a:cubicBezTo>
                    <a:pt x="9033283" y="281801"/>
                    <a:pt x="9058421" y="267704"/>
                    <a:pt x="9080201" y="249274"/>
                  </a:cubicBezTo>
                  <a:cubicBezTo>
                    <a:pt x="9212199" y="137577"/>
                    <a:pt x="9108510" y="188096"/>
                    <a:pt x="9222635" y="142442"/>
                  </a:cubicBezTo>
                  <a:cubicBezTo>
                    <a:pt x="9311085" y="53990"/>
                    <a:pt x="9227596" y="127472"/>
                    <a:pt x="9317592" y="71221"/>
                  </a:cubicBezTo>
                  <a:cubicBezTo>
                    <a:pt x="9334368" y="60736"/>
                    <a:pt x="9346702" y="42958"/>
                    <a:pt x="9365070" y="35611"/>
                  </a:cubicBezTo>
                  <a:cubicBezTo>
                    <a:pt x="9387415" y="26673"/>
                    <a:pt x="9412548" y="27698"/>
                    <a:pt x="9436287" y="23741"/>
                  </a:cubicBezTo>
                  <a:lnTo>
                    <a:pt x="9471896" y="0"/>
                  </a:lnTo>
                </a:path>
              </a:pathLst>
            </a:custGeom>
            <a:noFill/>
            <a:ln w="7620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100378" name="Rectangle 8">
              <a:extLst>
                <a:ext uri="{FF2B5EF4-FFF2-40B4-BE49-F238E27FC236}">
                  <a16:creationId xmlns:a16="http://schemas.microsoft.com/office/drawing/2014/main" id="{E918CB90-05FC-E58C-7E1F-84AE72342435}"/>
                </a:ext>
              </a:extLst>
            </p:cNvPr>
            <p:cNvSpPr>
              <a:spLocks noChangeArrowheads="1"/>
            </p:cNvSpPr>
            <p:nvPr/>
          </p:nvSpPr>
          <p:spPr bwMode="auto">
            <a:xfrm>
              <a:off x="609506" y="4648183"/>
              <a:ext cx="1828968" cy="53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b="1">
                  <a:solidFill>
                    <a:srgbClr val="000090"/>
                  </a:solidFill>
                  <a:latin typeface="Arial" panose="020B0604020202020204" pitchFamily="34" charset="0"/>
                </a:rPr>
                <a:t>Bus 105</a:t>
              </a:r>
            </a:p>
          </p:txBody>
        </p:sp>
      </p:grpSp>
      <p:grpSp>
        <p:nvGrpSpPr>
          <p:cNvPr id="3" name="Group 34">
            <a:extLst>
              <a:ext uri="{FF2B5EF4-FFF2-40B4-BE49-F238E27FC236}">
                <a16:creationId xmlns:a16="http://schemas.microsoft.com/office/drawing/2014/main" id="{85471F65-76D5-D566-7AB6-20AA05DF8BAD}"/>
              </a:ext>
            </a:extLst>
          </p:cNvPr>
          <p:cNvGrpSpPr>
            <a:grpSpLocks/>
          </p:cNvGrpSpPr>
          <p:nvPr/>
        </p:nvGrpSpPr>
        <p:grpSpPr bwMode="auto">
          <a:xfrm>
            <a:off x="533400" y="-144463"/>
            <a:ext cx="6030913" cy="6234113"/>
            <a:chOff x="533400" y="-144523"/>
            <a:chExt cx="6030458" cy="6233928"/>
          </a:xfrm>
        </p:grpSpPr>
        <p:sp>
          <p:nvSpPr>
            <p:cNvPr id="100375" name="Freeform 24">
              <a:extLst>
                <a:ext uri="{FF2B5EF4-FFF2-40B4-BE49-F238E27FC236}">
                  <a16:creationId xmlns:a16="http://schemas.microsoft.com/office/drawing/2014/main" id="{D999BD3D-AF7E-F212-F4F5-DD38519F8AD6}"/>
                </a:ext>
              </a:extLst>
            </p:cNvPr>
            <p:cNvSpPr>
              <a:spLocks noChangeArrowheads="1"/>
            </p:cNvSpPr>
            <p:nvPr/>
          </p:nvSpPr>
          <p:spPr bwMode="auto">
            <a:xfrm>
              <a:off x="1495352" y="-144523"/>
              <a:ext cx="5068506" cy="6233928"/>
            </a:xfrm>
            <a:custGeom>
              <a:avLst/>
              <a:gdLst>
                <a:gd name="T0" fmla="*/ 0 w 5068295"/>
                <a:gd name="T1" fmla="*/ 0 h 6233928"/>
                <a:gd name="T2" fmla="*/ 5068295 w 5068295"/>
                <a:gd name="T3" fmla="*/ 6233928 h 6233928"/>
              </a:gdLst>
              <a:ahLst/>
              <a:cxnLst/>
              <a:rect l="T0" t="T1" r="T2" b="T3"/>
              <a:pathLst>
                <a:path w="5068295" h="6233928">
                  <a:moveTo>
                    <a:pt x="0" y="2081"/>
                  </a:moveTo>
                  <a:cubicBezTo>
                    <a:pt x="58456" y="21568"/>
                    <a:pt x="18047" y="0"/>
                    <a:pt x="59347" y="49562"/>
                  </a:cubicBezTo>
                  <a:cubicBezTo>
                    <a:pt x="92165" y="88946"/>
                    <a:pt x="96590" y="76571"/>
                    <a:pt x="118695" y="120783"/>
                  </a:cubicBezTo>
                  <a:cubicBezTo>
                    <a:pt x="124290" y="131974"/>
                    <a:pt x="127128" y="144362"/>
                    <a:pt x="130565" y="156393"/>
                  </a:cubicBezTo>
                  <a:cubicBezTo>
                    <a:pt x="144728" y="205965"/>
                    <a:pt x="144979" y="219143"/>
                    <a:pt x="154304" y="275095"/>
                  </a:cubicBezTo>
                  <a:cubicBezTo>
                    <a:pt x="158260" y="326532"/>
                    <a:pt x="159775" y="378216"/>
                    <a:pt x="166173" y="429407"/>
                  </a:cubicBezTo>
                  <a:cubicBezTo>
                    <a:pt x="167725" y="441823"/>
                    <a:pt x="172866" y="453627"/>
                    <a:pt x="178043" y="465018"/>
                  </a:cubicBezTo>
                  <a:cubicBezTo>
                    <a:pt x="223864" y="565831"/>
                    <a:pt x="204843" y="539302"/>
                    <a:pt x="261130" y="595590"/>
                  </a:cubicBezTo>
                  <a:cubicBezTo>
                    <a:pt x="269043" y="611417"/>
                    <a:pt x="275491" y="628065"/>
                    <a:pt x="284869" y="643071"/>
                  </a:cubicBezTo>
                  <a:cubicBezTo>
                    <a:pt x="295354" y="659847"/>
                    <a:pt x="310870" y="673258"/>
                    <a:pt x="320477" y="690552"/>
                  </a:cubicBezTo>
                  <a:cubicBezTo>
                    <a:pt x="417266" y="864783"/>
                    <a:pt x="287034" y="664124"/>
                    <a:pt x="367955" y="785513"/>
                  </a:cubicBezTo>
                  <a:cubicBezTo>
                    <a:pt x="377310" y="822935"/>
                    <a:pt x="378922" y="834541"/>
                    <a:pt x="391695" y="868604"/>
                  </a:cubicBezTo>
                  <a:cubicBezTo>
                    <a:pt x="399176" y="888555"/>
                    <a:pt x="408696" y="907741"/>
                    <a:pt x="415434" y="927955"/>
                  </a:cubicBezTo>
                  <a:cubicBezTo>
                    <a:pt x="431273" y="975477"/>
                    <a:pt x="433954" y="1043655"/>
                    <a:pt x="462912" y="1082268"/>
                  </a:cubicBezTo>
                  <a:cubicBezTo>
                    <a:pt x="474781" y="1098095"/>
                    <a:pt x="488036" y="1112972"/>
                    <a:pt x="498520" y="1129748"/>
                  </a:cubicBezTo>
                  <a:cubicBezTo>
                    <a:pt x="546426" y="1206402"/>
                    <a:pt x="497628" y="1152597"/>
                    <a:pt x="545999" y="1200970"/>
                  </a:cubicBezTo>
                  <a:lnTo>
                    <a:pt x="569738" y="1272191"/>
                  </a:lnTo>
                  <a:cubicBezTo>
                    <a:pt x="573694" y="1284061"/>
                    <a:pt x="578572" y="1295663"/>
                    <a:pt x="581607" y="1307801"/>
                  </a:cubicBezTo>
                  <a:cubicBezTo>
                    <a:pt x="585564" y="1323628"/>
                    <a:pt x="585257" y="1341190"/>
                    <a:pt x="593477" y="1355282"/>
                  </a:cubicBezTo>
                  <a:cubicBezTo>
                    <a:pt x="644244" y="1442315"/>
                    <a:pt x="642233" y="1435268"/>
                    <a:pt x="700303" y="1473984"/>
                  </a:cubicBezTo>
                  <a:cubicBezTo>
                    <a:pt x="708216" y="1485854"/>
                    <a:pt x="714648" y="1498858"/>
                    <a:pt x="724042" y="1509594"/>
                  </a:cubicBezTo>
                  <a:cubicBezTo>
                    <a:pt x="742465" y="1530650"/>
                    <a:pt x="767870" y="1545666"/>
                    <a:pt x="783389" y="1568945"/>
                  </a:cubicBezTo>
                  <a:cubicBezTo>
                    <a:pt x="791302" y="1580815"/>
                    <a:pt x="800051" y="1592169"/>
                    <a:pt x="807129" y="1604556"/>
                  </a:cubicBezTo>
                  <a:cubicBezTo>
                    <a:pt x="815908" y="1619920"/>
                    <a:pt x="818356" y="1639524"/>
                    <a:pt x="830868" y="1652037"/>
                  </a:cubicBezTo>
                  <a:cubicBezTo>
                    <a:pt x="851557" y="1672727"/>
                    <a:pt x="899330" y="1681023"/>
                    <a:pt x="925824" y="1687647"/>
                  </a:cubicBezTo>
                  <a:cubicBezTo>
                    <a:pt x="948710" y="1701379"/>
                    <a:pt x="1041323" y="1755671"/>
                    <a:pt x="1056389" y="1770738"/>
                  </a:cubicBezTo>
                  <a:cubicBezTo>
                    <a:pt x="1189136" y="1903495"/>
                    <a:pt x="1071743" y="1801109"/>
                    <a:pt x="1175084" y="1865700"/>
                  </a:cubicBezTo>
                  <a:cubicBezTo>
                    <a:pt x="1191860" y="1876185"/>
                    <a:pt x="1204302" y="1893702"/>
                    <a:pt x="1222563" y="1901311"/>
                  </a:cubicBezTo>
                  <a:cubicBezTo>
                    <a:pt x="1280960" y="1925644"/>
                    <a:pt x="1441014" y="1942694"/>
                    <a:pt x="1483693" y="1948791"/>
                  </a:cubicBezTo>
                  <a:cubicBezTo>
                    <a:pt x="1561201" y="2000468"/>
                    <a:pt x="1509215" y="1962445"/>
                    <a:pt x="1626127" y="2079363"/>
                  </a:cubicBezTo>
                  <a:cubicBezTo>
                    <a:pt x="1637997" y="2091233"/>
                    <a:pt x="1647769" y="2105662"/>
                    <a:pt x="1661736" y="2114974"/>
                  </a:cubicBezTo>
                  <a:cubicBezTo>
                    <a:pt x="1673605" y="2122887"/>
                    <a:pt x="1686205" y="2129802"/>
                    <a:pt x="1697344" y="2138714"/>
                  </a:cubicBezTo>
                  <a:cubicBezTo>
                    <a:pt x="1743896" y="2175958"/>
                    <a:pt x="1694852" y="2153711"/>
                    <a:pt x="1756692" y="2174325"/>
                  </a:cubicBezTo>
                  <a:cubicBezTo>
                    <a:pt x="1783953" y="2283370"/>
                    <a:pt x="1744555" y="2171025"/>
                    <a:pt x="1804170" y="2245546"/>
                  </a:cubicBezTo>
                  <a:cubicBezTo>
                    <a:pt x="1811986" y="2255316"/>
                    <a:pt x="1807193" y="2272308"/>
                    <a:pt x="1816040" y="2281156"/>
                  </a:cubicBezTo>
                  <a:cubicBezTo>
                    <a:pt x="1830709" y="2295826"/>
                    <a:pt x="1877844" y="2309673"/>
                    <a:pt x="1899127" y="2316767"/>
                  </a:cubicBezTo>
                  <a:cubicBezTo>
                    <a:pt x="1910996" y="2332594"/>
                    <a:pt x="1921708" y="2349359"/>
                    <a:pt x="1934735" y="2364248"/>
                  </a:cubicBezTo>
                  <a:cubicBezTo>
                    <a:pt x="1949473" y="2381093"/>
                    <a:pt x="1968784" y="2393823"/>
                    <a:pt x="1982213" y="2411729"/>
                  </a:cubicBezTo>
                  <a:cubicBezTo>
                    <a:pt x="2019261" y="2461128"/>
                    <a:pt x="1994902" y="2448979"/>
                    <a:pt x="2017822" y="2494820"/>
                  </a:cubicBezTo>
                  <a:cubicBezTo>
                    <a:pt x="2024202" y="2507580"/>
                    <a:pt x="2032650" y="2519290"/>
                    <a:pt x="2041561" y="2530430"/>
                  </a:cubicBezTo>
                  <a:cubicBezTo>
                    <a:pt x="2083677" y="2583078"/>
                    <a:pt x="2060570" y="2525703"/>
                    <a:pt x="2136517" y="2601652"/>
                  </a:cubicBezTo>
                  <a:cubicBezTo>
                    <a:pt x="2148387" y="2613522"/>
                    <a:pt x="2161820" y="2624011"/>
                    <a:pt x="2172126" y="2637262"/>
                  </a:cubicBezTo>
                  <a:cubicBezTo>
                    <a:pt x="2189642" y="2659784"/>
                    <a:pt x="2203778" y="2684743"/>
                    <a:pt x="2219604" y="2708483"/>
                  </a:cubicBezTo>
                  <a:cubicBezTo>
                    <a:pt x="2227517" y="2720353"/>
                    <a:pt x="2229503" y="2740634"/>
                    <a:pt x="2243343" y="2744094"/>
                  </a:cubicBezTo>
                  <a:lnTo>
                    <a:pt x="2290822" y="2755964"/>
                  </a:lnTo>
                  <a:cubicBezTo>
                    <a:pt x="2302691" y="2763877"/>
                    <a:pt x="2313907" y="2772873"/>
                    <a:pt x="2326430" y="2779704"/>
                  </a:cubicBezTo>
                  <a:cubicBezTo>
                    <a:pt x="2357497" y="2796651"/>
                    <a:pt x="2421387" y="2827185"/>
                    <a:pt x="2421387" y="2827185"/>
                  </a:cubicBezTo>
                  <a:cubicBezTo>
                    <a:pt x="2461063" y="2906542"/>
                    <a:pt x="2425116" y="2847157"/>
                    <a:pt x="2492604" y="2922147"/>
                  </a:cubicBezTo>
                  <a:cubicBezTo>
                    <a:pt x="2513276" y="2945117"/>
                    <a:pt x="2532980" y="2968975"/>
                    <a:pt x="2551952" y="2993368"/>
                  </a:cubicBezTo>
                  <a:cubicBezTo>
                    <a:pt x="2560710" y="3004629"/>
                    <a:pt x="2566559" y="3018018"/>
                    <a:pt x="2575691" y="3028978"/>
                  </a:cubicBezTo>
                  <a:cubicBezTo>
                    <a:pt x="2614852" y="3075974"/>
                    <a:pt x="2614442" y="3062727"/>
                    <a:pt x="2670647" y="3100199"/>
                  </a:cubicBezTo>
                  <a:cubicBezTo>
                    <a:pt x="2742508" y="3148109"/>
                    <a:pt x="2690266" y="3126524"/>
                    <a:pt x="2753734" y="3147680"/>
                  </a:cubicBezTo>
                  <a:cubicBezTo>
                    <a:pt x="2761647" y="3159550"/>
                    <a:pt x="2766333" y="3174379"/>
                    <a:pt x="2777473" y="3183291"/>
                  </a:cubicBezTo>
                  <a:cubicBezTo>
                    <a:pt x="2790006" y="3193318"/>
                    <a:pt x="2868883" y="3205967"/>
                    <a:pt x="2872429" y="3207031"/>
                  </a:cubicBezTo>
                  <a:cubicBezTo>
                    <a:pt x="2892837" y="3213154"/>
                    <a:pt x="2910884" y="3226592"/>
                    <a:pt x="2931777" y="3230771"/>
                  </a:cubicBezTo>
                  <a:cubicBezTo>
                    <a:pt x="2976257" y="3239668"/>
                    <a:pt x="3210347" y="3253301"/>
                    <a:pt x="3228516" y="3254512"/>
                  </a:cubicBezTo>
                  <a:cubicBezTo>
                    <a:pt x="3324417" y="3270496"/>
                    <a:pt x="3292123" y="3243550"/>
                    <a:pt x="3323472" y="3337603"/>
                  </a:cubicBezTo>
                  <a:lnTo>
                    <a:pt x="3394689" y="3361343"/>
                  </a:lnTo>
                  <a:cubicBezTo>
                    <a:pt x="3402602" y="3369257"/>
                    <a:pt x="3411437" y="3376345"/>
                    <a:pt x="3418428" y="3385084"/>
                  </a:cubicBezTo>
                  <a:cubicBezTo>
                    <a:pt x="3441784" y="3414280"/>
                    <a:pt x="3437250" y="3422942"/>
                    <a:pt x="3465906" y="3444435"/>
                  </a:cubicBezTo>
                  <a:cubicBezTo>
                    <a:pt x="3488731" y="3461554"/>
                    <a:pt x="3537124" y="3491915"/>
                    <a:pt x="3537124" y="3491915"/>
                  </a:cubicBezTo>
                  <a:cubicBezTo>
                    <a:pt x="3609689" y="3709635"/>
                    <a:pt x="3558865" y="3543869"/>
                    <a:pt x="3537124" y="4109165"/>
                  </a:cubicBezTo>
                  <a:cubicBezTo>
                    <a:pt x="3536643" y="4121668"/>
                    <a:pt x="3528546" y="4132704"/>
                    <a:pt x="3525254" y="4144776"/>
                  </a:cubicBezTo>
                  <a:cubicBezTo>
                    <a:pt x="3503779" y="4223520"/>
                    <a:pt x="3503488" y="4229873"/>
                    <a:pt x="3489646" y="4299088"/>
                  </a:cubicBezTo>
                  <a:cubicBezTo>
                    <a:pt x="3497559" y="4366352"/>
                    <a:pt x="3500103" y="4434468"/>
                    <a:pt x="3513385" y="4500881"/>
                  </a:cubicBezTo>
                  <a:cubicBezTo>
                    <a:pt x="3516183" y="4514870"/>
                    <a:pt x="3528832" y="4524883"/>
                    <a:pt x="3537124" y="4536492"/>
                  </a:cubicBezTo>
                  <a:cubicBezTo>
                    <a:pt x="3548622" y="4552591"/>
                    <a:pt x="3560863" y="4568146"/>
                    <a:pt x="3572732" y="4583973"/>
                  </a:cubicBezTo>
                  <a:cubicBezTo>
                    <a:pt x="3576689" y="4595843"/>
                    <a:pt x="3578165" y="4608854"/>
                    <a:pt x="3584602" y="4619583"/>
                  </a:cubicBezTo>
                  <a:cubicBezTo>
                    <a:pt x="3590360" y="4629179"/>
                    <a:pt x="3603336" y="4633314"/>
                    <a:pt x="3608341" y="4643324"/>
                  </a:cubicBezTo>
                  <a:cubicBezTo>
                    <a:pt x="3615636" y="4657916"/>
                    <a:pt x="3615729" y="4675118"/>
                    <a:pt x="3620210" y="4690804"/>
                  </a:cubicBezTo>
                  <a:cubicBezTo>
                    <a:pt x="3623647" y="4702835"/>
                    <a:pt x="3629267" y="4714223"/>
                    <a:pt x="3632080" y="4726415"/>
                  </a:cubicBezTo>
                  <a:cubicBezTo>
                    <a:pt x="3636310" y="4744744"/>
                    <a:pt x="3658202" y="4884303"/>
                    <a:pt x="3679558" y="4916338"/>
                  </a:cubicBezTo>
                  <a:lnTo>
                    <a:pt x="3703297" y="4951948"/>
                  </a:lnTo>
                  <a:cubicBezTo>
                    <a:pt x="3711210" y="4983602"/>
                    <a:pt x="3699888" y="5028811"/>
                    <a:pt x="3727036" y="5046910"/>
                  </a:cubicBezTo>
                  <a:lnTo>
                    <a:pt x="3798254" y="5094391"/>
                  </a:lnTo>
                  <a:cubicBezTo>
                    <a:pt x="3810123" y="5102304"/>
                    <a:pt x="3821103" y="5111751"/>
                    <a:pt x="3833862" y="5118131"/>
                  </a:cubicBezTo>
                  <a:lnTo>
                    <a:pt x="3881340" y="5141871"/>
                  </a:lnTo>
                  <a:cubicBezTo>
                    <a:pt x="3889253" y="5153741"/>
                    <a:pt x="3893210" y="5169568"/>
                    <a:pt x="3905080" y="5177482"/>
                  </a:cubicBezTo>
                  <a:cubicBezTo>
                    <a:pt x="3918653" y="5186531"/>
                    <a:pt x="3936873" y="5184870"/>
                    <a:pt x="3952558" y="5189352"/>
                  </a:cubicBezTo>
                  <a:cubicBezTo>
                    <a:pt x="3964588" y="5192789"/>
                    <a:pt x="3975679" y="5200442"/>
                    <a:pt x="3988166" y="5201222"/>
                  </a:cubicBezTo>
                  <a:cubicBezTo>
                    <a:pt x="4102750" y="5208384"/>
                    <a:pt x="4217644" y="5209135"/>
                    <a:pt x="4332383" y="5213092"/>
                  </a:cubicBezTo>
                  <a:cubicBezTo>
                    <a:pt x="4360632" y="5231926"/>
                    <a:pt x="4398703" y="5258124"/>
                    <a:pt x="4427339" y="5272443"/>
                  </a:cubicBezTo>
                  <a:cubicBezTo>
                    <a:pt x="4438530" y="5278039"/>
                    <a:pt x="4451757" y="5278718"/>
                    <a:pt x="4462948" y="5284314"/>
                  </a:cubicBezTo>
                  <a:cubicBezTo>
                    <a:pt x="4475707" y="5290694"/>
                    <a:pt x="4485521" y="5302260"/>
                    <a:pt x="4498557" y="5308054"/>
                  </a:cubicBezTo>
                  <a:cubicBezTo>
                    <a:pt x="4521423" y="5318217"/>
                    <a:pt x="4569774" y="5331794"/>
                    <a:pt x="4569774" y="5331794"/>
                  </a:cubicBezTo>
                  <a:cubicBezTo>
                    <a:pt x="4577687" y="5343664"/>
                    <a:pt x="4582682" y="5358121"/>
                    <a:pt x="4593513" y="5367405"/>
                  </a:cubicBezTo>
                  <a:cubicBezTo>
                    <a:pt x="4611029" y="5382420"/>
                    <a:pt x="4634088" y="5389605"/>
                    <a:pt x="4652861" y="5403015"/>
                  </a:cubicBezTo>
                  <a:cubicBezTo>
                    <a:pt x="4661967" y="5409520"/>
                    <a:pt x="4668687" y="5418842"/>
                    <a:pt x="4676600" y="5426756"/>
                  </a:cubicBezTo>
                  <a:cubicBezTo>
                    <a:pt x="4680556" y="5442583"/>
                    <a:pt x="4673243" y="5468380"/>
                    <a:pt x="4688469" y="5474237"/>
                  </a:cubicBezTo>
                  <a:cubicBezTo>
                    <a:pt x="4732936" y="5491341"/>
                    <a:pt x="4783679" y="5479810"/>
                    <a:pt x="4830904" y="5486107"/>
                  </a:cubicBezTo>
                  <a:cubicBezTo>
                    <a:pt x="4843306" y="5487761"/>
                    <a:pt x="4854643" y="5494020"/>
                    <a:pt x="4866513" y="5497977"/>
                  </a:cubicBezTo>
                  <a:cubicBezTo>
                    <a:pt x="4890252" y="5521717"/>
                    <a:pt x="4909796" y="5550574"/>
                    <a:pt x="4937730" y="5569198"/>
                  </a:cubicBezTo>
                  <a:cubicBezTo>
                    <a:pt x="4961469" y="5585025"/>
                    <a:pt x="4988773" y="5596504"/>
                    <a:pt x="5008947" y="5616679"/>
                  </a:cubicBezTo>
                  <a:lnTo>
                    <a:pt x="5068295" y="5676030"/>
                  </a:lnTo>
                  <a:cubicBezTo>
                    <a:pt x="5064338" y="5735381"/>
                    <a:pt x="5062343" y="5794895"/>
                    <a:pt x="5056425" y="5854082"/>
                  </a:cubicBezTo>
                  <a:cubicBezTo>
                    <a:pt x="5054418" y="5874157"/>
                    <a:pt x="5054565" y="5895916"/>
                    <a:pt x="5044556" y="5913433"/>
                  </a:cubicBezTo>
                  <a:cubicBezTo>
                    <a:pt x="5037478" y="5925819"/>
                    <a:pt x="5020817" y="5929260"/>
                    <a:pt x="5008947" y="5937174"/>
                  </a:cubicBezTo>
                  <a:cubicBezTo>
                    <a:pt x="4997078" y="5956958"/>
                    <a:pt x="4985566" y="5976961"/>
                    <a:pt x="4973339" y="5996525"/>
                  </a:cubicBezTo>
                  <a:cubicBezTo>
                    <a:pt x="4965778" y="6008623"/>
                    <a:pt x="4955979" y="6019375"/>
                    <a:pt x="4949599" y="6032135"/>
                  </a:cubicBezTo>
                  <a:cubicBezTo>
                    <a:pt x="4915242" y="6100852"/>
                    <a:pt x="4969626" y="6035849"/>
                    <a:pt x="4902121" y="6103356"/>
                  </a:cubicBezTo>
                  <a:cubicBezTo>
                    <a:pt x="4883535" y="6177707"/>
                    <a:pt x="4890252" y="6134523"/>
                    <a:pt x="4890252" y="6233928"/>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100376" name="Rectangle 8">
              <a:extLst>
                <a:ext uri="{FF2B5EF4-FFF2-40B4-BE49-F238E27FC236}">
                  <a16:creationId xmlns:a16="http://schemas.microsoft.com/office/drawing/2014/main" id="{B0CD4268-8AAC-F62E-A153-A714AC258857}"/>
                </a:ext>
              </a:extLst>
            </p:cNvPr>
            <p:cNvSpPr>
              <a:spLocks noChangeArrowheads="1"/>
            </p:cNvSpPr>
            <p:nvPr/>
          </p:nvSpPr>
          <p:spPr bwMode="auto">
            <a:xfrm>
              <a:off x="533400" y="1295297"/>
              <a:ext cx="1828662" cy="5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b="1">
                  <a:solidFill>
                    <a:srgbClr val="FF0000"/>
                  </a:solidFill>
                  <a:latin typeface="Arial" panose="020B0604020202020204" pitchFamily="34" charset="0"/>
                </a:rPr>
                <a:t>Bus 190</a:t>
              </a:r>
            </a:p>
          </p:txBody>
        </p:sp>
      </p:grpSp>
      <p:grpSp>
        <p:nvGrpSpPr>
          <p:cNvPr id="4" name="Group 35">
            <a:extLst>
              <a:ext uri="{FF2B5EF4-FFF2-40B4-BE49-F238E27FC236}">
                <a16:creationId xmlns:a16="http://schemas.microsoft.com/office/drawing/2014/main" id="{B90DF092-26F3-401B-7CF4-7FB37E771B1C}"/>
              </a:ext>
            </a:extLst>
          </p:cNvPr>
          <p:cNvGrpSpPr>
            <a:grpSpLocks/>
          </p:cNvGrpSpPr>
          <p:nvPr/>
        </p:nvGrpSpPr>
        <p:grpSpPr bwMode="auto">
          <a:xfrm>
            <a:off x="3200400" y="-106363"/>
            <a:ext cx="2555875" cy="6329363"/>
            <a:chOff x="3200400" y="-106832"/>
            <a:chExt cx="2556329" cy="6329688"/>
          </a:xfrm>
        </p:grpSpPr>
        <p:sp>
          <p:nvSpPr>
            <p:cNvPr id="100373" name="Freeform 27">
              <a:extLst>
                <a:ext uri="{FF2B5EF4-FFF2-40B4-BE49-F238E27FC236}">
                  <a16:creationId xmlns:a16="http://schemas.microsoft.com/office/drawing/2014/main" id="{E0527B75-8473-7E7F-18F2-D36AA6D28A76}"/>
                </a:ext>
              </a:extLst>
            </p:cNvPr>
            <p:cNvSpPr>
              <a:spLocks noChangeArrowheads="1"/>
            </p:cNvSpPr>
            <p:nvPr/>
          </p:nvSpPr>
          <p:spPr bwMode="auto">
            <a:xfrm>
              <a:off x="4178474" y="-106832"/>
              <a:ext cx="1578255" cy="6329688"/>
            </a:xfrm>
            <a:custGeom>
              <a:avLst/>
              <a:gdLst>
                <a:gd name="T0" fmla="*/ 0 w 1578649"/>
                <a:gd name="T1" fmla="*/ 0 h 6329688"/>
                <a:gd name="T2" fmla="*/ 1578649 w 1578649"/>
                <a:gd name="T3" fmla="*/ 6329688 h 6329688"/>
              </a:gdLst>
              <a:ahLst/>
              <a:cxnLst/>
              <a:rect l="T0" t="T1" r="T2" b="T3"/>
              <a:pathLst>
                <a:path w="1578649" h="6329688">
                  <a:moveTo>
                    <a:pt x="783389" y="0"/>
                  </a:moveTo>
                  <a:cubicBezTo>
                    <a:pt x="812745" y="117426"/>
                    <a:pt x="789576" y="12295"/>
                    <a:pt x="807129" y="249274"/>
                  </a:cubicBezTo>
                  <a:cubicBezTo>
                    <a:pt x="810066" y="288930"/>
                    <a:pt x="815042" y="328409"/>
                    <a:pt x="818998" y="367976"/>
                  </a:cubicBezTo>
                  <a:cubicBezTo>
                    <a:pt x="822955" y="510418"/>
                    <a:pt x="830868" y="652806"/>
                    <a:pt x="830868" y="795303"/>
                  </a:cubicBezTo>
                  <a:cubicBezTo>
                    <a:pt x="830868" y="1146640"/>
                    <a:pt x="803132" y="966992"/>
                    <a:pt x="830868" y="1258240"/>
                  </a:cubicBezTo>
                  <a:cubicBezTo>
                    <a:pt x="832781" y="1278325"/>
                    <a:pt x="832728" y="1300074"/>
                    <a:pt x="842737" y="1317591"/>
                  </a:cubicBezTo>
                  <a:cubicBezTo>
                    <a:pt x="849814" y="1329977"/>
                    <a:pt x="865960" y="1334253"/>
                    <a:pt x="878346" y="1341331"/>
                  </a:cubicBezTo>
                  <a:cubicBezTo>
                    <a:pt x="919418" y="1364802"/>
                    <a:pt x="921480" y="1363624"/>
                    <a:pt x="961433" y="1376942"/>
                  </a:cubicBezTo>
                  <a:cubicBezTo>
                    <a:pt x="973302" y="1396726"/>
                    <a:pt x="986724" y="1415657"/>
                    <a:pt x="997041" y="1436293"/>
                  </a:cubicBezTo>
                  <a:cubicBezTo>
                    <a:pt x="1078379" y="1598980"/>
                    <a:pt x="951780" y="1378561"/>
                    <a:pt x="1056389" y="1566865"/>
                  </a:cubicBezTo>
                  <a:cubicBezTo>
                    <a:pt x="1063317" y="1579336"/>
                    <a:pt x="1070041" y="1592387"/>
                    <a:pt x="1080128" y="1602475"/>
                  </a:cubicBezTo>
                  <a:cubicBezTo>
                    <a:pt x="1090215" y="1612563"/>
                    <a:pt x="1103867" y="1618302"/>
                    <a:pt x="1115737" y="1626216"/>
                  </a:cubicBezTo>
                  <a:cubicBezTo>
                    <a:pt x="1139476" y="1657870"/>
                    <a:pt x="1172260" y="1684440"/>
                    <a:pt x="1186954" y="1721177"/>
                  </a:cubicBezTo>
                  <a:cubicBezTo>
                    <a:pt x="1222673" y="1810480"/>
                    <a:pt x="1193607" y="1752727"/>
                    <a:pt x="1246302" y="1828009"/>
                  </a:cubicBezTo>
                  <a:cubicBezTo>
                    <a:pt x="1262663" y="1851384"/>
                    <a:pt x="1277954" y="1875490"/>
                    <a:pt x="1293780" y="1899230"/>
                  </a:cubicBezTo>
                  <a:lnTo>
                    <a:pt x="1317519" y="1934841"/>
                  </a:lnTo>
                  <a:cubicBezTo>
                    <a:pt x="1327281" y="2012948"/>
                    <a:pt x="1327945" y="2049208"/>
                    <a:pt x="1353128" y="2124764"/>
                  </a:cubicBezTo>
                  <a:cubicBezTo>
                    <a:pt x="1357084" y="2136634"/>
                    <a:pt x="1359402" y="2149183"/>
                    <a:pt x="1364997" y="2160374"/>
                  </a:cubicBezTo>
                  <a:cubicBezTo>
                    <a:pt x="1371377" y="2173134"/>
                    <a:pt x="1380823" y="2184115"/>
                    <a:pt x="1388736" y="2195985"/>
                  </a:cubicBezTo>
                  <a:cubicBezTo>
                    <a:pt x="1418013" y="2313095"/>
                    <a:pt x="1378992" y="2191611"/>
                    <a:pt x="1424345" y="2267206"/>
                  </a:cubicBezTo>
                  <a:cubicBezTo>
                    <a:pt x="1430782" y="2277935"/>
                    <a:pt x="1432777" y="2290785"/>
                    <a:pt x="1436214" y="2302816"/>
                  </a:cubicBezTo>
                  <a:cubicBezTo>
                    <a:pt x="1452205" y="2358789"/>
                    <a:pt x="1450346" y="2366132"/>
                    <a:pt x="1459953" y="2433388"/>
                  </a:cubicBezTo>
                  <a:cubicBezTo>
                    <a:pt x="1463910" y="2579787"/>
                    <a:pt x="1461631" y="2726488"/>
                    <a:pt x="1471823" y="2872585"/>
                  </a:cubicBezTo>
                  <a:cubicBezTo>
                    <a:pt x="1473565" y="2897549"/>
                    <a:pt x="1487649" y="2920066"/>
                    <a:pt x="1495562" y="2943806"/>
                  </a:cubicBezTo>
                  <a:lnTo>
                    <a:pt x="1507432" y="2979417"/>
                  </a:lnTo>
                  <a:cubicBezTo>
                    <a:pt x="1511388" y="2991287"/>
                    <a:pt x="1512361" y="3004617"/>
                    <a:pt x="1519301" y="3015028"/>
                  </a:cubicBezTo>
                  <a:cubicBezTo>
                    <a:pt x="1573719" y="3096660"/>
                    <a:pt x="1557756" y="3059181"/>
                    <a:pt x="1578649" y="3121859"/>
                  </a:cubicBezTo>
                  <a:cubicBezTo>
                    <a:pt x="1570736" y="3145599"/>
                    <a:pt x="1572604" y="3175385"/>
                    <a:pt x="1554910" y="3193080"/>
                  </a:cubicBezTo>
                  <a:lnTo>
                    <a:pt x="1483693" y="3264301"/>
                  </a:lnTo>
                  <a:cubicBezTo>
                    <a:pt x="1475780" y="3272215"/>
                    <a:pt x="1469963" y="3283037"/>
                    <a:pt x="1459953" y="3288042"/>
                  </a:cubicBezTo>
                  <a:lnTo>
                    <a:pt x="1412475" y="3311782"/>
                  </a:lnTo>
                  <a:cubicBezTo>
                    <a:pt x="1404562" y="3319696"/>
                    <a:pt x="1398332" y="3329765"/>
                    <a:pt x="1388736" y="3335523"/>
                  </a:cubicBezTo>
                  <a:cubicBezTo>
                    <a:pt x="1368247" y="3347817"/>
                    <a:pt x="1297067" y="3386230"/>
                    <a:pt x="1258171" y="3394874"/>
                  </a:cubicBezTo>
                  <a:cubicBezTo>
                    <a:pt x="1197936" y="3408261"/>
                    <a:pt x="1127955" y="3412644"/>
                    <a:pt x="1068258" y="3418614"/>
                  </a:cubicBezTo>
                  <a:cubicBezTo>
                    <a:pt x="1056389" y="3422571"/>
                    <a:pt x="1044788" y="3427449"/>
                    <a:pt x="1032650" y="3430484"/>
                  </a:cubicBezTo>
                  <a:cubicBezTo>
                    <a:pt x="1013078" y="3435377"/>
                    <a:pt x="991845" y="3434406"/>
                    <a:pt x="973302" y="3442354"/>
                  </a:cubicBezTo>
                  <a:cubicBezTo>
                    <a:pt x="963016" y="3446763"/>
                    <a:pt x="959573" y="3461090"/>
                    <a:pt x="949563" y="3466095"/>
                  </a:cubicBezTo>
                  <a:cubicBezTo>
                    <a:pt x="927182" y="3477286"/>
                    <a:pt x="878346" y="3489835"/>
                    <a:pt x="878346" y="3489835"/>
                  </a:cubicBezTo>
                  <a:cubicBezTo>
                    <a:pt x="828029" y="3640789"/>
                    <a:pt x="875340" y="3487599"/>
                    <a:pt x="854607" y="3881551"/>
                  </a:cubicBezTo>
                  <a:cubicBezTo>
                    <a:pt x="848977" y="3988527"/>
                    <a:pt x="838781" y="4095214"/>
                    <a:pt x="830868" y="4202046"/>
                  </a:cubicBezTo>
                  <a:cubicBezTo>
                    <a:pt x="831315" y="4206518"/>
                    <a:pt x="847108" y="4381342"/>
                    <a:pt x="854607" y="4403839"/>
                  </a:cubicBezTo>
                  <a:cubicBezTo>
                    <a:pt x="858146" y="4414456"/>
                    <a:pt x="870433" y="4419666"/>
                    <a:pt x="878346" y="4427580"/>
                  </a:cubicBezTo>
                  <a:cubicBezTo>
                    <a:pt x="882302" y="4467147"/>
                    <a:pt x="882887" y="4507198"/>
                    <a:pt x="890215" y="4546282"/>
                  </a:cubicBezTo>
                  <a:cubicBezTo>
                    <a:pt x="894826" y="4570878"/>
                    <a:pt x="906041" y="4593763"/>
                    <a:pt x="913954" y="4617503"/>
                  </a:cubicBezTo>
                  <a:lnTo>
                    <a:pt x="925824" y="4653113"/>
                  </a:lnTo>
                  <a:cubicBezTo>
                    <a:pt x="913954" y="4763901"/>
                    <a:pt x="970324" y="4908035"/>
                    <a:pt x="890215" y="4985478"/>
                  </a:cubicBezTo>
                  <a:cubicBezTo>
                    <a:pt x="813358" y="5059777"/>
                    <a:pt x="676415" y="4990466"/>
                    <a:pt x="569738" y="4997349"/>
                  </a:cubicBezTo>
                  <a:cubicBezTo>
                    <a:pt x="553458" y="4998399"/>
                    <a:pt x="537884" y="5004531"/>
                    <a:pt x="522259" y="5009219"/>
                  </a:cubicBezTo>
                  <a:cubicBezTo>
                    <a:pt x="498291" y="5016410"/>
                    <a:pt x="451042" y="5032959"/>
                    <a:pt x="451042" y="5032959"/>
                  </a:cubicBezTo>
                  <a:cubicBezTo>
                    <a:pt x="419390" y="5029002"/>
                    <a:pt x="386860" y="5029482"/>
                    <a:pt x="356086" y="5021089"/>
                  </a:cubicBezTo>
                  <a:cubicBezTo>
                    <a:pt x="342323" y="5017335"/>
                    <a:pt x="333236" y="5003729"/>
                    <a:pt x="320477" y="4997349"/>
                  </a:cubicBezTo>
                  <a:cubicBezTo>
                    <a:pt x="309286" y="4991753"/>
                    <a:pt x="296738" y="4989435"/>
                    <a:pt x="284869" y="4985478"/>
                  </a:cubicBezTo>
                  <a:cubicBezTo>
                    <a:pt x="257173" y="4989435"/>
                    <a:pt x="227894" y="4987305"/>
                    <a:pt x="201782" y="4997349"/>
                  </a:cubicBezTo>
                  <a:cubicBezTo>
                    <a:pt x="175153" y="5007592"/>
                    <a:pt x="158243" y="5037908"/>
                    <a:pt x="130564" y="5044829"/>
                  </a:cubicBezTo>
                  <a:lnTo>
                    <a:pt x="83086" y="5056700"/>
                  </a:lnTo>
                  <a:cubicBezTo>
                    <a:pt x="71217" y="5064613"/>
                    <a:pt x="57565" y="5070352"/>
                    <a:pt x="47478" y="5080440"/>
                  </a:cubicBezTo>
                  <a:cubicBezTo>
                    <a:pt x="14914" y="5113006"/>
                    <a:pt x="23192" y="5130108"/>
                    <a:pt x="11869" y="5175401"/>
                  </a:cubicBezTo>
                  <a:cubicBezTo>
                    <a:pt x="8834" y="5187540"/>
                    <a:pt x="3956" y="5199142"/>
                    <a:pt x="0" y="5211012"/>
                  </a:cubicBezTo>
                  <a:cubicBezTo>
                    <a:pt x="3956" y="5262449"/>
                    <a:pt x="2362" y="5314618"/>
                    <a:pt x="11869" y="5365324"/>
                  </a:cubicBezTo>
                  <a:cubicBezTo>
                    <a:pt x="14498" y="5379346"/>
                    <a:pt x="29228" y="5388175"/>
                    <a:pt x="35608" y="5400935"/>
                  </a:cubicBezTo>
                  <a:cubicBezTo>
                    <a:pt x="41203" y="5412127"/>
                    <a:pt x="43521" y="5424676"/>
                    <a:pt x="47478" y="5436546"/>
                  </a:cubicBezTo>
                  <a:cubicBezTo>
                    <a:pt x="43521" y="5464243"/>
                    <a:pt x="41095" y="5492202"/>
                    <a:pt x="35608" y="5519637"/>
                  </a:cubicBezTo>
                  <a:cubicBezTo>
                    <a:pt x="33154" y="5531906"/>
                    <a:pt x="23739" y="5542735"/>
                    <a:pt x="23739" y="5555247"/>
                  </a:cubicBezTo>
                  <a:cubicBezTo>
                    <a:pt x="23739" y="5595012"/>
                    <a:pt x="26667" y="5635203"/>
                    <a:pt x="35608" y="5673949"/>
                  </a:cubicBezTo>
                  <a:cubicBezTo>
                    <a:pt x="38816" y="5687850"/>
                    <a:pt x="52269" y="5697173"/>
                    <a:pt x="59347" y="5709560"/>
                  </a:cubicBezTo>
                  <a:cubicBezTo>
                    <a:pt x="68126" y="5724924"/>
                    <a:pt x="76515" y="5740612"/>
                    <a:pt x="83086" y="5757041"/>
                  </a:cubicBezTo>
                  <a:cubicBezTo>
                    <a:pt x="132740" y="5881184"/>
                    <a:pt x="76784" y="5778191"/>
                    <a:pt x="142434" y="5887613"/>
                  </a:cubicBezTo>
                  <a:cubicBezTo>
                    <a:pt x="150347" y="5919267"/>
                    <a:pt x="143102" y="5959502"/>
                    <a:pt x="166173" y="5982574"/>
                  </a:cubicBezTo>
                  <a:lnTo>
                    <a:pt x="296738" y="6113146"/>
                  </a:lnTo>
                  <a:cubicBezTo>
                    <a:pt x="312564" y="6128973"/>
                    <a:pt x="326311" y="6147197"/>
                    <a:pt x="344216" y="6160627"/>
                  </a:cubicBezTo>
                  <a:cubicBezTo>
                    <a:pt x="360042" y="6172497"/>
                    <a:pt x="376674" y="6183362"/>
                    <a:pt x="391694" y="6196237"/>
                  </a:cubicBezTo>
                  <a:cubicBezTo>
                    <a:pt x="404439" y="6207162"/>
                    <a:pt x="414053" y="6221542"/>
                    <a:pt x="427303" y="6231848"/>
                  </a:cubicBezTo>
                  <a:cubicBezTo>
                    <a:pt x="449824" y="6249365"/>
                    <a:pt x="478346" y="6259154"/>
                    <a:pt x="498520" y="6279329"/>
                  </a:cubicBezTo>
                  <a:cubicBezTo>
                    <a:pt x="510390" y="6291199"/>
                    <a:pt x="519554" y="6306610"/>
                    <a:pt x="534129" y="6314939"/>
                  </a:cubicBezTo>
                  <a:cubicBezTo>
                    <a:pt x="559939" y="6329688"/>
                    <a:pt x="589439" y="6326809"/>
                    <a:pt x="617216" y="6326809"/>
                  </a:cubicBezTo>
                </a:path>
              </a:pathLst>
            </a:custGeom>
            <a:noFill/>
            <a:ln w="76200">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100374" name="Rectangle 8">
              <a:extLst>
                <a:ext uri="{FF2B5EF4-FFF2-40B4-BE49-F238E27FC236}">
                  <a16:creationId xmlns:a16="http://schemas.microsoft.com/office/drawing/2014/main" id="{1952FDD4-C315-8074-4758-BE11A26231C2}"/>
                </a:ext>
              </a:extLst>
            </p:cNvPr>
            <p:cNvSpPr>
              <a:spLocks noChangeArrowheads="1"/>
            </p:cNvSpPr>
            <p:nvPr/>
          </p:nvSpPr>
          <p:spPr bwMode="auto">
            <a:xfrm>
              <a:off x="3200400" y="761576"/>
              <a:ext cx="1829125" cy="5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spcBef>
                  <a:spcPct val="20000"/>
                </a:spcBef>
              </a:pPr>
              <a:r>
                <a:rPr lang="en-US" altLang="en-US" sz="3200" b="1">
                  <a:solidFill>
                    <a:srgbClr val="660066"/>
                  </a:solidFill>
                  <a:latin typeface="Arial" panose="020B0604020202020204" pitchFamily="34" charset="0"/>
                </a:rPr>
                <a:t>Bus 132</a:t>
              </a:r>
            </a:p>
          </p:txBody>
        </p:sp>
      </p:grpSp>
      <p:sp>
        <p:nvSpPr>
          <p:cNvPr id="100372" name="Rectangle 2">
            <a:extLst>
              <a:ext uri="{FF2B5EF4-FFF2-40B4-BE49-F238E27FC236}">
                <a16:creationId xmlns:a16="http://schemas.microsoft.com/office/drawing/2014/main" id="{69807BC0-DA91-DDAA-E941-AE4CF3189703}"/>
              </a:ext>
            </a:extLst>
          </p:cNvPr>
          <p:cNvSpPr>
            <a:spLocks noGrp="1" noChangeArrowheads="1"/>
          </p:cNvSpPr>
          <p:nvPr>
            <p:ph type="ctrTitle"/>
          </p:nvPr>
        </p:nvSpPr>
        <p:spPr>
          <a:xfrm>
            <a:off x="1371600" y="0"/>
            <a:ext cx="7772400" cy="838200"/>
          </a:xfrm>
          <a:solidFill>
            <a:srgbClr val="8F0100"/>
          </a:solidFill>
        </p:spPr>
        <p:txBody>
          <a:bodyPr/>
          <a:lstStyle/>
          <a:p>
            <a:pPr algn="ctr" eaLnBrk="1" hangingPunct="1"/>
            <a:r>
              <a:rPr lang="en-US" altLang="en-US">
                <a:solidFill>
                  <a:srgbClr val="FFFFFF"/>
                </a:solidFill>
                <a:ea typeface="ＭＳ Ｐゴシック" panose="020B0600070205080204" pitchFamily="34" charset="-128"/>
              </a:rPr>
              <a:t>Starting </a:t>
            </a:r>
            <a:r>
              <a:rPr lang="en-US" altLang="en-US">
                <a:solidFill>
                  <a:srgbClr val="FFFF00"/>
                </a:solidFill>
                <a:ea typeface="ＭＳ Ｐゴシック" panose="020B0600070205080204" pitchFamily="34" charset="-128"/>
              </a:rPr>
              <a:t>NEXT WEEK!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9194"/>
                                        </p:tgtEl>
                                        <p:attrNameLst>
                                          <p:attrName>style.visibility</p:attrName>
                                        </p:attrNameLst>
                                      </p:cBhvr>
                                      <p:to>
                                        <p:strVal val="visible"/>
                                      </p:to>
                                    </p:set>
                                  </p:childTnLst>
                                </p:cTn>
                              </p:par>
                            </p:childTnLst>
                          </p:cTn>
                        </p:par>
                        <p:par>
                          <p:cTn id="35" fill="hold" nodeType="afterGroup">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4919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49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3" grpId="0"/>
      <p:bldP spid="349194" grpId="0"/>
      <p:bldP spid="349195" grpId="0"/>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71C24CAE-9C72-3982-E4E7-F857951A59D5}"/>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2403" name="Picture 2" descr="IMG_0947.jpg">
            <a:extLst>
              <a:ext uri="{FF2B5EF4-FFF2-40B4-BE49-F238E27FC236}">
                <a16:creationId xmlns:a16="http://schemas.microsoft.com/office/drawing/2014/main" id="{828D9848-FF94-4F7F-53B6-A5A6C6DD2B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EEC1EED3-1267-1407-C297-79C9DAEC6857}"/>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3427" name="Picture 5" descr="IMG_0948.jpg">
            <a:extLst>
              <a:ext uri="{FF2B5EF4-FFF2-40B4-BE49-F238E27FC236}">
                <a16:creationId xmlns:a16="http://schemas.microsoft.com/office/drawing/2014/main" id="{4D27E79D-0EF0-DE40-F8EE-75583C4AB9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523944D6-653E-4745-3A06-77D08441C779}"/>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4451" name="Picture 4" descr="IMG_0987.jpg">
            <a:extLst>
              <a:ext uri="{FF2B5EF4-FFF2-40B4-BE49-F238E27FC236}">
                <a16:creationId xmlns:a16="http://schemas.microsoft.com/office/drawing/2014/main" id="{77851A78-2D05-EE7E-F50F-950626A2C5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55DA9EB8-8DD5-37A9-D8D2-D31B659EBCDD}"/>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5475" name="Picture 4" descr="IMG_0988.jpg">
            <a:extLst>
              <a:ext uri="{FF2B5EF4-FFF2-40B4-BE49-F238E27FC236}">
                <a16:creationId xmlns:a16="http://schemas.microsoft.com/office/drawing/2014/main" id="{12D61932-A973-EED8-1DCB-D0CE06DBA8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C3BFF2BC-504C-AA96-29D8-76A62A1B1485}"/>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6499" name="Picture 4" descr="IMG_0990.jpg">
            <a:extLst>
              <a:ext uri="{FF2B5EF4-FFF2-40B4-BE49-F238E27FC236}">
                <a16:creationId xmlns:a16="http://schemas.microsoft.com/office/drawing/2014/main" id="{D3CD8FB4-E8DE-3ED1-95C1-6EB9FA508D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99F6BE48-FB83-C8ED-9DFA-95E8F272B0C7}"/>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7523" name="Picture 2" descr="IMG_0931.jpg">
            <a:extLst>
              <a:ext uri="{FF2B5EF4-FFF2-40B4-BE49-F238E27FC236}">
                <a16:creationId xmlns:a16="http://schemas.microsoft.com/office/drawing/2014/main" id="{61A77A47-F676-6213-16ED-9E17EFE452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84163"/>
            <a:ext cx="9523413" cy="714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A8B185C8-4A40-CD10-91CC-80A0DB5F3BBA}"/>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8547" name="Picture 3" descr="IMG_0984.jpg">
            <a:extLst>
              <a:ext uri="{FF2B5EF4-FFF2-40B4-BE49-F238E27FC236}">
                <a16:creationId xmlns:a16="http://schemas.microsoft.com/office/drawing/2014/main" id="{656CC17B-811C-2629-8A79-4F25E1338E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7743F7B0-F054-3321-0D1C-221C62DF9B20}"/>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09571" name="Picture 3" descr="IMG_0982.jpg">
            <a:extLst>
              <a:ext uri="{FF2B5EF4-FFF2-40B4-BE49-F238E27FC236}">
                <a16:creationId xmlns:a16="http://schemas.microsoft.com/office/drawing/2014/main" id="{98CD0FB4-29BA-8BB2-E439-FC979E8AE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395A1781-33D9-7B5E-F007-1E0AF8EC2B31}"/>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10595" name="Picture 2" descr="IMG_0926.jpg">
            <a:extLst>
              <a:ext uri="{FF2B5EF4-FFF2-40B4-BE49-F238E27FC236}">
                <a16:creationId xmlns:a16="http://schemas.microsoft.com/office/drawing/2014/main" id="{D906BC87-A920-954D-2312-2DC96937CB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39DAE2E-3009-246A-2D6F-C187F5DBC744}"/>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28675" name="Picture 2" descr="ATT223.jpg">
            <a:extLst>
              <a:ext uri="{FF2B5EF4-FFF2-40B4-BE49-F238E27FC236}">
                <a16:creationId xmlns:a16="http://schemas.microsoft.com/office/drawing/2014/main" id="{392D9896-6AEF-AC54-0623-25EBF7C860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995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75BE16F7-88D1-4481-7171-CFED6FD2D345}"/>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11619" name="Picture 3" descr="IMG_0971.jpg">
            <a:extLst>
              <a:ext uri="{FF2B5EF4-FFF2-40B4-BE49-F238E27FC236}">
                <a16:creationId xmlns:a16="http://schemas.microsoft.com/office/drawing/2014/main" id="{01DDDFDD-5C08-998D-AEAF-94B851C8F6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3BF741FC-71E2-7B1D-E4C2-EE3B4CD131F8}"/>
              </a:ext>
            </a:extLst>
          </p:cNvPr>
          <p:cNvSpPr>
            <a:spLocks noGrp="1"/>
          </p:cNvSpPr>
          <p:nvPr>
            <p:ph type="title"/>
          </p:nvPr>
        </p:nvSpPr>
        <p:spPr/>
        <p:txBody>
          <a:bodyPr/>
          <a:lstStyle/>
          <a:p>
            <a:pPr eaLnBrk="1" hangingPunct="1"/>
            <a:r>
              <a:rPr lang="en-US" altLang="en-US">
                <a:ea typeface="ＭＳ Ｐゴシック" panose="020B0600070205080204" pitchFamily="34" charset="-128"/>
              </a:rPr>
              <a:t>YMCA</a:t>
            </a:r>
          </a:p>
        </p:txBody>
      </p:sp>
      <p:pic>
        <p:nvPicPr>
          <p:cNvPr id="112643" name="Picture 2" descr="IMG_0937.jpg">
            <a:extLst>
              <a:ext uri="{FF2B5EF4-FFF2-40B4-BE49-F238E27FC236}">
                <a16:creationId xmlns:a16="http://schemas.microsoft.com/office/drawing/2014/main" id="{8C8502A3-F417-1620-9133-4F81CB6CE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96E48550-18C9-0707-B945-0971A1617F9A}"/>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400">
              <a:solidFill>
                <a:srgbClr val="000000"/>
              </a:solidFill>
            </a:endParaRPr>
          </a:p>
        </p:txBody>
      </p:sp>
      <p:sp>
        <p:nvSpPr>
          <p:cNvPr id="113667" name="Title 1">
            <a:extLst>
              <a:ext uri="{FF2B5EF4-FFF2-40B4-BE49-F238E27FC236}">
                <a16:creationId xmlns:a16="http://schemas.microsoft.com/office/drawing/2014/main" id="{252247F5-4DB2-B6ED-5DFB-642C89DF2444}"/>
              </a:ext>
            </a:extLst>
          </p:cNvPr>
          <p:cNvSpPr>
            <a:spLocks noGrp="1"/>
          </p:cNvSpPr>
          <p:nvPr>
            <p:ph type="title" idx="4294967295"/>
          </p:nvPr>
        </p:nvSpPr>
        <p:spPr>
          <a:xfrm>
            <a:off x="1676400" y="228600"/>
            <a:ext cx="5791200" cy="533400"/>
          </a:xfrm>
        </p:spPr>
        <p:txBody>
          <a:bodyPr/>
          <a:lstStyle/>
          <a:p>
            <a:pPr algn="l" eaLnBrk="1" hangingPunct="1"/>
            <a:r>
              <a:rPr lang="en-US" altLang="en-US" sz="3200" b="1" i="1">
                <a:solidFill>
                  <a:srgbClr val="800000"/>
                </a:solidFill>
                <a:ea typeface="ＭＳ Ｐゴシック" panose="020B0600070205080204" pitchFamily="34" charset="-128"/>
                <a:cs typeface="Arial" panose="020B0604020202020204" pitchFamily="34" charset="0"/>
              </a:rPr>
              <a:t>Our Vision is to…</a:t>
            </a:r>
          </a:p>
        </p:txBody>
      </p:sp>
      <p:pic>
        <p:nvPicPr>
          <p:cNvPr id="113668" name="Picture 4" descr="Crossroads-Logo.gif">
            <a:extLst>
              <a:ext uri="{FF2B5EF4-FFF2-40B4-BE49-F238E27FC236}">
                <a16:creationId xmlns:a16="http://schemas.microsoft.com/office/drawing/2014/main" id="{0D714693-DD15-9418-7903-7A0DAA48F6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4C6566B0-08B6-118C-4B76-277D6C8260B3}"/>
              </a:ext>
            </a:extLst>
          </p:cNvPr>
          <p:cNvGrpSpPr>
            <a:grpSpLocks/>
          </p:cNvGrpSpPr>
          <p:nvPr/>
        </p:nvGrpSpPr>
        <p:grpSpPr bwMode="auto">
          <a:xfrm>
            <a:off x="2971800" y="1143000"/>
            <a:ext cx="3048000" cy="3048000"/>
            <a:chOff x="2819400" y="1143000"/>
            <a:chExt cx="3048000" cy="3048000"/>
          </a:xfrm>
        </p:grpSpPr>
        <p:pic>
          <p:nvPicPr>
            <p:cNvPr id="113678" name="Picture 6" descr="lovecloud.jpg">
              <a:extLst>
                <a:ext uri="{FF2B5EF4-FFF2-40B4-BE49-F238E27FC236}">
                  <a16:creationId xmlns:a16="http://schemas.microsoft.com/office/drawing/2014/main" id="{524516E4-01A2-0D30-1094-D0F9084A085F}"/>
                </a:ext>
              </a:extLst>
            </p:cNvPr>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629BE9C8-9764-4A91-4A36-860E54D55104}"/>
                </a:ext>
              </a:extLst>
            </p:cNvPr>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12" charset="-128"/>
                  <a:cs typeface="Arial"/>
                </a:rPr>
                <a:t>Love God</a:t>
              </a:r>
            </a:p>
          </p:txBody>
        </p:sp>
      </p:grpSp>
      <p:sp>
        <p:nvSpPr>
          <p:cNvPr id="12" name="Title 1">
            <a:extLst>
              <a:ext uri="{FF2B5EF4-FFF2-40B4-BE49-F238E27FC236}">
                <a16:creationId xmlns:a16="http://schemas.microsoft.com/office/drawing/2014/main" id="{D4D3E23E-E048-75C3-FD9B-84F90072D045}"/>
              </a:ext>
            </a:extLst>
          </p:cNvPr>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12" charset="-128"/>
                <a:cs typeface="Arial"/>
              </a:rPr>
              <a:t>Love the Nations</a:t>
            </a:r>
          </a:p>
        </p:txBody>
      </p:sp>
      <p:grpSp>
        <p:nvGrpSpPr>
          <p:cNvPr id="3" name="Group 14">
            <a:extLst>
              <a:ext uri="{FF2B5EF4-FFF2-40B4-BE49-F238E27FC236}">
                <a16:creationId xmlns:a16="http://schemas.microsoft.com/office/drawing/2014/main" id="{38DFF88F-CAFD-7362-3552-780B3AADF2AA}"/>
              </a:ext>
            </a:extLst>
          </p:cNvPr>
          <p:cNvGrpSpPr>
            <a:grpSpLocks/>
          </p:cNvGrpSpPr>
          <p:nvPr/>
        </p:nvGrpSpPr>
        <p:grpSpPr bwMode="auto">
          <a:xfrm>
            <a:off x="0" y="3360738"/>
            <a:ext cx="3048000" cy="3497262"/>
            <a:chOff x="0" y="3360420"/>
            <a:chExt cx="3048000" cy="3497579"/>
          </a:xfrm>
        </p:grpSpPr>
        <p:sp>
          <p:nvSpPr>
            <p:cNvPr id="10" name="Title 1">
              <a:extLst>
                <a:ext uri="{FF2B5EF4-FFF2-40B4-BE49-F238E27FC236}">
                  <a16:creationId xmlns:a16="http://schemas.microsoft.com/office/drawing/2014/main" id="{921AF0C0-6BAC-BAB0-7191-A315CB866DFE}"/>
                </a:ext>
              </a:extLst>
            </p:cNvPr>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hangingPunct="0">
                <a:defRPr/>
              </a:pPr>
              <a:r>
                <a:rPr lang="en-US" sz="4400" b="1" kern="0" dirty="0">
                  <a:solidFill>
                    <a:srgbClr val="800000"/>
                  </a:solidFill>
                  <a:latin typeface="Arial"/>
                  <a:ea typeface="ＭＳ Ｐゴシック" pitchFamily="-112" charset="-128"/>
                  <a:cs typeface="Arial"/>
                </a:rPr>
                <a:t>Love the Church</a:t>
              </a:r>
            </a:p>
          </p:txBody>
        </p:sp>
        <p:pic>
          <p:nvPicPr>
            <p:cNvPr id="113677" name="Picture 12" descr="body_of_Christ2.jpg">
              <a:extLst>
                <a:ext uri="{FF2B5EF4-FFF2-40B4-BE49-F238E27FC236}">
                  <a16:creationId xmlns:a16="http://schemas.microsoft.com/office/drawing/2014/main" id="{90083289-AF92-273F-BFD8-4CDAA027B5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a:extLst>
              <a:ext uri="{FF2B5EF4-FFF2-40B4-BE49-F238E27FC236}">
                <a16:creationId xmlns:a16="http://schemas.microsoft.com/office/drawing/2014/main" id="{4166882C-7268-6A0B-5206-699BBD0A4E95}"/>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a:extLst>
              <a:ext uri="{FF2B5EF4-FFF2-40B4-BE49-F238E27FC236}">
                <a16:creationId xmlns:a16="http://schemas.microsoft.com/office/drawing/2014/main" id="{FA30FEBD-5AC9-1AA2-EC45-57F4266786EE}"/>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8F0000"/>
          </a:solidFill>
          <a:ln w="12700" cap="sq">
            <a:solidFill>
              <a:schemeClr val="tx1"/>
            </a:solidFill>
            <a:round/>
            <a:headEnd type="none" w="sm" len="sm"/>
            <a:tailEnd type="none" w="sm" len="sm"/>
          </a:ln>
        </p:spPr>
        <p:txBody>
          <a:bodyPr wrap="none"/>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400">
              <a:solidFill>
                <a:srgbClr val="800000"/>
              </a:solidFill>
            </a:endParaRPr>
          </a:p>
        </p:txBody>
      </p:sp>
      <p:sp>
        <p:nvSpPr>
          <p:cNvPr id="20" name="Right Arrow 19">
            <a:extLst>
              <a:ext uri="{FF2B5EF4-FFF2-40B4-BE49-F238E27FC236}">
                <a16:creationId xmlns:a16="http://schemas.microsoft.com/office/drawing/2014/main" id="{D91E8B24-ABA0-4AF2-D0E9-BE64BC43CAF0}"/>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8F0000"/>
          </a:solidFill>
          <a:ln w="12700" cap="sq">
            <a:solidFill>
              <a:schemeClr val="tx1"/>
            </a:solidFill>
            <a:round/>
            <a:headEnd type="none" w="sm" len="sm"/>
            <a:tailEnd type="none" w="sm" len="sm"/>
          </a:ln>
        </p:spPr>
        <p:txBody>
          <a:bodyPr wrap="none"/>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400">
              <a:solidFill>
                <a:srgbClr val="800000"/>
              </a:solidFill>
            </a:endParaRPr>
          </a:p>
        </p:txBody>
      </p:sp>
      <p:sp>
        <p:nvSpPr>
          <p:cNvPr id="21" name="Right Arrow 20">
            <a:extLst>
              <a:ext uri="{FF2B5EF4-FFF2-40B4-BE49-F238E27FC236}">
                <a16:creationId xmlns:a16="http://schemas.microsoft.com/office/drawing/2014/main" id="{08D9B12A-8C5C-A7C4-3DAF-AD9772EBFC49}"/>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8F0000"/>
          </a:solidFill>
          <a:ln w="12700" cap="sq">
            <a:solidFill>
              <a:schemeClr val="tx1"/>
            </a:solidFill>
            <a:round/>
            <a:headEnd type="none" w="sm" len="sm"/>
            <a:tailEnd type="none" w="sm" len="sm"/>
          </a:ln>
        </p:spPr>
        <p:txBody>
          <a:bodyPr wrap="none"/>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40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E54C7562-FD5D-A0DD-34A1-9FC6ED96A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06" t="21875" r="11523" b="7813"/>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a:extLst>
              <a:ext uri="{FF2B5EF4-FFF2-40B4-BE49-F238E27FC236}">
                <a16:creationId xmlns:a16="http://schemas.microsoft.com/office/drawing/2014/main" id="{3E014F17-C0FC-AEFC-ABE4-3128A482800C}"/>
              </a:ext>
            </a:extLst>
          </p:cNvPr>
          <p:cNvSpPr>
            <a:spLocks noGrp="1" noChangeArrowheads="1"/>
          </p:cNvSpPr>
          <p:nvPr>
            <p:ph type="title"/>
          </p:nvPr>
        </p:nvSpPr>
        <p:spPr>
          <a:xfrm>
            <a:off x="1905000" y="3962400"/>
            <a:ext cx="7315200" cy="2667000"/>
          </a:xfrm>
          <a:effectLst>
            <a:outerShdw blurRad="63500" dist="35921" dir="2700000" algn="ctr" rotWithShape="0">
              <a:schemeClr val="tx1">
                <a:alpha val="74997"/>
              </a:schemeClr>
            </a:outerShdw>
          </a:effectLst>
        </p:spPr>
        <p:txBody>
          <a:bodyPr/>
          <a:lstStyle/>
          <a:p>
            <a:pPr eaLnBrk="1" hangingPunct="1"/>
            <a:r>
              <a:rPr lang="en-US" altLang="en-US" sz="4800" b="1">
                <a:solidFill>
                  <a:schemeClr val="bg1"/>
                </a:solidFill>
                <a:ea typeface="ＭＳ Ｐゴシック" panose="020B0600070205080204" pitchFamily="34" charset="-128"/>
              </a:rPr>
              <a:t>When God asks you to do something “</a:t>
            </a:r>
            <a:r>
              <a:rPr lang="en-US" altLang="en-US" sz="4800" b="1">
                <a:solidFill>
                  <a:srgbClr val="CCFF33"/>
                </a:solidFill>
                <a:ea typeface="ＭＳ Ｐゴシック" panose="020B0600070205080204" pitchFamily="34" charset="-128"/>
              </a:rPr>
              <a:t>crazy</a:t>
            </a:r>
            <a:r>
              <a:rPr lang="en-US" altLang="en-US" sz="4800" b="1">
                <a:solidFill>
                  <a:schemeClr val="bg1"/>
                </a:solidFill>
                <a:ea typeface="ＭＳ Ｐゴシック" panose="020B0600070205080204" pitchFamily="34" charset="-128"/>
              </a:rPr>
              <a:t>,” do it!  It shows you’re fitting </a:t>
            </a:r>
            <a:br>
              <a:rPr lang="en-US" altLang="en-US" sz="4800" b="1">
                <a:solidFill>
                  <a:schemeClr val="bg1"/>
                </a:solidFill>
                <a:ea typeface="ＭＳ Ｐゴシック" panose="020B0600070205080204" pitchFamily="34" charset="-128"/>
              </a:rPr>
            </a:br>
            <a:r>
              <a:rPr lang="en-US" altLang="en-US" sz="4800" b="1">
                <a:solidFill>
                  <a:schemeClr val="bg1"/>
                </a:solidFill>
                <a:ea typeface="ＭＳ Ｐゴシック" panose="020B0600070205080204" pitchFamily="34" charset="-128"/>
              </a:rPr>
              <a:t>into His </a:t>
            </a:r>
            <a:r>
              <a:rPr lang="en-US" altLang="en-US" sz="4800" b="1">
                <a:solidFill>
                  <a:srgbClr val="CCFF33"/>
                </a:solidFill>
                <a:ea typeface="ＭＳ Ｐゴシック" panose="020B0600070205080204" pitchFamily="34" charset="-128"/>
              </a:rPr>
              <a:t>plans</a:t>
            </a:r>
            <a:r>
              <a:rPr lang="en-US" altLang="en-US" sz="4800" b="1">
                <a:solidFill>
                  <a:schemeClr val="bg1"/>
                </a:solidFill>
                <a:ea typeface="ＭＳ Ｐゴシック" panose="020B0600070205080204" pitchFamily="34" charset="-128"/>
              </a:rPr>
              <a:t>.</a:t>
            </a:r>
            <a:endParaRPr lang="en-US" altLang="en-US" sz="6000">
              <a:solidFill>
                <a:schemeClr val="bg1"/>
              </a:solidFill>
              <a:ea typeface="ＭＳ Ｐゴシック" panose="020B0600070205080204" pitchFamily="34" charset="-128"/>
            </a:endParaRPr>
          </a:p>
        </p:txBody>
      </p:sp>
      <p:pic>
        <p:nvPicPr>
          <p:cNvPr id="115716" name="Picture 5">
            <a:extLst>
              <a:ext uri="{FF2B5EF4-FFF2-40B4-BE49-F238E27FC236}">
                <a16:creationId xmlns:a16="http://schemas.microsoft.com/office/drawing/2014/main" id="{0C40C88F-6E32-5564-68B0-6F61F567A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F69D2280-1095-0F6D-BD5F-D3A09E509812}"/>
              </a:ext>
            </a:extLst>
          </p:cNvPr>
          <p:cNvPicPr>
            <a:picLocks noChangeArrowheads="1"/>
          </p:cNvPicPr>
          <p:nvPr/>
        </p:nvPicPr>
        <p:blipFill>
          <a:blip r:embed="rId3">
            <a:extLst>
              <a:ext uri="{28A0092B-C50C-407E-A947-70E740481C1C}">
                <a14:useLocalDpi xmlns:a14="http://schemas.microsoft.com/office/drawing/2010/main" val="0"/>
              </a:ext>
            </a:extLst>
          </a:blip>
          <a:srcRect l="3337" t="5502" r="17995" b="14793"/>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7763" name="Rectangle 3">
            <a:extLst>
              <a:ext uri="{FF2B5EF4-FFF2-40B4-BE49-F238E27FC236}">
                <a16:creationId xmlns:a16="http://schemas.microsoft.com/office/drawing/2014/main" id="{131548EA-CF36-791A-A0FB-BC864F21CA2E}"/>
              </a:ext>
            </a:extLst>
          </p:cNvPr>
          <p:cNvSpPr>
            <a:spLocks noChangeArrowheads="1"/>
          </p:cNvSpPr>
          <p:nvPr/>
        </p:nvSpPr>
        <p:spPr bwMode="auto">
          <a:xfrm>
            <a:off x="304800" y="5181600"/>
            <a:ext cx="8610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000">
                <a:solidFill>
                  <a:schemeClr val="tx1"/>
                </a:solidFill>
                <a:latin typeface="Times New Roman" panose="02020603050405020304" pitchFamily="18" charset="0"/>
                <a:ea typeface="ＭＳ Ｐゴシック" panose="020B0600070205080204" pitchFamily="34" charset="-128"/>
              </a:defRPr>
            </a:lvl2pPr>
            <a:lvl3pPr eaLnBrk="0" hangingPunct="0">
              <a:defRPr sz="4000">
                <a:solidFill>
                  <a:schemeClr val="tx1"/>
                </a:solidFill>
                <a:latin typeface="Times New Roman" panose="02020603050405020304" pitchFamily="18" charset="0"/>
                <a:ea typeface="ＭＳ Ｐゴシック" panose="020B0600070205080204" pitchFamily="34" charset="-128"/>
              </a:defRPr>
            </a:lvl3pPr>
            <a:lvl4pPr eaLnBrk="0" hangingPunct="0">
              <a:defRPr sz="4000">
                <a:solidFill>
                  <a:schemeClr val="tx1"/>
                </a:solidFill>
                <a:latin typeface="Times New Roman" panose="02020603050405020304" pitchFamily="18" charset="0"/>
                <a:ea typeface="ＭＳ Ｐゴシック" panose="020B0600070205080204" pitchFamily="34" charset="-128"/>
              </a:defRPr>
            </a:lvl4pPr>
            <a:lvl5pPr eaLnBrk="0" hangingPunct="0">
              <a:defRPr sz="4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sz="5400" b="1">
              <a:solidFill>
                <a:srgbClr val="00CC00"/>
              </a:solidFill>
            </a:endParaRPr>
          </a:p>
        </p:txBody>
      </p:sp>
      <p:sp>
        <p:nvSpPr>
          <p:cNvPr id="4" name="Title 3">
            <a:extLst>
              <a:ext uri="{FF2B5EF4-FFF2-40B4-BE49-F238E27FC236}">
                <a16:creationId xmlns:a16="http://schemas.microsoft.com/office/drawing/2014/main" id="{3A3CE605-637B-C91A-6B75-99B425853D53}"/>
              </a:ext>
            </a:extLst>
          </p:cNvPr>
          <p:cNvSpPr>
            <a:spLocks noGrp="1"/>
          </p:cNvSpPr>
          <p:nvPr>
            <p:ph type="title" idx="4294967295"/>
          </p:nvPr>
        </p:nvSpPr>
        <p:spPr>
          <a:xfrm>
            <a:off x="685800" y="5181600"/>
            <a:ext cx="7772400" cy="1600200"/>
          </a:xfrm>
        </p:spPr>
        <p:txBody>
          <a:bodyPr/>
          <a:lstStyle/>
          <a:p>
            <a:r>
              <a:rPr lang="en-US" altLang="en-US" sz="5400" b="1">
                <a:solidFill>
                  <a:schemeClr val="bg1"/>
                </a:solidFill>
                <a:latin typeface="Times" pitchFamily="-107" charset="0"/>
                <a:ea typeface="ＭＳ Ｐゴシック" panose="020B0600070205080204" pitchFamily="34" charset="-128"/>
              </a:rPr>
              <a:t>What “field” does God want </a:t>
            </a:r>
            <a:r>
              <a:rPr lang="en-US" altLang="en-US" sz="5400" b="1">
                <a:solidFill>
                  <a:schemeClr val="accent1"/>
                </a:solidFill>
                <a:latin typeface="Times" pitchFamily="-107" charset="0"/>
                <a:ea typeface="ＭＳ Ｐゴシック" panose="020B0600070205080204" pitchFamily="34" charset="-128"/>
              </a:rPr>
              <a:t>you</a:t>
            </a:r>
            <a:r>
              <a:rPr lang="en-US" altLang="en-US" sz="5400" b="1">
                <a:solidFill>
                  <a:schemeClr val="bg1"/>
                </a:solidFill>
                <a:latin typeface="Times" pitchFamily="-107" charset="0"/>
                <a:ea typeface="ＭＳ Ｐゴシック" panose="020B0600070205080204" pitchFamily="34" charset="-128"/>
              </a:rPr>
              <a:t> to buy?</a:t>
            </a:r>
            <a:endParaRPr lang="en-US" altLang="en-US">
              <a:ea typeface="ＭＳ Ｐゴシック" panose="020B0600070205080204" pitchFamily="34" charset="-128"/>
            </a:endParaRPr>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BB04CAE-46D6-4EEB-6E5A-8BC9525EEEED}"/>
              </a:ext>
            </a:extLst>
          </p:cNvPr>
          <p:cNvSpPr>
            <a:spLocks noGrp="1"/>
          </p:cNvSpPr>
          <p:nvPr>
            <p:ph type="title" idx="4294967295"/>
          </p:nvPr>
        </p:nvSpPr>
        <p:spPr/>
        <p:txBody>
          <a:bodyPr/>
          <a:lstStyle/>
          <a:p>
            <a:r>
              <a:rPr lang="en-US" altLang="en-US">
                <a:ea typeface="ＭＳ Ｐゴシック" panose="020B0600070205080204" pitchFamily="34" charset="-128"/>
              </a:rPr>
              <a:t>Black</a:t>
            </a:r>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921A5C2-D5D8-3CB3-A4B3-640431FEEBF3}"/>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30723" name="Picture 2" descr="ATT667.jpg">
            <a:extLst>
              <a:ext uri="{FF2B5EF4-FFF2-40B4-BE49-F238E27FC236}">
                <a16:creationId xmlns:a16="http://schemas.microsoft.com/office/drawing/2014/main" id="{17955C8A-318A-E880-4D3E-C5B8B4F816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a:extLst>
              <a:ext uri="{FF2B5EF4-FFF2-40B4-BE49-F238E27FC236}">
                <a16:creationId xmlns:a16="http://schemas.microsoft.com/office/drawing/2014/main" id="{E1BF4B7D-A679-E2D3-3A65-EDE55A960B58}"/>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32771" name="Picture 1" descr="ATTB1112.jpg">
            <a:extLst>
              <a:ext uri="{FF2B5EF4-FFF2-40B4-BE49-F238E27FC236}">
                <a16:creationId xmlns:a16="http://schemas.microsoft.com/office/drawing/2014/main" id="{958CA5E5-DA89-328B-ACCD-0915519C78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7625"/>
            <a:ext cx="103632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733CD39-3285-3867-417B-E085F5914687}"/>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34819" name="Picture 2" descr="ATT9910.jpg">
            <a:extLst>
              <a:ext uri="{FF2B5EF4-FFF2-40B4-BE49-F238E27FC236}">
                <a16:creationId xmlns:a16="http://schemas.microsoft.com/office/drawing/2014/main" id="{36E4F514-FB82-93A3-3DAC-DF5FC49329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BCA549C-C902-E5EA-8FEC-2DE199240722}"/>
              </a:ext>
            </a:extLst>
          </p:cNvPr>
          <p:cNvSpPr>
            <a:spLocks noGrp="1"/>
          </p:cNvSpPr>
          <p:nvPr>
            <p:ph type="title" idx="4294967295"/>
          </p:nvPr>
        </p:nvSpPr>
        <p:spPr/>
        <p:txBody>
          <a:bodyPr/>
          <a:lstStyle/>
          <a:p>
            <a:r>
              <a:rPr lang="en-US" altLang="en-US">
                <a:ea typeface="ＭＳ Ｐゴシック" panose="020B0600070205080204" pitchFamily="34" charset="-128"/>
              </a:rPr>
              <a:t>The Car-Plane</a:t>
            </a:r>
          </a:p>
        </p:txBody>
      </p:sp>
      <p:pic>
        <p:nvPicPr>
          <p:cNvPr id="36867" name="Picture 3" descr="ATT445.jpg">
            <a:extLst>
              <a:ext uri="{FF2B5EF4-FFF2-40B4-BE49-F238E27FC236}">
                <a16:creationId xmlns:a16="http://schemas.microsoft.com/office/drawing/2014/main" id="{84C15517-1B89-E911-7CD9-E72719C8C6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6868</TotalTime>
  <Words>952</Words>
  <Application>Microsoft Macintosh PowerPoint</Application>
  <PresentationFormat>On-screen Show (4:3)</PresentationFormat>
  <Paragraphs>211</Paragraphs>
  <Slides>56</Slides>
  <Notes>45</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2</vt:i4>
      </vt:variant>
      <vt:variant>
        <vt:lpstr>Slide Titles</vt:lpstr>
      </vt:variant>
      <vt:variant>
        <vt:i4>56</vt:i4>
      </vt:variant>
    </vt:vector>
  </HeadingPairs>
  <TitlesOfParts>
    <vt:vector size="75" baseType="lpstr">
      <vt:lpstr>Times New Roman</vt:lpstr>
      <vt:lpstr>ＭＳ Ｐゴシック</vt:lpstr>
      <vt:lpstr>Arial</vt:lpstr>
      <vt:lpstr>Arial Black</vt:lpstr>
      <vt:lpstr>Sand</vt:lpstr>
      <vt:lpstr>Lucida Grande</vt:lpstr>
      <vt:lpstr>Times</vt:lpstr>
      <vt:lpstr>Capitals</vt:lpstr>
      <vt:lpstr>楷体</vt:lpstr>
      <vt:lpstr>Gangsters</vt:lpstr>
      <vt:lpstr>Arial Bold</vt:lpstr>
      <vt:lpstr>SimSun</vt:lpstr>
      <vt:lpstr>ＭＳ 明朝</vt:lpstr>
      <vt:lpstr>Default Design</vt:lpstr>
      <vt:lpstr>Fireworks</vt:lpstr>
      <vt:lpstr>5_Default Design</vt:lpstr>
      <vt:lpstr>Orbit</vt:lpstr>
      <vt:lpstr>Microsoft Clip Gallery</vt:lpstr>
      <vt:lpstr>MS_ClipArt_Gallery</vt:lpstr>
      <vt:lpstr>Why You Should Do Crazy Things</vt:lpstr>
      <vt:lpstr>PowerPoint Presentation</vt:lpstr>
      <vt:lpstr>The Car-Plane</vt:lpstr>
      <vt:lpstr>The Car-Plane</vt:lpstr>
      <vt:lpstr>The Car-Plane</vt:lpstr>
      <vt:lpstr>The Car-Plane</vt:lpstr>
      <vt:lpstr>The Car-Plane</vt:lpstr>
      <vt:lpstr>The Car-Plane</vt:lpstr>
      <vt:lpstr>The Car-Plane</vt:lpstr>
      <vt:lpstr>The Car-Plane</vt:lpstr>
      <vt:lpstr>The Car-Plane</vt:lpstr>
      <vt:lpstr>The Car-Plane</vt:lpstr>
      <vt:lpstr>Black</vt:lpstr>
      <vt:lpstr>Our Subject…</vt:lpstr>
      <vt:lpstr>Black</vt:lpstr>
      <vt:lpstr>The Babylonian Threat</vt:lpstr>
      <vt:lpstr>Black</vt:lpstr>
      <vt:lpstr>King Zedekiah’s Accusations (32:3-5)</vt:lpstr>
      <vt:lpstr>Black</vt:lpstr>
      <vt:lpstr>Leviticus 25:25</vt:lpstr>
      <vt:lpstr>587 BC</vt:lpstr>
      <vt:lpstr>Black</vt:lpstr>
      <vt:lpstr>Singapore, January 1942</vt:lpstr>
      <vt:lpstr>I.  Jeremiah bought a seemingly useless field when God told him to (1-12)</vt:lpstr>
      <vt:lpstr>II. When God asks you to do something “crazy…”</vt:lpstr>
      <vt:lpstr>SBC Estimated Cost</vt:lpstr>
      <vt:lpstr>Learn Spanish for Chinese?</vt:lpstr>
      <vt:lpstr>James Kanaganayagam</vt:lpstr>
      <vt:lpstr>ICS</vt:lpstr>
      <vt:lpstr>Black</vt:lpstr>
      <vt:lpstr>III. Doing crazy things shows you’re fitting into His plans (13-44)</vt:lpstr>
      <vt:lpstr>Return from Babylon</vt:lpstr>
      <vt:lpstr>Black</vt:lpstr>
      <vt:lpstr>SBC Actual Cost</vt:lpstr>
      <vt:lpstr>Spanish was Very Useful</vt:lpstr>
      <vt:lpstr>Back to the Bible</vt:lpstr>
      <vt:lpstr>Susan at ICS</vt:lpstr>
      <vt:lpstr>Schooling for 400 + Our Sons</vt:lpstr>
      <vt:lpstr>Is it CRAZY to move our services after we’ve all adjusted to being at the Salvation Army the past 3 years?</vt:lpstr>
      <vt:lpstr>Starting NEXT WEEK!</vt:lpstr>
      <vt:lpstr>YMCA</vt:lpstr>
      <vt:lpstr>YMCA</vt:lpstr>
      <vt:lpstr>YMCA</vt:lpstr>
      <vt:lpstr>YMCA</vt:lpstr>
      <vt:lpstr>YMCA</vt:lpstr>
      <vt:lpstr>YMCA</vt:lpstr>
      <vt:lpstr>YMCA</vt:lpstr>
      <vt:lpstr>YMCA</vt:lpstr>
      <vt:lpstr>YMCA</vt:lpstr>
      <vt:lpstr>YMCA</vt:lpstr>
      <vt:lpstr>YMCA</vt:lpstr>
      <vt:lpstr>Our Vision is to…</vt:lpstr>
      <vt:lpstr>When God asks you to do something “crazy,” do it!  It shows you’re fitting  into His plans.</vt:lpstr>
      <vt:lpstr>What “field” does God want you to buy?</vt:lpstr>
      <vt:lpstr>Black</vt:lpstr>
      <vt:lpstr>OT Preaching link at BibleStudyDownloads.org</vt:lpstr>
    </vt:vector>
  </TitlesOfParts>
  <Company>Test Site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Tester</dc:creator>
  <cp:lastModifiedBy>Rick Griffith</cp:lastModifiedBy>
  <cp:revision>343</cp:revision>
  <dcterms:created xsi:type="dcterms:W3CDTF">1999-12-18T22:01:36Z</dcterms:created>
  <dcterms:modified xsi:type="dcterms:W3CDTF">2025-08-26T18:17:04Z</dcterms:modified>
</cp:coreProperties>
</file>