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48"/>
  </p:notesMasterIdLst>
  <p:sldIdLst>
    <p:sldId id="4520" r:id="rId3"/>
    <p:sldId id="6343" r:id="rId4"/>
    <p:sldId id="6329" r:id="rId5"/>
    <p:sldId id="6281" r:id="rId6"/>
    <p:sldId id="6321" r:id="rId7"/>
    <p:sldId id="6264" r:id="rId8"/>
    <p:sldId id="6309" r:id="rId9"/>
    <p:sldId id="6333" r:id="rId10"/>
    <p:sldId id="6347" r:id="rId11"/>
    <p:sldId id="6330" r:id="rId12"/>
    <p:sldId id="6331" r:id="rId13"/>
    <p:sldId id="6349" r:id="rId14"/>
    <p:sldId id="6350" r:id="rId15"/>
    <p:sldId id="6332" r:id="rId16"/>
    <p:sldId id="6353" r:id="rId17"/>
    <p:sldId id="6322" r:id="rId18"/>
    <p:sldId id="6365" r:id="rId19"/>
    <p:sldId id="6282" r:id="rId20"/>
    <p:sldId id="6351" r:id="rId21"/>
    <p:sldId id="6366" r:id="rId22"/>
    <p:sldId id="6356" r:id="rId23"/>
    <p:sldId id="6357" r:id="rId24"/>
    <p:sldId id="6358" r:id="rId25"/>
    <p:sldId id="6324" r:id="rId26"/>
    <p:sldId id="6323" r:id="rId27"/>
    <p:sldId id="6354" r:id="rId28"/>
    <p:sldId id="6334" r:id="rId29"/>
    <p:sldId id="6348" r:id="rId30"/>
    <p:sldId id="6336" r:id="rId31"/>
    <p:sldId id="6346" r:id="rId32"/>
    <p:sldId id="6337" r:id="rId33"/>
    <p:sldId id="6338" r:id="rId34"/>
    <p:sldId id="6359" r:id="rId35"/>
    <p:sldId id="6340" r:id="rId36"/>
    <p:sldId id="6360" r:id="rId37"/>
    <p:sldId id="6341" r:id="rId38"/>
    <p:sldId id="6361" r:id="rId39"/>
    <p:sldId id="6342" r:id="rId40"/>
    <p:sldId id="6362" r:id="rId41"/>
    <p:sldId id="6355" r:id="rId42"/>
    <p:sldId id="6363" r:id="rId43"/>
    <p:sldId id="6364" r:id="rId44"/>
    <p:sldId id="6279" r:id="rId45"/>
    <p:sldId id="379" r:id="rId46"/>
    <p:sldId id="380" r:id="rId47"/>
  </p:sldIdLst>
  <p:sldSz cx="12192000" cy="6858000"/>
  <p:notesSz cx="6858000" cy="9144000"/>
  <p:custDataLst>
    <p:tags r:id="rId4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1F14"/>
    <a:srgbClr val="CDC6B4"/>
    <a:srgbClr val="D4CDBB"/>
    <a:srgbClr val="43484A"/>
    <a:srgbClr val="A19C93"/>
    <a:srgbClr val="908A80"/>
    <a:srgbClr val="A19C94"/>
    <a:srgbClr val="3A332E"/>
    <a:srgbClr val="2F211A"/>
    <a:srgbClr val="041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2D94A-AD4F-4C1D-B286-AAD285FA163B}" v="4223" dt="2026-01-25T06:50:55.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86"/>
    <p:restoredTop sz="93961" autoAdjust="0"/>
  </p:normalViewPr>
  <p:slideViewPr>
    <p:cSldViewPr snapToGrid="0">
      <p:cViewPr varScale="1">
        <p:scale>
          <a:sx n="59" d="100"/>
          <a:sy n="59" d="100"/>
        </p:scale>
        <p:origin x="200" y="20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1/25/26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DCD85-B866-5B6E-48F3-F43F83CDA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9AECB-5573-C633-BAF5-06F3C1C87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0FBBB9-3F7F-3F71-5BDD-3874468863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8E10BC-1B07-3339-52E7-CD586279E9DE}"/>
              </a:ext>
            </a:extLst>
          </p:cNvPr>
          <p:cNvSpPr>
            <a:spLocks noGrp="1"/>
          </p:cNvSpPr>
          <p:nvPr>
            <p:ph type="sldNum" sz="quarter" idx="5"/>
          </p:nvPr>
        </p:nvSpPr>
        <p:spPr/>
        <p:txBody>
          <a:bodyPr/>
          <a:lstStyle/>
          <a:p>
            <a:fld id="{047F0EDD-2A63-4035-A82B-6D53DBFCCD7F}" type="slidenum">
              <a:rPr lang="en-US" smtClean="0"/>
              <a:t>10</a:t>
            </a:fld>
            <a:endParaRPr lang="en-US"/>
          </a:p>
        </p:txBody>
      </p:sp>
    </p:spTree>
    <p:extLst>
      <p:ext uri="{BB962C8B-B14F-4D97-AF65-F5344CB8AC3E}">
        <p14:creationId xmlns:p14="http://schemas.microsoft.com/office/powerpoint/2010/main" val="7133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ACF77-3739-784F-DCBE-9E43D81AE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3B68A-CECE-F0E1-F95C-06701228B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03527-8739-3DF6-7D2D-952767F5DD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631CAE-473D-DAD7-CA94-8A6E6B4201CC}"/>
              </a:ext>
            </a:extLst>
          </p:cNvPr>
          <p:cNvSpPr>
            <a:spLocks noGrp="1"/>
          </p:cNvSpPr>
          <p:nvPr>
            <p:ph type="sldNum" sz="quarter" idx="5"/>
          </p:nvPr>
        </p:nvSpPr>
        <p:spPr/>
        <p:txBody>
          <a:bodyPr/>
          <a:lstStyle/>
          <a:p>
            <a:fld id="{047F0EDD-2A63-4035-A82B-6D53DBFCCD7F}" type="slidenum">
              <a:rPr lang="en-US" smtClean="0"/>
              <a:t>11</a:t>
            </a:fld>
            <a:endParaRPr lang="en-US"/>
          </a:p>
        </p:txBody>
      </p:sp>
    </p:spTree>
    <p:extLst>
      <p:ext uri="{BB962C8B-B14F-4D97-AF65-F5344CB8AC3E}">
        <p14:creationId xmlns:p14="http://schemas.microsoft.com/office/powerpoint/2010/main" val="313071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18C4-3387-7A3C-142F-F00FE7A851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4EFB9-4B6A-072C-CB68-1E10212B8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75E16-2574-664A-DF52-1F0112C3B1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1657B0-B9AF-6D2C-B0F3-665C6CFBC3C1}"/>
              </a:ext>
            </a:extLst>
          </p:cNvPr>
          <p:cNvSpPr>
            <a:spLocks noGrp="1"/>
          </p:cNvSpPr>
          <p:nvPr>
            <p:ph type="sldNum" sz="quarter" idx="5"/>
          </p:nvPr>
        </p:nvSpPr>
        <p:spPr/>
        <p:txBody>
          <a:bodyPr/>
          <a:lstStyle/>
          <a:p>
            <a:fld id="{047F0EDD-2A63-4035-A82B-6D53DBFCCD7F}" type="slidenum">
              <a:rPr lang="en-US" smtClean="0"/>
              <a:t>12</a:t>
            </a:fld>
            <a:endParaRPr lang="en-US"/>
          </a:p>
        </p:txBody>
      </p:sp>
    </p:spTree>
    <p:extLst>
      <p:ext uri="{BB962C8B-B14F-4D97-AF65-F5344CB8AC3E}">
        <p14:creationId xmlns:p14="http://schemas.microsoft.com/office/powerpoint/2010/main" val="3651125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559A4-03A6-D3E3-6BFA-041E006AC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6CD74C-0AAA-B5CC-3786-16397BC377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E9698-5BF5-AB4F-E2E7-8EE30D5FED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ADE66D-0239-EA3A-C622-35CB54F2BF92}"/>
              </a:ext>
            </a:extLst>
          </p:cNvPr>
          <p:cNvSpPr>
            <a:spLocks noGrp="1"/>
          </p:cNvSpPr>
          <p:nvPr>
            <p:ph type="sldNum" sz="quarter" idx="5"/>
          </p:nvPr>
        </p:nvSpPr>
        <p:spPr/>
        <p:txBody>
          <a:bodyPr/>
          <a:lstStyle/>
          <a:p>
            <a:fld id="{047F0EDD-2A63-4035-A82B-6D53DBFCCD7F}" type="slidenum">
              <a:rPr lang="en-US" smtClean="0"/>
              <a:t>13</a:t>
            </a:fld>
            <a:endParaRPr lang="en-US"/>
          </a:p>
        </p:txBody>
      </p:sp>
    </p:spTree>
    <p:extLst>
      <p:ext uri="{BB962C8B-B14F-4D97-AF65-F5344CB8AC3E}">
        <p14:creationId xmlns:p14="http://schemas.microsoft.com/office/powerpoint/2010/main" val="2977970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BBCC3-47FB-13F0-0D88-B85478A63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8B065-44C2-42F6-30F9-97A9562E4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41366-F3E5-5D2A-4745-897CC0CA33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8A03C8-5C9A-6656-4E79-E0DB97467D88}"/>
              </a:ext>
            </a:extLst>
          </p:cNvPr>
          <p:cNvSpPr>
            <a:spLocks noGrp="1"/>
          </p:cNvSpPr>
          <p:nvPr>
            <p:ph type="sldNum" sz="quarter" idx="5"/>
          </p:nvPr>
        </p:nvSpPr>
        <p:spPr/>
        <p:txBody>
          <a:bodyPr/>
          <a:lstStyle/>
          <a:p>
            <a:fld id="{047F0EDD-2A63-4035-A82B-6D53DBFCCD7F}" type="slidenum">
              <a:rPr lang="en-US" smtClean="0"/>
              <a:t>14</a:t>
            </a:fld>
            <a:endParaRPr lang="en-US"/>
          </a:p>
        </p:txBody>
      </p:sp>
    </p:spTree>
    <p:extLst>
      <p:ext uri="{BB962C8B-B14F-4D97-AF65-F5344CB8AC3E}">
        <p14:creationId xmlns:p14="http://schemas.microsoft.com/office/powerpoint/2010/main" val="11898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EE203-FCE0-E9E6-1EA8-B1A30768D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8537A-3A67-4039-EECC-40C1E6FA8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CD09A5-78BC-3FA0-A3E1-076459CF77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516BA9-474D-A74C-1796-FC1ADC4598FA}"/>
              </a:ext>
            </a:extLst>
          </p:cNvPr>
          <p:cNvSpPr>
            <a:spLocks noGrp="1"/>
          </p:cNvSpPr>
          <p:nvPr>
            <p:ph type="sldNum" sz="quarter" idx="5"/>
          </p:nvPr>
        </p:nvSpPr>
        <p:spPr/>
        <p:txBody>
          <a:bodyPr/>
          <a:lstStyle/>
          <a:p>
            <a:fld id="{047F0EDD-2A63-4035-A82B-6D53DBFCCD7F}" type="slidenum">
              <a:rPr lang="en-US" smtClean="0"/>
              <a:t>15</a:t>
            </a:fld>
            <a:endParaRPr lang="en-US"/>
          </a:p>
        </p:txBody>
      </p:sp>
    </p:spTree>
    <p:extLst>
      <p:ext uri="{BB962C8B-B14F-4D97-AF65-F5344CB8AC3E}">
        <p14:creationId xmlns:p14="http://schemas.microsoft.com/office/powerpoint/2010/main" val="1672524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D63AF-454C-B8BB-43FE-648C77B3EF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B09E85-054E-28DA-7761-9B91B75B43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74154-0346-F19F-DE96-A88792AE1A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89FE02-4F02-304A-D9CF-47C891E6DA27}"/>
              </a:ext>
            </a:extLst>
          </p:cNvPr>
          <p:cNvSpPr>
            <a:spLocks noGrp="1"/>
          </p:cNvSpPr>
          <p:nvPr>
            <p:ph type="sldNum" sz="quarter" idx="5"/>
          </p:nvPr>
        </p:nvSpPr>
        <p:spPr/>
        <p:txBody>
          <a:bodyPr/>
          <a:lstStyle/>
          <a:p>
            <a:fld id="{047F0EDD-2A63-4035-A82B-6D53DBFCCD7F}" type="slidenum">
              <a:rPr lang="en-US" smtClean="0"/>
              <a:t>16</a:t>
            </a:fld>
            <a:endParaRPr lang="en-US"/>
          </a:p>
        </p:txBody>
      </p:sp>
    </p:spTree>
    <p:extLst>
      <p:ext uri="{BB962C8B-B14F-4D97-AF65-F5344CB8AC3E}">
        <p14:creationId xmlns:p14="http://schemas.microsoft.com/office/powerpoint/2010/main" val="2565358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5FC8E-B4EF-66B1-C62C-6596E5EC0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65BDC-4640-6627-3982-418BE8A91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BD504-1607-0592-30D7-53253AD13A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8FF271-D3CF-4C74-0A7F-D21FC76E64EF}"/>
              </a:ext>
            </a:extLst>
          </p:cNvPr>
          <p:cNvSpPr>
            <a:spLocks noGrp="1"/>
          </p:cNvSpPr>
          <p:nvPr>
            <p:ph type="sldNum" sz="quarter" idx="5"/>
          </p:nvPr>
        </p:nvSpPr>
        <p:spPr/>
        <p:txBody>
          <a:bodyPr/>
          <a:lstStyle/>
          <a:p>
            <a:fld id="{047F0EDD-2A63-4035-A82B-6D53DBFCCD7F}" type="slidenum">
              <a:rPr lang="en-US" smtClean="0"/>
              <a:t>17</a:t>
            </a:fld>
            <a:endParaRPr lang="en-US"/>
          </a:p>
        </p:txBody>
      </p:sp>
    </p:spTree>
    <p:extLst>
      <p:ext uri="{BB962C8B-B14F-4D97-AF65-F5344CB8AC3E}">
        <p14:creationId xmlns:p14="http://schemas.microsoft.com/office/powerpoint/2010/main" val="1562793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9E463-4F8E-0AB8-9AA4-A77450E15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0E76E-1B9F-B63C-B708-1A2231D60F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CA115-2264-FCF9-9326-50C9E3EE50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C7B0FF-49A9-4D50-C7A2-CBA1A76B6434}"/>
              </a:ext>
            </a:extLst>
          </p:cNvPr>
          <p:cNvSpPr>
            <a:spLocks noGrp="1"/>
          </p:cNvSpPr>
          <p:nvPr>
            <p:ph type="sldNum" sz="quarter" idx="5"/>
          </p:nvPr>
        </p:nvSpPr>
        <p:spPr/>
        <p:txBody>
          <a:bodyPr/>
          <a:lstStyle/>
          <a:p>
            <a:fld id="{047F0EDD-2A63-4035-A82B-6D53DBFCCD7F}" type="slidenum">
              <a:rPr lang="en-US" smtClean="0"/>
              <a:t>18</a:t>
            </a:fld>
            <a:endParaRPr lang="en-US"/>
          </a:p>
        </p:txBody>
      </p:sp>
    </p:spTree>
    <p:extLst>
      <p:ext uri="{BB962C8B-B14F-4D97-AF65-F5344CB8AC3E}">
        <p14:creationId xmlns:p14="http://schemas.microsoft.com/office/powerpoint/2010/main" val="358310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C7BB5-74AE-64DE-082A-91340F20A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E83C7-375D-0F81-640A-1CB1F5396E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E9DC0-F275-6360-419E-36BF38DD8A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27DC97-A73D-4D44-997E-60412588E947}"/>
              </a:ext>
            </a:extLst>
          </p:cNvPr>
          <p:cNvSpPr>
            <a:spLocks noGrp="1"/>
          </p:cNvSpPr>
          <p:nvPr>
            <p:ph type="sldNum" sz="quarter" idx="5"/>
          </p:nvPr>
        </p:nvSpPr>
        <p:spPr/>
        <p:txBody>
          <a:bodyPr/>
          <a:lstStyle/>
          <a:p>
            <a:fld id="{047F0EDD-2A63-4035-A82B-6D53DBFCCD7F}" type="slidenum">
              <a:rPr lang="en-US" smtClean="0"/>
              <a:t>19</a:t>
            </a:fld>
            <a:endParaRPr lang="en-US"/>
          </a:p>
        </p:txBody>
      </p:sp>
    </p:spTree>
    <p:extLst>
      <p:ext uri="{BB962C8B-B14F-4D97-AF65-F5344CB8AC3E}">
        <p14:creationId xmlns:p14="http://schemas.microsoft.com/office/powerpoint/2010/main" val="45844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D1F1-4FA2-BB39-B5DE-E88B4CA7D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6F31C-9D3B-ECBE-671E-D507233CE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92853-D4DF-598A-C2D1-77B631B7B3CC}"/>
              </a:ext>
            </a:extLst>
          </p:cNvPr>
          <p:cNvSpPr>
            <a:spLocks noGrp="1"/>
          </p:cNvSpPr>
          <p:nvPr>
            <p:ph type="body" idx="1"/>
          </p:nvPr>
        </p:nvSpPr>
        <p:spPr/>
        <p:txBody>
          <a:bodyPr/>
          <a:lstStyle/>
          <a:p>
            <a:r>
              <a:rPr lang="en-US" dirty="0"/>
              <a:t>Difficulties in his early life:</a:t>
            </a:r>
          </a:p>
          <a:p>
            <a:pPr marL="171450" indent="-171450">
              <a:buFont typeface="Arial" panose="020B0604020202020204" pitchFamily="34" charset="0"/>
              <a:buChar char="•"/>
            </a:pPr>
            <a:r>
              <a:rPr lang="en-US" dirty="0"/>
              <a:t>Born with crossed eyes, resulting in monocular vision</a:t>
            </a:r>
          </a:p>
          <a:p>
            <a:pPr marL="171450" indent="-171450">
              <a:buFont typeface="Arial" panose="020B0604020202020204" pitchFamily="34" charset="0"/>
              <a:buChar char="•"/>
            </a:pPr>
            <a:r>
              <a:rPr lang="en-US" dirty="0"/>
              <a:t>Childhood illness resulting in deafness in one ear</a:t>
            </a:r>
          </a:p>
          <a:p>
            <a:pPr marL="171450" indent="-171450">
              <a:buFont typeface="Arial" panose="020B0604020202020204" pitchFamily="34" charset="0"/>
              <a:buChar char="•"/>
            </a:pPr>
            <a:r>
              <a:rPr lang="en-US" dirty="0"/>
              <a:t>Childhood poverty</a:t>
            </a:r>
          </a:p>
          <a:p>
            <a:pPr marL="171450" indent="-171450">
              <a:buFont typeface="Arial" panose="020B0604020202020204" pitchFamily="34" charset="0"/>
              <a:buChar char="•"/>
            </a:pPr>
            <a:r>
              <a:rPr lang="en-US" dirty="0"/>
              <a:t>Death of his mother as an early teen</a:t>
            </a:r>
          </a:p>
          <a:p>
            <a:pPr marL="171450" indent="-171450">
              <a:buFont typeface="Arial" panose="020B0604020202020204" pitchFamily="34" charset="0"/>
              <a:buChar char="•"/>
            </a:pPr>
            <a:r>
              <a:rPr lang="en-US" dirty="0"/>
              <a:t>Death of his father at age 20</a:t>
            </a:r>
          </a:p>
        </p:txBody>
      </p:sp>
      <p:sp>
        <p:nvSpPr>
          <p:cNvPr id="4" name="Slide Number Placeholder 3">
            <a:extLst>
              <a:ext uri="{FF2B5EF4-FFF2-40B4-BE49-F238E27FC236}">
                <a16:creationId xmlns:a16="http://schemas.microsoft.com/office/drawing/2014/main" id="{741A3B9F-EB62-2E67-78B7-E5D68DA4D9B1}"/>
              </a:ext>
            </a:extLst>
          </p:cNvPr>
          <p:cNvSpPr>
            <a:spLocks noGrp="1"/>
          </p:cNvSpPr>
          <p:nvPr>
            <p:ph type="sldNum" sz="quarter" idx="5"/>
          </p:nvPr>
        </p:nvSpPr>
        <p:spPr/>
        <p:txBody>
          <a:bodyPr/>
          <a:lstStyle/>
          <a:p>
            <a:fld id="{047F0EDD-2A63-4035-A82B-6D53DBFCCD7F}" type="slidenum">
              <a:rPr lang="en-US" smtClean="0"/>
              <a:t>2</a:t>
            </a:fld>
            <a:endParaRPr lang="en-US"/>
          </a:p>
        </p:txBody>
      </p:sp>
    </p:spTree>
    <p:extLst>
      <p:ext uri="{BB962C8B-B14F-4D97-AF65-F5344CB8AC3E}">
        <p14:creationId xmlns:p14="http://schemas.microsoft.com/office/powerpoint/2010/main" val="3127276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82671-7A77-58AB-A955-9A0680F7F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D290F-89C8-00AB-D519-7AD31D467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CB89A-DAF5-6A61-E1D1-9B48A8BCC1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4FA18C-92F2-A947-6534-06E4DFD43B0C}"/>
              </a:ext>
            </a:extLst>
          </p:cNvPr>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3504144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5D69C-615E-4BCF-7D16-7357FEAE7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C0B59-822D-A16E-F1F3-6EA0EB358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E80CB-07DB-8BD7-0D40-782C274DA0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ADD00-0669-AF12-7256-BC4F700BF7E1}"/>
              </a:ext>
            </a:extLst>
          </p:cNvPr>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500717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60E32-B069-A946-EAF6-B48E14A63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BE4FC-CFA4-9386-EA7E-88080E736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586FE-4C5F-9033-DE95-1BF13471C1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3DF3C5-5409-7A6D-7C36-D1AA31B13383}"/>
              </a:ext>
            </a:extLst>
          </p:cNvPr>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3789294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B8C19-5C35-948F-9C9D-4DC57152E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6915BD-DFA6-DA0F-64BC-8977D9A31A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19432-6AE5-B12C-A62F-7067A8A4D3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DE245C-6834-EFBC-FE67-4B95A8FF5D11}"/>
              </a:ext>
            </a:extLst>
          </p:cNvPr>
          <p:cNvSpPr>
            <a:spLocks noGrp="1"/>
          </p:cNvSpPr>
          <p:nvPr>
            <p:ph type="sldNum" sz="quarter" idx="5"/>
          </p:nvPr>
        </p:nvSpPr>
        <p:spPr/>
        <p:txBody>
          <a:bodyPr/>
          <a:lstStyle/>
          <a:p>
            <a:fld id="{047F0EDD-2A63-4035-A82B-6D53DBFCCD7F}" type="slidenum">
              <a:rPr lang="en-US" smtClean="0"/>
              <a:t>23</a:t>
            </a:fld>
            <a:endParaRPr lang="en-US"/>
          </a:p>
        </p:txBody>
      </p:sp>
    </p:spTree>
    <p:extLst>
      <p:ext uri="{BB962C8B-B14F-4D97-AF65-F5344CB8AC3E}">
        <p14:creationId xmlns:p14="http://schemas.microsoft.com/office/powerpoint/2010/main" val="1139442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DCCB-CA3E-781F-BD3B-5783593635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FFDF5-24FA-FF05-3460-AD7FE6ED6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99405-E62C-3080-9703-54D70D0387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2AD887-CF42-C711-63BE-9EE6AC8BAA43}"/>
              </a:ext>
            </a:extLst>
          </p:cNvPr>
          <p:cNvSpPr>
            <a:spLocks noGrp="1"/>
          </p:cNvSpPr>
          <p:nvPr>
            <p:ph type="sldNum" sz="quarter" idx="5"/>
          </p:nvPr>
        </p:nvSpPr>
        <p:spPr/>
        <p:txBody>
          <a:bodyPr/>
          <a:lstStyle/>
          <a:p>
            <a:fld id="{047F0EDD-2A63-4035-A82B-6D53DBFCCD7F}" type="slidenum">
              <a:rPr lang="en-US" smtClean="0"/>
              <a:t>24</a:t>
            </a:fld>
            <a:endParaRPr lang="en-US"/>
          </a:p>
        </p:txBody>
      </p:sp>
    </p:spTree>
    <p:extLst>
      <p:ext uri="{BB962C8B-B14F-4D97-AF65-F5344CB8AC3E}">
        <p14:creationId xmlns:p14="http://schemas.microsoft.com/office/powerpoint/2010/main" val="4016827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39ECA-4804-B80A-358E-D58AF5FB8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68620B-5205-115D-9D34-4A6EA54B6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A7AAC-D04A-A8DF-96D6-E07CDCD2CD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2A0EB7-565D-8EDF-3F1D-3FEF5015AC76}"/>
              </a:ext>
            </a:extLst>
          </p:cNvPr>
          <p:cNvSpPr>
            <a:spLocks noGrp="1"/>
          </p:cNvSpPr>
          <p:nvPr>
            <p:ph type="sldNum" sz="quarter" idx="5"/>
          </p:nvPr>
        </p:nvSpPr>
        <p:spPr/>
        <p:txBody>
          <a:bodyPr/>
          <a:lstStyle/>
          <a:p>
            <a:fld id="{047F0EDD-2A63-4035-A82B-6D53DBFCCD7F}" type="slidenum">
              <a:rPr lang="en-US" smtClean="0"/>
              <a:t>25</a:t>
            </a:fld>
            <a:endParaRPr lang="en-US"/>
          </a:p>
        </p:txBody>
      </p:sp>
    </p:spTree>
    <p:extLst>
      <p:ext uri="{BB962C8B-B14F-4D97-AF65-F5344CB8AC3E}">
        <p14:creationId xmlns:p14="http://schemas.microsoft.com/office/powerpoint/2010/main" val="2900580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4887-817B-B129-B06E-9327596C02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90DA84-2BE8-DEC6-6559-42AAAF33A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2F6F2-A072-914E-D39D-C56D19A776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55706-4DDF-B47C-3870-CA7D214A28AF}"/>
              </a:ext>
            </a:extLst>
          </p:cNvPr>
          <p:cNvSpPr>
            <a:spLocks noGrp="1"/>
          </p:cNvSpPr>
          <p:nvPr>
            <p:ph type="sldNum" sz="quarter" idx="5"/>
          </p:nvPr>
        </p:nvSpPr>
        <p:spPr/>
        <p:txBody>
          <a:bodyPr/>
          <a:lstStyle/>
          <a:p>
            <a:fld id="{047F0EDD-2A63-4035-A82B-6D53DBFCCD7F}" type="slidenum">
              <a:rPr lang="en-US" smtClean="0"/>
              <a:t>26</a:t>
            </a:fld>
            <a:endParaRPr lang="en-US"/>
          </a:p>
        </p:txBody>
      </p:sp>
    </p:spTree>
    <p:extLst>
      <p:ext uri="{BB962C8B-B14F-4D97-AF65-F5344CB8AC3E}">
        <p14:creationId xmlns:p14="http://schemas.microsoft.com/office/powerpoint/2010/main" val="1852735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F8CAD-3C11-F366-DD57-833C28B60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725DB-8EB9-C775-DB36-776AB01379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4499A-3620-9987-9503-A24B018ED54D}"/>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133D57E2-3764-789A-3543-B92D5396C240}"/>
              </a:ext>
            </a:extLst>
          </p:cNvPr>
          <p:cNvSpPr>
            <a:spLocks noGrp="1"/>
          </p:cNvSpPr>
          <p:nvPr>
            <p:ph type="sldNum" sz="quarter" idx="5"/>
          </p:nvPr>
        </p:nvSpPr>
        <p:spPr/>
        <p:txBody>
          <a:bodyPr/>
          <a:lstStyle/>
          <a:p>
            <a:fld id="{047F0EDD-2A63-4035-A82B-6D53DBFCCD7F}" type="slidenum">
              <a:rPr lang="en-US" smtClean="0"/>
              <a:t>27</a:t>
            </a:fld>
            <a:endParaRPr lang="en-US"/>
          </a:p>
        </p:txBody>
      </p:sp>
    </p:spTree>
    <p:extLst>
      <p:ext uri="{BB962C8B-B14F-4D97-AF65-F5344CB8AC3E}">
        <p14:creationId xmlns:p14="http://schemas.microsoft.com/office/powerpoint/2010/main" val="102114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CB239-A752-1D14-F482-EC2D69028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53CEA-345A-57DE-74A1-606D6DA1A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7F21B-7123-F0C0-5F88-1874376D53FC}"/>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0F5387BF-12D0-4D2F-C855-6D371778CF9F}"/>
              </a:ext>
            </a:extLst>
          </p:cNvPr>
          <p:cNvSpPr>
            <a:spLocks noGrp="1"/>
          </p:cNvSpPr>
          <p:nvPr>
            <p:ph type="sldNum" sz="quarter" idx="5"/>
          </p:nvPr>
        </p:nvSpPr>
        <p:spPr/>
        <p:txBody>
          <a:bodyPr/>
          <a:lstStyle/>
          <a:p>
            <a:fld id="{047F0EDD-2A63-4035-A82B-6D53DBFCCD7F}" type="slidenum">
              <a:rPr lang="en-US" smtClean="0"/>
              <a:t>28</a:t>
            </a:fld>
            <a:endParaRPr lang="en-US"/>
          </a:p>
        </p:txBody>
      </p:sp>
    </p:spTree>
    <p:extLst>
      <p:ext uri="{BB962C8B-B14F-4D97-AF65-F5344CB8AC3E}">
        <p14:creationId xmlns:p14="http://schemas.microsoft.com/office/powerpoint/2010/main" val="1977694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9BDB6-9EB4-1BE2-39AC-FBDB8A12B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98326-7BE1-5D48-4ADE-88EC00B7F6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E0148-9455-84F5-AF61-23CE8CFC5651}"/>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9D19F6D6-43E2-4007-D856-345B12E9F0A4}"/>
              </a:ext>
            </a:extLst>
          </p:cNvPr>
          <p:cNvSpPr>
            <a:spLocks noGrp="1"/>
          </p:cNvSpPr>
          <p:nvPr>
            <p:ph type="sldNum" sz="quarter" idx="5"/>
          </p:nvPr>
        </p:nvSpPr>
        <p:spPr/>
        <p:txBody>
          <a:bodyPr/>
          <a:lstStyle/>
          <a:p>
            <a:fld id="{047F0EDD-2A63-4035-A82B-6D53DBFCCD7F}" type="slidenum">
              <a:rPr lang="en-US" smtClean="0"/>
              <a:t>29</a:t>
            </a:fld>
            <a:endParaRPr lang="en-US"/>
          </a:p>
        </p:txBody>
      </p:sp>
    </p:spTree>
    <p:extLst>
      <p:ext uri="{BB962C8B-B14F-4D97-AF65-F5344CB8AC3E}">
        <p14:creationId xmlns:p14="http://schemas.microsoft.com/office/powerpoint/2010/main" val="56906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A0477-5D7F-252B-A58C-FFEB9991C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D29FE-54BC-FB14-E5F3-948304CC09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A47EA-91D8-8CA8-126B-19477A645E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23194A-F8FC-A63F-7AAC-94B488CB6F26}"/>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650018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CE97C-DB45-0DB8-BA48-23994B3482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794BA6-CF10-4761-11E6-6D20EBA3D7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612A1-FBAA-B242-A186-907B9C44161A}"/>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F791ED55-D3C5-9281-B577-C0B044648AD3}"/>
              </a:ext>
            </a:extLst>
          </p:cNvPr>
          <p:cNvSpPr>
            <a:spLocks noGrp="1"/>
          </p:cNvSpPr>
          <p:nvPr>
            <p:ph type="sldNum" sz="quarter" idx="5"/>
          </p:nvPr>
        </p:nvSpPr>
        <p:spPr/>
        <p:txBody>
          <a:bodyPr/>
          <a:lstStyle/>
          <a:p>
            <a:fld id="{047F0EDD-2A63-4035-A82B-6D53DBFCCD7F}" type="slidenum">
              <a:rPr lang="en-US" smtClean="0"/>
              <a:t>30</a:t>
            </a:fld>
            <a:endParaRPr lang="en-US"/>
          </a:p>
        </p:txBody>
      </p:sp>
    </p:spTree>
    <p:extLst>
      <p:ext uri="{BB962C8B-B14F-4D97-AF65-F5344CB8AC3E}">
        <p14:creationId xmlns:p14="http://schemas.microsoft.com/office/powerpoint/2010/main" val="103622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9BDB1-9675-EFAA-C524-987DDDDE7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4D3D1-8433-E29B-0BE3-A220C496AA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943909-FB8D-D252-AE34-4829859D6B58}"/>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62A89BD7-AE2F-99E8-7EE7-7951DCF9A6D0}"/>
              </a:ext>
            </a:extLst>
          </p:cNvPr>
          <p:cNvSpPr>
            <a:spLocks noGrp="1"/>
          </p:cNvSpPr>
          <p:nvPr>
            <p:ph type="sldNum" sz="quarter" idx="5"/>
          </p:nvPr>
        </p:nvSpPr>
        <p:spPr/>
        <p:txBody>
          <a:bodyPr/>
          <a:lstStyle/>
          <a:p>
            <a:fld id="{047F0EDD-2A63-4035-A82B-6D53DBFCCD7F}" type="slidenum">
              <a:rPr lang="en-US" smtClean="0"/>
              <a:t>31</a:t>
            </a:fld>
            <a:endParaRPr lang="en-US"/>
          </a:p>
        </p:txBody>
      </p:sp>
    </p:spTree>
    <p:extLst>
      <p:ext uri="{BB962C8B-B14F-4D97-AF65-F5344CB8AC3E}">
        <p14:creationId xmlns:p14="http://schemas.microsoft.com/office/powerpoint/2010/main" val="2928409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1E389-0CD4-7871-6895-9E64AE2FFE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C535BA-C2DC-09CF-6C43-60008A7EF2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AF4079-FDC0-CFFC-94AF-59CF6E0681DF}"/>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6A81C00B-3C7B-1838-A462-03C691883A9F}"/>
              </a:ext>
            </a:extLst>
          </p:cNvPr>
          <p:cNvSpPr>
            <a:spLocks noGrp="1"/>
          </p:cNvSpPr>
          <p:nvPr>
            <p:ph type="sldNum" sz="quarter" idx="5"/>
          </p:nvPr>
        </p:nvSpPr>
        <p:spPr/>
        <p:txBody>
          <a:bodyPr/>
          <a:lstStyle/>
          <a:p>
            <a:fld id="{047F0EDD-2A63-4035-A82B-6D53DBFCCD7F}" type="slidenum">
              <a:rPr lang="en-US" smtClean="0"/>
              <a:t>32</a:t>
            </a:fld>
            <a:endParaRPr lang="en-US"/>
          </a:p>
        </p:txBody>
      </p:sp>
    </p:spTree>
    <p:extLst>
      <p:ext uri="{BB962C8B-B14F-4D97-AF65-F5344CB8AC3E}">
        <p14:creationId xmlns:p14="http://schemas.microsoft.com/office/powerpoint/2010/main" val="785402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ECADB-C8DB-0263-522C-76C8CAC0B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F71B2-F3A0-3598-9F21-AD83BC87B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A402F-E9FF-B4A6-5610-A8CB599668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95DA79-D8D4-6B57-FBCD-5F8CC2FC8B18}"/>
              </a:ext>
            </a:extLst>
          </p:cNvPr>
          <p:cNvSpPr>
            <a:spLocks noGrp="1"/>
          </p:cNvSpPr>
          <p:nvPr>
            <p:ph type="sldNum" sz="quarter" idx="5"/>
          </p:nvPr>
        </p:nvSpPr>
        <p:spPr/>
        <p:txBody>
          <a:bodyPr/>
          <a:lstStyle/>
          <a:p>
            <a:fld id="{047F0EDD-2A63-4035-A82B-6D53DBFCCD7F}" type="slidenum">
              <a:rPr lang="en-US" smtClean="0"/>
              <a:t>33</a:t>
            </a:fld>
            <a:endParaRPr lang="en-US"/>
          </a:p>
        </p:txBody>
      </p:sp>
    </p:spTree>
    <p:extLst>
      <p:ext uri="{BB962C8B-B14F-4D97-AF65-F5344CB8AC3E}">
        <p14:creationId xmlns:p14="http://schemas.microsoft.com/office/powerpoint/2010/main" val="1990970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54114-FA07-BB67-0F6A-441A2C416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6714A-75DE-E182-4598-4F7AF5A5D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93EB6-62DC-865F-74E6-88F4DECF8D33}"/>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DFF55F37-1F8E-146D-A83F-D28350AC1B2B}"/>
              </a:ext>
            </a:extLst>
          </p:cNvPr>
          <p:cNvSpPr>
            <a:spLocks noGrp="1"/>
          </p:cNvSpPr>
          <p:nvPr>
            <p:ph type="sldNum" sz="quarter" idx="5"/>
          </p:nvPr>
        </p:nvSpPr>
        <p:spPr/>
        <p:txBody>
          <a:bodyPr/>
          <a:lstStyle/>
          <a:p>
            <a:fld id="{047F0EDD-2A63-4035-A82B-6D53DBFCCD7F}" type="slidenum">
              <a:rPr lang="en-US" smtClean="0"/>
              <a:t>34</a:t>
            </a:fld>
            <a:endParaRPr lang="en-US"/>
          </a:p>
        </p:txBody>
      </p:sp>
    </p:spTree>
    <p:extLst>
      <p:ext uri="{BB962C8B-B14F-4D97-AF65-F5344CB8AC3E}">
        <p14:creationId xmlns:p14="http://schemas.microsoft.com/office/powerpoint/2010/main" val="3808792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6A8E5-BFB5-0BB5-949B-4349BF0ED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E57CE-CD92-3EBD-3311-66D27EF2E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1AC17-106E-DDDA-3F95-3EADF0CB06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1C00CD-EF56-E507-2FF6-8C0E72C0EB3A}"/>
              </a:ext>
            </a:extLst>
          </p:cNvPr>
          <p:cNvSpPr>
            <a:spLocks noGrp="1"/>
          </p:cNvSpPr>
          <p:nvPr>
            <p:ph type="sldNum" sz="quarter" idx="5"/>
          </p:nvPr>
        </p:nvSpPr>
        <p:spPr/>
        <p:txBody>
          <a:bodyPr/>
          <a:lstStyle/>
          <a:p>
            <a:fld id="{047F0EDD-2A63-4035-A82B-6D53DBFCCD7F}" type="slidenum">
              <a:rPr lang="en-US" smtClean="0"/>
              <a:t>35</a:t>
            </a:fld>
            <a:endParaRPr lang="en-US"/>
          </a:p>
        </p:txBody>
      </p:sp>
    </p:spTree>
    <p:extLst>
      <p:ext uri="{BB962C8B-B14F-4D97-AF65-F5344CB8AC3E}">
        <p14:creationId xmlns:p14="http://schemas.microsoft.com/office/powerpoint/2010/main" val="3201353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849B-234D-BCCD-6A71-73BB1C1E8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FD230-DC69-5591-0D8D-9BFE56447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BCB3B-885F-04F1-A88A-B6AAC3035130}"/>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6D8A3616-859A-BB73-4AE0-F1D26FAADAE2}"/>
              </a:ext>
            </a:extLst>
          </p:cNvPr>
          <p:cNvSpPr>
            <a:spLocks noGrp="1"/>
          </p:cNvSpPr>
          <p:nvPr>
            <p:ph type="sldNum" sz="quarter" idx="5"/>
          </p:nvPr>
        </p:nvSpPr>
        <p:spPr/>
        <p:txBody>
          <a:bodyPr/>
          <a:lstStyle/>
          <a:p>
            <a:fld id="{047F0EDD-2A63-4035-A82B-6D53DBFCCD7F}" type="slidenum">
              <a:rPr lang="en-US" smtClean="0"/>
              <a:t>36</a:t>
            </a:fld>
            <a:endParaRPr lang="en-US"/>
          </a:p>
        </p:txBody>
      </p:sp>
    </p:spTree>
    <p:extLst>
      <p:ext uri="{BB962C8B-B14F-4D97-AF65-F5344CB8AC3E}">
        <p14:creationId xmlns:p14="http://schemas.microsoft.com/office/powerpoint/2010/main" val="40230999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F48DE-A823-BBB2-F38C-E5604FF10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78E278-F41D-5BC3-D956-3FDD66F515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D29C51-BDA4-E647-5070-1AD2DD37CD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B8290E-6BF2-6322-669B-95DE321BA069}"/>
              </a:ext>
            </a:extLst>
          </p:cNvPr>
          <p:cNvSpPr>
            <a:spLocks noGrp="1"/>
          </p:cNvSpPr>
          <p:nvPr>
            <p:ph type="sldNum" sz="quarter" idx="5"/>
          </p:nvPr>
        </p:nvSpPr>
        <p:spPr/>
        <p:txBody>
          <a:bodyPr/>
          <a:lstStyle/>
          <a:p>
            <a:fld id="{047F0EDD-2A63-4035-A82B-6D53DBFCCD7F}" type="slidenum">
              <a:rPr lang="en-US" smtClean="0"/>
              <a:t>37</a:t>
            </a:fld>
            <a:endParaRPr lang="en-US"/>
          </a:p>
        </p:txBody>
      </p:sp>
    </p:spTree>
    <p:extLst>
      <p:ext uri="{BB962C8B-B14F-4D97-AF65-F5344CB8AC3E}">
        <p14:creationId xmlns:p14="http://schemas.microsoft.com/office/powerpoint/2010/main" val="2273847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2DBE8-FB32-F001-EEE3-30ED80239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82DCE-A3FF-EA5A-B498-1E595C619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5B4769-7F92-4834-0FAC-4A6163C09393}"/>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B00FBF88-E7C7-B123-6E81-DAD900F2A481}"/>
              </a:ext>
            </a:extLst>
          </p:cNvPr>
          <p:cNvSpPr>
            <a:spLocks noGrp="1"/>
          </p:cNvSpPr>
          <p:nvPr>
            <p:ph type="sldNum" sz="quarter" idx="5"/>
          </p:nvPr>
        </p:nvSpPr>
        <p:spPr/>
        <p:txBody>
          <a:bodyPr/>
          <a:lstStyle/>
          <a:p>
            <a:fld id="{047F0EDD-2A63-4035-A82B-6D53DBFCCD7F}" type="slidenum">
              <a:rPr lang="en-US" smtClean="0"/>
              <a:t>38</a:t>
            </a:fld>
            <a:endParaRPr lang="en-US"/>
          </a:p>
        </p:txBody>
      </p:sp>
    </p:spTree>
    <p:extLst>
      <p:ext uri="{BB962C8B-B14F-4D97-AF65-F5344CB8AC3E}">
        <p14:creationId xmlns:p14="http://schemas.microsoft.com/office/powerpoint/2010/main" val="3010995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8D47F-C901-0452-D670-E1B20D0AE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8EB4CF-7AC0-2572-C2D9-290BCF557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AA85E6-8CE4-C33C-CBF1-1D25F68302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8200CD-06DD-66A5-3DC2-F8F320C12991}"/>
              </a:ext>
            </a:extLst>
          </p:cNvPr>
          <p:cNvSpPr>
            <a:spLocks noGrp="1"/>
          </p:cNvSpPr>
          <p:nvPr>
            <p:ph type="sldNum" sz="quarter" idx="5"/>
          </p:nvPr>
        </p:nvSpPr>
        <p:spPr/>
        <p:txBody>
          <a:bodyPr/>
          <a:lstStyle/>
          <a:p>
            <a:fld id="{047F0EDD-2A63-4035-A82B-6D53DBFCCD7F}" type="slidenum">
              <a:rPr lang="en-US" smtClean="0"/>
              <a:t>39</a:t>
            </a:fld>
            <a:endParaRPr lang="en-US"/>
          </a:p>
        </p:txBody>
      </p:sp>
    </p:spTree>
    <p:extLst>
      <p:ext uri="{BB962C8B-B14F-4D97-AF65-F5344CB8AC3E}">
        <p14:creationId xmlns:p14="http://schemas.microsoft.com/office/powerpoint/2010/main" val="1518061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591AC-83F7-D462-20CA-960D5C8CE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A7FC88-B8DC-2214-9CBA-273B441921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DE9660-6CE9-34A3-DB6F-ED00ED7B43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DC6F6B-BDD2-2703-CB90-3A85342C3EE3}"/>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1567753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B52E1-7362-E510-9A0F-33B224D6E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81472C-EAAD-2868-DD7C-BF95CD06E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FC446-6B0A-F145-5984-2951F22CE7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A1E15C-4A37-B55C-C083-C197E51495EB}"/>
              </a:ext>
            </a:extLst>
          </p:cNvPr>
          <p:cNvSpPr>
            <a:spLocks noGrp="1"/>
          </p:cNvSpPr>
          <p:nvPr>
            <p:ph type="sldNum" sz="quarter" idx="5"/>
          </p:nvPr>
        </p:nvSpPr>
        <p:spPr/>
        <p:txBody>
          <a:bodyPr/>
          <a:lstStyle/>
          <a:p>
            <a:fld id="{047F0EDD-2A63-4035-A82B-6D53DBFCCD7F}" type="slidenum">
              <a:rPr lang="en-US" smtClean="0"/>
              <a:t>40</a:t>
            </a:fld>
            <a:endParaRPr lang="en-US"/>
          </a:p>
        </p:txBody>
      </p:sp>
    </p:spTree>
    <p:extLst>
      <p:ext uri="{BB962C8B-B14F-4D97-AF65-F5344CB8AC3E}">
        <p14:creationId xmlns:p14="http://schemas.microsoft.com/office/powerpoint/2010/main" val="3307865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E7410-7245-2D1F-6E13-DD1A199E0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10458-D5F4-B2A9-C2D9-6DE6DE77A8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23DE0A-9092-E2E4-8D57-A0A4EBF4FCFD}"/>
              </a:ext>
            </a:extLst>
          </p:cNvPr>
          <p:cNvSpPr>
            <a:spLocks noGrp="1"/>
          </p:cNvSpPr>
          <p:nvPr>
            <p:ph type="body" idx="1"/>
          </p:nvPr>
        </p:nvSpPr>
        <p:spPr/>
        <p:txBody>
          <a:bodyPr/>
          <a:lstStyle/>
          <a:p>
            <a:r>
              <a:rPr lang="en-US" dirty="0"/>
              <a:t>Results of his suffering:</a:t>
            </a:r>
          </a:p>
          <a:p>
            <a:pPr marL="171450" indent="-171450">
              <a:buFont typeface="Arial" panose="020B0604020202020204" pitchFamily="34" charset="0"/>
              <a:buChar char="•"/>
            </a:pPr>
            <a:r>
              <a:rPr lang="en-US" dirty="0"/>
              <a:t>Able to write a book on “Trusting God”</a:t>
            </a:r>
          </a:p>
          <a:p>
            <a:pPr marL="171450" indent="-171450">
              <a:buFont typeface="Arial" panose="020B0604020202020204" pitchFamily="34" charset="0"/>
              <a:buChar char="•"/>
            </a:pPr>
            <a:r>
              <a:rPr lang="en-US" dirty="0"/>
              <a:t>Able to write “God Took Me by the Hand”</a:t>
            </a:r>
          </a:p>
          <a:p>
            <a:pPr marL="171450" indent="-171450">
              <a:buFont typeface="Arial" panose="020B0604020202020204" pitchFamily="34" charset="0"/>
              <a:buChar char="•"/>
            </a:pPr>
            <a:r>
              <a:rPr lang="en-US" dirty="0"/>
              <a:t>Able to write “The Blessing of Humility”</a:t>
            </a:r>
          </a:p>
        </p:txBody>
      </p:sp>
      <p:sp>
        <p:nvSpPr>
          <p:cNvPr id="4" name="Slide Number Placeholder 3">
            <a:extLst>
              <a:ext uri="{FF2B5EF4-FFF2-40B4-BE49-F238E27FC236}">
                <a16:creationId xmlns:a16="http://schemas.microsoft.com/office/drawing/2014/main" id="{26E10809-0C45-754F-DAC8-6ACAA4FB71E7}"/>
              </a:ext>
            </a:extLst>
          </p:cNvPr>
          <p:cNvSpPr>
            <a:spLocks noGrp="1"/>
          </p:cNvSpPr>
          <p:nvPr>
            <p:ph type="sldNum" sz="quarter" idx="5"/>
          </p:nvPr>
        </p:nvSpPr>
        <p:spPr/>
        <p:txBody>
          <a:bodyPr/>
          <a:lstStyle/>
          <a:p>
            <a:fld id="{047F0EDD-2A63-4035-A82B-6D53DBFCCD7F}" type="slidenum">
              <a:rPr lang="en-US" smtClean="0"/>
              <a:t>41</a:t>
            </a:fld>
            <a:endParaRPr lang="en-US"/>
          </a:p>
        </p:txBody>
      </p:sp>
    </p:spTree>
    <p:extLst>
      <p:ext uri="{BB962C8B-B14F-4D97-AF65-F5344CB8AC3E}">
        <p14:creationId xmlns:p14="http://schemas.microsoft.com/office/powerpoint/2010/main" val="3204815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84BAD-4520-DAF4-50B3-243C6BF02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B3419B-9B61-86A4-9559-8693121B83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22762-FEC9-3840-EBE4-438BD2D1D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FCC8DA-CED6-5528-EC5A-057B584FA652}"/>
              </a:ext>
            </a:extLst>
          </p:cNvPr>
          <p:cNvSpPr>
            <a:spLocks noGrp="1"/>
          </p:cNvSpPr>
          <p:nvPr>
            <p:ph type="sldNum" sz="quarter" idx="5"/>
          </p:nvPr>
        </p:nvSpPr>
        <p:spPr/>
        <p:txBody>
          <a:bodyPr/>
          <a:lstStyle/>
          <a:p>
            <a:fld id="{047F0EDD-2A63-4035-A82B-6D53DBFCCD7F}" type="slidenum">
              <a:rPr lang="en-US" smtClean="0"/>
              <a:t>42</a:t>
            </a:fld>
            <a:endParaRPr lang="en-US"/>
          </a:p>
        </p:txBody>
      </p:sp>
    </p:spTree>
    <p:extLst>
      <p:ext uri="{BB962C8B-B14F-4D97-AF65-F5344CB8AC3E}">
        <p14:creationId xmlns:p14="http://schemas.microsoft.com/office/powerpoint/2010/main" val="1879125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43</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264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EABF6-396E-AF72-BFAC-206394980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89DDA-0CAC-7489-3CBF-2DEFB7134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7980A-81F6-8B04-16DE-B0AE6B494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334D5A-ACF9-064C-91AE-8A72F9CCBFF4}"/>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1551719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2EC68-E6E4-BC6E-AA72-4BA68C2C3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B9E02-0D3A-3E70-2440-003AB757A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0BC05-C74B-8B91-4357-C97FFF7439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650096-2089-144C-5316-FA37FA12DA98}"/>
              </a:ext>
            </a:extLst>
          </p:cNvPr>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168816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7C34-1B2A-D73E-C09B-9B88D8290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9951F-C008-DA58-CE25-8309DD6D21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101F0F-231D-6060-2D52-5C654F3ED0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B2259B-BAB9-5256-D342-356C674C4F90}"/>
              </a:ext>
            </a:extLst>
          </p:cNvPr>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129023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B074-E2FF-1F54-EC90-9E8C5E620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BF5F0-F578-450A-5255-95BE97352E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A3515-8506-A3D3-2CBC-64EF66869C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B67134-E0BC-A914-4753-6F54C943FDFC}"/>
              </a:ext>
            </a:extLst>
          </p:cNvPr>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23978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D6071-8C52-C9F9-09FD-69DD94DC56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1DFD0-6FE6-41F5-3F06-FDEC5143A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78B0C0-AEBC-6CF8-D1C2-6AC9B7DB3B6B}"/>
              </a:ext>
            </a:extLst>
          </p:cNvPr>
          <p:cNvSpPr>
            <a:spLocks noGrp="1"/>
          </p:cNvSpPr>
          <p:nvPr>
            <p:ph type="body" idx="1"/>
          </p:nvPr>
        </p:nvSpPr>
        <p:spPr/>
        <p:txBody>
          <a:bodyPr/>
          <a:lstStyle/>
          <a:p>
            <a:r>
              <a:rPr lang="en-US" dirty="0"/>
              <a:t> mi</a:t>
            </a:r>
          </a:p>
        </p:txBody>
      </p:sp>
      <p:sp>
        <p:nvSpPr>
          <p:cNvPr id="4" name="Slide Number Placeholder 3">
            <a:extLst>
              <a:ext uri="{FF2B5EF4-FFF2-40B4-BE49-F238E27FC236}">
                <a16:creationId xmlns:a16="http://schemas.microsoft.com/office/drawing/2014/main" id="{C55730D4-0F07-69E9-965E-896E55A4DFB2}"/>
              </a:ext>
            </a:extLst>
          </p:cNvPr>
          <p:cNvSpPr>
            <a:spLocks noGrp="1"/>
          </p:cNvSpPr>
          <p:nvPr>
            <p:ph type="sldNum" sz="quarter" idx="5"/>
          </p:nvPr>
        </p:nvSpPr>
        <p:spPr/>
        <p:txBody>
          <a:bodyPr/>
          <a:lstStyle/>
          <a:p>
            <a:fld id="{047F0EDD-2A63-4035-A82B-6D53DBFCCD7F}" type="slidenum">
              <a:rPr lang="en-US" smtClean="0"/>
              <a:t>9</a:t>
            </a:fld>
            <a:endParaRPr lang="en-US"/>
          </a:p>
        </p:txBody>
      </p:sp>
    </p:spTree>
    <p:extLst>
      <p:ext uri="{BB962C8B-B14F-4D97-AF65-F5344CB8AC3E}">
        <p14:creationId xmlns:p14="http://schemas.microsoft.com/office/powerpoint/2010/main" val="367461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1/25/26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1/25/26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1/25/26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1/25/26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1/25/26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094460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159291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1/25/26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444697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640485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5760638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6998205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531127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549641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3190573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822932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230893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1/25/26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1/25/26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1/25/26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1/25/26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1/25/26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1/25/26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1/25/26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819006321"/>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1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jumping off a cliff with a hand coming out of it&#10;&#10;AI-generated content may be incorrect.">
            <a:extLst>
              <a:ext uri="{FF2B5EF4-FFF2-40B4-BE49-F238E27FC236}">
                <a16:creationId xmlns:a16="http://schemas.microsoft.com/office/drawing/2014/main" id="{B456E3CE-D443-4496-00C5-0CDD5D1AD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3784146" y="0"/>
            <a:ext cx="4623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God</a:t>
            </a:r>
          </a:p>
        </p:txBody>
      </p:sp>
      <p:sp>
        <p:nvSpPr>
          <p:cNvPr id="6" name="TextBox 5">
            <a:extLst>
              <a:ext uri="{FF2B5EF4-FFF2-40B4-BE49-F238E27FC236}">
                <a16:creationId xmlns:a16="http://schemas.microsoft.com/office/drawing/2014/main" id="{DBFD1D44-D6A0-C46D-1C15-944634F575DA}"/>
              </a:ext>
            </a:extLst>
          </p:cNvPr>
          <p:cNvSpPr txBox="1"/>
          <p:nvPr/>
        </p:nvSpPr>
        <p:spPr>
          <a:xfrm>
            <a:off x="1071046" y="3045491"/>
            <a:ext cx="5414481" cy="1754326"/>
          </a:xfrm>
          <a:prstGeom prst="rect">
            <a:avLst/>
          </a:prstGeom>
          <a:noFill/>
        </p:spPr>
        <p:txBody>
          <a:bodyPr wrap="square" rtlCol="0">
            <a:spAutoFit/>
          </a:bodyPr>
          <a:lstStyle/>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in </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God’s Love</a:t>
            </a:r>
          </a:p>
        </p:txBody>
      </p:sp>
      <p:sp>
        <p:nvSpPr>
          <p:cNvPr id="2" name="Rectangle 1">
            <a:extLst>
              <a:ext uri="{FF2B5EF4-FFF2-40B4-BE49-F238E27FC236}">
                <a16:creationId xmlns:a16="http://schemas.microsoft.com/office/drawing/2014/main" id="{B1EFCAC2-C0FE-2B1C-0F54-4D4BC8F6DB4A}"/>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
        <p:nvSpPr>
          <p:cNvPr id="4" name="TextBox 3">
            <a:extLst>
              <a:ext uri="{FF2B5EF4-FFF2-40B4-BE49-F238E27FC236}">
                <a16:creationId xmlns:a16="http://schemas.microsoft.com/office/drawing/2014/main" id="{62B309B5-D098-36FB-306A-B484B44D7FF6}"/>
              </a:ext>
            </a:extLst>
          </p:cNvPr>
          <p:cNvSpPr txBox="1"/>
          <p:nvPr/>
        </p:nvSpPr>
        <p:spPr>
          <a:xfrm>
            <a:off x="5704115" y="2394857"/>
            <a:ext cx="6812667" cy="1015663"/>
          </a:xfrm>
          <a:prstGeom prst="rect">
            <a:avLst/>
          </a:prstGeom>
          <a:noFill/>
        </p:spPr>
        <p:txBody>
          <a:bodyPr wrap="square" rtlCol="0">
            <a:spAutoFit/>
          </a:bodyPr>
          <a:lstStyle/>
          <a:p>
            <a:pPr algn="ctr"/>
            <a:r>
              <a:rPr lang="en-US" sz="6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Jeremiah 29:11</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922F0-9627-D9A0-C40A-F5ED3FCCBF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2CE010-2810-E5A1-713D-B39B4779E9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C48DC0-FB3D-65D3-26AA-192346A336FC}"/>
              </a:ext>
            </a:extLst>
          </p:cNvPr>
          <p:cNvSpPr txBox="1"/>
          <p:nvPr/>
        </p:nvSpPr>
        <p:spPr>
          <a:xfrm>
            <a:off x="300625" y="1382286"/>
            <a:ext cx="11561523" cy="3323987"/>
          </a:xfrm>
          <a:prstGeom prst="rect">
            <a:avLst/>
          </a:prstGeom>
          <a:solidFill>
            <a:schemeClr val="bg1">
              <a:alpha val="50000"/>
            </a:schemeClr>
          </a:solidFill>
        </p:spPr>
        <p:txBody>
          <a:bodyPr wrap="square" rtlCol="0">
            <a:spAutoFit/>
          </a:bodyPr>
          <a:lstStyle/>
          <a:p>
            <a:pPr marL="571500" indent="-571500">
              <a:spcAft>
                <a:spcPts val="1200"/>
              </a:spcAft>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Jeremiah 28 – False prophets were predicting that God would rescue Jerusalem from Babylon and bring back the exiles within two years.</a:t>
            </a:r>
          </a:p>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Jeremiah – speaking for God – said this would not happen.  </a:t>
            </a:r>
          </a:p>
        </p:txBody>
      </p:sp>
      <p:sp>
        <p:nvSpPr>
          <p:cNvPr id="2" name="TextBox 1">
            <a:extLst>
              <a:ext uri="{FF2B5EF4-FFF2-40B4-BE49-F238E27FC236}">
                <a16:creationId xmlns:a16="http://schemas.microsoft.com/office/drawing/2014/main" id="{82C26A81-74C0-0A3E-BC90-3960BB017986}"/>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Context of Jeremiah 29:11</a:t>
            </a:r>
          </a:p>
        </p:txBody>
      </p:sp>
    </p:spTree>
    <p:custDataLst>
      <p:tags r:id="rId1"/>
    </p:custDataLst>
    <p:extLst>
      <p:ext uri="{BB962C8B-B14F-4D97-AF65-F5344CB8AC3E}">
        <p14:creationId xmlns:p14="http://schemas.microsoft.com/office/powerpoint/2010/main" val="76860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3024-42CC-7A30-F58F-EBFF871DB0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B2AB65-35DA-2B0E-65C2-AEE1B25C92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10CEA3-A99F-7FDA-A73C-B1079AD77E36}"/>
              </a:ext>
            </a:extLst>
          </p:cNvPr>
          <p:cNvSpPr txBox="1"/>
          <p:nvPr/>
        </p:nvSpPr>
        <p:spPr>
          <a:xfrm>
            <a:off x="375781" y="1382286"/>
            <a:ext cx="11386159" cy="4401205"/>
          </a:xfrm>
          <a:prstGeom prst="rect">
            <a:avLst/>
          </a:prstGeom>
          <a:solidFill>
            <a:schemeClr val="bg1">
              <a:alpha val="50000"/>
            </a:schemeClr>
          </a:solidFill>
        </p:spPr>
        <p:txBody>
          <a:bodyPr wrap="square" rtlCol="0">
            <a:spAutoFit/>
          </a:bodyPr>
          <a:lstStyle/>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Jeremiah 29 – A letter from Jeremiah to the exiles in Babylon</a:t>
            </a:r>
          </a:p>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Jeremiah advised them to “build houses and settle down” – to accept their exile.</a:t>
            </a:r>
          </a:p>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They were to wait 70 years before God would bring them home again.</a:t>
            </a:r>
          </a:p>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Then comes the promise of 29:11!</a:t>
            </a:r>
          </a:p>
        </p:txBody>
      </p:sp>
      <p:sp>
        <p:nvSpPr>
          <p:cNvPr id="2" name="TextBox 1">
            <a:extLst>
              <a:ext uri="{FF2B5EF4-FFF2-40B4-BE49-F238E27FC236}">
                <a16:creationId xmlns:a16="http://schemas.microsoft.com/office/drawing/2014/main" id="{B449D67D-2019-4C5A-7923-8BFC04C8BE70}"/>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Context of Jeremiah 29:11</a:t>
            </a:r>
          </a:p>
        </p:txBody>
      </p:sp>
    </p:spTree>
    <p:custDataLst>
      <p:tags r:id="rId1"/>
    </p:custDataLst>
    <p:extLst>
      <p:ext uri="{BB962C8B-B14F-4D97-AF65-F5344CB8AC3E}">
        <p14:creationId xmlns:p14="http://schemas.microsoft.com/office/powerpoint/2010/main" val="288662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7BD0E-003E-DE42-3692-B7A02C12EBA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9EF8C4-FD4A-281A-7174-7F753DA1EC76}"/>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3A54348-898A-018C-CD0E-D50BA58573B9}"/>
              </a:ext>
            </a:extLst>
          </p:cNvPr>
          <p:cNvSpPr txBox="1"/>
          <p:nvPr/>
        </p:nvSpPr>
        <p:spPr>
          <a:xfrm>
            <a:off x="1057440" y="3921835"/>
            <a:ext cx="10077119" cy="2554545"/>
          </a:xfrm>
          <a:prstGeom prst="rect">
            <a:avLst/>
          </a:prstGeom>
          <a:solidFill>
            <a:schemeClr val="bg1">
              <a:alpha val="50000"/>
            </a:schemeClr>
          </a:solidFill>
        </p:spPr>
        <p:txBody>
          <a:bodyPr wrap="square" rtlCol="0">
            <a:spAutoFit/>
          </a:bodyPr>
          <a:lstStyle/>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“‘For I know the plans I have for you,’ says the L</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‘They are plans for good and not for disaster, to give you a future and a hope.’”</a:t>
            </a:r>
          </a:p>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Jeremiah 29:11</a:t>
            </a:r>
          </a:p>
        </p:txBody>
      </p:sp>
      <p:sp>
        <p:nvSpPr>
          <p:cNvPr id="2" name="Rectangle: Rounded Corners 1">
            <a:extLst>
              <a:ext uri="{FF2B5EF4-FFF2-40B4-BE49-F238E27FC236}">
                <a16:creationId xmlns:a16="http://schemas.microsoft.com/office/drawing/2014/main" id="{6BAA4881-A96F-AA18-54FD-4F429E743C7A}"/>
              </a:ext>
            </a:extLst>
          </p:cNvPr>
          <p:cNvSpPr/>
          <p:nvPr/>
        </p:nvSpPr>
        <p:spPr>
          <a:xfrm>
            <a:off x="137502" y="199481"/>
            <a:ext cx="5298794" cy="195499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Which is the more accurate background for Jeremiah 29:11?</a:t>
            </a:r>
          </a:p>
        </p:txBody>
      </p:sp>
      <p:sp>
        <p:nvSpPr>
          <p:cNvPr id="3" name="Rectangle: Rounded Corners 2">
            <a:extLst>
              <a:ext uri="{FF2B5EF4-FFF2-40B4-BE49-F238E27FC236}">
                <a16:creationId xmlns:a16="http://schemas.microsoft.com/office/drawing/2014/main" id="{999BAC17-9D21-A711-E967-D1A05DE7F3E8}"/>
              </a:ext>
            </a:extLst>
          </p:cNvPr>
          <p:cNvSpPr/>
          <p:nvPr/>
        </p:nvSpPr>
        <p:spPr>
          <a:xfrm>
            <a:off x="7150998" y="2401499"/>
            <a:ext cx="1892794" cy="742534"/>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a:t>
            </a:r>
          </a:p>
        </p:txBody>
      </p:sp>
    </p:spTree>
    <p:custDataLst>
      <p:tags r:id="rId1"/>
    </p:custDataLst>
    <p:extLst>
      <p:ext uri="{BB962C8B-B14F-4D97-AF65-F5344CB8AC3E}">
        <p14:creationId xmlns:p14="http://schemas.microsoft.com/office/powerpoint/2010/main" val="20511414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1E60-419C-BF5B-AC3E-3F47A9B0E7E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6C7B4D5-5684-7EF5-5422-E820F5BE34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436D05-A3FB-7B50-C518-30ABBEEC1E7F}"/>
              </a:ext>
            </a:extLst>
          </p:cNvPr>
          <p:cNvSpPr txBox="1"/>
          <p:nvPr/>
        </p:nvSpPr>
        <p:spPr>
          <a:xfrm>
            <a:off x="1053851" y="151500"/>
            <a:ext cx="10077119" cy="2616101"/>
          </a:xfrm>
          <a:prstGeom prst="rect">
            <a:avLst/>
          </a:prstGeom>
          <a:solidFill>
            <a:schemeClr val="bg1">
              <a:alpha val="50000"/>
            </a:schemeClr>
          </a:solidFill>
        </p:spPr>
        <p:txBody>
          <a:bodyPr wrap="square" rtlCol="0">
            <a:spAutoFit/>
          </a:bodyPr>
          <a:lstStyle/>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“‘For I know the plans I have for you,’ says the </a:t>
            </a:r>
            <a:r>
              <a:rPr lang="en-US" sz="4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‘They are plans for good and not for disaster, to give you a future and a hope.’”</a:t>
            </a:r>
          </a:p>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Jeremiah 29:11</a:t>
            </a:r>
          </a:p>
        </p:txBody>
      </p:sp>
      <p:sp>
        <p:nvSpPr>
          <p:cNvPr id="3" name="Rectangle: Rounded Corners 2">
            <a:extLst>
              <a:ext uri="{FF2B5EF4-FFF2-40B4-BE49-F238E27FC236}">
                <a16:creationId xmlns:a16="http://schemas.microsoft.com/office/drawing/2014/main" id="{2860D316-BDBB-5B2F-B0E3-77D7360B41A6}"/>
              </a:ext>
            </a:extLst>
          </p:cNvPr>
          <p:cNvSpPr/>
          <p:nvPr/>
        </p:nvSpPr>
        <p:spPr>
          <a:xfrm>
            <a:off x="399469" y="3528841"/>
            <a:ext cx="2619304" cy="742534"/>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 this?</a:t>
            </a:r>
          </a:p>
        </p:txBody>
      </p:sp>
    </p:spTree>
    <p:custDataLst>
      <p:tags r:id="rId1"/>
    </p:custDataLst>
    <p:extLst>
      <p:ext uri="{BB962C8B-B14F-4D97-AF65-F5344CB8AC3E}">
        <p14:creationId xmlns:p14="http://schemas.microsoft.com/office/powerpoint/2010/main" val="35835825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64EC3-5DB9-D462-1754-1C44B46E4C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7EFC36-2201-4782-72C5-E4A3F18EEE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C96096-A8F4-558D-79DE-96D250EC8039}"/>
              </a:ext>
            </a:extLst>
          </p:cNvPr>
          <p:cNvSpPr txBox="1"/>
          <p:nvPr/>
        </p:nvSpPr>
        <p:spPr>
          <a:xfrm>
            <a:off x="375781" y="1382286"/>
            <a:ext cx="11386159" cy="3785652"/>
          </a:xfrm>
          <a:prstGeom prst="rect">
            <a:avLst/>
          </a:prstGeom>
          <a:solidFill>
            <a:schemeClr val="bg1">
              <a:alpha val="50000"/>
            </a:schemeClr>
          </a:solidFill>
        </p:spPr>
        <p:txBody>
          <a:bodyPr wrap="square" rtlCol="0">
            <a:spAutoFit/>
          </a:bodyPr>
          <a:lstStyle/>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Did it feel like God loved them?</a:t>
            </a:r>
          </a:p>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 in his sovereignty, could have rescued them at any time.  Why didn’t he?</a:t>
            </a:r>
          </a:p>
          <a:p>
            <a:pPr marL="571500" indent="-571500">
              <a:buFont typeface="Arial" panose="020B0604020202020204" pitchFamily="34" charset="0"/>
              <a:buChar char="•"/>
            </a:pP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 in his love for them, had a higher purpose than their comfort!  He was concerned about their eternal good!</a:t>
            </a:r>
          </a:p>
        </p:txBody>
      </p:sp>
      <p:sp>
        <p:nvSpPr>
          <p:cNvPr id="2" name="TextBox 1">
            <a:extLst>
              <a:ext uri="{FF2B5EF4-FFF2-40B4-BE49-F238E27FC236}">
                <a16:creationId xmlns:a16="http://schemas.microsoft.com/office/drawing/2014/main" id="{CA8B1B85-8CF8-9E86-F513-BB0653BAABC9}"/>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Context of Jeremiah 29:11</a:t>
            </a:r>
          </a:p>
        </p:txBody>
      </p:sp>
    </p:spTree>
    <p:custDataLst>
      <p:tags r:id="rId1"/>
    </p:custDataLst>
    <p:extLst>
      <p:ext uri="{BB962C8B-B14F-4D97-AF65-F5344CB8AC3E}">
        <p14:creationId xmlns:p14="http://schemas.microsoft.com/office/powerpoint/2010/main" val="19674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76905-6116-F9A0-11A0-72AF54CF37FF}"/>
            </a:ext>
          </a:extLst>
        </p:cNvPr>
        <p:cNvGrpSpPr/>
        <p:nvPr/>
      </p:nvGrpSpPr>
      <p:grpSpPr>
        <a:xfrm>
          <a:off x="0" y="0"/>
          <a:ext cx="0" cy="0"/>
          <a:chOff x="0" y="0"/>
          <a:chExt cx="0" cy="0"/>
        </a:xfrm>
      </p:grpSpPr>
      <p:pic>
        <p:nvPicPr>
          <p:cNvPr id="4" name="Picture 3" descr="A hand reaching out to the earth&#10;&#10;AI-generated content may be incorrect.">
            <a:extLst>
              <a:ext uri="{FF2B5EF4-FFF2-40B4-BE49-F238E27FC236}">
                <a16:creationId xmlns:a16="http://schemas.microsoft.com/office/drawing/2014/main" id="{85C19756-9473-F14E-EC7D-7A5908A611DD}"/>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F8B039A-5E50-336B-23DF-609843A5A8F7}"/>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in God’s Love</a:t>
            </a:r>
          </a:p>
        </p:txBody>
      </p:sp>
      <p:sp>
        <p:nvSpPr>
          <p:cNvPr id="5" name="TextBox 4">
            <a:extLst>
              <a:ext uri="{FF2B5EF4-FFF2-40B4-BE49-F238E27FC236}">
                <a16:creationId xmlns:a16="http://schemas.microsoft.com/office/drawing/2014/main" id="{2F18D526-E69B-01F0-1CF0-DC7FEE879EB1}"/>
              </a:ext>
            </a:extLst>
          </p:cNvPr>
          <p:cNvSpPr txBox="1"/>
          <p:nvPr/>
        </p:nvSpPr>
        <p:spPr>
          <a:xfrm>
            <a:off x="1570972" y="2799480"/>
            <a:ext cx="9050056"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in the Story of Jeremiah</a:t>
            </a:r>
          </a:p>
          <a:p>
            <a:pPr marL="742950" indent="-742950">
              <a:spcAft>
                <a:spcPts val="6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Describing God’s Love </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2506834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5876A-5705-6BD7-4408-09C66222604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C19311A-E229-305D-D9C3-1ECBD25AE1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3C3E64B-4BE2-96E1-D676-7C0E1C475F27}"/>
              </a:ext>
            </a:extLst>
          </p:cNvPr>
          <p:cNvSpPr txBox="1"/>
          <p:nvPr/>
        </p:nvSpPr>
        <p:spPr>
          <a:xfrm>
            <a:off x="772436" y="1164907"/>
            <a:ext cx="10647125" cy="707886"/>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Love is an essential part of God’s nature.</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14AEEC9-26C6-1843-94A4-3CECBCC797E3}"/>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3" name="TextBox 2">
            <a:extLst>
              <a:ext uri="{FF2B5EF4-FFF2-40B4-BE49-F238E27FC236}">
                <a16:creationId xmlns:a16="http://schemas.microsoft.com/office/drawing/2014/main" id="{688D4798-9D2F-1A0E-9086-48BFC85E26E1}"/>
              </a:ext>
            </a:extLst>
          </p:cNvPr>
          <p:cNvSpPr txBox="1"/>
          <p:nvPr/>
        </p:nvSpPr>
        <p:spPr>
          <a:xfrm>
            <a:off x="1089762" y="2434951"/>
            <a:ext cx="10012471" cy="1477328"/>
          </a:xfrm>
          <a:prstGeom prst="rect">
            <a:avLst/>
          </a:prstGeom>
          <a:solidFill>
            <a:schemeClr val="bg1">
              <a:alpha val="50000"/>
            </a:schemeClr>
          </a:solidFill>
          <a:ln w="63500">
            <a:noFill/>
          </a:ln>
        </p:spPr>
        <p:txBody>
          <a:bodyPr wrap="square" rtlCol="0">
            <a:spAutoFit/>
          </a:bodyPr>
          <a:lstStyle/>
          <a:p>
            <a:pPr marL="571500" indent="-571500">
              <a:spcAft>
                <a:spcPts val="12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is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light</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(Holy) – 1 John 1:5</a:t>
            </a:r>
          </a:p>
          <a:p>
            <a:pPr marL="571500" indent="-571500">
              <a:spcAft>
                <a:spcPts val="12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is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love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 1 John 4:8</a:t>
            </a:r>
          </a:p>
        </p:txBody>
      </p:sp>
      <p:sp>
        <p:nvSpPr>
          <p:cNvPr id="4" name="Rectangle: Rounded Corners 3">
            <a:extLst>
              <a:ext uri="{FF2B5EF4-FFF2-40B4-BE49-F238E27FC236}">
                <a16:creationId xmlns:a16="http://schemas.microsoft.com/office/drawing/2014/main" id="{40807867-A29F-796B-CCB3-8B0BC6F525EC}"/>
              </a:ext>
            </a:extLst>
          </p:cNvPr>
          <p:cNvSpPr/>
          <p:nvPr/>
        </p:nvSpPr>
        <p:spPr>
          <a:xfrm>
            <a:off x="1586628" y="4692704"/>
            <a:ext cx="9018738" cy="1374081"/>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same way that God is always holy, he is also always loving!</a:t>
            </a:r>
          </a:p>
        </p:txBody>
      </p:sp>
    </p:spTree>
    <p:custDataLst>
      <p:tags r:id="rId1"/>
    </p:custDataLst>
    <p:extLst>
      <p:ext uri="{BB962C8B-B14F-4D97-AF65-F5344CB8AC3E}">
        <p14:creationId xmlns:p14="http://schemas.microsoft.com/office/powerpoint/2010/main" val="27374265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6A6FE-D2AD-1E14-4B72-6BEDFF4AE16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8737713-11B3-7801-44A8-DE82090671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45E71B-6E03-2CFB-DFE4-463F25357798}"/>
              </a:ext>
            </a:extLst>
          </p:cNvPr>
          <p:cNvSpPr txBox="1"/>
          <p:nvPr/>
        </p:nvSpPr>
        <p:spPr>
          <a:xfrm>
            <a:off x="772436" y="1164907"/>
            <a:ext cx="10647125" cy="707886"/>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Love is an essential part of God’s nature.</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299A525-CF89-2290-86CE-82CCBA57D878}"/>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3" name="TextBox 2">
            <a:extLst>
              <a:ext uri="{FF2B5EF4-FFF2-40B4-BE49-F238E27FC236}">
                <a16:creationId xmlns:a16="http://schemas.microsoft.com/office/drawing/2014/main" id="{93923AE6-1883-C285-CD5B-2EAE25A0BA01}"/>
              </a:ext>
            </a:extLst>
          </p:cNvPr>
          <p:cNvSpPr txBox="1"/>
          <p:nvPr/>
        </p:nvSpPr>
        <p:spPr>
          <a:xfrm>
            <a:off x="1089761" y="2206703"/>
            <a:ext cx="10012471" cy="2554545"/>
          </a:xfrm>
          <a:prstGeom prst="rect">
            <a:avLst/>
          </a:prstGeom>
          <a:solidFill>
            <a:schemeClr val="bg1">
              <a:alpha val="50000"/>
            </a:schemeClr>
          </a:solidFill>
          <a:ln w="63500">
            <a:noFill/>
          </a:ln>
        </p:spPr>
        <p:txBody>
          <a:bodyPr wrap="square" rtlCol="0">
            <a:spAutoFit/>
          </a:bodyPr>
          <a:lstStyle/>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passed before him and proclaimed, “The 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 God merciful and gracious, slow to anger, and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abounding in steadfast love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faithfulness.’”   Exodus 34:6</a:t>
            </a:r>
          </a:p>
        </p:txBody>
      </p:sp>
      <p:sp>
        <p:nvSpPr>
          <p:cNvPr id="4" name="Rectangle: Rounded Corners 3">
            <a:extLst>
              <a:ext uri="{FF2B5EF4-FFF2-40B4-BE49-F238E27FC236}">
                <a16:creationId xmlns:a16="http://schemas.microsoft.com/office/drawing/2014/main" id="{D7BADAAA-B017-C59B-4685-890504FAE305}"/>
              </a:ext>
            </a:extLst>
          </p:cNvPr>
          <p:cNvSpPr/>
          <p:nvPr/>
        </p:nvSpPr>
        <p:spPr>
          <a:xfrm>
            <a:off x="1586627" y="5006052"/>
            <a:ext cx="9018738" cy="1374081"/>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 is God’s nature to be abounding, or overflowing with love!</a:t>
            </a:r>
          </a:p>
        </p:txBody>
      </p:sp>
      <p:sp>
        <p:nvSpPr>
          <p:cNvPr id="5" name="Rectangle: Rounded Corners 4">
            <a:extLst>
              <a:ext uri="{FF2B5EF4-FFF2-40B4-BE49-F238E27FC236}">
                <a16:creationId xmlns:a16="http://schemas.microsoft.com/office/drawing/2014/main" id="{04B9D453-92E7-FFE9-3E67-70FE3D3C37D8}"/>
              </a:ext>
            </a:extLst>
          </p:cNvPr>
          <p:cNvSpPr/>
          <p:nvPr/>
        </p:nvSpPr>
        <p:spPr>
          <a:xfrm>
            <a:off x="1452737" y="3423605"/>
            <a:ext cx="2392754" cy="70639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i="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4000" b="1" i="1" dirty="0" err="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khesed</a:t>
            </a:r>
            <a:r>
              <a:rPr lang="en-US" sz="4000" b="1" i="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41925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F6739-9835-4171-59ED-2EDB027A83B2}"/>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53E60BF-38E9-1879-9538-1C6A21C8D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C2793C-0D81-D14D-1FA5-E01088C1C2A3}"/>
              </a:ext>
            </a:extLst>
          </p:cNvPr>
          <p:cNvSpPr txBox="1"/>
          <p:nvPr/>
        </p:nvSpPr>
        <p:spPr>
          <a:xfrm>
            <a:off x="772436" y="1164907"/>
            <a:ext cx="10647125" cy="707886"/>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2"/>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is eternal and unchanging.</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1808EF6-8130-9503-5FB9-E59965D18709}"/>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EFEA02EB-A0FF-F125-0DFE-F37E350E5AEE}"/>
              </a:ext>
            </a:extLst>
          </p:cNvPr>
          <p:cNvSpPr txBox="1"/>
          <p:nvPr/>
        </p:nvSpPr>
        <p:spPr>
          <a:xfrm>
            <a:off x="1457194" y="2747201"/>
            <a:ext cx="9277613" cy="209288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steadfast love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the 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never ceases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 mercies never come to an end.”</a:t>
            </a:r>
          </a:p>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Lamentations 3:22</a:t>
            </a:r>
          </a:p>
        </p:txBody>
      </p:sp>
      <p:sp>
        <p:nvSpPr>
          <p:cNvPr id="3" name="Rectangle: Rounded Corners 2">
            <a:extLst>
              <a:ext uri="{FF2B5EF4-FFF2-40B4-BE49-F238E27FC236}">
                <a16:creationId xmlns:a16="http://schemas.microsoft.com/office/drawing/2014/main" id="{EB0EFBC2-0318-B07C-0FD4-93429E71AF9B}"/>
              </a:ext>
            </a:extLst>
          </p:cNvPr>
          <p:cNvSpPr/>
          <p:nvPr/>
        </p:nvSpPr>
        <p:spPr>
          <a:xfrm>
            <a:off x="772437" y="5156605"/>
            <a:ext cx="10647124" cy="1374081"/>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will never stop loving – not because we deserve it, but because his nature requires it!</a:t>
            </a:r>
          </a:p>
        </p:txBody>
      </p:sp>
    </p:spTree>
    <p:custDataLst>
      <p:tags r:id="rId1"/>
    </p:custDataLst>
    <p:extLst>
      <p:ext uri="{BB962C8B-B14F-4D97-AF65-F5344CB8AC3E}">
        <p14:creationId xmlns:p14="http://schemas.microsoft.com/office/powerpoint/2010/main" val="3824153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06507-5958-0CC9-3DBB-26E93194908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90A6E3F0-A5D8-189F-5C1F-703182ECDA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4ADEB9-B4FA-FF7C-7DA6-412842A93557}"/>
              </a:ext>
            </a:extLst>
          </p:cNvPr>
          <p:cNvSpPr txBox="1"/>
          <p:nvPr/>
        </p:nvSpPr>
        <p:spPr>
          <a:xfrm>
            <a:off x="772436" y="1164907"/>
            <a:ext cx="10647125" cy="1323439"/>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3"/>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causes him to show abundant goodness and care to all of his creation.</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E607AA-FB8E-6744-D064-809ABC37C4C2}"/>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D4682E9C-E829-9A81-7CD7-56EA71CCCD6D}"/>
              </a:ext>
            </a:extLst>
          </p:cNvPr>
          <p:cNvSpPr txBox="1"/>
          <p:nvPr/>
        </p:nvSpPr>
        <p:spPr>
          <a:xfrm>
            <a:off x="663879" y="2747201"/>
            <a:ext cx="10872591" cy="3000821"/>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a:t>
            </a:r>
            <a:r>
              <a:rPr lang="en-US" sz="32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 gracious and merciful, slow to anger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abounding in steadfast love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good to all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mercy is over all that he has made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 righteous in all his ways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kind in all his works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Psalm 145:8-9,17</a:t>
            </a:r>
          </a:p>
        </p:txBody>
      </p:sp>
    </p:spTree>
    <p:custDataLst>
      <p:tags r:id="rId1"/>
    </p:custDataLst>
    <p:extLst>
      <p:ext uri="{BB962C8B-B14F-4D97-AF65-F5344CB8AC3E}">
        <p14:creationId xmlns:p14="http://schemas.microsoft.com/office/powerpoint/2010/main" val="22907189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FD8F-CE2C-715D-4472-7BC66CD832F1}"/>
            </a:ext>
          </a:extLst>
        </p:cNvPr>
        <p:cNvGrpSpPr/>
        <p:nvPr/>
      </p:nvGrpSpPr>
      <p:grpSpPr>
        <a:xfrm>
          <a:off x="0" y="0"/>
          <a:ext cx="0" cy="0"/>
          <a:chOff x="0" y="0"/>
          <a:chExt cx="0" cy="0"/>
        </a:xfrm>
      </p:grpSpPr>
      <p:pic>
        <p:nvPicPr>
          <p:cNvPr id="5" name="Picture 4" descr="A person jumping off a cliff with a hand coming out of it&#10;&#10;AI-generated content may be incorrect.">
            <a:extLst>
              <a:ext uri="{FF2B5EF4-FFF2-40B4-BE49-F238E27FC236}">
                <a16:creationId xmlns:a16="http://schemas.microsoft.com/office/drawing/2014/main" id="{E596C7AA-9FE2-5E9B-418D-5A4DF3101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6" name="TextBox 5">
            <a:extLst>
              <a:ext uri="{FF2B5EF4-FFF2-40B4-BE49-F238E27FC236}">
                <a16:creationId xmlns:a16="http://schemas.microsoft.com/office/drawing/2014/main" id="{15954A53-8CAB-AC73-5938-05AEBFF4B3B4}"/>
              </a:ext>
            </a:extLst>
          </p:cNvPr>
          <p:cNvSpPr txBox="1"/>
          <p:nvPr/>
        </p:nvSpPr>
        <p:spPr>
          <a:xfrm>
            <a:off x="2503657" y="2459503"/>
            <a:ext cx="7184686" cy="1938992"/>
          </a:xfrm>
          <a:prstGeom prst="rect">
            <a:avLst/>
          </a:prstGeom>
          <a:solidFill>
            <a:schemeClr val="bg1">
              <a:alpha val="50000"/>
            </a:schemeClr>
          </a:solidFill>
        </p:spPr>
        <p:txBody>
          <a:bodyPr wrap="square" rtlCol="0">
            <a:spAutoFit/>
          </a:bodyPr>
          <a:lstStyle/>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“Cast all your anxieties on him, because he cares for you.”     </a:t>
            </a:r>
          </a:p>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1 Peter 5:7</a:t>
            </a:r>
          </a:p>
        </p:txBody>
      </p:sp>
      <p:sp>
        <p:nvSpPr>
          <p:cNvPr id="2" name="Rectangle: Rounded Corners 1">
            <a:extLst>
              <a:ext uri="{FF2B5EF4-FFF2-40B4-BE49-F238E27FC236}">
                <a16:creationId xmlns:a16="http://schemas.microsoft.com/office/drawing/2014/main" id="{A19F8FE0-C4E6-B620-0ACF-5D609B8D7C50}"/>
              </a:ext>
            </a:extLst>
          </p:cNvPr>
          <p:cNvSpPr/>
          <p:nvPr/>
        </p:nvSpPr>
        <p:spPr>
          <a:xfrm>
            <a:off x="789140" y="4961767"/>
            <a:ext cx="10613720" cy="1332350"/>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what about those who have “extra” suffering?</a:t>
            </a:r>
          </a:p>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Story of my father…</a:t>
            </a:r>
          </a:p>
        </p:txBody>
      </p:sp>
    </p:spTree>
    <p:custDataLst>
      <p:tags r:id="rId1"/>
    </p:custDataLst>
    <p:extLst>
      <p:ext uri="{BB962C8B-B14F-4D97-AF65-F5344CB8AC3E}">
        <p14:creationId xmlns:p14="http://schemas.microsoft.com/office/powerpoint/2010/main" val="794089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9B7A4-572C-589E-B848-71AB281D767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CD1F564-6D43-846C-E67F-EEB4D3769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D6EB72E-F01C-DA68-6FD8-345E2ACB9767}"/>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809011A2-707B-3303-2454-14007A34B227}"/>
              </a:ext>
            </a:extLst>
          </p:cNvPr>
          <p:cNvSpPr txBox="1"/>
          <p:nvPr/>
        </p:nvSpPr>
        <p:spPr>
          <a:xfrm>
            <a:off x="663879" y="2747201"/>
            <a:ext cx="10872591" cy="1938992"/>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we know that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those who love God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all things work together for good,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those who are called according to his purpose</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Romans 8:28</a:t>
            </a:r>
          </a:p>
        </p:txBody>
      </p:sp>
      <p:sp>
        <p:nvSpPr>
          <p:cNvPr id="3" name="TextBox 2">
            <a:extLst>
              <a:ext uri="{FF2B5EF4-FFF2-40B4-BE49-F238E27FC236}">
                <a16:creationId xmlns:a16="http://schemas.microsoft.com/office/drawing/2014/main" id="{7B820B0D-B5DF-7C2C-39F7-AEC57F7D6D2A}"/>
              </a:ext>
            </a:extLst>
          </p:cNvPr>
          <p:cNvSpPr txBox="1"/>
          <p:nvPr/>
        </p:nvSpPr>
        <p:spPr>
          <a:xfrm>
            <a:off x="772436" y="1164907"/>
            <a:ext cx="10647125" cy="1323439"/>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4"/>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promises about God’s special care and love are available only to his children.</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2C507F5-AEFA-83D4-4E0C-275EFF1395E6}"/>
              </a:ext>
            </a:extLst>
          </p:cNvPr>
          <p:cNvCxnSpPr/>
          <p:nvPr/>
        </p:nvCxnSpPr>
        <p:spPr>
          <a:xfrm>
            <a:off x="7189939" y="1853852"/>
            <a:ext cx="1440494"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59044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500" fill="hold"/>
                                        <p:tgtEl>
                                          <p:spTgt spid="6">
                                            <p:bg/>
                                          </p:spTgt>
                                        </p:tgtEl>
                                        <p:attrNameLst>
                                          <p:attrName>ppt_w</p:attrName>
                                        </p:attrNameLst>
                                      </p:cBhvr>
                                      <p:tavLst>
                                        <p:tav tm="0">
                                          <p:val>
                                            <p:fltVal val="0"/>
                                          </p:val>
                                        </p:tav>
                                        <p:tav tm="100000">
                                          <p:val>
                                            <p:strVal val="#ppt_w"/>
                                          </p:val>
                                        </p:tav>
                                      </p:tavLst>
                                    </p:anim>
                                    <p:anim calcmode="lin" valueType="num">
                                      <p:cBhvr>
                                        <p:cTn id="8" dur="500" fill="hold"/>
                                        <p:tgtEl>
                                          <p:spTgt spid="6">
                                            <p:bg/>
                                          </p:spTgt>
                                        </p:tgtEl>
                                        <p:attrNameLst>
                                          <p:attrName>ppt_h</p:attrName>
                                        </p:attrNameLst>
                                      </p:cBhvr>
                                      <p:tavLst>
                                        <p:tav tm="0">
                                          <p:val>
                                            <p:fltVal val="0"/>
                                          </p:val>
                                        </p:tav>
                                        <p:tav tm="100000">
                                          <p:val>
                                            <p:strVal val="#ppt_h"/>
                                          </p:val>
                                        </p:tav>
                                      </p:tavLst>
                                    </p:anim>
                                    <p:animEffect transition="in" filter="fade">
                                      <p:cBhvr>
                                        <p:cTn id="9" dur="500"/>
                                        <p:tgtEl>
                                          <p:spTgt spid="6">
                                            <p:bg/>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374C0-A78C-25BA-4FA8-C4B8A9D9BF3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C091211-CC7F-4013-3BD5-1370096830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75C41A-D0C5-A417-3F9C-C499D80BBDEA}"/>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6D804ACE-EB3B-983E-0D30-6B87F19AFDF5}"/>
              </a:ext>
            </a:extLst>
          </p:cNvPr>
          <p:cNvSpPr txBox="1"/>
          <p:nvPr/>
        </p:nvSpPr>
        <p:spPr>
          <a:xfrm>
            <a:off x="250521" y="2747201"/>
            <a:ext cx="11699309" cy="3970318"/>
          </a:xfrm>
          <a:prstGeom prst="rect">
            <a:avLst/>
          </a:prstGeom>
          <a:solidFill>
            <a:schemeClr val="bg1">
              <a:alpha val="50000"/>
            </a:schemeClr>
          </a:solidFill>
          <a:ln w="63500">
            <a:noFill/>
          </a:ln>
        </p:spPr>
        <p:txBody>
          <a:bodyPr wrap="square" rtlCol="0">
            <a:spAutoFit/>
          </a:bodyPr>
          <a:lstStyle/>
          <a:p>
            <a:pP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does not deal with us according to our sins, nor repay us according to our iniquities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as high as the heavens are above the earth, so great is his steadfast love toward those who fear him; as far as the east is from the west, so far does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remove our transgressions from us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As a father shows compassion to his children, so the LORD shows compassion to those who fear him.”							Psalm 103:10 - 13</a:t>
            </a:r>
          </a:p>
        </p:txBody>
      </p:sp>
      <p:sp>
        <p:nvSpPr>
          <p:cNvPr id="5" name="TextBox 4">
            <a:extLst>
              <a:ext uri="{FF2B5EF4-FFF2-40B4-BE49-F238E27FC236}">
                <a16:creationId xmlns:a16="http://schemas.microsoft.com/office/drawing/2014/main" id="{34A056BA-6F83-94AA-ADD8-5984EAD091CC}"/>
              </a:ext>
            </a:extLst>
          </p:cNvPr>
          <p:cNvSpPr txBox="1"/>
          <p:nvPr/>
        </p:nvSpPr>
        <p:spPr>
          <a:xfrm>
            <a:off x="772436" y="1164907"/>
            <a:ext cx="10647125" cy="1323439"/>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4"/>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promises about God’s special care and love are available only to his children.</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0DBB196-F270-8603-FCCA-401F703C6D03}"/>
              </a:ext>
            </a:extLst>
          </p:cNvPr>
          <p:cNvCxnSpPr/>
          <p:nvPr/>
        </p:nvCxnSpPr>
        <p:spPr>
          <a:xfrm>
            <a:off x="7189939" y="1853852"/>
            <a:ext cx="1440494"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C165967D-D973-590B-6FCC-749D9B9B1DA0}"/>
              </a:ext>
            </a:extLst>
          </p:cNvPr>
          <p:cNvSpPr/>
          <p:nvPr/>
        </p:nvSpPr>
        <p:spPr>
          <a:xfrm>
            <a:off x="2498939" y="3933173"/>
            <a:ext cx="7194117" cy="1014608"/>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is it whose sin is removed?</a:t>
            </a:r>
          </a:p>
        </p:txBody>
      </p:sp>
    </p:spTree>
    <p:custDataLst>
      <p:tags r:id="rId1"/>
    </p:custDataLst>
    <p:extLst>
      <p:ext uri="{BB962C8B-B14F-4D97-AF65-F5344CB8AC3E}">
        <p14:creationId xmlns:p14="http://schemas.microsoft.com/office/powerpoint/2010/main" val="14120526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6E7E0-FC61-BA80-1992-1D48C4D669E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83ACD36C-3CEF-5748-DED4-917ED03CFF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2694E5-A841-8BB3-E662-F86DA8019E62}"/>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5EDABB3C-ADCA-8AEF-6CF8-ED39B823D599}"/>
              </a:ext>
            </a:extLst>
          </p:cNvPr>
          <p:cNvSpPr txBox="1"/>
          <p:nvPr/>
        </p:nvSpPr>
        <p:spPr>
          <a:xfrm>
            <a:off x="250521" y="2747201"/>
            <a:ext cx="11699309" cy="3970318"/>
          </a:xfrm>
          <a:prstGeom prst="rect">
            <a:avLst/>
          </a:prstGeom>
          <a:solidFill>
            <a:schemeClr val="bg1">
              <a:alpha val="50000"/>
            </a:schemeClr>
          </a:solidFill>
          <a:ln w="63500">
            <a:noFill/>
          </a:ln>
        </p:spPr>
        <p:txBody>
          <a:bodyPr wrap="square" rtlCol="0">
            <a:spAutoFit/>
          </a:bodyPr>
          <a:lstStyle/>
          <a:p>
            <a:pP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does not deal with us according to our sins, nor repay us according to our iniquities.  For as high as the heavens are above the earth, so great is his steadfast love toward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those who fear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as far as the east is from the west, so far does he remove our transgressions from us.  As a father shows compassion to his children, so the LORD shows compassion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those who fear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Psalm 103:10 - 13</a:t>
            </a:r>
          </a:p>
        </p:txBody>
      </p:sp>
      <p:sp>
        <p:nvSpPr>
          <p:cNvPr id="3" name="TextBox 2">
            <a:extLst>
              <a:ext uri="{FF2B5EF4-FFF2-40B4-BE49-F238E27FC236}">
                <a16:creationId xmlns:a16="http://schemas.microsoft.com/office/drawing/2014/main" id="{9083BC57-C644-4B4A-BEA7-E20A7D97F5CD}"/>
              </a:ext>
            </a:extLst>
          </p:cNvPr>
          <p:cNvSpPr txBox="1"/>
          <p:nvPr/>
        </p:nvSpPr>
        <p:spPr>
          <a:xfrm>
            <a:off x="772436" y="1164907"/>
            <a:ext cx="10647125" cy="1323439"/>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4"/>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promises about God’s special care and love are available only to his children.</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1CE17A5F-44E8-AB6E-E67F-7BF5CF4378E8}"/>
              </a:ext>
            </a:extLst>
          </p:cNvPr>
          <p:cNvCxnSpPr/>
          <p:nvPr/>
        </p:nvCxnSpPr>
        <p:spPr>
          <a:xfrm>
            <a:off x="7189939" y="1853852"/>
            <a:ext cx="1440494"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47680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EDAB3-F6A0-9B3F-2125-122FACD3A23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25087FEC-7E44-AF60-3B75-E0942BF56C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DA5B16-52AD-D6D2-9A60-303AE005190A}"/>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AD4DAC1F-BDE2-7E41-90E5-13DDCA080581}"/>
              </a:ext>
            </a:extLst>
          </p:cNvPr>
          <p:cNvSpPr txBox="1"/>
          <p:nvPr/>
        </p:nvSpPr>
        <p:spPr>
          <a:xfrm>
            <a:off x="250521" y="2747201"/>
            <a:ext cx="11699309" cy="3970318"/>
          </a:xfrm>
          <a:prstGeom prst="rect">
            <a:avLst/>
          </a:prstGeom>
          <a:solidFill>
            <a:schemeClr val="bg1">
              <a:alpha val="50000"/>
            </a:schemeClr>
          </a:solidFill>
          <a:ln w="63500">
            <a:noFill/>
          </a:ln>
        </p:spPr>
        <p:txBody>
          <a:bodyPr wrap="square" rtlCol="0">
            <a:spAutoFit/>
          </a:bodyPr>
          <a:lstStyle/>
          <a:p>
            <a:pP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does not deal with us according to our sins, nor repay us according to our iniquities.  For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high as the heavens are above the earth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so great is his steadfast love toward those who fear him; as far as the east is from the west, so far does he remove our transgressions from us.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a father shows compassion to his children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so the LORD shows compassion to those who fear him.”							Psalm 103:10 - 13</a:t>
            </a:r>
          </a:p>
        </p:txBody>
      </p:sp>
      <p:sp>
        <p:nvSpPr>
          <p:cNvPr id="3" name="TextBox 2">
            <a:extLst>
              <a:ext uri="{FF2B5EF4-FFF2-40B4-BE49-F238E27FC236}">
                <a16:creationId xmlns:a16="http://schemas.microsoft.com/office/drawing/2014/main" id="{23F643C4-44DD-1D3F-6790-7C0245113A1B}"/>
              </a:ext>
            </a:extLst>
          </p:cNvPr>
          <p:cNvSpPr txBox="1"/>
          <p:nvPr/>
        </p:nvSpPr>
        <p:spPr>
          <a:xfrm>
            <a:off x="772436" y="1164907"/>
            <a:ext cx="10647125" cy="1323439"/>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4"/>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promises about God’s special care and love are available only to his children.</a:t>
            </a:r>
            <a:endParaRPr lang="en-US" sz="4000" b="1" u="sng"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BAAC3BF-447E-EE9E-2135-207CFB45003C}"/>
              </a:ext>
            </a:extLst>
          </p:cNvPr>
          <p:cNvCxnSpPr/>
          <p:nvPr/>
        </p:nvCxnSpPr>
        <p:spPr>
          <a:xfrm>
            <a:off x="7189939" y="1853852"/>
            <a:ext cx="1440494" cy="0"/>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17219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A7760-E7A5-9A0B-FFE7-A9730EFF0D4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54A525C-E176-94F5-D019-F0FB66D0ED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FB5741-8BCC-AEB5-BC34-43699F547E4D}"/>
              </a:ext>
            </a:extLst>
          </p:cNvPr>
          <p:cNvSpPr txBox="1"/>
          <p:nvPr/>
        </p:nvSpPr>
        <p:spPr>
          <a:xfrm>
            <a:off x="415445" y="1033533"/>
            <a:ext cx="11361107" cy="707886"/>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5"/>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is most clearly expressed on the cross!</a:t>
            </a:r>
            <a:endParaRPr lang="en-US" sz="40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CEDAD2F-06CB-0C0A-4098-48174AC719FA}"/>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F056D03B-F264-276E-698C-6E525FD8760C}"/>
              </a:ext>
            </a:extLst>
          </p:cNvPr>
          <p:cNvSpPr txBox="1"/>
          <p:nvPr/>
        </p:nvSpPr>
        <p:spPr>
          <a:xfrm>
            <a:off x="515654" y="2193739"/>
            <a:ext cx="11160692" cy="4201150"/>
          </a:xfrm>
          <a:prstGeom prst="rect">
            <a:avLst/>
          </a:prstGeom>
          <a:solidFill>
            <a:schemeClr val="bg1">
              <a:alpha val="50000"/>
            </a:schemeClr>
          </a:solidFill>
          <a:ln w="63500">
            <a:noFill/>
          </a:ln>
        </p:spPr>
        <p:txBody>
          <a:bodyPr wrap="square" rtlCol="0">
            <a:spAutoFit/>
          </a:bodyPr>
          <a:lstStyle/>
          <a:p>
            <a:pPr>
              <a:spcAft>
                <a:spcPts val="18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shows his love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us in that while we were still sinners,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Christ died for us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Romans 5:8</a:t>
            </a:r>
          </a:p>
          <a:p>
            <a:pP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showed how much he loved us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by sending his one and only Son into the world so that we might have eternal life through him.  This is real love—not that we loved God, but that he loved us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sent his Son as a sacrifice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to take away our sins.”               1 John 4:9 (NLT)</a:t>
            </a:r>
          </a:p>
        </p:txBody>
      </p:sp>
    </p:spTree>
    <p:custDataLst>
      <p:tags r:id="rId1"/>
    </p:custDataLst>
    <p:extLst>
      <p:ext uri="{BB962C8B-B14F-4D97-AF65-F5344CB8AC3E}">
        <p14:creationId xmlns:p14="http://schemas.microsoft.com/office/powerpoint/2010/main" val="2919597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5258C-A2CC-975D-5D37-D1CF48F1462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A9115479-E7F6-C729-C010-DBED73F5A8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DFADC35-A8F5-CB94-58BA-68DAE84FE784}"/>
              </a:ext>
            </a:extLst>
          </p:cNvPr>
          <p:cNvSpPr txBox="1"/>
          <p:nvPr/>
        </p:nvSpPr>
        <p:spPr>
          <a:xfrm>
            <a:off x="1244253" y="1164907"/>
            <a:ext cx="9703495" cy="1323439"/>
          </a:xfrm>
          <a:prstGeom prst="rect">
            <a:avLst/>
          </a:prstGeom>
          <a:solidFill>
            <a:schemeClr val="bg1">
              <a:alpha val="50000"/>
            </a:schemeClr>
          </a:solidFill>
          <a:ln w="63500">
            <a:noFill/>
          </a:ln>
        </p:spPr>
        <p:txBody>
          <a:bodyPr wrap="square" rtlCol="0">
            <a:spAutoFit/>
          </a:bodyPr>
          <a:lstStyle/>
          <a:p>
            <a:pPr marL="742950" indent="-742950">
              <a:spcAft>
                <a:spcPts val="1200"/>
              </a:spcAft>
              <a:buFont typeface="+mj-lt"/>
              <a:buAutoNum type="arabicPeriod" startAt="6"/>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for his children causes him to always work for our eternal good!</a:t>
            </a:r>
            <a:endParaRPr lang="en-US" sz="40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A679A6E-C1A3-9F32-4AD2-10D001019A44}"/>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Describing God’s Love</a:t>
            </a:r>
          </a:p>
        </p:txBody>
      </p:sp>
      <p:sp>
        <p:nvSpPr>
          <p:cNvPr id="6" name="TextBox 5">
            <a:extLst>
              <a:ext uri="{FF2B5EF4-FFF2-40B4-BE49-F238E27FC236}">
                <a16:creationId xmlns:a16="http://schemas.microsoft.com/office/drawing/2014/main" id="{85F30F35-3E6C-7716-DB6A-9B64668F99B3}"/>
              </a:ext>
            </a:extLst>
          </p:cNvPr>
          <p:cNvSpPr txBox="1"/>
          <p:nvPr/>
        </p:nvSpPr>
        <p:spPr>
          <a:xfrm>
            <a:off x="515653" y="2774952"/>
            <a:ext cx="11160692" cy="3785652"/>
          </a:xfrm>
          <a:prstGeom prst="rect">
            <a:avLst/>
          </a:prstGeom>
          <a:solidFill>
            <a:schemeClr val="bg1">
              <a:alpha val="5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we know that for those who love God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all things work together for good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those who are called according to his purpose. For those whom he foreknew he also predestined to be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conformed to the image of his Son</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Romans 8:28-29</a:t>
            </a:r>
          </a:p>
        </p:txBody>
      </p:sp>
    </p:spTree>
    <p:custDataLst>
      <p:tags r:id="rId1"/>
    </p:custDataLst>
    <p:extLst>
      <p:ext uri="{BB962C8B-B14F-4D97-AF65-F5344CB8AC3E}">
        <p14:creationId xmlns:p14="http://schemas.microsoft.com/office/powerpoint/2010/main" val="3947129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6369-5F6A-6EB5-268D-9CF37965825A}"/>
            </a:ext>
          </a:extLst>
        </p:cNvPr>
        <p:cNvGrpSpPr/>
        <p:nvPr/>
      </p:nvGrpSpPr>
      <p:grpSpPr>
        <a:xfrm>
          <a:off x="0" y="0"/>
          <a:ext cx="0" cy="0"/>
          <a:chOff x="0" y="0"/>
          <a:chExt cx="0" cy="0"/>
        </a:xfrm>
      </p:grpSpPr>
      <p:pic>
        <p:nvPicPr>
          <p:cNvPr id="4" name="Picture 3" descr="A hand reaching out to the earth&#10;&#10;AI-generated content may be incorrect.">
            <a:extLst>
              <a:ext uri="{FF2B5EF4-FFF2-40B4-BE49-F238E27FC236}">
                <a16:creationId xmlns:a16="http://schemas.microsoft.com/office/drawing/2014/main" id="{7A9FDC84-162F-11DD-B03D-50FC61E2BAD8}"/>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8196D1-6233-5482-05A6-F2C41C480676}"/>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in God’s Love</a:t>
            </a:r>
          </a:p>
        </p:txBody>
      </p:sp>
      <p:sp>
        <p:nvSpPr>
          <p:cNvPr id="5" name="TextBox 4">
            <a:extLst>
              <a:ext uri="{FF2B5EF4-FFF2-40B4-BE49-F238E27FC236}">
                <a16:creationId xmlns:a16="http://schemas.microsoft.com/office/drawing/2014/main" id="{4B18B5C5-2AE6-9E60-25AA-DCC7001A4C83}"/>
              </a:ext>
            </a:extLst>
          </p:cNvPr>
          <p:cNvSpPr txBox="1"/>
          <p:nvPr/>
        </p:nvSpPr>
        <p:spPr>
          <a:xfrm>
            <a:off x="1570972" y="2799480"/>
            <a:ext cx="9050056"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in the Story of Jeremiah</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Describing God’s Love </a:t>
            </a:r>
          </a:p>
          <a:p>
            <a:pPr marL="742950" indent="-742950">
              <a:spcAft>
                <a:spcPts val="600"/>
              </a:spcAft>
              <a:buFont typeface="+mj-lt"/>
              <a:buAutoNum type="arabicPeriod"/>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25029251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99FF9-590A-D6C0-956E-06E2BD9C1B21}"/>
            </a:ext>
          </a:extLst>
        </p:cNvPr>
        <p:cNvGrpSpPr/>
        <p:nvPr/>
      </p:nvGrpSpPr>
      <p:grpSpPr>
        <a:xfrm>
          <a:off x="0" y="0"/>
          <a:ext cx="0" cy="0"/>
          <a:chOff x="0" y="0"/>
          <a:chExt cx="0" cy="0"/>
        </a:xfrm>
      </p:grpSpPr>
      <p:pic>
        <p:nvPicPr>
          <p:cNvPr id="5" name="Picture 4" descr="An eagle flying over a valley&#10;&#10;AI-generated content may be incorrect.">
            <a:extLst>
              <a:ext uri="{FF2B5EF4-FFF2-40B4-BE49-F238E27FC236}">
                <a16:creationId xmlns:a16="http://schemas.microsoft.com/office/drawing/2014/main" id="{D37920B5-B752-785E-71F8-FF766917425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2585576-794C-FF90-8F66-77AAA3C7686C}"/>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Lies that Go Through Our Minds…</a:t>
            </a:r>
          </a:p>
        </p:txBody>
      </p:sp>
      <p:sp>
        <p:nvSpPr>
          <p:cNvPr id="7" name="TextBox 6">
            <a:extLst>
              <a:ext uri="{FF2B5EF4-FFF2-40B4-BE49-F238E27FC236}">
                <a16:creationId xmlns:a16="http://schemas.microsoft.com/office/drawing/2014/main" id="{DF829845-DD5A-DEE7-7A9C-9B3BA9C7E339}"/>
              </a:ext>
            </a:extLst>
          </p:cNvPr>
          <p:cNvSpPr txBox="1"/>
          <p:nvPr/>
        </p:nvSpPr>
        <p:spPr>
          <a:xfrm>
            <a:off x="290445" y="1183623"/>
            <a:ext cx="11611108" cy="5324535"/>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If we believe that God is completely sovereign, and yet devastating circumstances </a:t>
            </a:r>
            <a:r>
              <a:rPr lang="en-US" sz="4000" b="1" dirty="0" err="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sourround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us, what lies do we struggle with?</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may love others, but not me.”</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doesn’t love as well as I do because I would never do this to my loved ones!”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must be mad at me.”</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must not be good enough for God to really love.”</a:t>
            </a:r>
          </a:p>
        </p:txBody>
      </p:sp>
      <p:sp>
        <p:nvSpPr>
          <p:cNvPr id="4" name="Rectangle: Rounded Corners 3">
            <a:extLst>
              <a:ext uri="{FF2B5EF4-FFF2-40B4-BE49-F238E27FC236}">
                <a16:creationId xmlns:a16="http://schemas.microsoft.com/office/drawing/2014/main" id="{B7C8AED2-2822-42E1-4961-B14F53BD8EE9}"/>
              </a:ext>
            </a:extLst>
          </p:cNvPr>
          <p:cNvSpPr/>
          <p:nvPr/>
        </p:nvSpPr>
        <p:spPr>
          <a:xfrm>
            <a:off x="1801659" y="1041749"/>
            <a:ext cx="8588680" cy="194574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we KNOW and EXPERIENCE that we are in God’s sovereign, loving, caring hands in spite of terrible circumstances? </a:t>
            </a:r>
          </a:p>
        </p:txBody>
      </p:sp>
    </p:spTree>
    <p:custDataLst>
      <p:tags r:id="rId1"/>
    </p:custDataLst>
    <p:extLst>
      <p:ext uri="{BB962C8B-B14F-4D97-AF65-F5344CB8AC3E}">
        <p14:creationId xmlns:p14="http://schemas.microsoft.com/office/powerpoint/2010/main" val="1594650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8117-3914-795A-C813-93D598370681}"/>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8AC55DF3-D3B4-884A-AC7C-32F72F5C04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96E4F5-6EBC-245E-C4B0-EA555F06C0BA}"/>
              </a:ext>
            </a:extLst>
          </p:cNvPr>
          <p:cNvSpPr txBox="1"/>
          <p:nvPr/>
        </p:nvSpPr>
        <p:spPr>
          <a:xfrm>
            <a:off x="290445" y="1183623"/>
            <a:ext cx="11611108" cy="5062924"/>
          </a:xfrm>
          <a:prstGeom prst="rect">
            <a:avLst/>
          </a:prstGeom>
          <a:solidFill>
            <a:schemeClr val="bg1">
              <a:alpha val="50000"/>
            </a:schemeClr>
          </a:solidFill>
          <a:ln w="63500">
            <a:noFill/>
          </a:ln>
        </p:spPr>
        <p:txBody>
          <a:bodyPr wrap="square" rtlCol="0">
            <a:spAutoFit/>
          </a:bodyPr>
          <a:lstStyle/>
          <a:p>
            <a:pPr algn="ctr">
              <a:spcAft>
                <a:spcPts val="1800"/>
              </a:spcAft>
            </a:pPr>
            <a:r>
              <a:rPr lang="en-US" sz="3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Jeremiah experienced three conquests of Jerusalem!</a:t>
            </a:r>
          </a:p>
          <a:p>
            <a:pPr marL="571500" indent="-571500">
              <a:spcAft>
                <a:spcPts val="12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605 BC </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597 BC</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Jeremiah 29 written during this interval</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586 BC – Nebuchadnezzar conquered and  destroyed Jerusalem</a:t>
            </a:r>
          </a:p>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Lamentations written at this time</a:t>
            </a:r>
          </a:p>
        </p:txBody>
      </p:sp>
      <p:sp>
        <p:nvSpPr>
          <p:cNvPr id="4" name="TextBox 3">
            <a:extLst>
              <a:ext uri="{FF2B5EF4-FFF2-40B4-BE49-F238E27FC236}">
                <a16:creationId xmlns:a16="http://schemas.microsoft.com/office/drawing/2014/main" id="{9802F323-09CC-1844-89C7-EBDF082C58E6}"/>
              </a:ext>
            </a:extLst>
          </p:cNvPr>
          <p:cNvSpPr txBox="1"/>
          <p:nvPr/>
        </p:nvSpPr>
        <p:spPr>
          <a:xfrm>
            <a:off x="3125959" y="2086177"/>
            <a:ext cx="8347882" cy="1323439"/>
          </a:xfrm>
          <a:prstGeom prst="rect">
            <a:avLst/>
          </a:prstGeom>
          <a:noFill/>
          <a:ln w="63500">
            <a:noFill/>
          </a:ln>
        </p:spPr>
        <p:txBody>
          <a:bodyPr wrap="square" rtlCol="0">
            <a:spAutoFit/>
          </a:bodyPr>
          <a:lstStyle/>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Nebuchadnezzar conquered Jerusalem and took captives into exile</a:t>
            </a:r>
          </a:p>
        </p:txBody>
      </p:sp>
      <p:sp>
        <p:nvSpPr>
          <p:cNvPr id="5" name="Right Brace 4">
            <a:extLst>
              <a:ext uri="{FF2B5EF4-FFF2-40B4-BE49-F238E27FC236}">
                <a16:creationId xmlns:a16="http://schemas.microsoft.com/office/drawing/2014/main" id="{568F8BDD-7D13-16CD-E7B9-495A85BC6D0A}"/>
              </a:ext>
            </a:extLst>
          </p:cNvPr>
          <p:cNvSpPr/>
          <p:nvPr/>
        </p:nvSpPr>
        <p:spPr>
          <a:xfrm>
            <a:off x="2480153" y="2066795"/>
            <a:ext cx="475989" cy="1362205"/>
          </a:xfrm>
          <a:prstGeom prst="rightBrace">
            <a:avLst>
              <a:gd name="adj1" fmla="val 8333"/>
              <a:gd name="adj2" fmla="val 50920"/>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A8ABCEFA-41F9-AC7D-372A-B6B088F615D2}"/>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Back to Jeremiah!</a:t>
            </a:r>
          </a:p>
        </p:txBody>
      </p:sp>
    </p:spTree>
    <p:custDataLst>
      <p:tags r:id="rId1"/>
    </p:custDataLst>
    <p:extLst>
      <p:ext uri="{BB962C8B-B14F-4D97-AF65-F5344CB8AC3E}">
        <p14:creationId xmlns:p14="http://schemas.microsoft.com/office/powerpoint/2010/main" val="32900059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 calcmode="lin" valueType="num">
                                      <p:cBhvr>
                                        <p:cTn id="7"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B7F86-95C7-C3FB-7481-65313077973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BAB76C58-BA9B-5A0D-F83C-E7968ECDB7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FFA104-4502-A68A-E06E-3E04B69F459E}"/>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Lessons from Jeremiah</a:t>
            </a:r>
          </a:p>
        </p:txBody>
      </p:sp>
      <p:sp>
        <p:nvSpPr>
          <p:cNvPr id="7" name="TextBox 6">
            <a:extLst>
              <a:ext uri="{FF2B5EF4-FFF2-40B4-BE49-F238E27FC236}">
                <a16:creationId xmlns:a16="http://schemas.microsoft.com/office/drawing/2014/main" id="{3022023A-1F27-572D-A0B9-24C67DF69E2A}"/>
              </a:ext>
            </a:extLst>
          </p:cNvPr>
          <p:cNvSpPr txBox="1"/>
          <p:nvPr/>
        </p:nvSpPr>
        <p:spPr>
          <a:xfrm>
            <a:off x="1095699" y="1225084"/>
            <a:ext cx="9993423" cy="5247590"/>
          </a:xfrm>
          <a:prstGeom prst="rect">
            <a:avLst/>
          </a:prstGeom>
          <a:solidFill>
            <a:schemeClr val="bg1">
              <a:alpha val="50000"/>
            </a:schemeClr>
          </a:solidFill>
          <a:ln w="63500">
            <a:noFill/>
          </a:ln>
        </p:spPr>
        <p:txBody>
          <a:bodyPr wrap="square" rtlCol="0">
            <a:spAutoFit/>
          </a:bodyPr>
          <a:lstStyle/>
          <a:p>
            <a:pPr algn="ctr">
              <a:spcAft>
                <a:spcPts val="18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experience as part of the community:</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dust of the streets</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lie the young and the old;</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my young women and my young men</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have fallen by the sword;</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have killed them in the day of your anger,</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slaughtering without pity.”</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Lamentations 2:21</a:t>
            </a:r>
          </a:p>
        </p:txBody>
      </p:sp>
    </p:spTree>
    <p:custDataLst>
      <p:tags r:id="rId1"/>
    </p:custDataLst>
    <p:extLst>
      <p:ext uri="{BB962C8B-B14F-4D97-AF65-F5344CB8AC3E}">
        <p14:creationId xmlns:p14="http://schemas.microsoft.com/office/powerpoint/2010/main" val="158453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2F782-ADC3-F53B-2174-910B94A11163}"/>
            </a:ext>
          </a:extLst>
        </p:cNvPr>
        <p:cNvGrpSpPr/>
        <p:nvPr/>
      </p:nvGrpSpPr>
      <p:grpSpPr>
        <a:xfrm>
          <a:off x="0" y="0"/>
          <a:ext cx="0" cy="0"/>
          <a:chOff x="0" y="0"/>
          <a:chExt cx="0" cy="0"/>
        </a:xfrm>
      </p:grpSpPr>
      <p:pic>
        <p:nvPicPr>
          <p:cNvPr id="8" name="Picture 7" descr="A collage of images of people&#10;&#10;AI-generated content may be incorrect.">
            <a:extLst>
              <a:ext uri="{FF2B5EF4-FFF2-40B4-BE49-F238E27FC236}">
                <a16:creationId xmlns:a16="http://schemas.microsoft.com/office/drawing/2014/main" id="{BF0B1530-5846-3DBC-47E9-56F6A8BF0145}"/>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B5D23E3-6311-A185-04B9-CFA12F9C5580}"/>
              </a:ext>
            </a:extLst>
          </p:cNvPr>
          <p:cNvSpPr txBox="1"/>
          <p:nvPr/>
        </p:nvSpPr>
        <p:spPr>
          <a:xfrm>
            <a:off x="1514101" y="1042153"/>
            <a:ext cx="9163798" cy="1938992"/>
          </a:xfrm>
          <a:prstGeom prst="rect">
            <a:avLst/>
          </a:prstGeom>
          <a:solidFill>
            <a:schemeClr val="bg1">
              <a:alpha val="50000"/>
            </a:schemeClr>
          </a:solidFill>
        </p:spPr>
        <p:txBody>
          <a:bodyPr wrap="square" rtlCol="0">
            <a:spAutoFit/>
          </a:bodyPr>
          <a:lstStyle/>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If God is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both all powerful </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and </a:t>
            </a:r>
            <a:r>
              <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completely loving</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why is there so much suffering, heartache and pain in the world?</a:t>
            </a:r>
          </a:p>
        </p:txBody>
      </p:sp>
    </p:spTree>
    <p:custDataLst>
      <p:tags r:id="rId1"/>
    </p:custDataLst>
    <p:extLst>
      <p:ext uri="{BB962C8B-B14F-4D97-AF65-F5344CB8AC3E}">
        <p14:creationId xmlns:p14="http://schemas.microsoft.com/office/powerpoint/2010/main" val="25031010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5A6C-3170-8588-573D-D138019642B8}"/>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DF5B7F3-A3E1-3AC5-22F8-E1087872E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6A5073-ED5D-189B-C253-4AB24CA9B54B}"/>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Lessons from Jeremiah</a:t>
            </a:r>
          </a:p>
        </p:txBody>
      </p:sp>
      <p:sp>
        <p:nvSpPr>
          <p:cNvPr id="7" name="TextBox 6">
            <a:extLst>
              <a:ext uri="{FF2B5EF4-FFF2-40B4-BE49-F238E27FC236}">
                <a16:creationId xmlns:a16="http://schemas.microsoft.com/office/drawing/2014/main" id="{D16F6C87-A8F3-B01C-1802-96D40E659C48}"/>
              </a:ext>
            </a:extLst>
          </p:cNvPr>
          <p:cNvSpPr txBox="1"/>
          <p:nvPr/>
        </p:nvSpPr>
        <p:spPr>
          <a:xfrm>
            <a:off x="290445" y="1183623"/>
            <a:ext cx="11611108" cy="4324261"/>
          </a:xfrm>
          <a:prstGeom prst="rect">
            <a:avLst/>
          </a:prstGeom>
          <a:solidFill>
            <a:schemeClr val="bg1">
              <a:alpha val="50000"/>
            </a:schemeClr>
          </a:solidFill>
          <a:ln w="63500">
            <a:noFill/>
          </a:ln>
        </p:spPr>
        <p:txBody>
          <a:bodyPr wrap="square" rtlCol="0">
            <a:spAutoFit/>
          </a:bodyPr>
          <a:lstStyle/>
          <a:p>
            <a:pPr algn="ctr">
              <a:spcAft>
                <a:spcPts val="18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experience personally:</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is a bear lying in wait for me, a lion in hiding;</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turned aside my steps and tore me to pieces;</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has made me desolate;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bent his bow and set me as a target for his arrow.”</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Lamentations 3:10-12</a:t>
            </a:r>
          </a:p>
        </p:txBody>
      </p:sp>
    </p:spTree>
    <p:custDataLst>
      <p:tags r:id="rId1"/>
    </p:custDataLst>
    <p:extLst>
      <p:ext uri="{BB962C8B-B14F-4D97-AF65-F5344CB8AC3E}">
        <p14:creationId xmlns:p14="http://schemas.microsoft.com/office/powerpoint/2010/main" val="283026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FA0EA-CCD3-C1C9-DBFC-CC6FFA7E3EB2}"/>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68142AA-C28E-267A-1E74-BCEBA60241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AC1E10-B307-5831-28A1-4E566130CA7A}"/>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Lessons from Jeremiah</a:t>
            </a:r>
          </a:p>
        </p:txBody>
      </p:sp>
      <p:sp>
        <p:nvSpPr>
          <p:cNvPr id="7" name="TextBox 6">
            <a:extLst>
              <a:ext uri="{FF2B5EF4-FFF2-40B4-BE49-F238E27FC236}">
                <a16:creationId xmlns:a16="http://schemas.microsoft.com/office/drawing/2014/main" id="{FF5C3C3E-D053-A2E7-0894-C0DE76AE01D9}"/>
              </a:ext>
            </a:extLst>
          </p:cNvPr>
          <p:cNvSpPr txBox="1"/>
          <p:nvPr/>
        </p:nvSpPr>
        <p:spPr>
          <a:xfrm>
            <a:off x="1753315" y="994252"/>
            <a:ext cx="8678191" cy="5709255"/>
          </a:xfrm>
          <a:prstGeom prst="rect">
            <a:avLst/>
          </a:prstGeom>
          <a:solidFill>
            <a:schemeClr val="bg1">
              <a:alpha val="50000"/>
            </a:schemeClr>
          </a:solidFill>
          <a:ln w="63500">
            <a:noFill/>
          </a:ln>
        </p:spPr>
        <p:txBody>
          <a:bodyPr wrap="square" rtlCol="0">
            <a:spAutoFit/>
          </a:bodyPr>
          <a:lstStyle/>
          <a:p>
            <a:pPr algn="ctr">
              <a:spcAft>
                <a:spcPts val="18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experience personally:</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has made my teeth grind on gravel,</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made me cower in ashes;</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my soul is bereft of peace;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 have forgotten what happiness is;</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I say, ‘My endurance has perished;</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so has my hope from the L</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Lamentations 3:16-18</a:t>
            </a:r>
          </a:p>
        </p:txBody>
      </p:sp>
    </p:spTree>
    <p:custDataLst>
      <p:tags r:id="rId1"/>
    </p:custDataLst>
    <p:extLst>
      <p:ext uri="{BB962C8B-B14F-4D97-AF65-F5344CB8AC3E}">
        <p14:creationId xmlns:p14="http://schemas.microsoft.com/office/powerpoint/2010/main" val="204695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27D22-D1FA-A67F-4086-1951BF3A55BE}"/>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A230F5E-D871-A279-1508-E4032CB430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F6F8BE-0C46-A523-3D7E-21F8D7736E6A}"/>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Lessons from Jeremiah</a:t>
            </a:r>
          </a:p>
        </p:txBody>
      </p:sp>
      <p:sp>
        <p:nvSpPr>
          <p:cNvPr id="7" name="TextBox 6">
            <a:extLst>
              <a:ext uri="{FF2B5EF4-FFF2-40B4-BE49-F238E27FC236}">
                <a16:creationId xmlns:a16="http://schemas.microsoft.com/office/drawing/2014/main" id="{27FDF03F-E5CF-B016-1D68-174B3C6C82E4}"/>
              </a:ext>
            </a:extLst>
          </p:cNvPr>
          <p:cNvSpPr txBox="1"/>
          <p:nvPr/>
        </p:nvSpPr>
        <p:spPr>
          <a:xfrm>
            <a:off x="117496" y="1285917"/>
            <a:ext cx="11949829" cy="4324261"/>
          </a:xfrm>
          <a:prstGeom prst="rect">
            <a:avLst/>
          </a:prstGeom>
          <a:solidFill>
            <a:schemeClr val="bg1">
              <a:alpha val="50000"/>
            </a:schemeClr>
          </a:solidFill>
          <a:ln w="63500">
            <a:noFill/>
          </a:ln>
        </p:spPr>
        <p:txBody>
          <a:bodyPr wrap="square" rtlCol="0">
            <a:spAutoFit/>
          </a:bodyPr>
          <a:lstStyle/>
          <a:p>
            <a:pPr algn="ctr">
              <a:spcAft>
                <a:spcPts val="18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decision to trust in God’s love: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I call to mind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therefore I have hope:</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steadfast love of the L</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never ceases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his mercies never come to an end;</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are new every morning; great is your faithfulness.”</a:t>
            </a:r>
          </a:p>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Lamentations 3:21-23</a:t>
            </a:r>
          </a:p>
        </p:txBody>
      </p:sp>
      <p:sp>
        <p:nvSpPr>
          <p:cNvPr id="4" name="Rectangle: Rounded Corners 3">
            <a:extLst>
              <a:ext uri="{FF2B5EF4-FFF2-40B4-BE49-F238E27FC236}">
                <a16:creationId xmlns:a16="http://schemas.microsoft.com/office/drawing/2014/main" id="{2352FFEA-E97E-23C7-44BC-5C7B6E9EE2C7}"/>
              </a:ext>
            </a:extLst>
          </p:cNvPr>
          <p:cNvSpPr/>
          <p:nvPr/>
        </p:nvSpPr>
        <p:spPr>
          <a:xfrm>
            <a:off x="34621" y="4908205"/>
            <a:ext cx="12060759" cy="142996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Jeremiah chose to see his circumstances through God’s love instead of judging God’s love by his circumstances! </a:t>
            </a:r>
          </a:p>
        </p:txBody>
      </p:sp>
    </p:spTree>
    <p:custDataLst>
      <p:tags r:id="rId1"/>
    </p:custDataLst>
    <p:extLst>
      <p:ext uri="{BB962C8B-B14F-4D97-AF65-F5344CB8AC3E}">
        <p14:creationId xmlns:p14="http://schemas.microsoft.com/office/powerpoint/2010/main" val="237933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2EFB8-5551-C5DD-E33C-11B88F2871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FF8A03-6E79-414E-F753-388BC2E9BA7F}"/>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37F4A17-2A8F-22BC-C847-C99BECD5883D}"/>
              </a:ext>
            </a:extLst>
          </p:cNvPr>
          <p:cNvSpPr txBox="1"/>
          <p:nvPr/>
        </p:nvSpPr>
        <p:spPr>
          <a:xfrm>
            <a:off x="643540" y="1477482"/>
            <a:ext cx="10904917" cy="1200329"/>
          </a:xfrm>
          <a:prstGeom prst="rect">
            <a:avLst/>
          </a:prstGeom>
          <a:solidFill>
            <a:schemeClr val="bg1">
              <a:alpha val="50000"/>
            </a:schemeClr>
          </a:solidFill>
        </p:spPr>
        <p:txBody>
          <a:bodyPr wrap="square" rtlCol="0">
            <a:spAutoFit/>
          </a:bodyPr>
          <a:lstStyle/>
          <a:p>
            <a:pPr marL="742950" indent="-742950">
              <a:buFont typeface="+mj-lt"/>
              <a:buAutoNum type="arabicPeriod"/>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Decide</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to see our circumstances through God’s love instead of judging God’s love by our circumstances</a:t>
            </a:r>
          </a:p>
        </p:txBody>
      </p:sp>
      <p:sp>
        <p:nvSpPr>
          <p:cNvPr id="2" name="TextBox 1">
            <a:extLst>
              <a:ext uri="{FF2B5EF4-FFF2-40B4-BE49-F238E27FC236}">
                <a16:creationId xmlns:a16="http://schemas.microsoft.com/office/drawing/2014/main" id="{E4235866-25FF-FAB8-9ADA-A61111AC26F9}"/>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3360090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9211F-4BBD-088A-75E9-0551A4C60BD3}"/>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79314E3B-5C9C-407A-0A53-B34BC7D215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43F6AA-9EF4-EF42-A501-3999111F6506}"/>
              </a:ext>
            </a:extLst>
          </p:cNvPr>
          <p:cNvSpPr txBox="1"/>
          <p:nvPr/>
        </p:nvSpPr>
        <p:spPr>
          <a:xfrm>
            <a:off x="188769" y="-12115"/>
            <a:ext cx="11807281"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Lessons from Romans 8:28 - 39</a:t>
            </a:r>
          </a:p>
        </p:txBody>
      </p:sp>
      <p:sp>
        <p:nvSpPr>
          <p:cNvPr id="2" name="Rectangle: Rounded Corners 1">
            <a:extLst>
              <a:ext uri="{FF2B5EF4-FFF2-40B4-BE49-F238E27FC236}">
                <a16:creationId xmlns:a16="http://schemas.microsoft.com/office/drawing/2014/main" id="{01E43D8A-D912-B08C-9616-6C7D30768B16}"/>
              </a:ext>
            </a:extLst>
          </p:cNvPr>
          <p:cNvSpPr/>
          <p:nvPr/>
        </p:nvSpPr>
        <p:spPr>
          <a:xfrm>
            <a:off x="1168189" y="5055211"/>
            <a:ext cx="9848440" cy="1446901"/>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“good” that God has for us is not our comfort, but for us to become like Christ!</a:t>
            </a:r>
          </a:p>
        </p:txBody>
      </p:sp>
      <p:sp>
        <p:nvSpPr>
          <p:cNvPr id="4" name="TextBox 3">
            <a:extLst>
              <a:ext uri="{FF2B5EF4-FFF2-40B4-BE49-F238E27FC236}">
                <a16:creationId xmlns:a16="http://schemas.microsoft.com/office/drawing/2014/main" id="{893E2065-211A-E8B2-B7F1-0CB67B6BF996}"/>
              </a:ext>
            </a:extLst>
          </p:cNvPr>
          <p:cNvSpPr txBox="1"/>
          <p:nvPr/>
        </p:nvSpPr>
        <p:spPr>
          <a:xfrm>
            <a:off x="512063" y="917726"/>
            <a:ext cx="11160692" cy="3785652"/>
          </a:xfrm>
          <a:prstGeom prst="rect">
            <a:avLst/>
          </a:prstGeom>
          <a:solidFill>
            <a:schemeClr val="bg1">
              <a:alpha val="5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we know that for those who love God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all things work together for good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those who are called according to his purpose. For those whom he foreknew he also predestined to be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conformed to the image of his Son</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Romans 8:28-29</a:t>
            </a:r>
          </a:p>
        </p:txBody>
      </p:sp>
    </p:spTree>
    <p:custDataLst>
      <p:tags r:id="rId1"/>
    </p:custDataLst>
    <p:extLst>
      <p:ext uri="{BB962C8B-B14F-4D97-AF65-F5344CB8AC3E}">
        <p14:creationId xmlns:p14="http://schemas.microsoft.com/office/powerpoint/2010/main" val="56108667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0EE2-DBBB-F141-96EC-42A74F9D14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A7484B-3498-F04F-27DD-E2652C414824}"/>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331F1C1-2106-7976-BF35-6E526B4898B0}"/>
              </a:ext>
            </a:extLst>
          </p:cNvPr>
          <p:cNvSpPr txBox="1"/>
          <p:nvPr/>
        </p:nvSpPr>
        <p:spPr>
          <a:xfrm>
            <a:off x="643540" y="1477482"/>
            <a:ext cx="10904917" cy="2462213"/>
          </a:xfrm>
          <a:prstGeom prst="rect">
            <a:avLst/>
          </a:prstGeom>
          <a:solidFill>
            <a:schemeClr val="bg1">
              <a:alpha val="50000"/>
            </a:schemeClr>
          </a:solidFill>
        </p:spPr>
        <p:txBody>
          <a:bodyPr wrap="square" rtlCol="0">
            <a:spAutoFit/>
          </a:bodyPr>
          <a:lstStyle/>
          <a:p>
            <a:pPr marL="742950" indent="-742950">
              <a:spcAft>
                <a:spcPts val="1200"/>
              </a:spcAft>
              <a:buFont typeface="+mj-lt"/>
              <a:buAutoNum type="arabicPeriod"/>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Decide</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to see our circumstances through God’s love instead of judging God’s love by our circumstances.</a:t>
            </a:r>
          </a:p>
          <a:p>
            <a:pPr marL="742950" indent="-742950">
              <a:spcAft>
                <a:spcPts val="1200"/>
              </a:spcAft>
              <a:buFont typeface="+mj-lt"/>
              <a:buAutoNum type="arabicPeriod"/>
            </a:pP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Remember that God is working primarily for our </a:t>
            </a: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eternal good rather than </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our present comfort.</a:t>
            </a:r>
          </a:p>
        </p:txBody>
      </p:sp>
      <p:sp>
        <p:nvSpPr>
          <p:cNvPr id="2" name="TextBox 1">
            <a:extLst>
              <a:ext uri="{FF2B5EF4-FFF2-40B4-BE49-F238E27FC236}">
                <a16:creationId xmlns:a16="http://schemas.microsoft.com/office/drawing/2014/main" id="{20F4E4DE-C7A3-0730-4393-61323F99D6A9}"/>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42189112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EF9A0-7D63-A3F9-9DA5-996C4BD3EE38}"/>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AB29CFB6-05A9-B33D-B4AE-B1E8EE14FB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939134-561A-A2B5-8711-0BFE549B6370}"/>
              </a:ext>
            </a:extLst>
          </p:cNvPr>
          <p:cNvSpPr txBox="1"/>
          <p:nvPr/>
        </p:nvSpPr>
        <p:spPr>
          <a:xfrm>
            <a:off x="1009223" y="1285917"/>
            <a:ext cx="10166372" cy="2631490"/>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shall separate us from the love of Christ?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Shall tribulation, or distress, or persecution, or famine, or nakedness, or danger, or sword?”</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Romans 8:35</a:t>
            </a:r>
          </a:p>
        </p:txBody>
      </p:sp>
      <p:sp>
        <p:nvSpPr>
          <p:cNvPr id="2" name="Rectangle: Rounded Corners 1">
            <a:extLst>
              <a:ext uri="{FF2B5EF4-FFF2-40B4-BE49-F238E27FC236}">
                <a16:creationId xmlns:a16="http://schemas.microsoft.com/office/drawing/2014/main" id="{91A1D94B-C1DC-E262-1467-BE88A0612576}"/>
              </a:ext>
            </a:extLst>
          </p:cNvPr>
          <p:cNvSpPr/>
          <p:nvPr/>
        </p:nvSpPr>
        <p:spPr>
          <a:xfrm>
            <a:off x="898892" y="4171167"/>
            <a:ext cx="10387034" cy="2154478"/>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believers, nothing – no matter how bad it is or its cause (even our own sin) –</a:t>
            </a:r>
          </a:p>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can separate us from Christ’s love!</a:t>
            </a:r>
          </a:p>
        </p:txBody>
      </p:sp>
      <p:sp>
        <p:nvSpPr>
          <p:cNvPr id="4" name="TextBox 3">
            <a:extLst>
              <a:ext uri="{FF2B5EF4-FFF2-40B4-BE49-F238E27FC236}">
                <a16:creationId xmlns:a16="http://schemas.microsoft.com/office/drawing/2014/main" id="{3C2B15C1-8A97-43E9-6F81-63CA75B16730}"/>
              </a:ext>
            </a:extLst>
          </p:cNvPr>
          <p:cNvSpPr txBox="1"/>
          <p:nvPr/>
        </p:nvSpPr>
        <p:spPr>
          <a:xfrm>
            <a:off x="188769" y="-12115"/>
            <a:ext cx="11807281"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Lessons from Romans 8:28 - 39</a:t>
            </a:r>
          </a:p>
        </p:txBody>
      </p:sp>
    </p:spTree>
    <p:custDataLst>
      <p:tags r:id="rId1"/>
    </p:custDataLst>
    <p:extLst>
      <p:ext uri="{BB962C8B-B14F-4D97-AF65-F5344CB8AC3E}">
        <p14:creationId xmlns:p14="http://schemas.microsoft.com/office/powerpoint/2010/main" val="193523543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366EA-A62F-9BD7-C47F-65566549979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BB7833-E9FC-92AB-9534-76EAEE16C356}"/>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BA1411A-2F8B-DFCB-480F-05028F73A413}"/>
              </a:ext>
            </a:extLst>
          </p:cNvPr>
          <p:cNvSpPr txBox="1"/>
          <p:nvPr/>
        </p:nvSpPr>
        <p:spPr>
          <a:xfrm>
            <a:off x="643540" y="1477482"/>
            <a:ext cx="10904917" cy="3724096"/>
          </a:xfrm>
          <a:prstGeom prst="rect">
            <a:avLst/>
          </a:prstGeom>
          <a:solidFill>
            <a:schemeClr val="bg1">
              <a:alpha val="50000"/>
            </a:schemeClr>
          </a:solidFill>
        </p:spPr>
        <p:txBody>
          <a:bodyPr wrap="square" rtlCol="0">
            <a:spAutoFit/>
          </a:bodyPr>
          <a:lstStyle/>
          <a:p>
            <a:pPr marL="742950" indent="-742950">
              <a:spcAft>
                <a:spcPts val="1200"/>
              </a:spcAft>
              <a:buFont typeface="+mj-lt"/>
              <a:buAutoNum type="arabicPeriod"/>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Decide</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to see our circumstances through God’s love instead of judging God’s love by our circumstances.</a:t>
            </a:r>
          </a:p>
          <a:p>
            <a:pPr marL="742950" indent="-742950">
              <a:spcAft>
                <a:spcPts val="1200"/>
              </a:spcAft>
              <a:buFont typeface="+mj-lt"/>
              <a:buAutoNum type="arabicPeriod"/>
            </a:pP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Remember that God is working primarily for our </a:t>
            </a: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eternal good rather than </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our present comfort.</a:t>
            </a:r>
          </a:p>
          <a:p>
            <a:pPr marL="742950" indent="-742950">
              <a:spcAft>
                <a:spcPts val="1200"/>
              </a:spcAft>
              <a:buFont typeface="+mj-lt"/>
              <a:buAutoNum type="arabicPeriod"/>
            </a:pP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Believe that, whether we feel it or not, we are still </a:t>
            </a: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wrapped in God’s loving hands</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18F2612B-FB0A-9F95-6EC8-32152A04CA36}"/>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24482203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C4D8C-23C2-2E0B-287C-0F644AD783D1}"/>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01EB8C90-BECF-5516-8F37-271871F09A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2126117-D46D-6C91-C06F-4F7AD4938280}"/>
              </a:ext>
            </a:extLst>
          </p:cNvPr>
          <p:cNvSpPr txBox="1"/>
          <p:nvPr/>
        </p:nvSpPr>
        <p:spPr>
          <a:xfrm>
            <a:off x="499537" y="985293"/>
            <a:ext cx="11185743" cy="3862596"/>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I am sure that neither death nor life, nor angels nor rulers, nor things present nor things to come, nor powers, nor height nor depth, nor anything else in all creation, will be able to separate us from the love of God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Christ Jesus our Lord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Romans 8:38-39</a:t>
            </a:r>
          </a:p>
        </p:txBody>
      </p:sp>
      <p:sp>
        <p:nvSpPr>
          <p:cNvPr id="4" name="Rectangle: Rounded Corners 3">
            <a:extLst>
              <a:ext uri="{FF2B5EF4-FFF2-40B4-BE49-F238E27FC236}">
                <a16:creationId xmlns:a16="http://schemas.microsoft.com/office/drawing/2014/main" id="{01093130-56D7-936A-6007-789A1AFAEAEA}"/>
              </a:ext>
            </a:extLst>
          </p:cNvPr>
          <p:cNvSpPr/>
          <p:nvPr/>
        </p:nvSpPr>
        <p:spPr>
          <a:xfrm>
            <a:off x="1168189" y="5055211"/>
            <a:ext cx="9848440" cy="1446901"/>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loves us “in Christ” – that is he loves us in </a:t>
            </a:r>
            <a:r>
              <a:rPr lang="en-US" sz="4000" b="1">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merit of Christ – not our own!</a:t>
            </a:r>
            <a:endPar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FCE60BA-45BA-0EEB-0695-8C4858DCE76C}"/>
              </a:ext>
            </a:extLst>
          </p:cNvPr>
          <p:cNvSpPr txBox="1"/>
          <p:nvPr/>
        </p:nvSpPr>
        <p:spPr>
          <a:xfrm>
            <a:off x="188769" y="-12115"/>
            <a:ext cx="11807281" cy="769441"/>
          </a:xfrm>
          <a:prstGeom prst="rect">
            <a:avLst/>
          </a:prstGeom>
          <a:noFill/>
        </p:spPr>
        <p:txBody>
          <a:bodyPr wrap="square" rtlCol="0">
            <a:spAutoFit/>
          </a:bodyPr>
          <a:lstStyle/>
          <a:p>
            <a:pPr algn="ctr"/>
            <a:r>
              <a:rPr lang="en-US" sz="44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Lessons from Romans 8:28 - 39</a:t>
            </a:r>
          </a:p>
        </p:txBody>
      </p:sp>
    </p:spTree>
    <p:custDataLst>
      <p:tags r:id="rId1"/>
    </p:custDataLst>
    <p:extLst>
      <p:ext uri="{BB962C8B-B14F-4D97-AF65-F5344CB8AC3E}">
        <p14:creationId xmlns:p14="http://schemas.microsoft.com/office/powerpoint/2010/main" val="93818475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ACDB2-3E8E-82F6-0D4E-B62F1EFDBD1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2D79366-46D0-141E-7F6E-4CBBA747BDEF}"/>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CE43CBA-DEE1-5CA6-1131-4F1EBCF89CC7}"/>
              </a:ext>
            </a:extLst>
          </p:cNvPr>
          <p:cNvSpPr txBox="1"/>
          <p:nvPr/>
        </p:nvSpPr>
        <p:spPr>
          <a:xfrm>
            <a:off x="643540" y="1351508"/>
            <a:ext cx="10904917" cy="4985980"/>
          </a:xfrm>
          <a:prstGeom prst="rect">
            <a:avLst/>
          </a:prstGeom>
          <a:solidFill>
            <a:schemeClr val="bg1">
              <a:alpha val="50000"/>
            </a:schemeClr>
          </a:solidFill>
        </p:spPr>
        <p:txBody>
          <a:bodyPr wrap="square" rtlCol="0">
            <a:spAutoFit/>
          </a:bodyPr>
          <a:lstStyle/>
          <a:p>
            <a:pPr marL="742950" indent="-742950">
              <a:spcAft>
                <a:spcPts val="1200"/>
              </a:spcAft>
              <a:buFont typeface="+mj-lt"/>
              <a:buAutoNum type="arabicPeriod"/>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Decide</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to see our circumstances through God’s love instead of judging God’s love by our circumstances.</a:t>
            </a:r>
          </a:p>
          <a:p>
            <a:pPr marL="742950" indent="-742950">
              <a:spcAft>
                <a:spcPts val="1200"/>
              </a:spcAft>
              <a:buFont typeface="+mj-lt"/>
              <a:buAutoNum type="arabicPeriod"/>
            </a:pP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Remember that God is working primarily for our </a:t>
            </a: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eternal good rather than </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our present comfort.</a:t>
            </a:r>
          </a:p>
          <a:p>
            <a:pPr marL="742950" indent="-742950">
              <a:spcAft>
                <a:spcPts val="1200"/>
              </a:spcAft>
              <a:buFont typeface="+mj-lt"/>
              <a:buAutoNum type="arabicPeriod"/>
            </a:pP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Believe that, whether we feel it or not, we are still </a:t>
            </a: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wrapped in God’s loving hands</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t>
            </a:r>
          </a:p>
          <a:p>
            <a:pPr marL="742950" indent="-742950">
              <a:spcAft>
                <a:spcPts val="1200"/>
              </a:spcAft>
              <a:buFont typeface="+mj-lt"/>
              <a:buAutoNum type="arabicPeriod"/>
            </a:pP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Take confidence that God’s continued love for us is </a:t>
            </a: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based on Christ’s merit </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not ours.</a:t>
            </a:r>
          </a:p>
        </p:txBody>
      </p:sp>
      <p:sp>
        <p:nvSpPr>
          <p:cNvPr id="2" name="TextBox 1">
            <a:extLst>
              <a:ext uri="{FF2B5EF4-FFF2-40B4-BE49-F238E27FC236}">
                <a16:creationId xmlns:a16="http://schemas.microsoft.com/office/drawing/2014/main" id="{0942B751-B395-05E8-DB8C-407667B69681}"/>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39000066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5BB97-F579-E45C-AA89-19AB98770A5E}"/>
            </a:ext>
          </a:extLst>
        </p:cNvPr>
        <p:cNvGrpSpPr/>
        <p:nvPr/>
      </p:nvGrpSpPr>
      <p:grpSpPr>
        <a:xfrm>
          <a:off x="0" y="0"/>
          <a:ext cx="0" cy="0"/>
          <a:chOff x="0" y="0"/>
          <a:chExt cx="0" cy="0"/>
        </a:xfrm>
      </p:grpSpPr>
      <p:pic>
        <p:nvPicPr>
          <p:cNvPr id="5" name="Picture 4" descr="An eagle flying over a valley&#10;&#10;AI-generated content may be incorrect.">
            <a:extLst>
              <a:ext uri="{FF2B5EF4-FFF2-40B4-BE49-F238E27FC236}">
                <a16:creationId xmlns:a16="http://schemas.microsoft.com/office/drawing/2014/main" id="{942E1565-01FA-9D76-8086-3F518BF4BD67}"/>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3E14398-6C2D-CA9F-A18D-AF7A17ADD860}"/>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God’s Sovereignty</a:t>
            </a:r>
          </a:p>
        </p:txBody>
      </p:sp>
      <p:sp>
        <p:nvSpPr>
          <p:cNvPr id="7" name="TextBox 6">
            <a:extLst>
              <a:ext uri="{FF2B5EF4-FFF2-40B4-BE49-F238E27FC236}">
                <a16:creationId xmlns:a16="http://schemas.microsoft.com/office/drawing/2014/main" id="{9B14C86D-2F58-A2B9-3E6E-F600F232C081}"/>
              </a:ext>
            </a:extLst>
          </p:cNvPr>
          <p:cNvSpPr txBox="1"/>
          <p:nvPr/>
        </p:nvSpPr>
        <p:spPr>
          <a:xfrm>
            <a:off x="2147168" y="2636642"/>
            <a:ext cx="4891415" cy="3785652"/>
          </a:xfrm>
          <a:prstGeom prst="rect">
            <a:avLst/>
          </a:prstGeom>
          <a:solidFill>
            <a:schemeClr val="bg1">
              <a:alpha val="5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is sovereign over</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People</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Nations</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History</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Nature</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Inanimate Things</a:t>
            </a:r>
          </a:p>
        </p:txBody>
      </p:sp>
      <p:sp>
        <p:nvSpPr>
          <p:cNvPr id="2" name="Rectangle: Rounded Corners 1">
            <a:extLst>
              <a:ext uri="{FF2B5EF4-FFF2-40B4-BE49-F238E27FC236}">
                <a16:creationId xmlns:a16="http://schemas.microsoft.com/office/drawing/2014/main" id="{D81FDD51-2811-3EB0-BEBB-434160571AA0}"/>
              </a:ext>
            </a:extLst>
          </p:cNvPr>
          <p:cNvSpPr/>
          <p:nvPr/>
        </p:nvSpPr>
        <p:spPr>
          <a:xfrm>
            <a:off x="5056339" y="3556597"/>
            <a:ext cx="5303247" cy="194574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Nothing in all of the universe is outside of God’s sovereign control!</a:t>
            </a:r>
          </a:p>
        </p:txBody>
      </p:sp>
      <p:sp>
        <p:nvSpPr>
          <p:cNvPr id="4" name="Rectangle: Rounded Corners 3">
            <a:extLst>
              <a:ext uri="{FF2B5EF4-FFF2-40B4-BE49-F238E27FC236}">
                <a16:creationId xmlns:a16="http://schemas.microsoft.com/office/drawing/2014/main" id="{F80FC11B-DB98-C914-BDC4-6997E34B3D15}"/>
              </a:ext>
            </a:extLst>
          </p:cNvPr>
          <p:cNvSpPr/>
          <p:nvPr/>
        </p:nvSpPr>
        <p:spPr>
          <a:xfrm>
            <a:off x="7459770" y="1744592"/>
            <a:ext cx="4311042" cy="1461493"/>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this truth by itself is not enough…</a:t>
            </a:r>
          </a:p>
        </p:txBody>
      </p:sp>
    </p:spTree>
    <p:custDataLst>
      <p:tags r:id="rId1"/>
    </p:custDataLst>
    <p:extLst>
      <p:ext uri="{BB962C8B-B14F-4D97-AF65-F5344CB8AC3E}">
        <p14:creationId xmlns:p14="http://schemas.microsoft.com/office/powerpoint/2010/main" val="318678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F9536-DAE7-7614-68B2-52D81A2AB6E9}"/>
            </a:ext>
          </a:extLst>
        </p:cNvPr>
        <p:cNvGrpSpPr/>
        <p:nvPr/>
      </p:nvGrpSpPr>
      <p:grpSpPr>
        <a:xfrm>
          <a:off x="0" y="0"/>
          <a:ext cx="0" cy="0"/>
          <a:chOff x="0" y="0"/>
          <a:chExt cx="0" cy="0"/>
        </a:xfrm>
      </p:grpSpPr>
      <p:pic>
        <p:nvPicPr>
          <p:cNvPr id="4" name="Picture 3" descr="A hand reaching out to the earth&#10;&#10;AI-generated content may be incorrect.">
            <a:extLst>
              <a:ext uri="{FF2B5EF4-FFF2-40B4-BE49-F238E27FC236}">
                <a16:creationId xmlns:a16="http://schemas.microsoft.com/office/drawing/2014/main" id="{3EC957D8-C311-A2CE-1A86-E036A7ED109C}"/>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A7DF3AE-54D4-66AC-2464-25A5FF266E55}"/>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in God’s Love</a:t>
            </a:r>
          </a:p>
        </p:txBody>
      </p:sp>
      <p:sp>
        <p:nvSpPr>
          <p:cNvPr id="5" name="TextBox 4">
            <a:extLst>
              <a:ext uri="{FF2B5EF4-FFF2-40B4-BE49-F238E27FC236}">
                <a16:creationId xmlns:a16="http://schemas.microsoft.com/office/drawing/2014/main" id="{9EF26B0A-5D0C-9744-E45C-6DA123E50463}"/>
              </a:ext>
            </a:extLst>
          </p:cNvPr>
          <p:cNvSpPr txBox="1"/>
          <p:nvPr/>
        </p:nvSpPr>
        <p:spPr>
          <a:xfrm>
            <a:off x="1570972" y="2799480"/>
            <a:ext cx="9050056"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in the Story of Jeremiah</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Describing God’s Love </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36487966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268EF-1D70-AA47-713B-6873D816E163}"/>
            </a:ext>
          </a:extLst>
        </p:cNvPr>
        <p:cNvGrpSpPr/>
        <p:nvPr/>
      </p:nvGrpSpPr>
      <p:grpSpPr>
        <a:xfrm>
          <a:off x="0" y="0"/>
          <a:ext cx="0" cy="0"/>
          <a:chOff x="0" y="0"/>
          <a:chExt cx="0" cy="0"/>
        </a:xfrm>
      </p:grpSpPr>
      <p:pic>
        <p:nvPicPr>
          <p:cNvPr id="5" name="Picture 4" descr="A person jumping off a cliff with a hand coming out of it&#10;&#10;AI-generated content may be incorrect.">
            <a:extLst>
              <a:ext uri="{FF2B5EF4-FFF2-40B4-BE49-F238E27FC236}">
                <a16:creationId xmlns:a16="http://schemas.microsoft.com/office/drawing/2014/main" id="{468787AA-F9FC-508F-4377-7A50072A6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9"/>
            <a:ext cx="12192000" cy="6856781"/>
          </a:xfrm>
          <a:prstGeom prst="rect">
            <a:avLst/>
          </a:prstGeom>
        </p:spPr>
      </p:pic>
      <p:sp>
        <p:nvSpPr>
          <p:cNvPr id="6" name="TextBox 5">
            <a:extLst>
              <a:ext uri="{FF2B5EF4-FFF2-40B4-BE49-F238E27FC236}">
                <a16:creationId xmlns:a16="http://schemas.microsoft.com/office/drawing/2014/main" id="{1DB68D9A-602B-AC3D-0D38-19C20D765717}"/>
              </a:ext>
            </a:extLst>
          </p:cNvPr>
          <p:cNvSpPr txBox="1"/>
          <p:nvPr/>
        </p:nvSpPr>
        <p:spPr>
          <a:xfrm>
            <a:off x="2503657" y="2459503"/>
            <a:ext cx="7184686" cy="1938992"/>
          </a:xfrm>
          <a:prstGeom prst="rect">
            <a:avLst/>
          </a:prstGeom>
          <a:solidFill>
            <a:schemeClr val="bg1">
              <a:alpha val="50000"/>
            </a:schemeClr>
          </a:solidFill>
        </p:spPr>
        <p:txBody>
          <a:bodyPr wrap="square" rtlCol="0">
            <a:spAutoFit/>
          </a:bodyPr>
          <a:lstStyle/>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“Cast all your anxieties on him, because he cares for you.”     </a:t>
            </a:r>
          </a:p>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1 Peter 5:7</a:t>
            </a:r>
          </a:p>
        </p:txBody>
      </p:sp>
      <p:sp>
        <p:nvSpPr>
          <p:cNvPr id="2" name="Rectangle: Rounded Corners 1">
            <a:extLst>
              <a:ext uri="{FF2B5EF4-FFF2-40B4-BE49-F238E27FC236}">
                <a16:creationId xmlns:a16="http://schemas.microsoft.com/office/drawing/2014/main" id="{C472A4D2-A302-A5D5-DACD-858B6FB4C278}"/>
              </a:ext>
            </a:extLst>
          </p:cNvPr>
          <p:cNvSpPr/>
          <p:nvPr/>
        </p:nvSpPr>
        <p:spPr>
          <a:xfrm>
            <a:off x="789140" y="4961767"/>
            <a:ext cx="10613720" cy="1332350"/>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what about those who have “extra” suffering?</a:t>
            </a:r>
          </a:p>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rest of the story of my father…</a:t>
            </a:r>
          </a:p>
        </p:txBody>
      </p:sp>
    </p:spTree>
    <p:custDataLst>
      <p:tags r:id="rId1"/>
    </p:custDataLst>
    <p:extLst>
      <p:ext uri="{BB962C8B-B14F-4D97-AF65-F5344CB8AC3E}">
        <p14:creationId xmlns:p14="http://schemas.microsoft.com/office/powerpoint/2010/main" val="37072273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64C28-6DD6-6C11-52AE-58FD6C8CDC9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310123C-64B1-E9D4-C8E8-82CCE493C2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33" b="16891"/>
          <a:stretch>
            <a:fillRect/>
          </a:stretch>
        </p:blipFill>
        <p:spPr bwMode="auto">
          <a:xfrm>
            <a:off x="-1" y="0"/>
            <a:ext cx="12192001" cy="68472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1FAE04-156A-224D-1997-3927818F7714}"/>
              </a:ext>
            </a:extLst>
          </p:cNvPr>
          <p:cNvSpPr txBox="1"/>
          <p:nvPr/>
        </p:nvSpPr>
        <p:spPr>
          <a:xfrm>
            <a:off x="659703" y="1984749"/>
            <a:ext cx="10872591" cy="2877711"/>
          </a:xfrm>
          <a:prstGeom prst="rect">
            <a:avLst/>
          </a:prstGeom>
          <a:solidFill>
            <a:schemeClr val="bg1">
              <a:alpha val="50000"/>
            </a:schemeClr>
          </a:solidFill>
          <a:ln w="63500">
            <a:noFill/>
          </a:ln>
        </p:spPr>
        <p:txBody>
          <a:bodyPr wrap="square" rtlCol="0">
            <a:spAutoFit/>
          </a:bodyPr>
          <a:lstStyle/>
          <a:p>
            <a:pPr>
              <a:spcAft>
                <a:spcPts val="600"/>
              </a:spcAft>
            </a:pPr>
            <a:r>
              <a:rPr lang="en-US" sz="4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we know that for those who love God </a:t>
            </a:r>
            <a:r>
              <a:rPr lang="en-US" sz="4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all things work together for good</a:t>
            </a:r>
            <a:r>
              <a:rPr lang="en-US" sz="4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those who are called according to his purpose.”   </a:t>
            </a:r>
          </a:p>
          <a:p>
            <a:pPr>
              <a:spcAft>
                <a:spcPts val="600"/>
              </a:spcAft>
            </a:pPr>
            <a:r>
              <a:rPr lang="en-US" sz="4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Romans 8:28</a:t>
            </a:r>
          </a:p>
        </p:txBody>
      </p:sp>
    </p:spTree>
    <p:custDataLst>
      <p:tags r:id="rId1"/>
    </p:custDataLst>
    <p:extLst>
      <p:ext uri="{BB962C8B-B14F-4D97-AF65-F5344CB8AC3E}">
        <p14:creationId xmlns:p14="http://schemas.microsoft.com/office/powerpoint/2010/main" val="7962209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244274412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a:t>
            </a:r>
            <a:r>
              <a:rPr lang="en-US" sz="3733" b="1" dirty="0" err="1">
                <a:solidFill>
                  <a:srgbClr val="FFFFFF"/>
                </a:solidFill>
                <a:latin typeface="Arial" charset="0"/>
                <a:ea typeface="ＭＳ Ｐゴシック" charset="0"/>
              </a:rPr>
              <a:t>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186400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7D02E-DECF-A7C3-D400-7E10319AEC99}"/>
            </a:ext>
          </a:extLst>
        </p:cNvPr>
        <p:cNvGrpSpPr/>
        <p:nvPr/>
      </p:nvGrpSpPr>
      <p:grpSpPr>
        <a:xfrm>
          <a:off x="0" y="0"/>
          <a:ext cx="0" cy="0"/>
          <a:chOff x="0" y="0"/>
          <a:chExt cx="0" cy="0"/>
        </a:xfrm>
      </p:grpSpPr>
      <p:pic>
        <p:nvPicPr>
          <p:cNvPr id="5" name="Picture 4" descr="An eagle flying over a valley&#10;&#10;AI-generated content may be incorrect.">
            <a:extLst>
              <a:ext uri="{FF2B5EF4-FFF2-40B4-BE49-F238E27FC236}">
                <a16:creationId xmlns:a16="http://schemas.microsoft.com/office/drawing/2014/main" id="{72E6E967-7BB6-D57E-32BF-54D9D38BB568}"/>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8E921D5-FF3C-730E-1C61-5CE10FA7E574}"/>
              </a:ext>
            </a:extLst>
          </p:cNvPr>
          <p:cNvSpPr txBox="1"/>
          <p:nvPr/>
        </p:nvSpPr>
        <p:spPr>
          <a:xfrm>
            <a:off x="872646" y="0"/>
            <a:ext cx="10446707"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Lies that Go Through Our Minds…</a:t>
            </a:r>
          </a:p>
        </p:txBody>
      </p:sp>
      <p:sp>
        <p:nvSpPr>
          <p:cNvPr id="7" name="TextBox 6">
            <a:extLst>
              <a:ext uri="{FF2B5EF4-FFF2-40B4-BE49-F238E27FC236}">
                <a16:creationId xmlns:a16="http://schemas.microsoft.com/office/drawing/2014/main" id="{1D58CCF6-7696-E1F8-F486-4F9FC7318001}"/>
              </a:ext>
            </a:extLst>
          </p:cNvPr>
          <p:cNvSpPr txBox="1"/>
          <p:nvPr/>
        </p:nvSpPr>
        <p:spPr>
          <a:xfrm>
            <a:off x="290445" y="1183623"/>
            <a:ext cx="11611108" cy="5324535"/>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If we believe that God is completely sovereign, and yet devastating circumstances </a:t>
            </a:r>
            <a:r>
              <a:rPr lang="en-US" sz="4000" b="1" dirty="0" err="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sourround</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us, what lies do we struggle with?</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may love others, but not me.”</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doesn’t love as well as I do because I would never do this to my loved ones!”</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must be mad at me.”</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must not be good enough for God to really love.”</a:t>
            </a:r>
          </a:p>
        </p:txBody>
      </p:sp>
      <p:sp>
        <p:nvSpPr>
          <p:cNvPr id="4" name="Rectangle: Rounded Corners 3">
            <a:extLst>
              <a:ext uri="{FF2B5EF4-FFF2-40B4-BE49-F238E27FC236}">
                <a16:creationId xmlns:a16="http://schemas.microsoft.com/office/drawing/2014/main" id="{9C59BEB6-AC19-C07F-653C-2A6ABEE5474D}"/>
              </a:ext>
            </a:extLst>
          </p:cNvPr>
          <p:cNvSpPr/>
          <p:nvPr/>
        </p:nvSpPr>
        <p:spPr>
          <a:xfrm>
            <a:off x="3444375" y="1041749"/>
            <a:ext cx="5303247" cy="194574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It’s often easier to believe in God’s sovereignty than in his love!</a:t>
            </a:r>
          </a:p>
        </p:txBody>
      </p:sp>
    </p:spTree>
    <p:custDataLst>
      <p:tags r:id="rId1"/>
    </p:custDataLst>
    <p:extLst>
      <p:ext uri="{BB962C8B-B14F-4D97-AF65-F5344CB8AC3E}">
        <p14:creationId xmlns:p14="http://schemas.microsoft.com/office/powerpoint/2010/main" val="17194372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06351-8889-2BFC-E601-936093DC0CD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16C21E0-849C-AC9F-043F-473533180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619" y="1289085"/>
            <a:ext cx="7358437" cy="4989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65C601-51CC-400F-1E75-A8FBFEFF6089}"/>
              </a:ext>
            </a:extLst>
          </p:cNvPr>
          <p:cNvSpPr txBox="1"/>
          <p:nvPr/>
        </p:nvSpPr>
        <p:spPr>
          <a:xfrm>
            <a:off x="1364104" y="3121223"/>
            <a:ext cx="2844238" cy="1938992"/>
          </a:xfrm>
          <a:prstGeom prst="rect">
            <a:avLst/>
          </a:prstGeom>
          <a:no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Trusting</a:t>
            </a:r>
          </a:p>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God’s Sovereignty</a:t>
            </a:r>
          </a:p>
        </p:txBody>
      </p:sp>
      <p:sp>
        <p:nvSpPr>
          <p:cNvPr id="5" name="TextBox 4">
            <a:extLst>
              <a:ext uri="{FF2B5EF4-FFF2-40B4-BE49-F238E27FC236}">
                <a16:creationId xmlns:a16="http://schemas.microsoft.com/office/drawing/2014/main" id="{A4F2056D-7B7A-0BF2-279B-43D494DA215A}"/>
              </a:ext>
            </a:extLst>
          </p:cNvPr>
          <p:cNvSpPr txBox="1"/>
          <p:nvPr/>
        </p:nvSpPr>
        <p:spPr>
          <a:xfrm>
            <a:off x="2786223" y="61565"/>
            <a:ext cx="6619554" cy="707886"/>
          </a:xfrm>
          <a:prstGeom prst="rect">
            <a:avLst/>
          </a:prstGeom>
          <a:noFill/>
          <a:ln w="63500">
            <a:noFill/>
          </a:ln>
        </p:spPr>
        <p:txBody>
          <a:bodyPr wrap="square" rtlCol="0">
            <a:spAutoFit/>
          </a:bodyPr>
          <a:lstStyle/>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Three Aspects of Trusting God</a:t>
            </a:r>
          </a:p>
        </p:txBody>
      </p:sp>
      <p:sp>
        <p:nvSpPr>
          <p:cNvPr id="4" name="TextBox 3">
            <a:extLst>
              <a:ext uri="{FF2B5EF4-FFF2-40B4-BE49-F238E27FC236}">
                <a16:creationId xmlns:a16="http://schemas.microsoft.com/office/drawing/2014/main" id="{B5CB730D-E14C-32F3-DF17-1F03D261EBA5}"/>
              </a:ext>
            </a:extLst>
          </p:cNvPr>
          <p:cNvSpPr txBox="1"/>
          <p:nvPr/>
        </p:nvSpPr>
        <p:spPr>
          <a:xfrm>
            <a:off x="4981040" y="4656217"/>
            <a:ext cx="2546281" cy="1323439"/>
          </a:xfrm>
          <a:prstGeom prst="rect">
            <a:avLst/>
          </a:prstGeom>
          <a:noFill/>
          <a:ln w="63500">
            <a:noFill/>
          </a:ln>
        </p:spPr>
        <p:txBody>
          <a:bodyPr wrap="square" rtlCol="0">
            <a:spAutoFit/>
          </a:bodyPr>
          <a:lstStyle/>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Trusting in </a:t>
            </a:r>
          </a:p>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a:t>
            </a:r>
          </a:p>
        </p:txBody>
      </p:sp>
      <p:sp>
        <p:nvSpPr>
          <p:cNvPr id="6" name="TextBox 5">
            <a:extLst>
              <a:ext uri="{FF2B5EF4-FFF2-40B4-BE49-F238E27FC236}">
                <a16:creationId xmlns:a16="http://schemas.microsoft.com/office/drawing/2014/main" id="{3F6ED27E-7C48-C3DD-AB80-62F2366614E1}"/>
              </a:ext>
            </a:extLst>
          </p:cNvPr>
          <p:cNvSpPr txBox="1"/>
          <p:nvPr/>
        </p:nvSpPr>
        <p:spPr>
          <a:xfrm>
            <a:off x="7354798" y="3025659"/>
            <a:ext cx="3238072" cy="1323439"/>
          </a:xfrm>
          <a:prstGeom prst="rect">
            <a:avLst/>
          </a:prstGeom>
          <a:noFill/>
          <a:ln w="63500">
            <a:noFill/>
          </a:ln>
        </p:spPr>
        <p:txBody>
          <a:bodyPr wrap="square" rtlCol="0">
            <a:spAutoFit/>
          </a:bodyPr>
          <a:lstStyle/>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Trusting in </a:t>
            </a:r>
          </a:p>
          <a:p>
            <a:pPr algn="ct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Wisdom</a:t>
            </a:r>
          </a:p>
        </p:txBody>
      </p:sp>
    </p:spTree>
    <p:custDataLst>
      <p:tags r:id="rId1"/>
    </p:custDataLst>
    <p:extLst>
      <p:ext uri="{BB962C8B-B14F-4D97-AF65-F5344CB8AC3E}">
        <p14:creationId xmlns:p14="http://schemas.microsoft.com/office/powerpoint/2010/main" val="4263052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6327C-4CB4-89F5-9601-80DC09EF48E5}"/>
            </a:ext>
          </a:extLst>
        </p:cNvPr>
        <p:cNvGrpSpPr/>
        <p:nvPr/>
      </p:nvGrpSpPr>
      <p:grpSpPr>
        <a:xfrm>
          <a:off x="0" y="0"/>
          <a:ext cx="0" cy="0"/>
          <a:chOff x="0" y="0"/>
          <a:chExt cx="0" cy="0"/>
        </a:xfrm>
      </p:grpSpPr>
      <p:pic>
        <p:nvPicPr>
          <p:cNvPr id="4" name="Picture 3" descr="A hand reaching out to the earth&#10;&#10;AI-generated content may be incorrect.">
            <a:extLst>
              <a:ext uri="{FF2B5EF4-FFF2-40B4-BE49-F238E27FC236}">
                <a16:creationId xmlns:a16="http://schemas.microsoft.com/office/drawing/2014/main" id="{43483423-E527-1B9D-35CF-B1BBB237BF05}"/>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96556C2-88E5-5D2F-6312-A48F3ECD9A01}"/>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Trusting in God’s Love</a:t>
            </a:r>
          </a:p>
        </p:txBody>
      </p:sp>
      <p:sp>
        <p:nvSpPr>
          <p:cNvPr id="5" name="TextBox 4">
            <a:extLst>
              <a:ext uri="{FF2B5EF4-FFF2-40B4-BE49-F238E27FC236}">
                <a16:creationId xmlns:a16="http://schemas.microsoft.com/office/drawing/2014/main" id="{962A9898-BA12-6676-602D-EF0AC002A1F6}"/>
              </a:ext>
            </a:extLst>
          </p:cNvPr>
          <p:cNvSpPr txBox="1"/>
          <p:nvPr/>
        </p:nvSpPr>
        <p:spPr>
          <a:xfrm>
            <a:off x="1570972" y="2799480"/>
            <a:ext cx="9050056" cy="2092881"/>
          </a:xfrm>
          <a:prstGeom prst="rect">
            <a:avLst/>
          </a:prstGeom>
          <a:solidFill>
            <a:schemeClr val="bg1">
              <a:alpha val="50000"/>
            </a:schemeClr>
          </a:solidFill>
          <a:ln w="63500">
            <a:noFill/>
          </a:ln>
        </p:spPr>
        <p:txBody>
          <a:bodyPr wrap="square" rtlCol="0">
            <a:spAutoFit/>
          </a:bodyPr>
          <a:lstStyle/>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Love in the Story of Jeremiah</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Describing God’s Love </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Applying the Truths About God’s Love</a:t>
            </a:r>
          </a:p>
        </p:txBody>
      </p:sp>
    </p:spTree>
    <p:custDataLst>
      <p:tags r:id="rId1"/>
    </p:custDataLst>
    <p:extLst>
      <p:ext uri="{BB962C8B-B14F-4D97-AF65-F5344CB8AC3E}">
        <p14:creationId xmlns:p14="http://schemas.microsoft.com/office/powerpoint/2010/main" val="2915669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5157-298F-BBC5-207B-8A8200229A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D07B7BA-C1B3-CAF1-6D6D-BD19F9898B8A}"/>
              </a:ext>
            </a:extLst>
          </p:cNvPr>
          <p:cNvPicPr>
            <a:picLocks noChangeAspect="1"/>
          </p:cNvPicPr>
          <p:nvPr/>
        </p:nvPicPr>
        <p:blipFill>
          <a:blip r:embed="rId4"/>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40285D5-4BC2-58F1-18DE-0FD716636143}"/>
              </a:ext>
            </a:extLst>
          </p:cNvPr>
          <p:cNvSpPr txBox="1"/>
          <p:nvPr/>
        </p:nvSpPr>
        <p:spPr>
          <a:xfrm>
            <a:off x="1057440" y="3921835"/>
            <a:ext cx="10077119" cy="2616101"/>
          </a:xfrm>
          <a:prstGeom prst="rect">
            <a:avLst/>
          </a:prstGeom>
          <a:solidFill>
            <a:schemeClr val="bg1">
              <a:alpha val="50000"/>
            </a:schemeClr>
          </a:solidFill>
        </p:spPr>
        <p:txBody>
          <a:bodyPr wrap="square" rtlCol="0">
            <a:spAutoFit/>
          </a:bodyPr>
          <a:lstStyle/>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“‘For I know the plans I have for you,’ says the </a:t>
            </a:r>
            <a:r>
              <a:rPr lang="en-US" sz="4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a:t>
            </a: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ORD</a:t>
            </a:r>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‘They are plans for good and not for disaster, to give you a future and a hope.’”</a:t>
            </a:r>
          </a:p>
          <a:p>
            <a:r>
              <a:rPr lang="en-US" sz="4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                                                  Jeremiah 29:11</a:t>
            </a:r>
          </a:p>
        </p:txBody>
      </p:sp>
      <p:sp>
        <p:nvSpPr>
          <p:cNvPr id="7" name="Rectangle: Rounded Corners 6">
            <a:extLst>
              <a:ext uri="{FF2B5EF4-FFF2-40B4-BE49-F238E27FC236}">
                <a16:creationId xmlns:a16="http://schemas.microsoft.com/office/drawing/2014/main" id="{7201155A-A503-3F33-C6D9-C99D8BDCB171}"/>
              </a:ext>
            </a:extLst>
          </p:cNvPr>
          <p:cNvSpPr/>
          <p:nvPr/>
        </p:nvSpPr>
        <p:spPr>
          <a:xfrm>
            <a:off x="5995791" y="1390390"/>
            <a:ext cx="5138767" cy="214982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loving promise!</a:t>
            </a:r>
          </a:p>
          <a:p>
            <a:pPr algn="ctr">
              <a:spcAft>
                <a:spcPts val="6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what is the context of this promise?</a:t>
            </a:r>
          </a:p>
        </p:txBody>
      </p:sp>
    </p:spTree>
    <p:custDataLst>
      <p:tags r:id="rId1"/>
    </p:custDataLst>
    <p:extLst>
      <p:ext uri="{BB962C8B-B14F-4D97-AF65-F5344CB8AC3E}">
        <p14:creationId xmlns:p14="http://schemas.microsoft.com/office/powerpoint/2010/main" val="2470098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3B214-0E24-47BF-2F74-65B906D37BAC}"/>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E271B18-3992-EB63-1D05-75D9DE15C9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132" b="5101"/>
          <a:stretch>
            <a:fillRect/>
          </a:stretch>
        </p:blipFill>
        <p:spPr bwMode="auto">
          <a:xfrm>
            <a:off x="-7177" y="-1"/>
            <a:ext cx="12199177" cy="68667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303A2A-153F-C2F2-7CF4-3342E0D1B171}"/>
              </a:ext>
            </a:extLst>
          </p:cNvPr>
          <p:cNvSpPr txBox="1"/>
          <p:nvPr/>
        </p:nvSpPr>
        <p:spPr>
          <a:xfrm>
            <a:off x="290445" y="1183623"/>
            <a:ext cx="11611108" cy="4447371"/>
          </a:xfrm>
          <a:prstGeom prst="rect">
            <a:avLst/>
          </a:prstGeom>
          <a:solidFill>
            <a:schemeClr val="bg1">
              <a:alpha val="50000"/>
            </a:schemeClr>
          </a:solidFill>
          <a:ln w="63500">
            <a:noFill/>
          </a:ln>
        </p:spPr>
        <p:txBody>
          <a:bodyPr wrap="square" rtlCol="0">
            <a:spAutoFit/>
          </a:bodyPr>
          <a:lstStyle/>
          <a:p>
            <a:pPr algn="ctr">
              <a:spcAft>
                <a:spcPts val="1800"/>
              </a:spcAft>
            </a:pPr>
            <a:r>
              <a:rPr lang="en-US" sz="3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Jeremiah experienced three conquests of Jerusalem!</a:t>
            </a:r>
          </a:p>
          <a:p>
            <a:pPr marL="571500" indent="-571500">
              <a:spcAft>
                <a:spcPts val="12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605 BC </a:t>
            </a:r>
          </a:p>
          <a:p>
            <a:pPr marL="571500" indent="-571500">
              <a:spcAft>
                <a:spcPts val="12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597 BC</a:t>
            </a:r>
          </a:p>
          <a:p>
            <a:pPr>
              <a:spcAft>
                <a:spcPts val="12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Jeremiah 29 written after 597 BC</a:t>
            </a:r>
          </a:p>
          <a:p>
            <a:pPr marL="571500" indent="-571500">
              <a:spcAft>
                <a:spcPts val="12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586 BC – Nebuchadnezzar conquered and  destroyed Jerusalem</a:t>
            </a:r>
          </a:p>
        </p:txBody>
      </p:sp>
      <p:grpSp>
        <p:nvGrpSpPr>
          <p:cNvPr id="6" name="Group 5">
            <a:extLst>
              <a:ext uri="{FF2B5EF4-FFF2-40B4-BE49-F238E27FC236}">
                <a16:creationId xmlns:a16="http://schemas.microsoft.com/office/drawing/2014/main" id="{72D2C5E6-90A5-51FD-CBFF-B796D77451A9}"/>
              </a:ext>
            </a:extLst>
          </p:cNvPr>
          <p:cNvGrpSpPr/>
          <p:nvPr/>
        </p:nvGrpSpPr>
        <p:grpSpPr>
          <a:xfrm>
            <a:off x="2480153" y="2066795"/>
            <a:ext cx="8993688" cy="1362205"/>
            <a:chOff x="2480153" y="2066795"/>
            <a:chExt cx="8993688" cy="1362205"/>
          </a:xfrm>
        </p:grpSpPr>
        <p:sp>
          <p:nvSpPr>
            <p:cNvPr id="4" name="TextBox 3">
              <a:extLst>
                <a:ext uri="{FF2B5EF4-FFF2-40B4-BE49-F238E27FC236}">
                  <a16:creationId xmlns:a16="http://schemas.microsoft.com/office/drawing/2014/main" id="{D6DA146F-0F73-2F31-2479-F52329873C3B}"/>
                </a:ext>
              </a:extLst>
            </p:cNvPr>
            <p:cNvSpPr txBox="1"/>
            <p:nvPr/>
          </p:nvSpPr>
          <p:spPr>
            <a:xfrm>
              <a:off x="3125959" y="2086177"/>
              <a:ext cx="8347882" cy="1323439"/>
            </a:xfrm>
            <a:prstGeom prst="rect">
              <a:avLst/>
            </a:prstGeom>
            <a:noFill/>
            <a:ln w="63500">
              <a:noFill/>
            </a:ln>
          </p:spPr>
          <p:txBody>
            <a:bodyPr wrap="square" rtlCol="0">
              <a:spAutoFit/>
            </a:bodyPr>
            <a:lstStyle/>
            <a:p>
              <a:pPr>
                <a:spcAft>
                  <a:spcPts val="18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Nebuchadnezzar conquered Jerusalem and took captives into exile</a:t>
              </a:r>
            </a:p>
          </p:txBody>
        </p:sp>
        <p:sp>
          <p:nvSpPr>
            <p:cNvPr id="5" name="Right Brace 4">
              <a:extLst>
                <a:ext uri="{FF2B5EF4-FFF2-40B4-BE49-F238E27FC236}">
                  <a16:creationId xmlns:a16="http://schemas.microsoft.com/office/drawing/2014/main" id="{C2E49D3F-42F5-0851-5620-C22C255B0E62}"/>
                </a:ext>
              </a:extLst>
            </p:cNvPr>
            <p:cNvSpPr/>
            <p:nvPr/>
          </p:nvSpPr>
          <p:spPr>
            <a:xfrm>
              <a:off x="2480153" y="2066795"/>
              <a:ext cx="475989" cy="1362205"/>
            </a:xfrm>
            <a:prstGeom prst="rightBrace">
              <a:avLst>
                <a:gd name="adj1" fmla="val 8333"/>
                <a:gd name="adj2" fmla="val 50920"/>
              </a:avLst>
            </a:pr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 name="TextBox 1">
            <a:extLst>
              <a:ext uri="{FF2B5EF4-FFF2-40B4-BE49-F238E27FC236}">
                <a16:creationId xmlns:a16="http://schemas.microsoft.com/office/drawing/2014/main" id="{060B5BFB-AA9D-0346-3390-F78F6E677417}"/>
              </a:ext>
            </a:extLst>
          </p:cNvPr>
          <p:cNvSpPr txBox="1"/>
          <p:nvPr/>
        </p:nvSpPr>
        <p:spPr>
          <a:xfrm>
            <a:off x="872646" y="0"/>
            <a:ext cx="10446707" cy="1015663"/>
          </a:xfrm>
          <a:prstGeom prst="rect">
            <a:avLst/>
          </a:prstGeom>
          <a:noFill/>
        </p:spPr>
        <p:txBody>
          <a:bodyPr wrap="square" rtlCol="0">
            <a:spAutoFit/>
          </a:bodyPr>
          <a:lstStyle/>
          <a:p>
            <a:pPr algn="ctr"/>
            <a:r>
              <a:rPr lang="en-US" sz="6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Context of Jeremiah 29:11</a:t>
            </a:r>
          </a:p>
        </p:txBody>
      </p:sp>
    </p:spTree>
    <p:custDataLst>
      <p:tags r:id="rId1"/>
    </p:custDataLst>
    <p:extLst>
      <p:ext uri="{BB962C8B-B14F-4D97-AF65-F5344CB8AC3E}">
        <p14:creationId xmlns:p14="http://schemas.microsoft.com/office/powerpoint/2010/main" val="1944565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par>
                          <p:cTn id="20" fill="hold">
                            <p:stCondLst>
                              <p:cond delay="0"/>
                            </p:stCondLst>
                            <p:childTnLst>
                              <p:par>
                                <p:cTn id="21" presetID="2" presetClass="entr" presetSubtype="2"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1+#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OUTPUT_FOLDER" val="[[&quot;w\uFFFDl\uFFFD{02D7091F-DD7B-4709-AD2E-55B0B554E76B}&quot;,&quot;C:\\Users\\dlbri\\OneDrive\\Documents\\AIC\\AIC Pastoring\\Messages\\Isaiah\\Chapters 58-66\\AV Files&quot;],[&quot;\uFFFD\/\bP{52F60523-431F-4090-BD6D-7A152C603D33}&quot;,&quot;C:\\Users\\dlbri\\OneDrive\\Documents\\AIC\\AIC Pastoring\\Messages\\Isaiah\\Chapters 40-48\\AV Files&quot;]]"/>
  <p:tag name="ISPRING_RESOURCE_FOLDER_TIP_DIALOG_SHOWN" val="1"/>
  <p:tag name="ISPRING_ULTRA_SCORM_SLIDE_COUNT" val="50"/>
  <p:tag name="ISPRING_SCREEN_RECS_UPDATED" val="C:\Users\dlbri\OneDrive\Documents\AIC\AIC Pastoring\Messages\Isaiah\Chapters 58-66\Isaiah 66_15-24\"/>
  <p:tag name="ISPRING_UUID" val="{99C388DC-CAFD-4D25-95DE-181F70AF24D6}"/>
  <p:tag name="ISPRING_RESOURCE_FOLDER" val="C:\Users\dlbri\OneDrive\Documents\AIC\AIC Pastoring\Messages\Isaiah\Chapters 58-66\Isaiah 66_15-24\"/>
  <p:tag name="ISPRING_PRESENTATION_PATH" val="C:\Users\dlbri\OneDrive\Documents\AIC\AIC Pastoring\Messages\Isaiah\Chapters 58-66\Isaiah 66_15-24.pptx"/>
  <p:tag name="ISPRING_PRESENTATION_INFO_2" val="&lt;?xml version=&quot;1.0&quot; encoding=&quot;UTF-8&quot; standalone=&quot;no&quot; ?&gt;&#10;&lt;presentation2&gt;&#10;&#10;  &lt;slides&gt;&#10;    &lt;slide id=&quot;{F56B4A5F-9AD1-414F-A96F-68A3CF479C6A}&quot; pptId=&quot;4520&quot;/&gt;&#10;    &lt;slide id=&quot;{BA544FCF-256A-42E1-82C6-9EFBB1B0951C}&quot; pptId=&quot;6264&quot;/&gt;&#10;    &lt;slide id=&quot;{689C3FA1-4FF4-4CBF-8020-F1CB29367CDD}&quot; pptId=&quot;6274&quot;/&gt;&#10;    &lt;slide id=&quot;{362BDB38-51A4-4C88-8F48-6577FC1FE77C}&quot; pptId=&quot;6276&quot;/&gt;&#10;    &lt;slide id=&quot;{E3CB09D9-E417-47E6-AED4-F9F3CD371F12}&quot; pptId=&quot;6275&quot;/&gt;&#10;    &lt;slide id=&quot;{55C5793B-95BB-4CBE-BDA3-B2D3FE42EB5B}&quot; pptId=&quot;6277&quot;/&gt;&#10;    &lt;slide id=&quot;{FA7BC358-023C-462A-8887-941F15A3453C}&quot; pptId=&quot;6278&quot;/&gt;&#10;    &lt;slide id=&quot;{3A36F987-4876-40E9-8211-AEDF46B4903A}&quot; pptId=&quot;6263&quot;/&gt;&#10;    &lt;slide id=&quot;{FA5C271B-5F2B-455A-BCB0-4077C03C7028}&quot; pptId=&quot;6221&quot;/&gt;&#10;    &lt;slide id=&quot;{2B24F347-6FAA-48FC-9A62-7710F2F439C9}&quot; pptId=&quot;6222&quot;/&gt;&#10;    &lt;slide id=&quot;{0C6D9892-8FD3-4940-B29A-F9BB2AFE06D4}&quot; pptId=&quot;6280&quot;/&gt;&#10;    &lt;slide id=&quot;{01D740A8-FF02-4CFC-A7CC-C563D7B2E6C6}&quot; pptId=&quot;6271&quot;/&gt;&#10;    &lt;slide id=&quot;{6753F5D0-ECC7-414B-9B21-C2B9F1778EBC}&quot; pptId=&quot;6282&quot;/&gt;&#10;    &lt;slide id=&quot;{6FBAC037-F699-47A1-BE34-297F3F7591C7}&quot; pptId=&quot;6323&quot;/&gt;&#10;    &lt;slide id=&quot;{831424FC-7BA5-4EB9-B631-5427EB9F8DDB}&quot; pptId=&quot;6281&quot;/&gt;&#10;    &lt;slide id=&quot;{03078EDF-3E5D-4739-93B3-36AAE6741112}&quot; pptId=&quot;6223&quot;/&gt;&#10;    &lt;slide id=&quot;{6A695921-B248-4EAB-94EA-82F762491FFF}&quot; pptId=&quot;6285&quot;/&gt;&#10;    &lt;slide id=&quot;{3720E538-D964-4DA4-AA4E-824AA95F5880}&quot; pptId=&quot;6284&quot;/&gt;&#10;    &lt;slide id=&quot;{FDBCDEE8-6837-43A2-89C3-A1091C552247}&quot; pptId=&quot;6286&quot;/&gt;&#10;    &lt;slide id=&quot;{E90C4D20-E9B2-4DCE-AACB-8F275D04D88D}&quot; pptId=&quot;6224&quot;/&gt;&#10;    &lt;slide id=&quot;{B7D9C4B9-0ADD-4FD0-A1AE-8A8D74222AD7}&quot; pptId=&quot;6287&quot;/&gt;&#10;    &lt;slide id=&quot;{D513C03D-0B45-4170-8C3D-9D04B40CE1AC}&quot; pptId=&quot;6288&quot;/&gt;&#10;    &lt;slide id=&quot;{060D76B9-94AA-41E7-848D-11B84535C7B2}&quot; pptId=&quot;6289&quot;/&gt;&#10;    &lt;slide id=&quot;{DC06CE19-2E64-4F22-8F8B-CF8EE8E3BCA2}&quot; pptId=&quot;6290&quot;/&gt;&#10;    &lt;slide id=&quot;{F302CFE9-8391-4A0A-A524-ED18E2FC7C20}&quot; pptId=&quot;6316&quot;/&gt;&#10;    &lt;slide id=&quot;{8B5CECC6-AD9B-4659-8AC7-C04B9FE930FE}&quot; pptId=&quot;6317&quot;/&gt;&#10;    &lt;slide id=&quot;{A3D5689D-A9FC-4358-8022-116D32AD8266}&quot; pptId=&quot;6319&quot;/&gt;&#10;    &lt;slide id=&quot;{3E76E194-B419-44B5-A0E6-98C0057ACA92}&quot; pptId=&quot;277&quot;/&gt;&#10;    &lt;slide id=&quot;{3A6D482C-0A53-40FC-A425-2C12EBA486BB}&quot; pptId=&quot;6322&quot;/&gt;&#10;    &lt;slide id=&quot;{7B9B8F10-BB7F-4F1A-8E07-1484D19B33DD}&quot; pptId=&quot;6225&quot;/&gt;&#10;    &lt;slide id=&quot;{4C4EFAC6-F128-4A0E-BFDA-8154633968CD}&quot; pptId=&quot;6297&quot;/&gt;&#10;    &lt;slide id=&quot;{8A410FBD-3144-4759-A007-7740E74E4C5B}&quot; pptId=&quot;6300&quot;/&gt;&#10;    &lt;slide id=&quot;{C8A2FFC5-8FE0-442F-A370-326774368C03}&quot; pptId=&quot;6301&quot;/&gt;&#10;    &lt;slide id=&quot;{76D1D313-B35E-415C-B564-1254BB3AAA52}&quot; pptId=&quot;6302&quot;/&gt;&#10;    &lt;slide id=&quot;{8312AE25-7988-4F84-9C2C-0E077B8E8C0F}&quot; pptId=&quot;6303&quot;/&gt;&#10;    &lt;slide id=&quot;{B372A94F-144B-4424-8B9C-83C25C495C8D}&quot; pptId=&quot;6226&quot;/&gt;&#10;    &lt;slide id=&quot;{A7E74B50-8381-424F-BD09-0E1F1B73EC34}&quot; pptId=&quot;6308&quot;/&gt;&#10;    &lt;slide id=&quot;{C85AD6FD-3B0E-4C92-9066-8EE69890A8D2}&quot; pptId=&quot;6272&quot;/&gt;&#10;    &lt;slide id=&quot;{B8398BE2-BAD6-4E52-924C-056886A6EEA6}&quot; pptId=&quot;6227&quot;/&gt;&#10;    &lt;slide id=&quot;{B210665E-90B4-4E89-AE66-8D9AEB444CBD}&quot; pptId=&quot;6228&quot;/&gt;&#10;    &lt;slide id=&quot;{FC71A3AD-80A3-4611-AB9B-A5234EA84060}&quot; pptId=&quot;6229&quot;/&gt;&#10;    &lt;slide id=&quot;{090611F3-AF25-42C5-9B30-B5E799BD3D8B}&quot; pptId=&quot;6311&quot;/&gt;&#10;    &lt;slide id=&quot;{A9708DFC-C4A3-4420-8ECC-207660E6C349}&quot; pptId=&quot;6309&quot;/&gt;&#10;    &lt;slide id=&quot;{868F31B7-6DAD-402F-9D81-6892732A9309}&quot; pptId=&quot;6193&quot;/&gt;&#10;    &lt;slide id=&quot;{D36FF1EA-F226-4B7B-8D36-B3861B5A3CDB}&quot; pptId=&quot;6305&quot;/&gt;&#10;    &lt;slide id=&quot;{1BE74C89-469E-48AF-B21B-660B7E99C122}&quot; pptId=&quot;6310&quot;/&gt;&#10;    &lt;slide id=&quot;{5757AD9C-7969-445A-B061-7D7B6CB94039}&quot; pptId=&quot;6273&quot;/&gt;&#10;    &lt;slide id=&quot;{F31934E0-955B-41C4-A485-1F70B24EEBE4}&quot; pptId=&quot;6312&quot;/&gt;&#10;    &lt;slide id=&quot;{B03065D4-6152-47C0-AB73-2663B29867D5}&quot; pptId=&quot;6313&quot;/&gt;&#10;    &lt;slide id=&quot;{6134E686-5593-4A35-94A8-A966C5E4E84C}&quot; pptId=&quot;6314&quot;/&gt;&#10;    &lt;slide id=&quot;{34293B2E-B1D9-457B-954E-9BBDED36D027}&quot; pptId=&quot;6279&quot;/&gt;&#10;  &lt;/slides&gt;&#10;&#10;  &lt;narration&gt;&#10;    &lt;audioTracks&gt;&#10;      &lt;audioTrack duration=&quot;2235505&quot; muted=&quot;false&quot; name=&quot;Isaiah 66_15-24 Edited Sound Board Audio&quot; resource=&quot;99b4930e&quot; slideId=&quot;{F56B4A5F-9AD1-414F-A96F-68A3CF479C6A}&quot; startTime=&quot;0&quot; stepIndex=&quot;0&quot; volume=&quot;1&quot;&gt;&#10;        &lt;audio channels=&quot;2&quot; format=&quot;fltp&quot; sampleRate=&quot;48000&quot;/&gt;&#10;      &lt;/audioTrack&gt;&#10;    &lt;/audioTracks&gt;&#10;    &lt;videoTracks/&gt;&#10;  &lt;/narration&gt;&#10;&#10;&lt;/presentation2&gt;&#10;"/>
  <p:tag name="ISPRING_ULTRA_SCORM_COURCE_TITLE" val="Isaiah 66_15-24 - They Shall See My Glory"/>
  <p:tag name="ISPRING_SCORM_ENDPOINT" val="&lt;endpoint&gt;&lt;enable&gt;0&lt;/enable&gt;&lt;lrs&gt;https://&lt;/lrs&gt;&lt;auth&gt;0&lt;/auth&gt;&lt;login&gt;&lt;/login&gt;&lt;password&gt;&lt;/password&gt;&lt;key&gt;&lt;/key&gt;&lt;name&gt;&lt;/name&gt;&lt;email&gt;&lt;/email&gt;&lt;/endpoint&gt;&#10;"/>
  <p:tag name="ISPRING_PRESENTATION_TITLE" val="Isaiah 66_15-24 - They Shall See My Glory"/>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485"/>
  <p:tag name="ISPRING_SLIDE_ID_2" val="{34293B2E-B1D9-457B-954E-9BBDED36D027}"/>
  <p:tag name="GENSWF_SLIDE_UID" val="{4003A39F-5CA5-4EB7-9F03-88FE2E91D3CF}:627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834"/>
  <p:tag name="ISPRING_SLIDE_ID_2" val="{BA544FCF-256A-42E1-82C6-9EFBB1B0951C}"/>
  <p:tag name="GENSWF_SLIDE_UID" val="{8922917D-728F-4F20-A3B6-C5E271A3F830}:6264"/>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32.790"/>
  <p:tag name="ISPRING_SLIDE_ID_2" val="{F56B4A5F-9AD1-414F-A96F-68A3CF479C6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28070</TotalTime>
  <Words>2537</Words>
  <Application>Microsoft Macintosh PowerPoint</Application>
  <PresentationFormat>Widescreen</PresentationFormat>
  <Paragraphs>273</Paragraphs>
  <Slides>45</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ＭＳ Ｐゴシック</vt:lpstr>
      <vt:lpstr>Arial</vt:lpstr>
      <vt:lpstr>Calibri</vt:lpstr>
      <vt:lpstr>Calisto MT</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 66_15-24 - They Shall See My Glory</dc:title>
  <dc:creator>Dan Bridges</dc:creator>
  <cp:lastModifiedBy>Rick Griffith</cp:lastModifiedBy>
  <cp:revision>21</cp:revision>
  <dcterms:created xsi:type="dcterms:W3CDTF">2023-11-07T11:17:49Z</dcterms:created>
  <dcterms:modified xsi:type="dcterms:W3CDTF">2026-01-25T11:47:38Z</dcterms:modified>
</cp:coreProperties>
</file>