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52.xml" ContentType="application/vnd.openxmlformats-officedocument.presentationml.notesSlide+xml"/>
  <Override PartName="/ppt/theme/themeOverride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4.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759" r:id="rId2"/>
    <p:sldMasterId id="2147483771" r:id="rId3"/>
    <p:sldMasterId id="2147483784" r:id="rId4"/>
    <p:sldMasterId id="2147483796" r:id="rId5"/>
    <p:sldMasterId id="2147483832" r:id="rId6"/>
    <p:sldMasterId id="2147483939" r:id="rId7"/>
    <p:sldMasterId id="2147483951" r:id="rId8"/>
    <p:sldMasterId id="2147483963" r:id="rId9"/>
    <p:sldMasterId id="2147483975" r:id="rId10"/>
    <p:sldMasterId id="2147483987" r:id="rId11"/>
    <p:sldMasterId id="2147484420" r:id="rId12"/>
    <p:sldMasterId id="2147484432" r:id="rId13"/>
    <p:sldMasterId id="2147485392" r:id="rId14"/>
    <p:sldMasterId id="2147485404" r:id="rId15"/>
    <p:sldMasterId id="2147485417" r:id="rId16"/>
  </p:sldMasterIdLst>
  <p:notesMasterIdLst>
    <p:notesMasterId r:id="rId90"/>
  </p:notesMasterIdLst>
  <p:sldIdLst>
    <p:sldId id="256" r:id="rId17"/>
    <p:sldId id="258" r:id="rId18"/>
    <p:sldId id="310" r:id="rId19"/>
    <p:sldId id="353" r:id="rId20"/>
    <p:sldId id="261" r:id="rId21"/>
    <p:sldId id="262" r:id="rId22"/>
    <p:sldId id="263" r:id="rId23"/>
    <p:sldId id="264" r:id="rId24"/>
    <p:sldId id="265" r:id="rId25"/>
    <p:sldId id="266" r:id="rId26"/>
    <p:sldId id="311" r:id="rId27"/>
    <p:sldId id="312" r:id="rId28"/>
    <p:sldId id="313" r:id="rId29"/>
    <p:sldId id="267" r:id="rId30"/>
    <p:sldId id="351" r:id="rId31"/>
    <p:sldId id="314" r:id="rId32"/>
    <p:sldId id="315" r:id="rId33"/>
    <p:sldId id="270" r:id="rId34"/>
    <p:sldId id="271" r:id="rId35"/>
    <p:sldId id="272" r:id="rId36"/>
    <p:sldId id="273" r:id="rId37"/>
    <p:sldId id="330" r:id="rId38"/>
    <p:sldId id="274" r:id="rId39"/>
    <p:sldId id="275" r:id="rId40"/>
    <p:sldId id="335" r:id="rId41"/>
    <p:sldId id="336" r:id="rId42"/>
    <p:sldId id="334" r:id="rId43"/>
    <p:sldId id="333" r:id="rId44"/>
    <p:sldId id="332" r:id="rId45"/>
    <p:sldId id="923" r:id="rId46"/>
    <p:sldId id="924" r:id="rId47"/>
    <p:sldId id="321" r:id="rId48"/>
    <p:sldId id="324" r:id="rId49"/>
    <p:sldId id="327" r:id="rId50"/>
    <p:sldId id="328" r:id="rId51"/>
    <p:sldId id="329" r:id="rId52"/>
    <p:sldId id="319" r:id="rId53"/>
    <p:sldId id="281" r:id="rId54"/>
    <p:sldId id="331" r:id="rId55"/>
    <p:sldId id="276" r:id="rId56"/>
    <p:sldId id="277" r:id="rId57"/>
    <p:sldId id="278" r:id="rId58"/>
    <p:sldId id="348" r:id="rId59"/>
    <p:sldId id="280" r:id="rId60"/>
    <p:sldId id="349" r:id="rId61"/>
    <p:sldId id="340" r:id="rId62"/>
    <p:sldId id="341" r:id="rId63"/>
    <p:sldId id="339" r:id="rId64"/>
    <p:sldId id="282" r:id="rId65"/>
    <p:sldId id="342" r:id="rId66"/>
    <p:sldId id="283" r:id="rId67"/>
    <p:sldId id="925" r:id="rId68"/>
    <p:sldId id="343" r:id="rId69"/>
    <p:sldId id="350" r:id="rId70"/>
    <p:sldId id="286" r:id="rId71"/>
    <p:sldId id="287" r:id="rId72"/>
    <p:sldId id="316" r:id="rId73"/>
    <p:sldId id="317" r:id="rId74"/>
    <p:sldId id="337" r:id="rId75"/>
    <p:sldId id="289" r:id="rId76"/>
    <p:sldId id="291" r:id="rId77"/>
    <p:sldId id="299" r:id="rId78"/>
    <p:sldId id="345" r:id="rId79"/>
    <p:sldId id="292" r:id="rId80"/>
    <p:sldId id="293" r:id="rId81"/>
    <p:sldId id="294" r:id="rId82"/>
    <p:sldId id="295" r:id="rId83"/>
    <p:sldId id="296" r:id="rId84"/>
    <p:sldId id="297" r:id="rId85"/>
    <p:sldId id="346" r:id="rId86"/>
    <p:sldId id="298" r:id="rId87"/>
    <p:sldId id="308" r:id="rId88"/>
    <p:sldId id="352"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333333"/>
    <a:srgbClr val="660066"/>
    <a:srgbClr val="00FF00"/>
    <a:srgbClr val="D60093"/>
    <a:srgbClr val="FF9900"/>
    <a:srgbClr val="FF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36"/>
    <p:restoredTop sz="81528"/>
  </p:normalViewPr>
  <p:slideViewPr>
    <p:cSldViewPr snapToObjects="1">
      <p:cViewPr varScale="1">
        <p:scale>
          <a:sx n="95" d="100"/>
          <a:sy n="95" d="100"/>
        </p:scale>
        <p:origin x="192" y="568"/>
      </p:cViewPr>
      <p:guideLst>
        <p:guide orient="horz" pos="2160"/>
        <p:guide pos="2880"/>
      </p:guideLst>
    </p:cSldViewPr>
  </p:slideViewPr>
  <p:outlineViewPr>
    <p:cViewPr>
      <p:scale>
        <a:sx n="33" d="100"/>
        <a:sy n="33" d="100"/>
      </p:scale>
      <p:origin x="0" y="6496"/>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3B54BE71-AD10-724C-B458-CB33C1C5D717}" type="slidenum">
              <a:rPr lang="en-US"/>
              <a:pPr>
                <a:defRPr/>
              </a:pPr>
              <a:t>‹#›</a:t>
            </a:fld>
            <a:endParaRPr lang="en-US"/>
          </a:p>
        </p:txBody>
      </p:sp>
    </p:spTree>
    <p:extLst>
      <p:ext uri="{BB962C8B-B14F-4D97-AF65-F5344CB8AC3E}">
        <p14:creationId xmlns:p14="http://schemas.microsoft.com/office/powerpoint/2010/main" val="18544802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847D73-1B7C-AB45-BBCA-67D8B00F940F}" type="slidenum">
              <a:rPr lang="en-US">
                <a:solidFill>
                  <a:prstClr val="black"/>
                </a:solidFill>
              </a:rPr>
              <a:pPr>
                <a:defRPr/>
              </a:pPr>
              <a:t>1</a:t>
            </a:fld>
            <a:endParaRPr lang="en-US">
              <a:solidFill>
                <a:prstClr val="black"/>
              </a:solidFill>
            </a:endParaRPr>
          </a:p>
        </p:txBody>
      </p:sp>
      <p:sp>
        <p:nvSpPr>
          <p:cNvPr id="263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9A9096-C604-3248-8A6D-6C1FFE9A1C88}" type="slidenum">
              <a:rPr lang="en-US">
                <a:solidFill>
                  <a:prstClr val="black"/>
                </a:solidFill>
              </a:rPr>
              <a:pPr>
                <a:defRPr/>
              </a:pPr>
              <a:t>10</a:t>
            </a:fld>
            <a:endParaRPr lang="en-US">
              <a:solidFill>
                <a:prstClr val="black"/>
              </a:solidFill>
            </a:endParaRPr>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Where to turn?</a:t>
            </a:r>
          </a:p>
          <a:p>
            <a:pPr>
              <a:defRPr/>
            </a:pPr>
            <a:r>
              <a:rPr lang="en-US" dirty="0">
                <a:latin typeface="Arial" panose="020B0604020202020204" pitchFamily="34" charset="0"/>
                <a:cs typeface="Arial" panose="020B0604020202020204" pitchFamily="34" charset="0"/>
              </a:rPr>
              <a:t>So the question came, “Who should Judah trust for security?”</a:t>
            </a:r>
          </a:p>
          <a:p>
            <a:pPr>
              <a:defRPr/>
            </a:pPr>
            <a:r>
              <a:rPr lang="en-US" dirty="0">
                <a:latin typeface="Arial" panose="020B0604020202020204" pitchFamily="34" charset="0"/>
                <a:cs typeface="Arial" panose="020B0604020202020204" pitchFamily="34" charset="0"/>
              </a:rPr>
              <a:t>• Should Judah look to Egypt and join the 12-nation alliance against Assyria?  </a:t>
            </a:r>
          </a:p>
          <a:p>
            <a:pPr>
              <a:defRPr/>
            </a:pPr>
            <a:r>
              <a:rPr lang="en-US" dirty="0">
                <a:latin typeface="Arial" panose="020B0604020202020204" pitchFamily="34" charset="0"/>
                <a:cs typeface="Arial" panose="020B0604020202020204" pitchFamily="34" charset="0"/>
              </a:rPr>
              <a:t>• Pharaoh was powerful, so should they kiss up to him?</a:t>
            </a:r>
          </a:p>
          <a:p>
            <a:pPr>
              <a:defRPr/>
            </a:pPr>
            <a:r>
              <a:rPr lang="en-US" dirty="0">
                <a:latin typeface="Arial" panose="020B0604020202020204" pitchFamily="34" charset="0"/>
                <a:cs typeface="Arial" panose="020B0604020202020204" pitchFamily="34" charset="0"/>
              </a:rPr>
              <a:t>Or should Judah look to Assyria to protect them from Syria and Israel?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81926C-DAA0-6449-B771-B33254426E78}" type="slidenum">
              <a:rPr lang="en-US">
                <a:solidFill>
                  <a:prstClr val="black"/>
                </a:solidFill>
              </a:rPr>
              <a:pPr>
                <a:defRPr/>
              </a:pPr>
              <a:t>11</a:t>
            </a:fld>
            <a:endParaRPr lang="en-US">
              <a:solidFill>
                <a:prstClr val="black"/>
              </a:solidFill>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Who should they rely upon?</a:t>
            </a:r>
          </a:p>
          <a:p>
            <a:pPr>
              <a:defRPr/>
            </a:pPr>
            <a:r>
              <a:rPr lang="en-US" dirty="0">
                <a:latin typeface="Arial" panose="020B0604020202020204" pitchFamily="34" charset="0"/>
                <a:cs typeface="Arial" panose="020B0604020202020204" pitchFamily="34" charset="0"/>
              </a:rPr>
              <a:t>Some suggested mediums (read 8:19).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E6120F-BDD1-BA42-9981-91C0FC849AEA}" type="slidenum">
              <a:rPr lang="en-US">
                <a:solidFill>
                  <a:prstClr val="black"/>
                </a:solidFill>
              </a:rPr>
              <a:pPr>
                <a:defRPr/>
              </a:pPr>
              <a:t>12</a:t>
            </a:fld>
            <a:endParaRPr lang="en-US">
              <a:solidFill>
                <a:prstClr val="black"/>
              </a:solidFill>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Other people in Isaiah’s day were looking to the dead for signs [read 8:19-22].  </a:t>
            </a:r>
          </a:p>
          <a:p>
            <a:pPr>
              <a:defRPr/>
            </a:pPr>
            <a:r>
              <a:rPr lang="en-US" dirty="0">
                <a:latin typeface="Arial" panose="020B0604020202020204" pitchFamily="34" charset="0"/>
                <a:cs typeface="Arial" panose="020B0604020202020204" pitchFamily="34" charset="0"/>
              </a:rPr>
              <a:t>But there’s no security in this!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548A52-D6A9-9442-A0A9-71E5DFE02B83}" type="slidenum">
              <a:rPr lang="en-US">
                <a:solidFill>
                  <a:prstClr val="black"/>
                </a:solidFill>
              </a:rPr>
              <a:pPr>
                <a:defRPr/>
              </a:pPr>
              <a:t>13</a:t>
            </a:fld>
            <a:endParaRPr lang="en-US">
              <a:solidFill>
                <a:prstClr val="black"/>
              </a:solidFill>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Rather, to know where to find security, Isaiah 9:1-5 says that…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726678-D657-9B49-B3CB-A342C7DA4CF9}" type="slidenum">
              <a:rPr lang="en-US">
                <a:solidFill>
                  <a:prstClr val="black"/>
                </a:solidFill>
              </a:rPr>
              <a:pPr>
                <a:defRPr/>
              </a:pPr>
              <a:t>14</a:t>
            </a:fld>
            <a:endParaRPr lang="en-US">
              <a:solidFill>
                <a:prstClr val="black"/>
              </a:solidFill>
            </a:endParaRPr>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a:defRPr/>
            </a:pP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[Don’t trust the usual sources of deliverance.]</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0AD16F-D1E7-334F-AEDA-998336359676}" type="slidenum">
              <a:rPr lang="en-US" sz="1200">
                <a:solidFill>
                  <a:srgbClr val="000000"/>
                </a:solidFill>
                <a:latin typeface="Calibri" charset="0"/>
              </a:rPr>
              <a:pPr eaLnBrk="1" hangingPunct="1"/>
              <a:t>15</a:t>
            </a:fld>
            <a:endParaRPr lang="en-US" sz="1200">
              <a:solidFill>
                <a:srgbClr val="000000"/>
              </a:solidFill>
              <a:latin typeface="Calibri" charset="0"/>
            </a:endParaRPr>
          </a:p>
        </p:txBody>
      </p:sp>
      <p:sp>
        <p:nvSpPr>
          <p:cNvPr id="76288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9A7E52-31CB-9946-A8A2-0EEFC958B8F7}" type="slidenum">
              <a:rPr lang="en-US">
                <a:solidFill>
                  <a:prstClr val="black"/>
                </a:solidFill>
              </a:rPr>
              <a:pPr>
                <a:defRPr/>
              </a:pPr>
              <a:t>16</a:t>
            </a:fld>
            <a:endParaRPr lang="en-US">
              <a:solidFill>
                <a:prstClr val="black"/>
              </a:solidFill>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Instead of the darkness and gloom of those trusting mediums in the previous verses [8:19-22], God promises light and joy in the humiliated Galilee (1-2).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DAF308-5494-2B4A-B7E9-25652B6090E0}" type="slidenum">
              <a:rPr lang="en-US">
                <a:solidFill>
                  <a:prstClr val="black"/>
                </a:solidFill>
              </a:rPr>
              <a:pPr>
                <a:defRPr/>
              </a:pPr>
              <a:t>17</a:t>
            </a:fld>
            <a:endParaRPr lang="en-US">
              <a:solidFill>
                <a:prstClr val="black"/>
              </a:solidFill>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b="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95AF32-9EBC-5B47-A442-BAF791640114}" type="slidenum">
              <a:rPr lang="en-US">
                <a:solidFill>
                  <a:prstClr val="black"/>
                </a:solidFill>
              </a:rPr>
              <a:pPr>
                <a:defRPr/>
              </a:pPr>
              <a:t>18</a:t>
            </a:fld>
            <a:endParaRPr lang="en-US">
              <a:solidFill>
                <a:prstClr val="black"/>
              </a:solidFill>
            </a:endParaRPr>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T</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he typical place Jews looked for deliverance certainly wasn’t </a:t>
            </a:r>
            <a:r>
              <a:rPr lang="en-US" sz="1200" b="0" u="sng" kern="1200" dirty="0">
                <a:solidFill>
                  <a:schemeClr val="tx1"/>
                </a:solidFill>
                <a:effectLst/>
                <a:latin typeface="Arial" panose="020B0604020202020204" pitchFamily="34" charset="0"/>
                <a:ea typeface="ＭＳ Ｐゴシック" charset="0"/>
                <a:cs typeface="Arial" panose="020B0604020202020204" pitchFamily="34" charset="0"/>
              </a:rPr>
              <a:t>Galilee</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b="0" kern="1200" dirty="0">
                <a:solidFill>
                  <a:schemeClr val="tx1"/>
                </a:solidFill>
                <a:effectLst/>
                <a:latin typeface="Arial" panose="020B0604020202020204" pitchFamily="34" charset="0"/>
                <a:ea typeface="ＭＳ Ｐゴシック" charset="0"/>
                <a:cs typeface="Arial" panose="020B0604020202020204" pitchFamily="34" charset="0"/>
              </a:rPr>
              <a:t>Isaiah says in verse 1 that this area of the Jewish tribes of Naphtali and Zebulun was humbled in the past—trampled by caravans and armies as it was on the main trade route.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A70114-F4D5-5443-AF6C-9C6CA342F8FC}" type="slidenum">
              <a:rPr lang="en-US">
                <a:solidFill>
                  <a:prstClr val="black"/>
                </a:solidFill>
              </a:rPr>
              <a:pPr>
                <a:defRPr/>
              </a:pPr>
              <a:t>19</a:t>
            </a:fld>
            <a:endParaRPr lang="en-US">
              <a:solidFill>
                <a:prstClr val="black"/>
              </a:solidFill>
            </a:endParaRPr>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What is the “way of the sea” (1b)?  This is the name of the main highway that connected Egypt and Assyria through Israel, mostly by the Mediterranean Sea.  Deliverance surely wouldn’t come from this pagan highway—would 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2B35DD-724C-3441-AC34-B0E7FE07E97C}" type="slidenum">
              <a:rPr lang="en-US">
                <a:solidFill>
                  <a:prstClr val="black"/>
                </a:solidFill>
              </a:rPr>
              <a:pPr>
                <a:defRPr/>
              </a:pPr>
              <a:t>2</a:t>
            </a:fld>
            <a:endParaRPr lang="en-US">
              <a:solidFill>
                <a:prstClr val="black"/>
              </a:solidFill>
            </a:endParaRPr>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How are you doing today?  (Has anybody asked you—</a:t>
            </a:r>
            <a:r>
              <a:rPr lang="en-US" sz="1200" i="1" dirty="0">
                <a:effectLst/>
                <a:latin typeface="Arial" panose="020B0604020202020204" pitchFamily="34" charset="0"/>
                <a:ea typeface="Times New Roman" panose="02020603050405020304" pitchFamily="18" charset="0"/>
              </a:rPr>
              <a:t>really </a:t>
            </a:r>
            <a:r>
              <a:rPr lang="en-US" sz="1200" dirty="0">
                <a:effectLst/>
                <a:latin typeface="Arial" panose="020B0604020202020204" pitchFamily="34" charset="0"/>
                <a:ea typeface="Times New Roman" panose="02020603050405020304" pitchFamily="18" charset="0"/>
              </a:rPr>
              <a:t>asked you?)</a:t>
            </a:r>
            <a:r>
              <a:rPr lang="en-SG" dirty="0">
                <a:effectLst/>
              </a:rPr>
              <a:t> </a:t>
            </a:r>
            <a:endParaRPr lang="en-US" dirty="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B9CE16-E9A4-FD45-B86C-787C93C7A137}" type="slidenum">
              <a:rPr lang="en-US">
                <a:solidFill>
                  <a:prstClr val="black"/>
                </a:solidFill>
              </a:rPr>
              <a:pPr>
                <a:defRPr/>
              </a:pPr>
              <a:t>20</a:t>
            </a:fld>
            <a:endParaRPr lang="en-US">
              <a:solidFill>
                <a:prstClr val="black"/>
              </a:solidFill>
            </a:endParaRPr>
          </a:p>
        </p:txBody>
      </p:sp>
      <p:sp>
        <p:nvSpPr>
          <p:cNvPr id="7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 T</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hey thought of security in terms of </a:t>
            </a:r>
            <a:r>
              <a:rPr lang="en-US" sz="1200" b="0" i="1" kern="1200" dirty="0">
                <a:solidFill>
                  <a:schemeClr val="tx1"/>
                </a:solidFill>
                <a:effectLst/>
                <a:latin typeface="Arial" panose="020B0604020202020204" pitchFamily="34" charset="0"/>
                <a:ea typeface="ＭＳ Ｐゴシック" charset="0"/>
                <a:cs typeface="Arial" panose="020B0604020202020204" pitchFamily="34" charset="0"/>
              </a:rPr>
              <a:t>fortress cities</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 like Jerusalem, Samaria, or the key city of Megiddo—but Galilee had no major fortresses!</a:t>
            </a:r>
            <a:endParaRPr lang="en-SG" sz="1200" b="0" kern="1200" dirty="0">
              <a:solidFill>
                <a:schemeClr val="tx1"/>
              </a:solidFill>
              <a:effectLst/>
              <a:latin typeface="Arial" panose="020B0604020202020204" pitchFamily="34" charset="0"/>
              <a:ea typeface="ＭＳ Ｐゴシック" charset="0"/>
              <a:cs typeface="Arial" panose="020B0604020202020204" pitchFamily="34" charset="0"/>
            </a:endParaRPr>
          </a:p>
          <a:p>
            <a:pPr>
              <a:defRPr/>
            </a:pPr>
            <a:r>
              <a:rPr lang="en-US" b="0" dirty="0">
                <a:latin typeface="Arial" panose="020B0604020202020204" pitchFamily="34" charset="0"/>
                <a:cs typeface="Arial" panose="020B0604020202020204" pitchFamily="34" charset="0"/>
              </a:rPr>
              <a:t>• Galilee was the Gentile area of Israel.  And of all places, one would never expect to find the Messiah in Nazareth—Nazareth was the headquarters of the Roman garrison in the days of Jesus!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Jews were looking </a:t>
            </a:r>
            <a:r>
              <a:rPr lang="en-US" sz="1200" b="0" i="1" kern="1200" dirty="0">
                <a:solidFill>
                  <a:schemeClr val="tx1"/>
                </a:solidFill>
                <a:effectLst/>
                <a:latin typeface="Arial" panose="020B0604020202020204" pitchFamily="34" charset="0"/>
                <a:ea typeface="ＭＳ Ｐゴシック" charset="0"/>
                <a:cs typeface="Arial" panose="020B0604020202020204" pitchFamily="34" charset="0"/>
              </a:rPr>
              <a:t>anywhere</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 for security but Galilee!  In similar manner, if Singapore (KL) was attacked it would be unlikely to look for deliverance in Geylang (Phuket)!</a:t>
            </a:r>
            <a:endParaRPr lang="en-SG" sz="1200" b="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6D9061-7C22-9C40-B221-2E108BEA3C2B}" type="slidenum">
              <a:rPr lang="en-US">
                <a:solidFill>
                  <a:prstClr val="black"/>
                </a:solidFill>
              </a:rPr>
              <a:pPr>
                <a:defRPr/>
              </a:pPr>
              <a:t>21</a:t>
            </a:fld>
            <a:endParaRPr lang="en-US">
              <a:solidFill>
                <a:prstClr val="black"/>
              </a:solidFill>
            </a:endParaRPr>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Yet God’s deliverance in Galilee will result in wonderful blessings (3-5).</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First, the nation will become larger (3a).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42082C-0F56-FD4A-8BB1-4788698D8649}" type="slidenum">
              <a:rPr lang="en-US">
                <a:solidFill>
                  <a:prstClr val="black"/>
                </a:solidFill>
              </a:rPr>
              <a:pPr>
                <a:defRPr/>
              </a:pPr>
              <a:t>22</a:t>
            </a:fld>
            <a:endParaRPr lang="en-US">
              <a:solidFill>
                <a:prstClr val="black"/>
              </a:solidFill>
            </a:endParaRPr>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Typically we think that we must go to Heaven for real blessing.  However…</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199799-B765-D142-AB60-0D13B39A0BC3}" type="slidenum">
              <a:rPr lang="en-US">
                <a:solidFill>
                  <a:prstClr val="black"/>
                </a:solidFill>
              </a:rPr>
              <a:pPr>
                <a:defRPr/>
              </a:pPr>
              <a:t>23</a:t>
            </a:fld>
            <a:endParaRPr lang="en-US">
              <a:solidFill>
                <a:prstClr val="black"/>
              </a:solidFill>
            </a:endParaRPr>
          </a:p>
        </p:txBody>
      </p:sp>
      <p:sp>
        <p:nvSpPr>
          <p:cNvPr id="38502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8502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This </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is an earthly scene.  Ezekiel 47–48 give the future borders of Israel more clearly in fulfillment of this text.</a:t>
            </a:r>
            <a:endParaRPr lang="en-SG" sz="1200" b="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F9898A-78BB-F84D-B824-DC173C3FEFE9}" type="slidenum">
              <a:rPr lang="en-US">
                <a:solidFill>
                  <a:prstClr val="black"/>
                </a:solidFill>
              </a:rPr>
              <a:pPr>
                <a:defRPr/>
              </a:pPr>
              <a:t>24</a:t>
            </a:fld>
            <a:endParaRPr lang="en-US">
              <a:solidFill>
                <a:prstClr val="black"/>
              </a:solidFill>
            </a:endParaRPr>
          </a:p>
        </p:txBody>
      </p:sp>
      <p:sp>
        <p:nvSpPr>
          <p:cNvPr id="387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7075"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Jews will be filled with joy…</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BF8F6B-6818-5249-8324-D429E1A70A6F}" type="slidenum">
              <a:rPr lang="en-US">
                <a:solidFill>
                  <a:prstClr val="black"/>
                </a:solidFill>
              </a:rPr>
              <a:pPr>
                <a:defRPr/>
              </a:pPr>
              <a:t>25</a:t>
            </a:fld>
            <a:endParaRPr lang="en-US">
              <a:solidFill>
                <a:prstClr val="black"/>
              </a:solidFill>
            </a:endParaRPr>
          </a:p>
        </p:txBody>
      </p:sp>
      <p:sp>
        <p:nvSpPr>
          <p:cNvPr id="20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p:txBody>
          <a:bodyPr/>
          <a:lstStyle/>
          <a:p>
            <a:pPr>
              <a:defRPr/>
            </a:pPr>
            <a:r>
              <a:rPr lang="en-US" dirty="0">
                <a:cs typeface="+mn-cs"/>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like the fun of enjoying the harvest of the crop—like us getting our paycheck! </a:t>
            </a:r>
            <a:endParaRPr lang="en-US" dirty="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7E3CE8-0015-FB4E-8849-81380A51F648}" type="slidenum">
              <a:rPr lang="en-US">
                <a:solidFill>
                  <a:prstClr val="black"/>
                </a:solidFill>
              </a:rPr>
              <a:pPr>
                <a:defRPr/>
              </a:pPr>
              <a:t>26</a:t>
            </a:fld>
            <a:endParaRPr lang="en-US">
              <a:solidFill>
                <a:prstClr val="black"/>
              </a:solidFill>
            </a:endParaRPr>
          </a:p>
        </p:txBody>
      </p:sp>
      <p:sp>
        <p:nvSpPr>
          <p:cNvPr id="20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…or like dividing plunder after battle (</a:t>
            </a:r>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3b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t>
            </a:r>
            <a:r>
              <a:rPr lang="en-SG" dirty="0">
                <a:effectLst/>
                <a:latin typeface="Arial" panose="020B0604020202020204" pitchFamily="34" charset="0"/>
                <a:cs typeface="Arial" panose="020B0604020202020204" pitchFamily="34" charset="0"/>
              </a:rPr>
              <a:t> </a:t>
            </a:r>
            <a:endParaRPr lang="en-US" dirty="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6FAABD-709C-E141-9222-680B626EC017}" type="slidenum">
              <a:rPr lang="en-US">
                <a:solidFill>
                  <a:prstClr val="black"/>
                </a:solidFill>
              </a:rPr>
              <a:pPr>
                <a:defRPr/>
              </a:pPr>
              <a:t>27</a:t>
            </a:fld>
            <a:endParaRPr lang="en-US">
              <a:solidFill>
                <a:prstClr val="black"/>
              </a:solidFill>
            </a:endParaRPr>
          </a:p>
        </p:txBody>
      </p:sp>
      <p:sp>
        <p:nvSpPr>
          <p:cNvPr id="387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707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Other nations will no longer oppress Israel (4)</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48AF8F-749A-B946-8E1F-4D318E849B9A}" type="slidenum">
              <a:rPr lang="en-US">
                <a:solidFill>
                  <a:prstClr val="black"/>
                </a:solidFill>
              </a:rPr>
              <a:pPr>
                <a:defRPr/>
              </a:pPr>
              <a:t>28</a:t>
            </a:fld>
            <a:endParaRPr lang="en-US">
              <a:solidFill>
                <a:prstClr val="black"/>
              </a:solidFill>
            </a:endParaRPr>
          </a:p>
        </p:txBody>
      </p:sp>
      <p:sp>
        <p:nvSpPr>
          <p:cNvPr id="20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Other nations will no longer oppress Israel (</a:t>
            </a:r>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4</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pPr>
              <a:defRPr/>
            </a:pPr>
            <a:r>
              <a:rPr lang="en-US" dirty="0">
                <a:latin typeface="Arial" panose="020B0604020202020204" pitchFamily="34" charset="0"/>
                <a:cs typeface="Arial" panose="020B0604020202020204" pitchFamily="34" charset="0"/>
              </a:rPr>
              <a:t>Israel was enslaved in Egypt…</a:t>
            </a:r>
          </a:p>
          <a:p>
            <a:pPr>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EEA865-8128-4141-8F24-C0D2B86E85EF}" type="slidenum">
              <a:rPr lang="en-US">
                <a:solidFill>
                  <a:prstClr val="black"/>
                </a:solidFill>
              </a:rPr>
              <a:pPr>
                <a:defRPr/>
              </a:pPr>
              <a:t>29</a:t>
            </a:fld>
            <a:endParaRPr lang="en-US">
              <a:solidFill>
                <a:prstClr val="black"/>
              </a:solidFill>
            </a:endParaRPr>
          </a:p>
        </p:txBody>
      </p:sp>
      <p:sp>
        <p:nvSpPr>
          <p:cNvPr id="20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But then they will be delivered like Gideon defeated the mighty Midianites!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16D422-8E94-984C-BEF9-9B477CCE564C}" type="slidenum">
              <a:rPr lang="en-US">
                <a:solidFill>
                  <a:prstClr val="black"/>
                </a:solidFill>
              </a:rPr>
              <a:pPr>
                <a:defRPr/>
              </a:pPr>
              <a:t>3</a:t>
            </a:fld>
            <a:endParaRPr lang="en-US">
              <a:solidFill>
                <a:prstClr val="black"/>
              </a:solidFill>
            </a:endParaRPr>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It’s Christmas time so everyone is supposed to be upbeat and say, “Blessed Christmas to you” or at least “Merry Christmas.”</a:t>
            </a:r>
          </a:p>
          <a:p>
            <a:pPr>
              <a:defRPr/>
            </a:pPr>
            <a:r>
              <a:rPr lang="en-US" dirty="0">
                <a:latin typeface="Arial" panose="020B0604020202020204" pitchFamily="34" charset="0"/>
                <a:cs typeface="Arial" panose="020B0604020202020204" pitchFamily="34" charset="0"/>
              </a:rPr>
              <a:t>But we all know full well that this time is one of the busiest times of the year—and maybe we’re not so merry after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565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79565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5C01547-C5B3-C542-8184-9A52EE01F98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56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7061E80-F188-4445-9ED1-B9A0BDDA46D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956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565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769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79769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2B6F26B-E58A-6C44-B983-0F8D2B503DC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77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D839FA3-4768-5548-B3B0-35B61C92F11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977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9770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A </a:t>
            </a:r>
            <a:r>
              <a:rPr lang="en-US" sz="1800" b="0" dirty="0">
                <a:effectLst/>
                <a:latin typeface="Arial" panose="020B0604020202020204" pitchFamily="34" charset="0"/>
              </a:rPr>
              <a:t>little boy will lead a lion!</a:t>
            </a:r>
            <a:endParaRPr lang="en-US" sz="1800" b="0" dirty="0">
              <a:effectLst/>
              <a:latin typeface="Times" pitchFamily="2" charset="0"/>
            </a:endParaRPr>
          </a:p>
          <a:p>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0354" name="Rectangle 3"/>
          <p:cNvSpPr>
            <a:spLocks noGrp="1" noChangeArrowheads="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r>
              <a:rPr lang="en-GB" sz="1200">
                <a:solidFill>
                  <a:srgbClr val="000000"/>
                </a:solidFill>
                <a:latin typeface="Calibri" charset="0"/>
              </a:rPr>
              <a:t>10/06/10</a:t>
            </a:r>
          </a:p>
        </p:txBody>
      </p:sp>
      <p:sp>
        <p:nvSpPr>
          <p:cNvPr id="74035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fld id="{E12EB9FE-122D-8B4E-8AB2-D432255954EC}" type="slidenum">
              <a:rPr lang="en-GB" sz="1200" smtClean="0">
                <a:solidFill>
                  <a:srgbClr val="000000"/>
                </a:solidFill>
                <a:latin typeface="Calibri" charset="0"/>
              </a:rPr>
              <a:pPr eaLnBrk="1" hangingPunct="1">
                <a:defRPr/>
              </a:pPr>
              <a:t>32</a:t>
            </a:fld>
            <a:endParaRPr lang="en-GB" sz="1200">
              <a:solidFill>
                <a:srgbClr val="000000"/>
              </a:solidFill>
              <a:latin typeface="Calibri" charset="0"/>
            </a:endParaRPr>
          </a:p>
        </p:txBody>
      </p:sp>
      <p:sp>
        <p:nvSpPr>
          <p:cNvPr id="226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36CE1184-1794-8241-BDA3-A502C5EDA7A1}" type="slidenum">
              <a:rPr lang="en-GB" sz="1200">
                <a:solidFill>
                  <a:srgbClr val="000000"/>
                </a:solidFill>
                <a:latin typeface="Calibri" charset="0"/>
              </a:rPr>
              <a:pPr algn="r" eaLnBrk="1" hangingPunct="1">
                <a:buClr>
                  <a:srgbClr val="000000"/>
                </a:buClr>
                <a:buSzPct val="100000"/>
                <a:buFont typeface="Calibri" charset="0"/>
                <a:buNone/>
              </a:pPr>
              <a:t>32</a:t>
            </a:fld>
            <a:endParaRPr lang="en-GB" sz="1200">
              <a:solidFill>
                <a:srgbClr val="000000"/>
              </a:solidFill>
              <a:latin typeface="Calibri" charset="0"/>
            </a:endParaRPr>
          </a:p>
        </p:txBody>
      </p:sp>
      <p:sp>
        <p:nvSpPr>
          <p:cNvPr id="226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74035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pPr>
              <a:defRPr/>
            </a:pPr>
            <a:r>
              <a:rPr lang="en-US" dirty="0">
                <a:latin typeface="Arial" panose="020B0604020202020204" pitchFamily="34" charset="0"/>
                <a:cs typeface="Arial" panose="020B0604020202020204" pitchFamily="34" charset="0"/>
              </a:rPr>
              <a:t>Even lions will be tamed!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6498" name="Rectangle 3"/>
          <p:cNvSpPr>
            <a:spLocks noGrp="1" noChangeArrowheads="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r>
              <a:rPr lang="en-GB" sz="1200">
                <a:solidFill>
                  <a:srgbClr val="000000"/>
                </a:solidFill>
                <a:latin typeface="Calibri" charset="0"/>
              </a:rPr>
              <a:t>10/06/10</a:t>
            </a:r>
          </a:p>
        </p:txBody>
      </p:sp>
      <p:sp>
        <p:nvSpPr>
          <p:cNvPr id="74649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fld id="{25C7FECB-80DD-054F-848C-AC1B56D783DD}" type="slidenum">
              <a:rPr lang="en-GB" sz="1200" smtClean="0">
                <a:solidFill>
                  <a:srgbClr val="000000"/>
                </a:solidFill>
                <a:latin typeface="Calibri" charset="0"/>
              </a:rPr>
              <a:pPr eaLnBrk="1" hangingPunct="1">
                <a:defRPr/>
              </a:pPr>
              <a:t>33</a:t>
            </a:fld>
            <a:endParaRPr lang="en-GB" sz="1200">
              <a:solidFill>
                <a:srgbClr val="000000"/>
              </a:solidFill>
              <a:latin typeface="Calibri" charset="0"/>
            </a:endParaRPr>
          </a:p>
        </p:txBody>
      </p:sp>
      <p:sp>
        <p:nvSpPr>
          <p:cNvPr id="230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E345570E-6403-3249-BA47-DB20AE5FF172}" type="slidenum">
              <a:rPr lang="en-GB" sz="1200">
                <a:solidFill>
                  <a:srgbClr val="000000"/>
                </a:solidFill>
                <a:latin typeface="Calibri" charset="0"/>
              </a:rPr>
              <a:pPr algn="r" eaLnBrk="1" hangingPunct="1">
                <a:buClr>
                  <a:srgbClr val="000000"/>
                </a:buClr>
                <a:buSzPct val="100000"/>
                <a:buFont typeface="Calibri" charset="0"/>
                <a:buNone/>
              </a:pPr>
              <a:t>33</a:t>
            </a:fld>
            <a:endParaRPr lang="en-GB" sz="1200">
              <a:solidFill>
                <a:srgbClr val="000000"/>
              </a:solidFill>
              <a:latin typeface="Calibri" charset="0"/>
            </a:endParaRPr>
          </a:p>
        </p:txBody>
      </p:sp>
      <p:sp>
        <p:nvSpPr>
          <p:cNvPr id="230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7465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Isaiah 65:20 says people over 100 will still be young!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2642" name="Rectangle 3"/>
          <p:cNvSpPr>
            <a:spLocks noGrp="1" noChangeArrowheads="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r>
              <a:rPr lang="en-GB" sz="1200">
                <a:solidFill>
                  <a:srgbClr val="000000"/>
                </a:solidFill>
                <a:latin typeface="Calibri" charset="0"/>
              </a:rPr>
              <a:t>10/06/10</a:t>
            </a:r>
          </a:p>
        </p:txBody>
      </p:sp>
      <p:sp>
        <p:nvSpPr>
          <p:cNvPr id="75264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fld id="{98A10010-EF36-2649-9B6A-B0282041551F}" type="slidenum">
              <a:rPr lang="en-GB" sz="1200" smtClean="0">
                <a:solidFill>
                  <a:srgbClr val="000000"/>
                </a:solidFill>
                <a:latin typeface="Calibri" charset="0"/>
              </a:rPr>
              <a:pPr eaLnBrk="1" hangingPunct="1">
                <a:defRPr/>
              </a:pPr>
              <a:t>34</a:t>
            </a:fld>
            <a:endParaRPr lang="en-GB" sz="1200">
              <a:solidFill>
                <a:srgbClr val="000000"/>
              </a:solidFill>
              <a:latin typeface="Calibri" charset="0"/>
            </a:endParaRPr>
          </a:p>
        </p:txBody>
      </p:sp>
      <p:sp>
        <p:nvSpPr>
          <p:cNvPr id="2324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0EA4C84A-6B03-F24F-BF78-D7F5EC19A17C}" type="slidenum">
              <a:rPr lang="en-GB" sz="1200">
                <a:solidFill>
                  <a:srgbClr val="000000"/>
                </a:solidFill>
                <a:latin typeface="Calibri" charset="0"/>
              </a:rPr>
              <a:pPr algn="r" eaLnBrk="1" hangingPunct="1">
                <a:buClr>
                  <a:srgbClr val="000000"/>
                </a:buClr>
                <a:buSzPct val="100000"/>
                <a:buFont typeface="Calibri" charset="0"/>
                <a:buNone/>
              </a:pPr>
              <a:t>34</a:t>
            </a:fld>
            <a:endParaRPr lang="en-GB" sz="1200">
              <a:solidFill>
                <a:srgbClr val="000000"/>
              </a:solidFill>
              <a:latin typeface="Calibri" charset="0"/>
            </a:endParaRPr>
          </a:p>
        </p:txBody>
      </p:sp>
      <p:sp>
        <p:nvSpPr>
          <p:cNvPr id="2324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75264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Isaiah 2 notes God’s law coming out of Zion, or Jerusalem.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4690" name="Rectangle 3"/>
          <p:cNvSpPr>
            <a:spLocks noGrp="1" noChangeArrowheads="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r>
              <a:rPr lang="en-GB" sz="1200">
                <a:solidFill>
                  <a:srgbClr val="000000"/>
                </a:solidFill>
                <a:latin typeface="Calibri" charset="0"/>
              </a:rPr>
              <a:t>10/06/10</a:t>
            </a:r>
          </a:p>
        </p:txBody>
      </p:sp>
      <p:sp>
        <p:nvSpPr>
          <p:cNvPr id="75469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fld id="{FDED8A7C-70FC-8F40-A1B9-216CD570AC73}" type="slidenum">
              <a:rPr lang="en-GB" sz="1200" smtClean="0">
                <a:solidFill>
                  <a:srgbClr val="000000"/>
                </a:solidFill>
                <a:latin typeface="Calibri" charset="0"/>
              </a:rPr>
              <a:pPr eaLnBrk="1" hangingPunct="1">
                <a:defRPr/>
              </a:pPr>
              <a:t>35</a:t>
            </a:fld>
            <a:endParaRPr lang="en-GB" sz="1200">
              <a:solidFill>
                <a:srgbClr val="000000"/>
              </a:solidFill>
              <a:latin typeface="Calibri" charset="0"/>
            </a:endParaRPr>
          </a:p>
        </p:txBody>
      </p:sp>
      <p:sp>
        <p:nvSpPr>
          <p:cNvPr id="2345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69287A5B-DE2A-0A4F-917C-A956B9A2FB77}" type="slidenum">
              <a:rPr lang="en-GB" sz="1200">
                <a:solidFill>
                  <a:srgbClr val="000000"/>
                </a:solidFill>
                <a:latin typeface="Calibri" charset="0"/>
              </a:rPr>
              <a:pPr algn="r" eaLnBrk="1" hangingPunct="1">
                <a:buClr>
                  <a:srgbClr val="000000"/>
                </a:buClr>
                <a:buSzPct val="100000"/>
                <a:buFont typeface="Calibri" charset="0"/>
                <a:buNone/>
              </a:pPr>
              <a:t>35</a:t>
            </a:fld>
            <a:endParaRPr lang="en-GB" sz="1200">
              <a:solidFill>
                <a:srgbClr val="000000"/>
              </a:solidFill>
              <a:latin typeface="Calibri" charset="0"/>
            </a:endParaRPr>
          </a:p>
        </p:txBody>
      </p:sp>
      <p:sp>
        <p:nvSpPr>
          <p:cNvPr id="2345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754694"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Rebuilding of the earth will bring…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6738" name="Rectangle 3"/>
          <p:cNvSpPr>
            <a:spLocks noGrp="1" noChangeArrowheads="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r>
              <a:rPr lang="en-GB" sz="1200">
                <a:solidFill>
                  <a:srgbClr val="000000"/>
                </a:solidFill>
                <a:latin typeface="Calibri" charset="0"/>
              </a:rPr>
              <a:t>10/06/10</a:t>
            </a:r>
          </a:p>
        </p:txBody>
      </p:sp>
      <p:sp>
        <p:nvSpPr>
          <p:cNvPr id="75673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fld id="{41422806-F3F1-A64D-B796-CDFAF792B1A5}" type="slidenum">
              <a:rPr lang="en-GB" sz="1200" smtClean="0">
                <a:solidFill>
                  <a:srgbClr val="000000"/>
                </a:solidFill>
                <a:latin typeface="Calibri" charset="0"/>
              </a:rPr>
              <a:pPr eaLnBrk="1" hangingPunct="1">
                <a:defRPr/>
              </a:pPr>
              <a:t>36</a:t>
            </a:fld>
            <a:endParaRPr lang="en-GB" sz="1200">
              <a:solidFill>
                <a:srgbClr val="000000"/>
              </a:solidFill>
              <a:latin typeface="Calibri" charset="0"/>
            </a:endParaRPr>
          </a:p>
        </p:txBody>
      </p:sp>
      <p:sp>
        <p:nvSpPr>
          <p:cNvPr id="2365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7A42C31D-5BCB-E543-B2FB-B061D43C02F2}" type="slidenum">
              <a:rPr lang="en-GB" sz="1200">
                <a:solidFill>
                  <a:srgbClr val="000000"/>
                </a:solidFill>
                <a:latin typeface="Calibri" charset="0"/>
              </a:rPr>
              <a:pPr algn="r" eaLnBrk="1" hangingPunct="1">
                <a:buClr>
                  <a:srgbClr val="000000"/>
                </a:buClr>
                <a:buSzPct val="100000"/>
                <a:buFont typeface="Calibri" charset="0"/>
                <a:buNone/>
              </a:pPr>
              <a:t>36</a:t>
            </a:fld>
            <a:endParaRPr lang="en-GB" sz="1200">
              <a:solidFill>
                <a:srgbClr val="000000"/>
              </a:solidFill>
              <a:latin typeface="Calibri" charset="0"/>
            </a:endParaRPr>
          </a:p>
        </p:txBody>
      </p:sp>
      <p:sp>
        <p:nvSpPr>
          <p:cNvPr id="2365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75674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pPr>
              <a:defRPr/>
            </a:pPr>
            <a:r>
              <a:rPr lang="en-US" dirty="0">
                <a:latin typeface="Arial" panose="020B0604020202020204" pitchFamily="34" charset="0"/>
                <a:cs typeface="Arial" panose="020B0604020202020204" pitchFamily="34" charset="0"/>
              </a:rPr>
              <a:t>…a totally renewed earth!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ADF0C9-8F16-4748-BF47-7919C4FE5976}" type="slidenum">
              <a:rPr lang="en-US">
                <a:solidFill>
                  <a:prstClr val="black"/>
                </a:solidFill>
              </a:rPr>
              <a:pPr>
                <a:defRPr/>
              </a:pPr>
              <a:t>37</a:t>
            </a:fld>
            <a:endParaRPr lang="en-US">
              <a:solidFill>
                <a:prstClr val="black"/>
              </a:solidFill>
            </a:endParaRPr>
          </a:p>
        </p:txBody>
      </p:sp>
      <p:sp>
        <p:nvSpPr>
          <p:cNvPr id="387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7075"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Military uniforms will be destroyed, as nations won’t need it anymore (</a:t>
            </a:r>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5</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7C61B4-9456-3B47-BAAF-491E1571EC6E}" type="slidenum">
              <a:rPr lang="en-US">
                <a:solidFill>
                  <a:prstClr val="black"/>
                </a:solidFill>
              </a:rPr>
              <a:pPr>
                <a:defRPr/>
              </a:pPr>
              <a:t>38</a:t>
            </a:fld>
            <a:endParaRPr lang="en-US">
              <a:solidFill>
                <a:prstClr val="black"/>
              </a:solidFill>
            </a:endParaRPr>
          </a:p>
        </p:txBody>
      </p:sp>
      <p:sp>
        <p:nvSpPr>
          <p:cNvPr id="20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B4C978-5A3C-E449-89C5-1D67CF1DDED4}" type="slidenum">
              <a:rPr lang="en-US">
                <a:solidFill>
                  <a:prstClr val="black"/>
                </a:solidFill>
              </a:rPr>
              <a:pPr>
                <a:defRPr/>
              </a:pPr>
              <a:t>39</a:t>
            </a:fld>
            <a:endParaRPr lang="en-US">
              <a:solidFill>
                <a:prstClr val="black"/>
              </a:solidFill>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Were verses 1-5 fulfilled in the first century or is the fulfillment yet future?</a:t>
            </a:r>
            <a:r>
              <a:rPr lang="en-SG" dirty="0">
                <a:effectLst/>
                <a:latin typeface="Arial" panose="020B0604020202020204" pitchFamily="34" charset="0"/>
                <a:cs typeface="Arial" panose="020B0604020202020204" pitchFamily="34" charset="0"/>
              </a:rPr>
              <a:t> </a:t>
            </a:r>
          </a:p>
          <a:p>
            <a:pPr>
              <a:defRPr/>
            </a:pPr>
            <a:r>
              <a:rPr lang="en-US" dirty="0">
                <a:latin typeface="Arial" panose="020B0604020202020204" pitchFamily="34" charset="0"/>
                <a:cs typeface="Arial" panose="020B0604020202020204" pitchFamily="34" charset="0"/>
              </a:rPr>
              <a:t>• Verses 1-2 are quoted in Matthew 4:13-15 as fulfilled by Jesus centering His ministry on the Sea of Galilee in the region of Naphtali and Zebulun.  So, at least verses 1-2 were fulfilled which promised a Deliverer from this region. </a:t>
            </a:r>
          </a:p>
          <a:p>
            <a:pPr>
              <a:defRPr/>
            </a:pPr>
            <a:r>
              <a:rPr lang="en-US" dirty="0">
                <a:latin typeface="Arial" panose="020B0604020202020204" pitchFamily="34" charset="0"/>
                <a:cs typeface="Arial" panose="020B0604020202020204" pitchFamily="34" charset="0"/>
              </a:rPr>
              <a:t>• Isa. 9:3-5? But verses 3-5 promise Messiah’s yet unfulfilled victory over Judah’s enemies.</a:t>
            </a:r>
          </a:p>
          <a:p>
            <a:pPr>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4B5A21-7086-4D4B-AA7A-8D1B473145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686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p:txBody>
          <a:bodyPr/>
          <a:lstStyle/>
          <a:p>
            <a:pPr marL="1371600" marR="0" lvl="3"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dirty="0">
                <a:latin typeface="Arial" panose="020B0604020202020204" pitchFamily="34" charset="0"/>
                <a:cs typeface="Arial" panose="020B0604020202020204" pitchFamily="34" charset="0"/>
              </a:rPr>
              <a:t>But we all know full well that this time is one of the darkest times of the year—and maybe we’re not so merry after all.</a:t>
            </a:r>
            <a:endParaRPr lang="en-US" sz="1100" b="0" kern="1200" dirty="0">
              <a:solidFill>
                <a:schemeClr val="tx1"/>
              </a:solidFill>
              <a:effectLst/>
              <a:latin typeface="Arial" panose="020B0604020202020204" pitchFamily="34" charset="0"/>
            </a:endParaRPr>
          </a:p>
          <a:p>
            <a:pPr marL="1371600" marR="0" lvl="3" indent="0" algn="l" rtl="0" eaLnBrk="0" fontAlgn="base" hangingPunct="0">
              <a:spcBef>
                <a:spcPct val="30000"/>
              </a:spcBef>
              <a:spcAft>
                <a:spcPct val="0"/>
              </a:spcAft>
              <a:buFont typeface="Arial" panose="020B0604020202020204" pitchFamily="34" charset="0"/>
              <a:buNone/>
            </a:pPr>
            <a:r>
              <a:rPr lang="en-US" sz="1100" b="0" kern="1200" dirty="0">
                <a:solidFill>
                  <a:schemeClr val="tx1"/>
                </a:solidFill>
                <a:effectLst/>
                <a:latin typeface="Arial" panose="020B0604020202020204" pitchFamily="34" charset="0"/>
              </a:rPr>
              <a:t>The week that more people die than any other is December 25-Jan 1.</a:t>
            </a:r>
          </a:p>
          <a:p>
            <a:pPr marL="0" lvl="0" indent="0" algn="l" rtl="0" eaLnBrk="0" fontAlgn="base" hangingPunct="0">
              <a:spcBef>
                <a:spcPct val="30000"/>
              </a:spcBef>
              <a:spcAft>
                <a:spcPct val="0"/>
              </a:spcAft>
              <a:buFont typeface="Arial" panose="020B0604020202020204" pitchFamily="34" charset="0"/>
              <a:buNone/>
            </a:pPr>
            <a:r>
              <a:rPr lang="en-US" sz="4000" b="0" dirty="0"/>
              <a:t>Do you need light in your darkness today?</a:t>
            </a:r>
            <a:endParaRPr lang="en-US" sz="1100" b="0" kern="1200" dirty="0">
              <a:solidFill>
                <a:schemeClr val="tx1"/>
              </a:solidFill>
              <a:effectLst/>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6FB0EB-9601-4342-B87D-27CF2BE30F94}" type="slidenum">
              <a:rPr lang="en-US">
                <a:solidFill>
                  <a:prstClr val="black"/>
                </a:solidFill>
              </a:rPr>
              <a:pPr>
                <a:defRPr/>
              </a:pPr>
              <a:t>40</a:t>
            </a:fld>
            <a:endParaRPr lang="en-US">
              <a:solidFill>
                <a:prstClr val="black"/>
              </a:solidFill>
            </a:endParaRPr>
          </a:p>
        </p:txBody>
      </p:sp>
      <p:sp>
        <p:nvSpPr>
          <p:cNvPr id="391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1171"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Yet Israel sought security in the wrong places—alliances, money, etc.  Like Israel …</a:t>
            </a:r>
          </a:p>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Countries often trust political and military strength which provide little security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E3C8D3-A0B7-5B49-A9E0-ABDF284D98A9}" type="slidenum">
              <a:rPr lang="en-US">
                <a:solidFill>
                  <a:prstClr val="black"/>
                </a:solidFill>
              </a:rPr>
              <a:pPr>
                <a:defRPr/>
              </a:pPr>
              <a:t>41</a:t>
            </a:fld>
            <a:endParaRPr lang="en-US">
              <a:solidFill>
                <a:prstClr val="black"/>
              </a:solidFill>
            </a:endParaRPr>
          </a:p>
        </p:txBody>
      </p:sp>
      <p:sp>
        <p:nvSpPr>
          <p:cNvPr id="21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139"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Americans have long found security in their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democratic</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system—but the 2000 election complexities showed that democracy is a false hope [read slide].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13A5BE2-9529-8241-8A07-2DFA770686EE}" type="slidenum">
              <a:rPr lang="en-US">
                <a:solidFill>
                  <a:prstClr val="black"/>
                </a:solidFill>
              </a:rPr>
              <a:pPr>
                <a:defRPr/>
              </a:pPr>
              <a:t>42</a:t>
            </a:fld>
            <a:endParaRPr lang="en-US">
              <a:solidFill>
                <a:prstClr val="black"/>
              </a:solidFill>
            </a:endParaRPr>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 once heard someone boast, “Singapore’s defenses are so superior it could wipe out both Indonesia and Malaysia!”  That’s security in the wrong place!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As Israel looked to its allies, we too can make the same mistake—but it’s vain.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here at church we can often rest on false sources of security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cs typeface="Arial" panose="020B0604020202020204" pitchFamily="34" charset="0"/>
              </a:rPr>
              <a:t>I’m glad to see us organized.  But unless we submit to God’s more difficult issues of the heart, we could only have more organized but miserable people!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Leaders: In our leadership transitions it’s easy to put false hope in what we see—“Well, at least ____ (fill in the blank) is stable.”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But this again is a false sense of security as what we are strong in now can easily be lost or become a cause for disunity.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Even if the church is united, we can stoop to levels of conflict by competing over resources as if we aren’t one family.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Savings: We can equally trust in our church bank account for security.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In my trips to Mongolia, Vietnam, Nepal, and Sri Lanka in recent years, I’ve noticed something amazing about the church in these poor countries—it’s often stronger than the church in wealthy nations like Singapore and the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Sometimes I wonder if it would be better to have no savings at all so that we’d have to fall back on our Real Source of Security!</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4EB9C5-9820-284F-9E29-962EBBD77D30}" type="slidenum">
              <a:rPr lang="en-US">
                <a:solidFill>
                  <a:prstClr val="black"/>
                </a:solidFill>
              </a:rPr>
              <a:pPr>
                <a:defRPr/>
              </a:pPr>
              <a:t>43</a:t>
            </a:fld>
            <a:endParaRPr lang="en-US">
              <a:solidFill>
                <a:prstClr val="black"/>
              </a:solidFill>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So if security is found in strange places but these are not our finances or strengths, where do we look?  Where is this strange Source of Security?  Verse 6-7 tell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737005-0432-5D4C-BB8C-EBFB754ECA38}" type="slidenum">
              <a:rPr lang="en-US">
                <a:solidFill>
                  <a:prstClr val="black"/>
                </a:solidFill>
              </a:rPr>
              <a:pPr>
                <a:defRPr/>
              </a:pPr>
              <a:t>44</a:t>
            </a:fld>
            <a:endParaRPr lang="en-US">
              <a:solidFill>
                <a:prstClr val="black"/>
              </a:solidFill>
            </a:endParaRPr>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p:txBody>
          <a:bodyPr/>
          <a:lstStyle/>
          <a:p>
            <a:pPr>
              <a:defRPr/>
            </a:pP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 [Our Ultimate deliverance is in a Baby!]</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B94A58-3465-CF43-A384-2910F7CC8E40}" type="slidenum">
              <a:rPr lang="en-US">
                <a:solidFill>
                  <a:prstClr val="black"/>
                </a:solidFill>
              </a:rPr>
              <a:pPr>
                <a:defRPr/>
              </a:pPr>
              <a:t>45</a:t>
            </a:fld>
            <a:endParaRPr lang="en-US">
              <a:solidFill>
                <a:prstClr val="black"/>
              </a:solidFill>
            </a:endParaRPr>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03" name="Rectangle 3"/>
          <p:cNvSpPr>
            <a:spLocks noGrp="1" noChangeArrowheads="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What would you say if I told you to trust a baby ruler?</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Babies don’t rule, do they?  Of course not!  They drool, but they certainly don’t rule!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F28C0A-C39E-FA4F-AE7F-1A89F281C123}" type="slidenum">
              <a:rPr lang="en-US">
                <a:solidFill>
                  <a:prstClr val="black"/>
                </a:solidFill>
              </a:rPr>
              <a:pPr>
                <a:defRPr/>
              </a:pPr>
              <a:t>46</a:t>
            </a:fld>
            <a:endParaRPr lang="en-US">
              <a:solidFill>
                <a:prstClr val="black"/>
              </a:solidFill>
            </a:endParaRPr>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03"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But you say, “Well, you haven’t been to my house!”  Maybe not.  But, come to think of it, I’ve had baby boys rule in my own house—three of them!</a:t>
            </a:r>
          </a:p>
          <a:p>
            <a:pPr>
              <a:defRPr/>
            </a:pPr>
            <a:r>
              <a:rPr lang="en-US" dirty="0">
                <a:latin typeface="Arial" panose="020B0604020202020204" pitchFamily="34" charset="0"/>
                <a:cs typeface="Arial" panose="020B0604020202020204" pitchFamily="34" charset="0"/>
              </a:rPr>
              <a:t>They decided when to have milk and my wife obliged.  (We didn’t like noise!)</a:t>
            </a:r>
          </a:p>
          <a:p>
            <a:pPr>
              <a:defRPr/>
            </a:pPr>
            <a:r>
              <a:rPr lang="en-US" dirty="0">
                <a:latin typeface="Arial" panose="020B0604020202020204" pitchFamily="34" charset="0"/>
                <a:cs typeface="Arial" panose="020B0604020202020204" pitchFamily="34" charset="0"/>
              </a:rPr>
              <a:t>Each baby also decided when he wanted his diaper changed—Susan and I jumped to the task before it got any worse.</a:t>
            </a:r>
          </a:p>
          <a:p>
            <a:pPr>
              <a:defRPr/>
            </a:pPr>
            <a:r>
              <a:rPr lang="en-US">
                <a:latin typeface="Arial" panose="020B0604020202020204" pitchFamily="34" charset="0"/>
                <a:cs typeface="Arial" panose="020B0604020202020204" pitchFamily="34" charset="0"/>
              </a:rPr>
              <a:t>They each also expressed a number of emotions in a rather “unembarrassing” manner—at least it didn’t embarrass them!  Pretty soon we began to see who ruled the house—and some people say children are born without sin!  I’m not sure what you call these people, but they sure aren’t called parents!</a:t>
            </a:r>
          </a:p>
          <a:p>
            <a:pPr>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B18494-15DE-924D-82C0-DBCF0EC4197A}" type="slidenum">
              <a:rPr lang="en-US">
                <a:solidFill>
                  <a:prstClr val="black"/>
                </a:solidFill>
              </a:rPr>
              <a:pPr>
                <a:defRPr/>
              </a:pPr>
              <a:t>47</a:t>
            </a:fld>
            <a:endParaRPr lang="en-US">
              <a:solidFill>
                <a:prstClr val="black"/>
              </a:solidFill>
            </a:endParaRPr>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03"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Of course, you know I’m saying this in jest.  You have to think of the potential of a baby in the future</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0DFB93-701E-9045-A6B1-43EF1DF0D6FB}" type="slidenum">
              <a:rPr lang="en-US">
                <a:solidFill>
                  <a:prstClr val="black"/>
                </a:solidFill>
              </a:rPr>
              <a:pPr>
                <a:defRPr/>
              </a:pPr>
              <a:t>48</a:t>
            </a:fld>
            <a:endParaRPr lang="en-US">
              <a:solidFill>
                <a:prstClr val="black"/>
              </a:solidFill>
            </a:endParaRPr>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5235"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—just like a cocoon has potential to become a butterfly.  This text is about a Baby who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real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ruler…</a:t>
            </a:r>
            <a:r>
              <a:rPr lang="en-SG" dirty="0">
                <a:effectLst/>
                <a:latin typeface="Arial" panose="020B0604020202020204" pitchFamily="34" charset="0"/>
                <a:cs typeface="Arial" panose="020B0604020202020204" pitchFamily="34" charset="0"/>
              </a:rPr>
              <a:t> </a:t>
            </a:r>
            <a:endParaRPr lang="en-US" dirty="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C94E2F-ECFE-2745-90F9-BCC8600BE5AA}" type="slidenum">
              <a:rPr lang="en-US">
                <a:solidFill>
                  <a:prstClr val="black"/>
                </a:solidFill>
              </a:rPr>
              <a:pPr>
                <a:defRPr/>
              </a:pPr>
              <a:t>49</a:t>
            </a:fld>
            <a:endParaRPr lang="en-US">
              <a:solidFill>
                <a:prstClr val="black"/>
              </a:solidFill>
            </a:endParaRPr>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EC9DE0-92E1-BB42-88BE-9ABA9FE37615}" type="slidenum">
              <a:rPr lang="en-US">
                <a:solidFill>
                  <a:prstClr val="black"/>
                </a:solidFill>
              </a:rPr>
              <a:pPr>
                <a:defRPr/>
              </a:pPr>
              <a:t>5</a:t>
            </a:fld>
            <a:endParaRPr lang="en-US">
              <a:solidFill>
                <a:prstClr val="black"/>
              </a:solidFill>
            </a:endParaRPr>
          </a:p>
        </p:txBody>
      </p:sp>
      <p:sp>
        <p:nvSpPr>
          <p:cNvPr id="194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4563"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So how are you doing today?  Do you need deliverance today?</a:t>
            </a:r>
          </a:p>
          <a:p>
            <a:pPr>
              <a:defRPr/>
            </a:pPr>
            <a:r>
              <a:rPr lang="en-US" dirty="0">
                <a:latin typeface="Arial" panose="020B0604020202020204" pitchFamily="34" charset="0"/>
                <a:cs typeface="Arial" panose="020B0604020202020204" pitchFamily="34" charset="0"/>
              </a:rPr>
              <a:t>Do you need to be rescued from seemingly extra doses of stress? </a:t>
            </a:r>
          </a:p>
          <a:p>
            <a:pPr>
              <a:defRPr/>
            </a:pPr>
            <a:r>
              <a:rPr lang="en-US" dirty="0">
                <a:latin typeface="Arial" panose="020B0604020202020204" pitchFamily="34" charset="0"/>
                <a:cs typeface="Arial" panose="020B0604020202020204" pitchFamily="34" charset="0"/>
              </a:rPr>
              <a:t>Do you need freedom from the medications that enslave you?  Like coffee?</a:t>
            </a:r>
          </a:p>
          <a:p>
            <a:pPr>
              <a:defRPr/>
            </a:pPr>
            <a:r>
              <a:rPr lang="en-US" dirty="0">
                <a:latin typeface="Arial" panose="020B0604020202020204" pitchFamily="34" charset="0"/>
                <a:cs typeface="Arial" panose="020B0604020202020204" pitchFamily="34" charset="0"/>
              </a:rPr>
              <a:t>How ‘bout deliverance from concerns about your family—your job—this church?</a:t>
            </a:r>
          </a:p>
          <a:p>
            <a:pPr>
              <a:defRPr/>
            </a:pPr>
            <a:r>
              <a:rPr lang="en-US" dirty="0">
                <a:latin typeface="Arial" panose="020B0604020202020204" pitchFamily="34" charset="0"/>
                <a:cs typeface="Arial" panose="020B0604020202020204" pitchFamily="34" charset="0"/>
              </a:rPr>
              <a:t>Anyone here need release from just plain apathy or discouragement?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5243B7-8262-664F-BA60-686F989E568D}" type="slidenum">
              <a:rPr lang="en-US">
                <a:solidFill>
                  <a:prstClr val="black"/>
                </a:solidFill>
              </a:rPr>
              <a:pPr>
                <a:defRPr/>
              </a:pPr>
              <a:t>50</a:t>
            </a:fld>
            <a:endParaRPr lang="en-US">
              <a:solidFill>
                <a:prstClr val="black"/>
              </a:solidFill>
            </a:endParaRPr>
          </a:p>
        </p:txBody>
      </p:sp>
      <p:sp>
        <p:nvSpPr>
          <p:cNvPr id="407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7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H</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e will be born a </a:t>
            </a:r>
            <a:r>
              <a:rPr lang="en-US" sz="1200" b="0" i="1" kern="1200" dirty="0">
                <a:solidFill>
                  <a:schemeClr val="tx1"/>
                </a:solidFill>
                <a:effectLst/>
                <a:latin typeface="Arial" panose="020B0604020202020204" pitchFamily="34" charset="0"/>
                <a:ea typeface="ＭＳ Ｐゴシック" charset="0"/>
                <a:cs typeface="Arial" panose="020B0604020202020204" pitchFamily="34" charset="0"/>
              </a:rPr>
              <a:t>child</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b="0" u="sng" kern="1200" dirty="0">
                <a:solidFill>
                  <a:schemeClr val="tx1"/>
                </a:solidFill>
                <a:effectLst/>
                <a:latin typeface="Arial" panose="020B0604020202020204" pitchFamily="34" charset="0"/>
                <a:ea typeface="ＭＳ Ｐゴシック" charset="0"/>
                <a:cs typeface="Arial" panose="020B0604020202020204" pitchFamily="34" charset="0"/>
              </a:rPr>
              <a:t>6a</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SG" sz="1200" b="0" kern="1200" dirty="0">
              <a:solidFill>
                <a:schemeClr val="tx1"/>
              </a:solidFill>
              <a:effectLst/>
              <a:latin typeface="Arial" panose="020B0604020202020204" pitchFamily="34" charset="0"/>
              <a:ea typeface="ＭＳ Ｐゴシック" charset="0"/>
              <a:cs typeface="Arial" panose="020B0604020202020204" pitchFamily="34" charset="0"/>
            </a:endParaRPr>
          </a:p>
          <a:p>
            <a:pPr>
              <a:defRPr/>
            </a:pP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FFD44C-CCE0-1443-AA47-42125D0B36C9}" type="slidenum">
              <a:rPr lang="en-US">
                <a:solidFill>
                  <a:prstClr val="black"/>
                </a:solidFill>
              </a:rPr>
              <a:pPr>
                <a:defRPr/>
              </a:pPr>
              <a:t>51</a:t>
            </a:fld>
            <a:endParaRPr lang="en-US">
              <a:solidFill>
                <a:prstClr val="black"/>
              </a:solidFill>
            </a:endParaRPr>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The Nov 2000 Straits Times reported that, “Britain has just published its first set of generational accounts, showing at what ages a person is considered a benefit and a liability to the state.”</a:t>
            </a:r>
          </a:p>
          <a:p>
            <a:pPr>
              <a:defRPr/>
            </a:pPr>
            <a:r>
              <a:rPr lang="en-US" dirty="0">
                <a:latin typeface="Arial" panose="020B0604020202020204" pitchFamily="34" charset="0"/>
                <a:cs typeface="Arial" panose="020B0604020202020204" pitchFamily="34" charset="0"/>
              </a:rPr>
              <a:t>A newborn is valued at $62,500; A person at age 30 is worth $275,000, and a 60-year old pensioner is assigned a value of minus $180,000.</a:t>
            </a:r>
          </a:p>
          <a:p>
            <a:pPr>
              <a:defRPr/>
            </a:pPr>
            <a:r>
              <a:rPr lang="en-US" dirty="0">
                <a:latin typeface="Arial" panose="020B0604020202020204" pitchFamily="34" charset="0"/>
                <a:cs typeface="Arial" panose="020B0604020202020204" pitchFamily="34" charset="0"/>
              </a:rPr>
              <a:t>To put a dollar figure on a baby seems incredible to me.  Certainly my babies were worth far more than $62,500!  Yours too!</a:t>
            </a:r>
          </a:p>
          <a:p>
            <a:pPr>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11050D-3573-9C41-AE9B-88B2040E90C3}" type="slidenum">
              <a:rPr lang="en-US">
                <a:solidFill>
                  <a:prstClr val="black"/>
                </a:solidFill>
              </a:rPr>
              <a:pPr>
                <a:defRPr/>
              </a:pPr>
              <a:t>52</a:t>
            </a:fld>
            <a:endParaRPr lang="en-US">
              <a:solidFill>
                <a:prstClr val="black"/>
              </a:solidFill>
            </a:endParaRPr>
          </a:p>
        </p:txBody>
      </p:sp>
      <p:sp>
        <p:nvSpPr>
          <p:cNvPr id="60418" name="Rectangle 2"/>
          <p:cNvSpPr>
            <a:spLocks noGrp="1" noRot="1" noChangeAspect="1" noChangeArrowheads="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 baby is invaluable, but do you look to a baby to deliver you from trouble?  Imagine me telling you that an invading army is coming, but don’t worry—Susan and I had a grandson in 2019 named Jesse, the same name as the father of David, the great warrior of old.  He will save us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CCC2CA-2A81-C949-BF7A-DCF81642CB8B}" type="slidenum">
              <a:rPr lang="en-US">
                <a:solidFill>
                  <a:prstClr val="black"/>
                </a:solidFill>
              </a:rPr>
              <a:pPr>
                <a:defRPr/>
              </a:pPr>
              <a:t>53</a:t>
            </a:fld>
            <a:endParaRPr lang="en-US">
              <a:solidFill>
                <a:prstClr val="black"/>
              </a:solidFill>
            </a:endParaRPr>
          </a:p>
        </p:txBody>
      </p:sp>
      <p:sp>
        <p:nvSpPr>
          <p:cNvPr id="6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latin typeface="Arial" panose="020B0604020202020204" pitchFamily="34" charset="0"/>
                <a:cs typeface="Arial" panose="020B0604020202020204" pitchFamily="34" charset="0"/>
              </a:rPr>
              <a:t>This Child will rule over Israel (6b).</a:t>
            </a:r>
          </a:p>
          <a:p>
            <a:pPr>
              <a:defRPr/>
            </a:pPr>
            <a:r>
              <a:rPr lang="en-US" dirty="0">
                <a:latin typeface="Arial" panose="020B0604020202020204" pitchFamily="34" charset="0"/>
                <a:cs typeface="Arial" panose="020B0604020202020204" pitchFamily="34" charset="0"/>
              </a:rPr>
              <a:t>What does it mean that the ‘government will be on his shoulders” (6)?  This figuratively refers to the kingly robe to be worn by the Messiah (BKC, 1053).</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D356B0-1FF9-A84E-BE4C-A60C0F2267B6}" type="slidenum">
              <a:rPr lang="en-US">
                <a:solidFill>
                  <a:prstClr val="black"/>
                </a:solidFill>
              </a:rPr>
              <a:pPr>
                <a:defRPr/>
              </a:pPr>
              <a:t>54</a:t>
            </a:fld>
            <a:endParaRPr lang="en-US">
              <a:solidFill>
                <a:prstClr val="black"/>
              </a:solidFill>
            </a:endParaRPr>
          </a:p>
        </p:txBody>
      </p:sp>
      <p:sp>
        <p:nvSpPr>
          <p:cNvPr id="6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typically show authority on the shoulders of generals and rulers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A48F9B-F1BF-FF4F-9263-F0DCF17CF8AB}" type="slidenum">
              <a:rPr lang="en-US">
                <a:solidFill>
                  <a:prstClr val="black"/>
                </a:solidFill>
              </a:rPr>
              <a:pPr>
                <a:defRPr/>
              </a:pPr>
              <a:t>55</a:t>
            </a:fld>
            <a:endParaRPr lang="en-US">
              <a:solidFill>
                <a:prstClr val="black"/>
              </a:solidFill>
            </a:endParaRPr>
          </a:p>
        </p:txBody>
      </p:sp>
      <p:sp>
        <p:nvSpPr>
          <p:cNvPr id="8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Four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titles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describe this Child’s kingly character (6c-f).</a:t>
            </a:r>
            <a:r>
              <a:rPr lang="en-SG" dirty="0">
                <a:effectLst/>
                <a:latin typeface="Arial" panose="020B0604020202020204" pitchFamily="34" charset="0"/>
                <a:cs typeface="Arial" panose="020B0604020202020204" pitchFamily="34" charset="0"/>
              </a:rPr>
              <a:t> </a:t>
            </a:r>
          </a:p>
          <a:p>
            <a:pPr>
              <a:defRPr/>
            </a:pP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Wonderful Counselor</a:t>
            </a:r>
            <a:r>
              <a:rPr lang="en-US" dirty="0">
                <a:latin typeface="Arial" panose="020B0604020202020204" pitchFamily="34" charset="0"/>
                <a:cs typeface="Arial" panose="020B0604020202020204" pitchFamily="34" charset="0"/>
              </a:rPr>
              <a:t>: Israel (and the world) will finally gladly listen to their leader due to His exceptional authority (6c).</a:t>
            </a:r>
          </a:p>
          <a:p>
            <a:pPr>
              <a:defRPr/>
            </a:pPr>
            <a:r>
              <a:rPr lang="en-US" dirty="0">
                <a:latin typeface="Arial" panose="020B0604020202020204" pitchFamily="34" charset="0"/>
                <a:cs typeface="Arial" panose="020B0604020202020204" pitchFamily="34" charset="0"/>
              </a:rPr>
              <a:t>• Listened to: Nowadays Israel hardly listens to its leaders—Barak won by a landslide and was tossed aside.  Sharon also won decisively but then had little respect.</a:t>
            </a:r>
          </a:p>
          <a:p>
            <a:pPr>
              <a:defRPr/>
            </a:pPr>
            <a:r>
              <a:rPr lang="en-US" dirty="0">
                <a:latin typeface="Arial" panose="020B0604020202020204" pitchFamily="34" charset="0"/>
                <a:cs typeface="Arial" panose="020B0604020202020204" pitchFamily="34" charset="0"/>
              </a:rPr>
              <a:t>But in the kingdom Israel will love to listen to Christ teach God’s ways (2:3). </a:t>
            </a:r>
          </a:p>
          <a:p>
            <a:pPr>
              <a:defRPr/>
            </a:pP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Mighty God</a:t>
            </a:r>
            <a:r>
              <a:rPr lang="en-US" dirty="0">
                <a:latin typeface="Arial" panose="020B0604020202020204" pitchFamily="34" charset="0"/>
                <a:cs typeface="Arial" panose="020B0604020202020204" pitchFamily="34" charset="0"/>
              </a:rPr>
              <a:t>: The world’s ruler will be none other than God in the flesh (6d)—the Ultimate Power!</a:t>
            </a:r>
          </a:p>
          <a:p>
            <a:pPr>
              <a:defRPr/>
            </a:pP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Eternal Father</a:t>
            </a:r>
            <a:r>
              <a:rPr lang="en-US" dirty="0">
                <a:latin typeface="Arial" panose="020B0604020202020204" pitchFamily="34" charset="0"/>
                <a:cs typeface="Arial" panose="020B0604020202020204" pitchFamily="34" charset="0"/>
              </a:rPr>
              <a:t>: Christ will rule forever (6e).  This refers to…</a:t>
            </a:r>
          </a:p>
          <a:p>
            <a:pPr>
              <a:defRPr/>
            </a:pPr>
            <a:r>
              <a:rPr lang="en-US" dirty="0">
                <a:latin typeface="Arial" panose="020B0604020202020204" pitchFamily="34" charset="0"/>
                <a:cs typeface="Arial" panose="020B0604020202020204" pitchFamily="34" charset="0"/>
              </a:rPr>
              <a:t>• His deity,</a:t>
            </a:r>
          </a:p>
          <a:p>
            <a:pPr>
              <a:defRPr/>
            </a:pPr>
            <a:r>
              <a:rPr lang="en-US" dirty="0">
                <a:latin typeface="Arial" panose="020B0604020202020204" pitchFamily="34" charset="0"/>
                <a:cs typeface="Arial" panose="020B0604020202020204" pitchFamily="34" charset="0"/>
              </a:rPr>
              <a:t>• His relationship to time, not to other members of the Trinity,</a:t>
            </a:r>
          </a:p>
          <a:p>
            <a:pPr>
              <a:defRPr/>
            </a:pPr>
            <a:r>
              <a:rPr lang="en-US" dirty="0">
                <a:latin typeface="Arial" panose="020B0604020202020204" pitchFamily="34" charset="0"/>
                <a:cs typeface="Arial" panose="020B0604020202020204" pitchFamily="34" charset="0"/>
              </a:rPr>
              <a:t>• His “fatherly rule,”</a:t>
            </a:r>
          </a:p>
          <a:p>
            <a:pPr>
              <a:defRPr/>
            </a:pPr>
            <a:r>
              <a:rPr lang="en-US" dirty="0">
                <a:latin typeface="Arial" panose="020B0604020202020204" pitchFamily="34" charset="0"/>
                <a:cs typeface="Arial" panose="020B0604020202020204" pitchFamily="34" charset="0"/>
              </a:rPr>
              <a:t>• His eternal kingdom will fulfill the Davidic Covenant where David was promised a descendant who would rule the world forever.</a:t>
            </a:r>
          </a:p>
          <a:p>
            <a:pPr>
              <a:defRPr/>
            </a:pPr>
            <a:r>
              <a:rPr lang="en-US" dirty="0">
                <a:latin typeface="Arial" panose="020B0604020202020204" pitchFamily="34" charset="0"/>
                <a:cs typeface="Arial" panose="020B0604020202020204" pitchFamily="34" charset="0"/>
              </a:rPr>
              <a:t>• Prince Peace</a:t>
            </a:r>
          </a:p>
          <a:p>
            <a:pPr>
              <a:defRPr/>
            </a:pPr>
            <a:r>
              <a:rPr lang="en-US" dirty="0">
                <a:latin typeface="Arial" panose="020B0604020202020204" pitchFamily="34" charset="0"/>
                <a:cs typeface="Arial" panose="020B0604020202020204" pitchFamily="34" charset="0"/>
              </a:rPr>
              <a:t>• Security</a:t>
            </a:r>
          </a:p>
          <a:p>
            <a:pPr>
              <a:defRPr/>
            </a:pPr>
            <a:r>
              <a:rPr lang="en-US" dirty="0">
                <a:latin typeface="Arial" panose="020B0604020202020204" pitchFamily="34" charset="0"/>
                <a:cs typeface="Arial" panose="020B0604020202020204" pitchFamily="34" charset="0"/>
              </a:rPr>
              <a:t>Prince of Peace: Jesus will give us worldwide peace no one else could bring (6f).</a:t>
            </a:r>
          </a:p>
          <a:p>
            <a:pPr>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043321-126D-EC44-9BFA-85EEB7D68B48}" type="slidenum">
              <a:rPr lang="en-US">
                <a:solidFill>
                  <a:prstClr val="black"/>
                </a:solidFill>
              </a:rPr>
              <a:pPr>
                <a:defRPr/>
              </a:pPr>
              <a:t>56</a:t>
            </a:fld>
            <a:endParaRPr lang="en-US">
              <a:solidFill>
                <a:prstClr val="black"/>
              </a:solidFill>
            </a:endParaRPr>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In fact, Jesus will march into Jerusalem’s Eastern Gate at His return.</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event the Muslims want to prevent so they positioned a Muslim graveyard in front of the gate (good luck!).</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9586" name="Rectangle 14"/>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fld id="{3BF1A4D6-CFCD-3545-A049-8DE7AFFF418F}" type="slidenum">
              <a:rPr lang="en-GB" sz="1200" smtClean="0">
                <a:solidFill>
                  <a:srgbClr val="000000"/>
                </a:solidFill>
                <a:latin typeface="Calibri" charset="0"/>
              </a:rPr>
              <a:pPr eaLnBrk="1" hangingPunct="1">
                <a:defRPr/>
              </a:pPr>
              <a:t>57</a:t>
            </a:fld>
            <a:endParaRPr lang="en-GB" sz="1200">
              <a:solidFill>
                <a:srgbClr val="000000"/>
              </a:solidFill>
              <a:latin typeface="Calibri" charset="0"/>
            </a:endParaRPr>
          </a:p>
        </p:txBody>
      </p:sp>
      <p:sp>
        <p:nvSpPr>
          <p:cNvPr id="279555"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9pPr>
          </a:lstStyle>
          <a:p>
            <a:pPr algn="r" eaLnBrk="1" hangingPunct="1">
              <a:lnSpc>
                <a:spcPct val="95000"/>
              </a:lnSpc>
              <a:buClr>
                <a:srgbClr val="FFFFFF"/>
              </a:buClr>
              <a:buSzPct val="100000"/>
              <a:buFont typeface="Arial" charset="0"/>
              <a:buNone/>
            </a:pPr>
            <a:fld id="{15DEEDF2-6530-6341-8D70-8CA90CB35A74}" type="slidenum">
              <a:rPr lang="en-GB" sz="1200">
                <a:solidFill>
                  <a:srgbClr val="000000"/>
                </a:solidFill>
              </a:rPr>
              <a:pPr algn="r" eaLnBrk="1" hangingPunct="1">
                <a:lnSpc>
                  <a:spcPct val="95000"/>
                </a:lnSpc>
                <a:buClr>
                  <a:srgbClr val="FFFFFF"/>
                </a:buClr>
                <a:buSzPct val="100000"/>
                <a:buFont typeface="Arial" charset="0"/>
                <a:buNone/>
              </a:pPr>
              <a:t>57</a:t>
            </a:fld>
            <a:endParaRPr lang="en-GB" sz="1200">
              <a:solidFill>
                <a:srgbClr val="000000"/>
              </a:solidFill>
            </a:endParaRPr>
          </a:p>
        </p:txBody>
      </p:sp>
      <p:sp>
        <p:nvSpPr>
          <p:cNvPr id="279556"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579589" name="Rectangle 3"/>
          <p:cNvSpPr>
            <a:spLocks noGrp="1" noChangeArrowheads="1"/>
          </p:cNvSpPr>
          <p:nvPr>
            <p:ph type="body"/>
          </p:nvPr>
        </p:nvSpPr>
        <p:spPr>
          <a:xfrm>
            <a:off x="685800" y="4343400"/>
            <a:ext cx="5475288" cy="4103688"/>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1634" name="Rectangle 14"/>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fld id="{EB722E43-A448-E842-A502-E65FB6ACEDC8}" type="slidenum">
              <a:rPr lang="en-GB" sz="1200" smtClean="0">
                <a:solidFill>
                  <a:srgbClr val="000000"/>
                </a:solidFill>
                <a:latin typeface="Calibri" charset="0"/>
              </a:rPr>
              <a:pPr eaLnBrk="1" hangingPunct="1">
                <a:defRPr/>
              </a:pPr>
              <a:t>58</a:t>
            </a:fld>
            <a:endParaRPr lang="en-GB" sz="1200">
              <a:solidFill>
                <a:srgbClr val="000000"/>
              </a:solidFill>
              <a:latin typeface="Calibri" charset="0"/>
            </a:endParaRPr>
          </a:p>
        </p:txBody>
      </p:sp>
      <p:sp>
        <p:nvSpPr>
          <p:cNvPr id="281603"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9pPr>
          </a:lstStyle>
          <a:p>
            <a:pPr algn="r" eaLnBrk="1" hangingPunct="1">
              <a:lnSpc>
                <a:spcPct val="95000"/>
              </a:lnSpc>
              <a:buClr>
                <a:srgbClr val="FFFFFF"/>
              </a:buClr>
              <a:buSzPct val="100000"/>
              <a:buFont typeface="Arial" charset="0"/>
              <a:buNone/>
            </a:pPr>
            <a:fld id="{9AE10144-0EAE-A54E-997B-B1C2BAAC037C}" type="slidenum">
              <a:rPr lang="en-GB" sz="1200">
                <a:solidFill>
                  <a:srgbClr val="000000"/>
                </a:solidFill>
              </a:rPr>
              <a:pPr algn="r" eaLnBrk="1" hangingPunct="1">
                <a:lnSpc>
                  <a:spcPct val="95000"/>
                </a:lnSpc>
                <a:buClr>
                  <a:srgbClr val="FFFFFF"/>
                </a:buClr>
                <a:buSzPct val="100000"/>
                <a:buFont typeface="Arial" charset="0"/>
                <a:buNone/>
              </a:pPr>
              <a:t>58</a:t>
            </a:fld>
            <a:endParaRPr lang="en-GB" sz="1200">
              <a:solidFill>
                <a:srgbClr val="000000"/>
              </a:solidFill>
            </a:endParaRPr>
          </a:p>
        </p:txBody>
      </p:sp>
      <p:sp>
        <p:nvSpPr>
          <p:cNvPr id="281604"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581637" name="Rectangle 3"/>
          <p:cNvSpPr>
            <a:spLocks noGrp="1" noChangeArrowheads="1"/>
          </p:cNvSpPr>
          <p:nvPr>
            <p:ph type="body"/>
          </p:nvPr>
        </p:nvSpPr>
        <p:spPr>
          <a:xfrm>
            <a:off x="685800" y="4343400"/>
            <a:ext cx="5475288" cy="4103688"/>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r>
              <a:rPr lang="en-US" b="1" dirty="0">
                <a:latin typeface="Arial" panose="020B0604020202020204" pitchFamily="34" charset="0"/>
                <a:cs typeface="Arial" panose="020B0604020202020204" pitchFamily="34" charset="0"/>
              </a:rPr>
              <a:t>Judg. 13:17</a:t>
            </a:r>
            <a:r>
              <a:rPr lang="en-US" dirty="0">
                <a:latin typeface="Arial" panose="020B0604020202020204" pitchFamily="34" charset="0"/>
                <a:cs typeface="Arial" panose="020B0604020202020204" pitchFamily="34" charset="0"/>
              </a:rPr>
              <a:t>    Then </a:t>
            </a:r>
            <a:r>
              <a:rPr lang="en-US" dirty="0" err="1">
                <a:latin typeface="Arial" panose="020B0604020202020204" pitchFamily="34" charset="0"/>
                <a:cs typeface="Arial" panose="020B0604020202020204" pitchFamily="34" charset="0"/>
              </a:rPr>
              <a:t>Manoah</a:t>
            </a:r>
            <a:r>
              <a:rPr lang="en-US" dirty="0">
                <a:latin typeface="Arial" panose="020B0604020202020204" pitchFamily="34" charset="0"/>
                <a:cs typeface="Arial" panose="020B0604020202020204" pitchFamily="34" charset="0"/>
              </a:rPr>
              <a:t> [Samson</a:t>
            </a:r>
            <a:r>
              <a:rPr lang="fr-F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father] asked the angel of the LORD, "What is your name? For when all this comes true, we want to honor you." </a:t>
            </a:r>
          </a:p>
          <a:p>
            <a:pPr>
              <a:defRPr/>
            </a:pPr>
            <a:endParaRPr lang="en-US" dirty="0">
              <a:latin typeface="Arial" panose="020B0604020202020204" pitchFamily="34" charset="0"/>
              <a:cs typeface="Arial" panose="020B0604020202020204" pitchFamily="34" charset="0"/>
            </a:endParaRPr>
          </a:p>
          <a:p>
            <a:pPr>
              <a:defRPr/>
            </a:pPr>
            <a:r>
              <a:rPr lang="en-US" b="1" dirty="0">
                <a:latin typeface="Arial" panose="020B0604020202020204" pitchFamily="34" charset="0"/>
                <a:cs typeface="Arial" panose="020B0604020202020204" pitchFamily="34" charset="0"/>
              </a:rPr>
              <a:t>Judg. 13:18</a:t>
            </a:r>
            <a:r>
              <a:rPr lang="en-US" dirty="0">
                <a:latin typeface="Arial" panose="020B0604020202020204" pitchFamily="34" charset="0"/>
                <a:cs typeface="Arial" panose="020B0604020202020204" pitchFamily="34" charset="0"/>
              </a:rPr>
              <a:t>    "Why do you ask my name?" the angel of the LORD replied. "It is too wonderful for you to understand."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FC727A-FB33-8C46-AA92-F47F123189D4}" type="slidenum">
              <a:rPr lang="en-US">
                <a:solidFill>
                  <a:prstClr val="black"/>
                </a:solidFill>
              </a:rPr>
              <a:pPr>
                <a:defRPr/>
              </a:pPr>
              <a:t>59</a:t>
            </a:fld>
            <a:endParaRPr lang="en-US">
              <a:solidFill>
                <a:prstClr val="black"/>
              </a:solidFill>
            </a:endParaRPr>
          </a:p>
        </p:txBody>
      </p:sp>
      <p:sp>
        <p:nvSpPr>
          <p:cNvPr id="407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7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AF9B62-BF86-B74A-8BCA-98ECA10453BB}" type="slidenum">
              <a:rPr lang="en-US">
                <a:solidFill>
                  <a:prstClr val="black"/>
                </a:solidFill>
              </a:rPr>
              <a:pPr>
                <a:defRPr/>
              </a:pPr>
              <a:t>6</a:t>
            </a:fld>
            <a:endParaRPr lang="en-US">
              <a:solidFill>
                <a:prstClr val="black"/>
              </a:solidFill>
            </a:endParaRPr>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0355"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Maybe you relate to Rudolph, whose friends used to laugh &amp; call him names!</a:t>
            </a:r>
          </a:p>
          <a:p>
            <a:pPr>
              <a:defRPr/>
            </a:pPr>
            <a:r>
              <a:rPr lang="en-US" dirty="0">
                <a:latin typeface="Arial" panose="020B0604020202020204" pitchFamily="34" charset="0"/>
                <a:cs typeface="Arial" panose="020B0604020202020204" pitchFamily="34" charset="0"/>
              </a:rPr>
              <a:t>The need for deliverance hits in December as much—if not more—than any other time of the year.</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73A491-7A28-2640-9EA2-8F27C6D097F0}" type="slidenum">
              <a:rPr lang="en-US">
                <a:solidFill>
                  <a:prstClr val="black"/>
                </a:solidFill>
              </a:rPr>
              <a:pPr>
                <a:defRPr/>
              </a:pPr>
              <a:t>60</a:t>
            </a:fld>
            <a:endParaRPr lang="en-US">
              <a:solidFill>
                <a:prstClr val="black"/>
              </a:solidFill>
            </a:endParaRPr>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1139"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The reign of this Child will unlike any other king (7).</a:t>
            </a:r>
          </a:p>
          <a:p>
            <a:pPr>
              <a:defRPr/>
            </a:pPr>
            <a:r>
              <a:rPr lang="en-US" dirty="0">
                <a:latin typeface="Arial" panose="020B0604020202020204" pitchFamily="34" charset="0"/>
                <a:cs typeface="Arial" panose="020B0604020202020204" pitchFamily="34" charset="0"/>
              </a:rPr>
              <a:t>• His reign will increasingly become stronger (7a).</a:t>
            </a:r>
          </a:p>
          <a:p>
            <a:pPr>
              <a:defRPr/>
            </a:pPr>
            <a:r>
              <a:rPr lang="en-US" dirty="0">
                <a:latin typeface="Arial" panose="020B0604020202020204" pitchFamily="34" charset="0"/>
                <a:cs typeface="Arial" panose="020B0604020202020204" pitchFamily="34" charset="0"/>
              </a:rPr>
              <a:t>• His reign will fulfill all the promises to David of a righteous kingdom (7b).  No more going from good to bad to good to bad leaders!</a:t>
            </a:r>
          </a:p>
          <a:p>
            <a:pPr>
              <a:defRPr/>
            </a:pPr>
            <a:r>
              <a:rPr lang="en-US" dirty="0">
                <a:latin typeface="Arial" panose="020B0604020202020204" pitchFamily="34" charset="0"/>
                <a:cs typeface="Arial" panose="020B0604020202020204" pitchFamily="34" charset="0"/>
              </a:rPr>
              <a:t>• His reign will be forever (7c).</a:t>
            </a:r>
          </a:p>
          <a:p>
            <a:pPr>
              <a:defRPr/>
            </a:pPr>
            <a:r>
              <a:rPr lang="en-US" dirty="0">
                <a:latin typeface="Arial" panose="020B0604020202020204" pitchFamily="34" charset="0"/>
                <a:cs typeface="Arial" panose="020B0604020202020204" pitchFamily="34" charset="0"/>
              </a:rPr>
              <a:t>Will Christ’s rule be eternal (7)?  I thought it would last 1000 years (Rev. 20).</a:t>
            </a:r>
          </a:p>
          <a:p>
            <a:pPr>
              <a:defRPr/>
            </a:pPr>
            <a:r>
              <a:rPr lang="en-US" dirty="0">
                <a:latin typeface="Arial" panose="020B0604020202020204" pitchFamily="34" charset="0"/>
                <a:cs typeface="Arial" panose="020B0604020202020204" pitchFamily="34" charset="0"/>
              </a:rPr>
              <a:t>It will—but after a 1000-year reign it will be absorbed into the eternal state.</a:t>
            </a:r>
          </a:p>
          <a:p>
            <a:pPr>
              <a:defRPr/>
            </a:pPr>
            <a:r>
              <a:rPr lang="en-US" dirty="0">
                <a:latin typeface="Arial" panose="020B0604020202020204" pitchFamily="34" charset="0"/>
                <a:cs typeface="Arial" panose="020B0604020202020204" pitchFamily="34" charset="0"/>
              </a:rPr>
              <a:t>• His reign will be accomplished by God’s power—not man’s (7d).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D6D2E0-78F2-2A48-96FB-FAC3DF711212}" type="slidenum">
              <a:rPr lang="en-US">
                <a:solidFill>
                  <a:prstClr val="black"/>
                </a:solidFill>
              </a:rPr>
              <a:pPr>
                <a:defRPr/>
              </a:pPr>
              <a:t>61</a:t>
            </a:fld>
            <a:endParaRPr lang="en-US">
              <a:solidFill>
                <a:prstClr val="black"/>
              </a:solidFill>
            </a:endParaRPr>
          </a:p>
        </p:txBody>
      </p:sp>
      <p:sp>
        <p:nvSpPr>
          <p:cNvPr id="6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So, amidst many stresses, God promised Judah a Deliverer as the most unlikely candidate—a Baby!  Is our Source of security anywhere else?  No, since Jesus is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still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 Mighty God…</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C9C69D-9287-8442-B5F2-49151204235B}" type="slidenum">
              <a:rPr lang="en-US">
                <a:solidFill>
                  <a:prstClr val="black"/>
                </a:solidFill>
              </a:rPr>
              <a:pPr>
                <a:defRPr/>
              </a:pPr>
              <a:t>62</a:t>
            </a:fld>
            <a:endParaRPr lang="en-US">
              <a:solidFill>
                <a:prstClr val="black"/>
              </a:solidFill>
            </a:endParaRPr>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523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Our security is found only in Christ too.</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5490" name="Rectangle 14"/>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fld id="{DF35EEC0-606A-7741-B6AC-A4CE05C76858}" type="slidenum">
              <a:rPr lang="en-GB" sz="1200">
                <a:solidFill>
                  <a:srgbClr val="000000"/>
                </a:solidFill>
                <a:latin typeface="Calibri" charset="0"/>
              </a:rPr>
              <a:pPr eaLnBrk="1" hangingPunct="1">
                <a:defRPr/>
              </a:pPr>
              <a:t>63</a:t>
            </a:fld>
            <a:endParaRPr lang="en-GB" sz="1200">
              <a:solidFill>
                <a:srgbClr val="000000"/>
              </a:solidFill>
              <a:latin typeface="Calibri" charset="0"/>
            </a:endParaRPr>
          </a:p>
        </p:txBody>
      </p:sp>
      <p:sp>
        <p:nvSpPr>
          <p:cNvPr id="291843"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Times New Roman" charset="0"/>
                <a:ea typeface="ＭＳ Ｐゴシック" charset="0"/>
              </a:defRPr>
            </a:lvl9pPr>
          </a:lstStyle>
          <a:p>
            <a:pPr algn="r" eaLnBrk="1" hangingPunct="1">
              <a:lnSpc>
                <a:spcPct val="95000"/>
              </a:lnSpc>
              <a:buClr>
                <a:srgbClr val="FFFFFF"/>
              </a:buClr>
              <a:buSzPct val="100000"/>
              <a:buFont typeface="Arial" charset="0"/>
              <a:buNone/>
            </a:pPr>
            <a:fld id="{F7D7C9E0-4D05-024D-8CDD-54796568D769}" type="slidenum">
              <a:rPr lang="en-GB" sz="1200">
                <a:solidFill>
                  <a:srgbClr val="000000"/>
                </a:solidFill>
              </a:rPr>
              <a:pPr algn="r" eaLnBrk="1" hangingPunct="1">
                <a:lnSpc>
                  <a:spcPct val="95000"/>
                </a:lnSpc>
                <a:buClr>
                  <a:srgbClr val="FFFFFF"/>
                </a:buClr>
                <a:buSzPct val="100000"/>
                <a:buFont typeface="Arial" charset="0"/>
                <a:buNone/>
              </a:pPr>
              <a:t>63</a:t>
            </a:fld>
            <a:endParaRPr lang="en-GB" sz="1200">
              <a:solidFill>
                <a:srgbClr val="000000"/>
              </a:solidFill>
            </a:endParaRPr>
          </a:p>
        </p:txBody>
      </p:sp>
      <p:sp>
        <p:nvSpPr>
          <p:cNvPr id="291844"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575493" name="Rectangle 3"/>
          <p:cNvSpPr>
            <a:spLocks noGrp="1" noChangeArrowheads="1"/>
          </p:cNvSpPr>
          <p:nvPr>
            <p:ph type="body"/>
          </p:nvPr>
        </p:nvSpPr>
        <p:spPr>
          <a:xfrm>
            <a:off x="685800" y="4343400"/>
            <a:ext cx="5475288" cy="4103688"/>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Israel sought mediums and the dead, who likely mixed this with astrology.  Don’t look to the stars—look to the Son (S-O-N)!</a:t>
            </a:r>
            <a:r>
              <a:rPr lang="en-SG" dirty="0">
                <a:effectLst/>
                <a:latin typeface="Arial" panose="020B0604020202020204" pitchFamily="34" charset="0"/>
                <a:cs typeface="Arial" panose="020B0604020202020204" pitchFamily="34" charset="0"/>
              </a:rPr>
              <a:t> </a:t>
            </a:r>
          </a:p>
          <a:p>
            <a:pPr>
              <a:defRPr/>
            </a:pPr>
            <a:r>
              <a:rPr lang="en-US" dirty="0">
                <a:latin typeface="Arial" panose="020B0604020202020204" pitchFamily="34" charset="0"/>
                <a:cs typeface="Arial" panose="020B0604020202020204" pitchFamily="34" charset="0"/>
              </a:rPr>
              <a:t>I wonder if the same could be said of you today.</a:t>
            </a:r>
          </a:p>
          <a:p>
            <a:pPr>
              <a:defRPr/>
            </a:pPr>
            <a:r>
              <a:rPr lang="en-US" dirty="0">
                <a:latin typeface="Arial" panose="020B0604020202020204" pitchFamily="34" charset="0"/>
                <a:cs typeface="Arial" panose="020B0604020202020204" pitchFamily="34" charset="0"/>
              </a:rPr>
              <a:t>Can someone say of you, “Wow!  God is really doing a great work in the life of… blank (fill in the blank with your name).”</a:t>
            </a:r>
          </a:p>
          <a:p>
            <a:pPr>
              <a:defRPr/>
            </a:pPr>
            <a:r>
              <a:rPr lang="en-US" dirty="0">
                <a:latin typeface="Arial" panose="020B0604020202020204" pitchFamily="34" charset="0"/>
                <a:cs typeface="Arial" panose="020B0604020202020204" pitchFamily="34" charset="0"/>
              </a:rPr>
              <a:t>Are you known as one who is trusting in the deliverance of Christ Jesus today?</a:t>
            </a:r>
          </a:p>
          <a:p>
            <a:pPr>
              <a:defRPr/>
            </a:pPr>
            <a:r>
              <a:rPr lang="en-US" dirty="0">
                <a:latin typeface="Arial" panose="020B0604020202020204" pitchFamily="34" charset="0"/>
                <a:cs typeface="Arial" panose="020B0604020202020204" pitchFamily="34" charset="0"/>
              </a:rPr>
              <a:t> </a:t>
            </a:r>
          </a:p>
          <a:p>
            <a:pPr>
              <a:defRPr/>
            </a:pPr>
            <a:r>
              <a:rPr lang="en-US" dirty="0">
                <a:latin typeface="Arial" panose="020B0604020202020204" pitchFamily="34" charset="0"/>
                <a:cs typeface="Arial" panose="020B0604020202020204" pitchFamily="34" charset="0"/>
              </a:rPr>
              <a:t>(That’s essentially what this text is about—or, said differently…)</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5D3C86-A34D-9345-B100-723715D10B47}" type="slidenum">
              <a:rPr lang="en-US">
                <a:solidFill>
                  <a:prstClr val="black"/>
                </a:solidFill>
              </a:rPr>
              <a:pPr>
                <a:defRPr/>
              </a:pPr>
              <a:t>64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pPr>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F2F8D3-24A3-A74D-8FB6-288936AB5587}" type="slidenum">
              <a:rPr lang="en-US">
                <a:solidFill>
                  <a:prstClr val="black"/>
                </a:solidFill>
              </a:rPr>
              <a:pPr>
                <a:defRPr/>
              </a:pPr>
              <a:t>65</a:t>
            </a:fld>
            <a:endParaRPr lang="en-US">
              <a:solidFill>
                <a:prstClr val="black"/>
              </a:solidFill>
            </a:endParaRPr>
          </a:p>
        </p:txBody>
      </p:sp>
      <p:sp>
        <p:nvSpPr>
          <p:cNvPr id="405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5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0572B3-9811-174E-81DE-1CECD9D819C9}" type="slidenum">
              <a:rPr lang="en-US">
                <a:solidFill>
                  <a:prstClr val="black"/>
                </a:solidFill>
              </a:rPr>
              <a:pPr>
                <a:defRPr/>
              </a:pPr>
              <a:t>66</a:t>
            </a:fld>
            <a:endParaRPr lang="en-US">
              <a:solidFill>
                <a:prstClr val="black"/>
              </a:solidFill>
            </a:endParaRPr>
          </a:p>
        </p:txBody>
      </p:sp>
      <p:sp>
        <p:nvSpPr>
          <p:cNvPr id="407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7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E3022D-DAA2-FE42-801D-8F82FA7449F8}" type="slidenum">
              <a:rPr lang="en-US">
                <a:solidFill>
                  <a:prstClr val="black"/>
                </a:solidFill>
              </a:rPr>
              <a:pPr>
                <a:defRPr/>
              </a:pPr>
              <a:t>67</a:t>
            </a:fld>
            <a:endParaRPr lang="en-US">
              <a:solidFill>
                <a:prstClr val="black"/>
              </a:solidFill>
            </a:endParaRPr>
          </a:p>
        </p:txBody>
      </p:sp>
      <p:sp>
        <p:nvSpPr>
          <p:cNvPr id="409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9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70ACE3-CF4D-BE4C-8F82-AB5906E23720}" type="slidenum">
              <a:rPr lang="en-US">
                <a:solidFill>
                  <a:prstClr val="black"/>
                </a:solidFill>
              </a:rPr>
              <a:pPr>
                <a:defRPr/>
              </a:pPr>
              <a:t>68</a:t>
            </a:fld>
            <a:endParaRPr lang="en-US">
              <a:solidFill>
                <a:prstClr val="black"/>
              </a:solidFill>
            </a:endParaRPr>
          </a:p>
        </p:txBody>
      </p:sp>
      <p:sp>
        <p:nvSpPr>
          <p:cNvPr id="4116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11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B80933-801F-5944-84C6-90703EFFB6D5}" type="slidenum">
              <a:rPr lang="en-US">
                <a:solidFill>
                  <a:prstClr val="black"/>
                </a:solidFill>
              </a:rPr>
              <a:pPr>
                <a:defRPr/>
              </a:pPr>
              <a:t>69</a:t>
            </a:fld>
            <a:endParaRPr lang="en-US">
              <a:solidFill>
                <a:prstClr val="black"/>
              </a:solidFill>
            </a:endParaRPr>
          </a:p>
        </p:txBody>
      </p:sp>
      <p:sp>
        <p:nvSpPr>
          <p:cNvPr id="4136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13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915163-3159-9244-AEAD-21A9BBD6B438}" type="slidenum">
              <a:rPr lang="en-US">
                <a:solidFill>
                  <a:prstClr val="black"/>
                </a:solidFill>
              </a:rPr>
              <a:pPr>
                <a:defRPr/>
              </a:pPr>
              <a:t>7</a:t>
            </a:fld>
            <a:endParaRPr lang="en-US">
              <a:solidFill>
                <a:prstClr val="black"/>
              </a:solidFill>
            </a:endParaRPr>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But what do you do when you need </a:t>
            </a:r>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security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That’s the question I’ve noted in your sermon outline for today.  Where do you find security when life is really insecure?  Where do you turn for deliverance in your time of greatest need?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1682" name="Rectangle 3"/>
          <p:cNvSpPr>
            <a:spLocks noGrp="1" noChangeArrowheads="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r>
              <a:rPr lang="en-GB" sz="1200">
                <a:solidFill>
                  <a:srgbClr val="000000"/>
                </a:solidFill>
                <a:latin typeface="Calibri" charset="0"/>
              </a:rPr>
              <a:t>10/06/10</a:t>
            </a:r>
          </a:p>
        </p:txBody>
      </p:sp>
      <p:sp>
        <p:nvSpPr>
          <p:cNvPr id="71168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defRPr/>
            </a:pPr>
            <a:fld id="{4770BAE2-D181-E44E-8646-D228A7EC27E3}" type="slidenum">
              <a:rPr lang="en-GB" sz="1200">
                <a:solidFill>
                  <a:srgbClr val="000000"/>
                </a:solidFill>
                <a:latin typeface="Calibri" charset="0"/>
              </a:rPr>
              <a:pPr eaLnBrk="1" hangingPunct="1">
                <a:defRPr/>
              </a:pPr>
              <a:t>70</a:t>
            </a:fld>
            <a:endParaRPr lang="en-GB" sz="1200">
              <a:solidFill>
                <a:srgbClr val="000000"/>
              </a:solidFill>
              <a:latin typeface="Calibri" charset="0"/>
            </a:endParaRPr>
          </a:p>
        </p:txBody>
      </p:sp>
      <p:sp>
        <p:nvSpPr>
          <p:cNvPr id="30618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605A4D7D-2401-5040-8BD7-A1EC26B07362}" type="slidenum">
              <a:rPr lang="en-GB" sz="1200">
                <a:solidFill>
                  <a:srgbClr val="000000"/>
                </a:solidFill>
                <a:latin typeface="Calibri" charset="0"/>
              </a:rPr>
              <a:pPr algn="r" eaLnBrk="1" hangingPunct="1">
                <a:buClr>
                  <a:srgbClr val="000000"/>
                </a:buClr>
                <a:buSzPct val="100000"/>
                <a:buFont typeface="Calibri" charset="0"/>
                <a:buNone/>
              </a:pPr>
              <a:t>70</a:t>
            </a:fld>
            <a:endParaRPr lang="en-GB" sz="1200">
              <a:solidFill>
                <a:srgbClr val="000000"/>
              </a:solidFill>
              <a:latin typeface="Calibri" charset="0"/>
            </a:endParaRPr>
          </a:p>
        </p:txBody>
      </p:sp>
      <p:sp>
        <p:nvSpPr>
          <p:cNvPr id="30618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711686" name="Text Box 3"/>
          <p:cNvSpPr>
            <a:spLocks noGrp="1" noChangeArrowheads="1"/>
          </p:cNvSpPr>
          <p:nvPr>
            <p:ph type="body"/>
          </p:nvPr>
        </p:nvSpPr>
        <p:spPr>
          <a:solidFill>
            <a:srgbClr val="FFFFFF"/>
          </a:solidFill>
          <a:ln w="9360">
            <a:solidFill>
              <a:srgbClr val="000000"/>
            </a:solidFill>
            <a:miter lim="800000"/>
          </a:ln>
        </p:spPr>
        <p:txBody>
          <a:bodyPr/>
          <a:lstStyle/>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dirty="0">
                <a:latin typeface="Arial" panose="020B0604020202020204" pitchFamily="34" charset="0"/>
                <a:cs typeface="Arial" panose="020B0604020202020204" pitchFamily="34" charset="0"/>
              </a:rPr>
              <a:t>More and more among us are doing are freely receiving all things in Him! Jewish scholars before Christ couldn’t reconcile Isaiah's two seemingly contradictory depictions of the Messiah—reigning king and suffering servant.  So some thought there existed two Messiahs—one to rule and one to suffer.  But I assure you that they are one and the same.  Jesus died for you so you can reign with him!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47D43C-C22E-664A-9133-CCD1FCF67EAB}" type="slidenum">
              <a:rPr lang="en-US">
                <a:solidFill>
                  <a:prstClr val="black"/>
                </a:solidFill>
              </a:rPr>
              <a:pPr>
                <a:defRPr/>
              </a:pPr>
              <a:t>71</a:t>
            </a:fld>
            <a:endParaRPr lang="en-US">
              <a:solidFill>
                <a:prstClr val="black"/>
              </a:solidFill>
            </a:endParaRPr>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4211"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Are you resting in this Child?  Remember that His titles affect you in the most personal ways:</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Wonderful Counselor means that Christ’s ability to handle your problems is unparalleled!  Pray, “Jesus, I need your counsel.”</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Mighty God means Christ takes a second seat to no one—He’s God Himself! Pray, “Jesus, I need you to show your power.”</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Everlasting Father means that Jesus can provide security in the form of eternal life!  Pray, “Jesus, I need your rule over my life.”</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Prince of Peace means Jesus can bring peace to us as a church and to you as an individual.  Pray, “Jesus, I need your peace.” Are you at peace with the Prince of Peace (evangelistic closing)?</a:t>
            </a:r>
          </a:p>
          <a:p>
            <a:pPr>
              <a:defRPr/>
            </a:pP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CF2F09-A523-194F-BC70-1812E0C27E3B}" type="slidenum">
              <a:rPr lang="en-US">
                <a:solidFill>
                  <a:prstClr val="black"/>
                </a:solidFill>
              </a:rPr>
              <a:pPr>
                <a:defRPr/>
              </a:pPr>
              <a:t>72</a:t>
            </a:fld>
            <a:endParaRPr lang="en-US">
              <a:solidFill>
                <a:prstClr val="black"/>
              </a:solidFill>
            </a:endParaRPr>
          </a:p>
        </p:txBody>
      </p:sp>
      <p:sp>
        <p:nvSpPr>
          <p:cNvPr id="192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2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68810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6D65D1-865E-8849-B08A-D8B7877A2746}" type="slidenum">
              <a:rPr lang="en-US">
                <a:solidFill>
                  <a:prstClr val="black"/>
                </a:solidFill>
              </a:rPr>
              <a:pPr>
                <a:defRPr/>
              </a:pPr>
              <a:t>8</a:t>
            </a:fld>
            <a:endParaRPr lang="en-US">
              <a:solidFill>
                <a:prstClr val="black"/>
              </a:solidFill>
            </a:endParaRPr>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Today we’re going to look at a people that had a whole lot more stress than most of us are experiencing.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4E8494-B0FC-EC4A-BE2D-0F2999FB259F}" type="slidenum">
              <a:rPr lang="en-US">
                <a:solidFill>
                  <a:prstClr val="black"/>
                </a:solidFill>
              </a:rPr>
              <a:pPr>
                <a:defRPr/>
              </a:pPr>
              <a:t>9</a:t>
            </a:fld>
            <a:endParaRPr lang="en-US">
              <a:solidFill>
                <a:prstClr val="black"/>
              </a:solidFill>
            </a:endParaRPr>
          </a:p>
        </p:txBody>
      </p:sp>
      <p:sp>
        <p:nvSpPr>
          <p:cNvPr id="7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p:txBody>
          <a:bodyPr/>
          <a:lstStyle/>
          <a:p>
            <a:pPr>
              <a:defRPr/>
            </a:pPr>
            <a:r>
              <a:rPr lang="en-US" dirty="0">
                <a:latin typeface="Arial" panose="020B0604020202020204" pitchFamily="34" charset="0"/>
                <a:cs typeface="Arial" panose="020B0604020202020204" pitchFamily="34" charset="0"/>
              </a:rPr>
              <a:t>Let’s journey back to 8th century BC when Isaiah ministered to a stressed out Judah.  Isaiah lived during a time of great discouragement and upheaval in Judah:</a:t>
            </a:r>
          </a:p>
          <a:p>
            <a:pPr>
              <a:defRPr/>
            </a:pPr>
            <a:r>
              <a:rPr lang="en-US" dirty="0">
                <a:latin typeface="Arial" panose="020B0604020202020204" pitchFamily="34" charset="0"/>
                <a:cs typeface="Arial" panose="020B0604020202020204" pitchFamily="34" charset="0"/>
              </a:rPr>
              <a:t>Assyria was the major threat to the northeast as it expanded its borders.</a:t>
            </a:r>
          </a:p>
          <a:p>
            <a:pPr>
              <a:defRPr/>
            </a:pPr>
            <a:r>
              <a:rPr lang="en-US" dirty="0">
                <a:latin typeface="Arial" panose="020B0604020202020204" pitchFamily="34" charset="0"/>
                <a:cs typeface="Arial" panose="020B0604020202020204" pitchFamily="34" charset="0"/>
              </a:rPr>
              <a:t>Syria and Israel stood next in line for destruction.  Fearing an Assyrian attack, they asked Judah to join a 12-nation coalition against Assyria.</a:t>
            </a:r>
          </a:p>
          <a:p>
            <a:pPr>
              <a:defRPr/>
            </a:pPr>
            <a:r>
              <a:rPr lang="en-US" dirty="0">
                <a:latin typeface="Arial" panose="020B0604020202020204" pitchFamily="34" charset="0"/>
                <a:cs typeface="Arial" panose="020B0604020202020204" pitchFamily="34" charset="0"/>
              </a:rPr>
              <a:t>After Judah refused to join the coalition, Israel joined forces with Syria to fight against Jerusalem (Isa. 7:1-2; 734 BC).</a:t>
            </a:r>
          </a:p>
          <a:p>
            <a:pPr>
              <a:defRPr/>
            </a:pPr>
            <a:r>
              <a:rPr lang="en-US" dirty="0">
                <a:latin typeface="Arial" panose="020B0604020202020204" pitchFamily="34" charset="0"/>
                <a:cs typeface="Arial" panose="020B0604020202020204" pitchFamily="34" charset="0"/>
              </a:rPr>
              <a:t>But, rather than trusting the Lord, Ahaz sent a lot of money to Assyria for help (2 Kings 16:7-8).</a:t>
            </a:r>
          </a:p>
          <a:p>
            <a:pPr>
              <a:defRPr/>
            </a:pPr>
            <a:r>
              <a:rPr lang="en-US" dirty="0">
                <a:latin typeface="Arial" panose="020B0604020202020204" pitchFamily="34" charset="0"/>
                <a:cs typeface="Arial" panose="020B0604020202020204" pitchFamily="34" charset="0"/>
              </a:rPr>
              <a:t>Assyria essentially said, “Thanks for the money.  I was going to conquer them anyway, but I’ll accept pay for it too!”  Assyria attacked Damascus in Syria and put King Rezin to death (2 Kings 16:9; 732 BC).</a:t>
            </a:r>
          </a:p>
          <a:p>
            <a:pPr>
              <a:defRPr/>
            </a:pPr>
            <a:r>
              <a:rPr lang="en-US" dirty="0">
                <a:latin typeface="Arial" panose="020B0604020202020204" pitchFamily="34" charset="0"/>
                <a:cs typeface="Arial" panose="020B0604020202020204" pitchFamily="34" charset="0"/>
              </a:rPr>
              <a:t>But the “deliverer” Assyria was also the aggressor!  This nation had already caused Israel to pay tribute for 9 years (743-734 BC).</a:t>
            </a:r>
          </a:p>
          <a:p>
            <a:pPr>
              <a:defRPr/>
            </a:pPr>
            <a:r>
              <a:rPr lang="en-US" dirty="0">
                <a:latin typeface="Arial" panose="020B0604020202020204" pitchFamily="34" charset="0"/>
                <a:cs typeface="Arial" panose="020B0604020202020204" pitchFamily="34" charset="0"/>
              </a:rPr>
              <a:t>Judah had more stress than we do since their very existence was threatened!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cs typeface="+mn-cs"/>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cs typeface="+mn-cs"/>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195DE70F-99C9-7C47-AEA2-136F4CECE2F1}" type="slidenum">
              <a:rPr lang="en-US"/>
              <a:pPr>
                <a:defRPr/>
              </a:pPr>
              <a:t>‹#›</a:t>
            </a:fld>
            <a:endParaRPr lang="en-US"/>
          </a:p>
        </p:txBody>
      </p:sp>
    </p:spTree>
    <p:extLst>
      <p:ext uri="{BB962C8B-B14F-4D97-AF65-F5344CB8AC3E}">
        <p14:creationId xmlns:p14="http://schemas.microsoft.com/office/powerpoint/2010/main" val="27769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0751D1-5D15-434B-8880-B683F4A6C024}" type="slidenum">
              <a:rPr lang="en-US"/>
              <a:pPr>
                <a:defRPr/>
              </a:pPr>
              <a:t>‹#›</a:t>
            </a:fld>
            <a:endParaRPr lang="en-US"/>
          </a:p>
        </p:txBody>
      </p:sp>
    </p:spTree>
    <p:extLst>
      <p:ext uri="{BB962C8B-B14F-4D97-AF65-F5344CB8AC3E}">
        <p14:creationId xmlns:p14="http://schemas.microsoft.com/office/powerpoint/2010/main" val="599088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85A1134E-9ACD-4549-B189-C8E65DE1A891}" type="slidenum">
              <a:rPr lang="en-GB"/>
              <a:pPr>
                <a:defRPr/>
              </a:pPr>
              <a:t>‹#›</a:t>
            </a:fld>
            <a:endParaRPr lang="en-GB"/>
          </a:p>
        </p:txBody>
      </p:sp>
    </p:spTree>
    <p:extLst>
      <p:ext uri="{BB962C8B-B14F-4D97-AF65-F5344CB8AC3E}">
        <p14:creationId xmlns:p14="http://schemas.microsoft.com/office/powerpoint/2010/main" val="22847325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3E1F0C43-866F-5B40-BC18-B864E785FB76}" type="slidenum">
              <a:rPr lang="en-GB"/>
              <a:pPr>
                <a:defRPr/>
              </a:pPr>
              <a:t>‹#›</a:t>
            </a:fld>
            <a:endParaRPr lang="en-GB"/>
          </a:p>
        </p:txBody>
      </p:sp>
    </p:spTree>
    <p:extLst>
      <p:ext uri="{BB962C8B-B14F-4D97-AF65-F5344CB8AC3E}">
        <p14:creationId xmlns:p14="http://schemas.microsoft.com/office/powerpoint/2010/main" val="3637274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0A8825BA-58FE-FB4C-A6F8-B4A03AF0F9A5}" type="slidenum">
              <a:rPr lang="en-GB"/>
              <a:pPr>
                <a:defRPr/>
              </a:pPr>
              <a:t>‹#›</a:t>
            </a:fld>
            <a:endParaRPr lang="en-GB"/>
          </a:p>
        </p:txBody>
      </p:sp>
    </p:spTree>
    <p:extLst>
      <p:ext uri="{BB962C8B-B14F-4D97-AF65-F5344CB8AC3E}">
        <p14:creationId xmlns:p14="http://schemas.microsoft.com/office/powerpoint/2010/main" val="40332283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1915BA2D-393E-BE4D-AEF4-00FB6C3FC2D7}" type="slidenum">
              <a:rPr lang="en-GB"/>
              <a:pPr>
                <a:defRPr/>
              </a:pPr>
              <a:t>‹#›</a:t>
            </a:fld>
            <a:endParaRPr lang="en-GB"/>
          </a:p>
        </p:txBody>
      </p:sp>
    </p:spTree>
    <p:extLst>
      <p:ext uri="{BB962C8B-B14F-4D97-AF65-F5344CB8AC3E}">
        <p14:creationId xmlns:p14="http://schemas.microsoft.com/office/powerpoint/2010/main" val="10000276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AC409D1C-CFF6-7342-AC2C-239065892FE1}" type="slidenum">
              <a:rPr lang="en-GB"/>
              <a:pPr>
                <a:defRPr/>
              </a:pPr>
              <a:t>‹#›</a:t>
            </a:fld>
            <a:endParaRPr lang="en-GB"/>
          </a:p>
        </p:txBody>
      </p:sp>
    </p:spTree>
    <p:extLst>
      <p:ext uri="{BB962C8B-B14F-4D97-AF65-F5344CB8AC3E}">
        <p14:creationId xmlns:p14="http://schemas.microsoft.com/office/powerpoint/2010/main" val="36356085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p:txBody>
          <a:bodyPr/>
          <a:lstStyle>
            <a:lvl1pPr defTabSz="914400" eaLnBrk="0" hangingPunct="0">
              <a:defRPr/>
            </a:lvl1pPr>
          </a:lstStyle>
          <a:p>
            <a:pPr>
              <a:defRPr/>
            </a:pPr>
            <a:fld id="{DA7A4A83-CA6B-ED40-B7C2-A24872CEBE4E}" type="slidenum">
              <a:rPr lang="en-GB"/>
              <a:pPr>
                <a:defRPr/>
              </a:pPr>
              <a:t>‹#›</a:t>
            </a:fld>
            <a:endParaRPr lang="en-GB"/>
          </a:p>
        </p:txBody>
      </p:sp>
    </p:spTree>
    <p:extLst>
      <p:ext uri="{BB962C8B-B14F-4D97-AF65-F5344CB8AC3E}">
        <p14:creationId xmlns:p14="http://schemas.microsoft.com/office/powerpoint/2010/main" val="27672708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p:txBody>
          <a:bodyPr/>
          <a:lstStyle>
            <a:lvl1pPr defTabSz="914400" eaLnBrk="0" hangingPunct="0">
              <a:defRPr/>
            </a:lvl1pPr>
          </a:lstStyle>
          <a:p>
            <a:pPr>
              <a:defRPr/>
            </a:pPr>
            <a:fld id="{FB54C442-9F2B-1740-8BFF-6669D07EEB53}" type="slidenum">
              <a:rPr lang="en-GB"/>
              <a:pPr>
                <a:defRPr/>
              </a:pPr>
              <a:t>‹#›</a:t>
            </a:fld>
            <a:endParaRPr lang="en-GB"/>
          </a:p>
        </p:txBody>
      </p:sp>
    </p:spTree>
    <p:extLst>
      <p:ext uri="{BB962C8B-B14F-4D97-AF65-F5344CB8AC3E}">
        <p14:creationId xmlns:p14="http://schemas.microsoft.com/office/powerpoint/2010/main" val="11678496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p:txBody>
          <a:bodyPr/>
          <a:lstStyle>
            <a:lvl1pPr defTabSz="914400" eaLnBrk="0" hangingPunct="0">
              <a:defRPr/>
            </a:lvl1pPr>
          </a:lstStyle>
          <a:p>
            <a:pPr>
              <a:defRPr/>
            </a:pPr>
            <a:fld id="{B61EACDB-2F98-7D4B-A7A8-7634CD8DB1C4}" type="slidenum">
              <a:rPr lang="en-GB"/>
              <a:pPr>
                <a:defRPr/>
              </a:pPr>
              <a:t>‹#›</a:t>
            </a:fld>
            <a:endParaRPr lang="en-GB"/>
          </a:p>
        </p:txBody>
      </p:sp>
    </p:spTree>
    <p:extLst>
      <p:ext uri="{BB962C8B-B14F-4D97-AF65-F5344CB8AC3E}">
        <p14:creationId xmlns:p14="http://schemas.microsoft.com/office/powerpoint/2010/main" val="9780482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p:txBody>
          <a:bodyPr/>
          <a:lstStyle>
            <a:lvl1pPr defTabSz="914400" eaLnBrk="0" hangingPunct="0">
              <a:defRPr/>
            </a:lvl1pPr>
          </a:lstStyle>
          <a:p>
            <a:pPr>
              <a:defRPr/>
            </a:pPr>
            <a:fld id="{E69C8FE7-3936-FF4D-BC48-F87BC6193095}" type="slidenum">
              <a:rPr lang="en-GB"/>
              <a:pPr>
                <a:defRPr/>
              </a:pPr>
              <a:t>‹#›</a:t>
            </a:fld>
            <a:endParaRPr lang="en-GB"/>
          </a:p>
        </p:txBody>
      </p:sp>
    </p:spTree>
    <p:extLst>
      <p:ext uri="{BB962C8B-B14F-4D97-AF65-F5344CB8AC3E}">
        <p14:creationId xmlns:p14="http://schemas.microsoft.com/office/powerpoint/2010/main" val="1826982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p:txBody>
          <a:bodyPr/>
          <a:lstStyle>
            <a:lvl1pPr defTabSz="914400" eaLnBrk="0" hangingPunct="0">
              <a:defRPr/>
            </a:lvl1pPr>
          </a:lstStyle>
          <a:p>
            <a:pPr>
              <a:defRPr/>
            </a:pPr>
            <a:fld id="{E29BEDAC-E191-FC4C-9511-EDC7D01BA04A}" type="slidenum">
              <a:rPr lang="en-GB"/>
              <a:pPr>
                <a:defRPr/>
              </a:pPr>
              <a:t>‹#›</a:t>
            </a:fld>
            <a:endParaRPr lang="en-GB"/>
          </a:p>
        </p:txBody>
      </p:sp>
    </p:spTree>
    <p:extLst>
      <p:ext uri="{BB962C8B-B14F-4D97-AF65-F5344CB8AC3E}">
        <p14:creationId xmlns:p14="http://schemas.microsoft.com/office/powerpoint/2010/main" val="3916798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5252502-09C6-FE4B-B756-2B5B47652E7E}" type="slidenum">
              <a:rPr lang="en-US"/>
              <a:pPr>
                <a:defRPr/>
              </a:pPr>
              <a:t>‹#›</a:t>
            </a:fld>
            <a:endParaRPr lang="en-US"/>
          </a:p>
        </p:txBody>
      </p:sp>
    </p:spTree>
    <p:extLst>
      <p:ext uri="{BB962C8B-B14F-4D97-AF65-F5344CB8AC3E}">
        <p14:creationId xmlns:p14="http://schemas.microsoft.com/office/powerpoint/2010/main" val="9882854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p:txBody>
          <a:bodyPr/>
          <a:lstStyle>
            <a:lvl1pPr defTabSz="914400" eaLnBrk="0" hangingPunct="0">
              <a:defRPr/>
            </a:lvl1pPr>
          </a:lstStyle>
          <a:p>
            <a:pPr>
              <a:defRPr/>
            </a:pPr>
            <a:fld id="{40E64EF7-6499-B042-90C7-5C3A7FBF5A57}" type="slidenum">
              <a:rPr lang="en-GB"/>
              <a:pPr>
                <a:defRPr/>
              </a:pPr>
              <a:t>‹#›</a:t>
            </a:fld>
            <a:endParaRPr lang="en-GB"/>
          </a:p>
        </p:txBody>
      </p:sp>
    </p:spTree>
    <p:extLst>
      <p:ext uri="{BB962C8B-B14F-4D97-AF65-F5344CB8AC3E}">
        <p14:creationId xmlns:p14="http://schemas.microsoft.com/office/powerpoint/2010/main" val="23225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0DBF5CBD-A6A3-4D46-B0E0-85B00CC88949}" type="slidenum">
              <a:rPr lang="en-GB"/>
              <a:pPr>
                <a:defRPr/>
              </a:pPr>
              <a:t>‹#›</a:t>
            </a:fld>
            <a:endParaRPr lang="en-GB"/>
          </a:p>
        </p:txBody>
      </p:sp>
    </p:spTree>
    <p:extLst>
      <p:ext uri="{BB962C8B-B14F-4D97-AF65-F5344CB8AC3E}">
        <p14:creationId xmlns:p14="http://schemas.microsoft.com/office/powerpoint/2010/main" val="23926483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p:txBody>
          <a:bodyPr/>
          <a:lstStyle>
            <a:lvl1pPr defTabSz="914400" eaLnBrk="0" hangingPunct="0">
              <a:defRPr/>
            </a:lvl1pPr>
          </a:lstStyle>
          <a:p>
            <a:pPr>
              <a:defRPr/>
            </a:pPr>
            <a:fld id="{0470EE98-B084-494E-9388-97997651B906}" type="slidenum">
              <a:rPr lang="en-GB"/>
              <a:pPr>
                <a:defRPr/>
              </a:pPr>
              <a:t>‹#›</a:t>
            </a:fld>
            <a:endParaRPr lang="en-GB"/>
          </a:p>
        </p:txBody>
      </p:sp>
    </p:spTree>
    <p:extLst>
      <p:ext uri="{BB962C8B-B14F-4D97-AF65-F5344CB8AC3E}">
        <p14:creationId xmlns:p14="http://schemas.microsoft.com/office/powerpoint/2010/main" val="14030808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CD6DC9E6-60A2-2F40-9C72-049C5191EFE6}" type="slidenum">
              <a:rPr lang="en-GB"/>
              <a:pPr>
                <a:defRPr/>
              </a:pPr>
              <a:t>‹#›</a:t>
            </a:fld>
            <a:endParaRPr lang="en-GB"/>
          </a:p>
        </p:txBody>
      </p:sp>
    </p:spTree>
    <p:extLst>
      <p:ext uri="{BB962C8B-B14F-4D97-AF65-F5344CB8AC3E}">
        <p14:creationId xmlns:p14="http://schemas.microsoft.com/office/powerpoint/2010/main" val="38707300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CDA5F46D-4E6A-A04D-BB8E-7357B92FC86B}" type="slidenum">
              <a:rPr lang="en-GB"/>
              <a:pPr>
                <a:defRPr/>
              </a:pPr>
              <a:t>‹#›</a:t>
            </a:fld>
            <a:endParaRPr lang="en-GB"/>
          </a:p>
        </p:txBody>
      </p:sp>
    </p:spTree>
    <p:extLst>
      <p:ext uri="{BB962C8B-B14F-4D97-AF65-F5344CB8AC3E}">
        <p14:creationId xmlns:p14="http://schemas.microsoft.com/office/powerpoint/2010/main" val="41729020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FECFE2B8-1C08-7441-9DA9-5A8FDEA1EF61}" type="slidenum">
              <a:rPr lang="en-GB"/>
              <a:pPr>
                <a:defRPr/>
              </a:pPr>
              <a:t>‹#›</a:t>
            </a:fld>
            <a:endParaRPr lang="en-GB"/>
          </a:p>
        </p:txBody>
      </p:sp>
    </p:spTree>
    <p:extLst>
      <p:ext uri="{BB962C8B-B14F-4D97-AF65-F5344CB8AC3E}">
        <p14:creationId xmlns:p14="http://schemas.microsoft.com/office/powerpoint/2010/main" val="18336005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9AA428E8-B84D-214E-A130-14D831816DF4}" type="slidenum">
              <a:rPr lang="en-GB"/>
              <a:pPr>
                <a:defRPr/>
              </a:pPr>
              <a:t>‹#›</a:t>
            </a:fld>
            <a:endParaRPr lang="en-GB"/>
          </a:p>
        </p:txBody>
      </p:sp>
    </p:spTree>
    <p:extLst>
      <p:ext uri="{BB962C8B-B14F-4D97-AF65-F5344CB8AC3E}">
        <p14:creationId xmlns:p14="http://schemas.microsoft.com/office/powerpoint/2010/main" val="42294993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eaLnBrk="0" hangingPunct="0">
              <a:defRPr/>
            </a:lvl1pPr>
          </a:lstStyle>
          <a:p>
            <a:pPr>
              <a:defRPr/>
            </a:pPr>
            <a:fld id="{A6540724-51B3-4C41-ABD6-F5E9DC559302}" type="slidenum">
              <a:rPr lang="en-GB"/>
              <a:pPr>
                <a:defRPr/>
              </a:pPr>
              <a:t>‹#›</a:t>
            </a:fld>
            <a:endParaRPr lang="en-GB"/>
          </a:p>
        </p:txBody>
      </p:sp>
    </p:spTree>
    <p:extLst>
      <p:ext uri="{BB962C8B-B14F-4D97-AF65-F5344CB8AC3E}">
        <p14:creationId xmlns:p14="http://schemas.microsoft.com/office/powerpoint/2010/main" val="22009788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eaLnBrk="0" hangingPunct="0">
              <a:defRPr/>
            </a:lvl1pPr>
          </a:lstStyle>
          <a:p>
            <a:pPr>
              <a:defRPr/>
            </a:pPr>
            <a:fld id="{669BD111-3235-F349-A84F-08E414BE7F29}" type="slidenum">
              <a:rPr lang="en-GB"/>
              <a:pPr>
                <a:defRPr/>
              </a:pPr>
              <a:t>‹#›</a:t>
            </a:fld>
            <a:endParaRPr lang="en-GB"/>
          </a:p>
        </p:txBody>
      </p:sp>
    </p:spTree>
    <p:extLst>
      <p:ext uri="{BB962C8B-B14F-4D97-AF65-F5344CB8AC3E}">
        <p14:creationId xmlns:p14="http://schemas.microsoft.com/office/powerpoint/2010/main" val="38896232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lvl1pPr>
          </a:lstStyle>
          <a:p>
            <a:pPr>
              <a:defRPr/>
            </a:pPr>
            <a:fld id="{EC6D5F5C-ED46-7A43-88DB-A5FDB3D01F45}" type="slidenum">
              <a:rPr lang="en-GB"/>
              <a:pPr>
                <a:defRPr/>
              </a:pPr>
              <a:t>‹#›</a:t>
            </a:fld>
            <a:endParaRPr lang="en-GB"/>
          </a:p>
        </p:txBody>
      </p:sp>
    </p:spTree>
    <p:extLst>
      <p:ext uri="{BB962C8B-B14F-4D97-AF65-F5344CB8AC3E}">
        <p14:creationId xmlns:p14="http://schemas.microsoft.com/office/powerpoint/2010/main" val="305587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C0D3FB5-311C-894E-9D25-AAF02C04EC76}" type="slidenum">
              <a:rPr lang="en-US"/>
              <a:pPr>
                <a:defRPr/>
              </a:pPr>
              <a:t>‹#›</a:t>
            </a:fld>
            <a:endParaRPr lang="en-US"/>
          </a:p>
        </p:txBody>
      </p:sp>
    </p:spTree>
    <p:extLst>
      <p:ext uri="{BB962C8B-B14F-4D97-AF65-F5344CB8AC3E}">
        <p14:creationId xmlns:p14="http://schemas.microsoft.com/office/powerpoint/2010/main" val="14082046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F4AEC648-93CA-A942-91E7-D717F7B8DB21}" type="slidenum">
              <a:rPr lang="en-GB"/>
              <a:pPr>
                <a:defRPr/>
              </a:pPr>
              <a:t>‹#›</a:t>
            </a:fld>
            <a:endParaRPr lang="en-GB"/>
          </a:p>
        </p:txBody>
      </p:sp>
    </p:spTree>
    <p:extLst>
      <p:ext uri="{BB962C8B-B14F-4D97-AF65-F5344CB8AC3E}">
        <p14:creationId xmlns:p14="http://schemas.microsoft.com/office/powerpoint/2010/main" val="11531007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D6DE5F2A-787C-CE4A-9865-32481175505B}" type="slidenum">
              <a:rPr lang="en-GB"/>
              <a:pPr>
                <a:defRPr/>
              </a:pPr>
              <a:t>‹#›</a:t>
            </a:fld>
            <a:endParaRPr lang="en-GB"/>
          </a:p>
        </p:txBody>
      </p:sp>
    </p:spTree>
    <p:extLst>
      <p:ext uri="{BB962C8B-B14F-4D97-AF65-F5344CB8AC3E}">
        <p14:creationId xmlns:p14="http://schemas.microsoft.com/office/powerpoint/2010/main" val="29706337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0A27286D-E9DA-9144-9BF3-068DDE7CA8DF}" type="slidenum">
              <a:rPr lang="en-GB"/>
              <a:pPr>
                <a:defRPr/>
              </a:pPr>
              <a:t>‹#›</a:t>
            </a:fld>
            <a:endParaRPr lang="en-GB"/>
          </a:p>
        </p:txBody>
      </p:sp>
    </p:spTree>
    <p:extLst>
      <p:ext uri="{BB962C8B-B14F-4D97-AF65-F5344CB8AC3E}">
        <p14:creationId xmlns:p14="http://schemas.microsoft.com/office/powerpoint/2010/main" val="21051253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55B4CD72-7256-2644-9B8C-E0C5F621B630}" type="slidenum">
              <a:rPr lang="en-GB"/>
              <a:pPr>
                <a:defRPr/>
              </a:pPr>
              <a:t>‹#›</a:t>
            </a:fld>
            <a:endParaRPr lang="en-GB"/>
          </a:p>
        </p:txBody>
      </p:sp>
    </p:spTree>
    <p:extLst>
      <p:ext uri="{BB962C8B-B14F-4D97-AF65-F5344CB8AC3E}">
        <p14:creationId xmlns:p14="http://schemas.microsoft.com/office/powerpoint/2010/main" val="20206554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01736881-8CB8-574A-BAEB-6021E39F69B6}" type="slidenum">
              <a:rPr lang="en-GB"/>
              <a:pPr>
                <a:defRPr/>
              </a:pPr>
              <a:t>‹#›</a:t>
            </a:fld>
            <a:endParaRPr lang="en-GB"/>
          </a:p>
        </p:txBody>
      </p:sp>
    </p:spTree>
    <p:extLst>
      <p:ext uri="{BB962C8B-B14F-4D97-AF65-F5344CB8AC3E}">
        <p14:creationId xmlns:p14="http://schemas.microsoft.com/office/powerpoint/2010/main" val="293157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2AF1B75D-8947-F34C-90CB-B5E09F66E822}" type="slidenum">
              <a:rPr lang="en-GB"/>
              <a:pPr>
                <a:defRPr/>
              </a:pPr>
              <a:t>‹#›</a:t>
            </a:fld>
            <a:endParaRPr lang="en-GB"/>
          </a:p>
        </p:txBody>
      </p:sp>
    </p:spTree>
    <p:extLst>
      <p:ext uri="{BB962C8B-B14F-4D97-AF65-F5344CB8AC3E}">
        <p14:creationId xmlns:p14="http://schemas.microsoft.com/office/powerpoint/2010/main" val="4959362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9F767E88-A2C6-2444-A9EE-BE5FA3B63FD3}" type="slidenum">
              <a:rPr lang="en-GB"/>
              <a:pPr>
                <a:defRPr/>
              </a:pPr>
              <a:t>‹#›</a:t>
            </a:fld>
            <a:endParaRPr lang="en-GB"/>
          </a:p>
        </p:txBody>
      </p:sp>
    </p:spTree>
    <p:extLst>
      <p:ext uri="{BB962C8B-B14F-4D97-AF65-F5344CB8AC3E}">
        <p14:creationId xmlns:p14="http://schemas.microsoft.com/office/powerpoint/2010/main" val="9851854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p:txBody>
          <a:bodyPr/>
          <a:lstStyle>
            <a:lvl1pPr defTabSz="914400" eaLnBrk="0" hangingPunct="0">
              <a:defRPr/>
            </a:lvl1pPr>
          </a:lstStyle>
          <a:p>
            <a:pPr>
              <a:defRPr/>
            </a:pPr>
            <a:fld id="{97C1A780-2F13-4A49-9582-E2791ACE47B7}" type="slidenum">
              <a:rPr lang="en-GB"/>
              <a:pPr>
                <a:defRPr/>
              </a:pPr>
              <a:t>‹#›</a:t>
            </a:fld>
            <a:endParaRPr lang="en-GB"/>
          </a:p>
        </p:txBody>
      </p:sp>
    </p:spTree>
    <p:extLst>
      <p:ext uri="{BB962C8B-B14F-4D97-AF65-F5344CB8AC3E}">
        <p14:creationId xmlns:p14="http://schemas.microsoft.com/office/powerpoint/2010/main" val="29498628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p:txBody>
          <a:bodyPr/>
          <a:lstStyle>
            <a:lvl1pPr defTabSz="914400" eaLnBrk="0" hangingPunct="0">
              <a:defRPr/>
            </a:lvl1pPr>
          </a:lstStyle>
          <a:p>
            <a:pPr>
              <a:defRPr/>
            </a:pPr>
            <a:fld id="{6389724B-9785-1E4C-AC34-94706D7AAF87}" type="slidenum">
              <a:rPr lang="en-GB"/>
              <a:pPr>
                <a:defRPr/>
              </a:pPr>
              <a:t>‹#›</a:t>
            </a:fld>
            <a:endParaRPr lang="en-GB"/>
          </a:p>
        </p:txBody>
      </p:sp>
    </p:spTree>
    <p:extLst>
      <p:ext uri="{BB962C8B-B14F-4D97-AF65-F5344CB8AC3E}">
        <p14:creationId xmlns:p14="http://schemas.microsoft.com/office/powerpoint/2010/main" val="10149176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p:txBody>
          <a:bodyPr/>
          <a:lstStyle>
            <a:lvl1pPr defTabSz="914400" eaLnBrk="0" hangingPunct="0">
              <a:defRPr/>
            </a:lvl1pPr>
          </a:lstStyle>
          <a:p>
            <a:pPr>
              <a:defRPr/>
            </a:pPr>
            <a:fld id="{9A40ED4E-1202-EA4E-B569-86C623B893A6}" type="slidenum">
              <a:rPr lang="en-GB"/>
              <a:pPr>
                <a:defRPr/>
              </a:pPr>
              <a:t>‹#›</a:t>
            </a:fld>
            <a:endParaRPr lang="en-GB"/>
          </a:p>
        </p:txBody>
      </p:sp>
    </p:spTree>
    <p:extLst>
      <p:ext uri="{BB962C8B-B14F-4D97-AF65-F5344CB8AC3E}">
        <p14:creationId xmlns:p14="http://schemas.microsoft.com/office/powerpoint/2010/main" val="117017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2DBE5F87-8B92-634F-AA95-12E9C0764594}" type="slidenum">
              <a:rPr lang="en-US" altLang="zh-CN"/>
              <a:pPr>
                <a:defRPr/>
              </a:pPr>
              <a:t>‹#›</a:t>
            </a:fld>
            <a:endParaRPr lang="en-US" altLang="zh-CN"/>
          </a:p>
        </p:txBody>
      </p:sp>
    </p:spTree>
    <p:extLst>
      <p:ext uri="{BB962C8B-B14F-4D97-AF65-F5344CB8AC3E}">
        <p14:creationId xmlns:p14="http://schemas.microsoft.com/office/powerpoint/2010/main" val="2398427216"/>
      </p:ext>
    </p:extLst>
  </p:cSld>
  <p:clrMapOvr>
    <a:masterClrMapping/>
  </p:clrMapOvr>
  <p:transition spd="slow" advTm="15000">
    <p:zoom/>
    <p:sndAc>
      <p:stSnd loop="1">
        <p:snd r:embed="rId1" name="have-yourself-a-merry-little-ch"/>
      </p:stSnd>
    </p:sndAc>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defTabSz="914400" eaLnBrk="0" hangingPunct="0">
              <a:defRPr/>
            </a:lvl1pPr>
          </a:lstStyle>
          <a:p>
            <a:pPr>
              <a:defRPr/>
            </a:pPr>
            <a:fld id="{4A136848-7CB6-464F-802E-833D6CCE4C3E}" type="slidenum">
              <a:rPr lang="en-GB"/>
              <a:pPr>
                <a:defRPr/>
              </a:pPr>
              <a:t>‹#›</a:t>
            </a:fld>
            <a:endParaRPr lang="en-GB"/>
          </a:p>
        </p:txBody>
      </p:sp>
    </p:spTree>
    <p:extLst>
      <p:ext uri="{BB962C8B-B14F-4D97-AF65-F5344CB8AC3E}">
        <p14:creationId xmlns:p14="http://schemas.microsoft.com/office/powerpoint/2010/main" val="37591731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eaLnBrk="0" hangingPunct="0">
              <a:defRPr/>
            </a:lvl1pPr>
          </a:lstStyle>
          <a:p>
            <a:pPr>
              <a:defRPr/>
            </a:pPr>
            <a:fld id="{0B031613-7A37-1147-B239-6C77329D906F}" type="slidenum">
              <a:rPr lang="en-GB"/>
              <a:pPr>
                <a:defRPr/>
              </a:pPr>
              <a:t>‹#›</a:t>
            </a:fld>
            <a:endParaRPr lang="en-GB"/>
          </a:p>
        </p:txBody>
      </p:sp>
    </p:spTree>
    <p:extLst>
      <p:ext uri="{BB962C8B-B14F-4D97-AF65-F5344CB8AC3E}">
        <p14:creationId xmlns:p14="http://schemas.microsoft.com/office/powerpoint/2010/main" val="33009854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eaLnBrk="0" hangingPunct="0">
              <a:defRPr/>
            </a:lvl1pPr>
          </a:lstStyle>
          <a:p>
            <a:pPr>
              <a:defRPr/>
            </a:pPr>
            <a:fld id="{5E0A16FB-7027-614E-AAA0-38FDD66622AC}" type="slidenum">
              <a:rPr lang="en-GB"/>
              <a:pPr>
                <a:defRPr/>
              </a:pPr>
              <a:t>‹#›</a:t>
            </a:fld>
            <a:endParaRPr lang="en-GB"/>
          </a:p>
        </p:txBody>
      </p:sp>
    </p:spTree>
    <p:extLst>
      <p:ext uri="{BB962C8B-B14F-4D97-AF65-F5344CB8AC3E}">
        <p14:creationId xmlns:p14="http://schemas.microsoft.com/office/powerpoint/2010/main" val="24471043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37DBCF7F-169F-404F-927B-3BF122B1383B}" type="slidenum">
              <a:rPr lang="en-GB"/>
              <a:pPr>
                <a:defRPr/>
              </a:pPr>
              <a:t>‹#›</a:t>
            </a:fld>
            <a:endParaRPr lang="en-GB"/>
          </a:p>
        </p:txBody>
      </p:sp>
    </p:spTree>
    <p:extLst>
      <p:ext uri="{BB962C8B-B14F-4D97-AF65-F5344CB8AC3E}">
        <p14:creationId xmlns:p14="http://schemas.microsoft.com/office/powerpoint/2010/main" val="14950354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28CD5320-482C-2442-9D31-415CAEF5F846}" type="slidenum">
              <a:rPr lang="en-GB"/>
              <a:pPr>
                <a:defRPr/>
              </a:pPr>
              <a:t>‹#›</a:t>
            </a:fld>
            <a:endParaRPr lang="en-GB"/>
          </a:p>
        </p:txBody>
      </p:sp>
    </p:spTree>
    <p:extLst>
      <p:ext uri="{BB962C8B-B14F-4D97-AF65-F5344CB8AC3E}">
        <p14:creationId xmlns:p14="http://schemas.microsoft.com/office/powerpoint/2010/main" val="27517050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A58141D8-D7A6-7346-997B-7473A5D0C0E2}" type="slidenum">
              <a:rPr lang="en-GB"/>
              <a:pPr>
                <a:defRPr/>
              </a:pPr>
              <a:t>‹#›</a:t>
            </a:fld>
            <a:endParaRPr lang="en-GB"/>
          </a:p>
        </p:txBody>
      </p:sp>
    </p:spTree>
    <p:extLst>
      <p:ext uri="{BB962C8B-B14F-4D97-AF65-F5344CB8AC3E}">
        <p14:creationId xmlns:p14="http://schemas.microsoft.com/office/powerpoint/2010/main" val="17754330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58AF335B-93CF-3048-AD3C-B727AC9C7B9B}" type="slidenum">
              <a:rPr lang="en-GB"/>
              <a:pPr>
                <a:defRPr/>
              </a:pPr>
              <a:t>‹#›</a:t>
            </a:fld>
            <a:endParaRPr lang="en-GB"/>
          </a:p>
        </p:txBody>
      </p:sp>
    </p:spTree>
    <p:extLst>
      <p:ext uri="{BB962C8B-B14F-4D97-AF65-F5344CB8AC3E}">
        <p14:creationId xmlns:p14="http://schemas.microsoft.com/office/powerpoint/2010/main" val="29303347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4799AC4A-AA18-B140-AED4-9E1584DAC1B8}" type="slidenum">
              <a:rPr lang="en-GB"/>
              <a:pPr>
                <a:defRPr/>
              </a:pPr>
              <a:t>‹#›</a:t>
            </a:fld>
            <a:endParaRPr lang="en-GB"/>
          </a:p>
        </p:txBody>
      </p:sp>
    </p:spTree>
    <p:extLst>
      <p:ext uri="{BB962C8B-B14F-4D97-AF65-F5344CB8AC3E}">
        <p14:creationId xmlns:p14="http://schemas.microsoft.com/office/powerpoint/2010/main" val="2033504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p:txBody>
          <a:bodyPr/>
          <a:lstStyle>
            <a:lvl1pPr defTabSz="914400" eaLnBrk="0" hangingPunct="0">
              <a:defRPr/>
            </a:lvl1pPr>
          </a:lstStyle>
          <a:p>
            <a:pPr>
              <a:defRPr/>
            </a:pPr>
            <a:fld id="{CDF712E4-61C1-0F43-952A-9F6998EE4FEF}" type="slidenum">
              <a:rPr lang="en-GB"/>
              <a:pPr>
                <a:defRPr/>
              </a:pPr>
              <a:t>‹#›</a:t>
            </a:fld>
            <a:endParaRPr lang="en-GB"/>
          </a:p>
        </p:txBody>
      </p:sp>
    </p:spTree>
    <p:extLst>
      <p:ext uri="{BB962C8B-B14F-4D97-AF65-F5344CB8AC3E}">
        <p14:creationId xmlns:p14="http://schemas.microsoft.com/office/powerpoint/2010/main" val="28349041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p:txBody>
          <a:bodyPr/>
          <a:lstStyle>
            <a:lvl1pPr defTabSz="914400" eaLnBrk="0" hangingPunct="0">
              <a:defRPr/>
            </a:lvl1pPr>
          </a:lstStyle>
          <a:p>
            <a:pPr>
              <a:defRPr/>
            </a:pPr>
            <a:fld id="{C8CFB252-D5BC-AA42-9358-76E407C3168F}" type="slidenum">
              <a:rPr lang="en-GB"/>
              <a:pPr>
                <a:defRPr/>
              </a:pPr>
              <a:t>‹#›</a:t>
            </a:fld>
            <a:endParaRPr lang="en-GB"/>
          </a:p>
        </p:txBody>
      </p:sp>
    </p:spTree>
    <p:extLst>
      <p:ext uri="{BB962C8B-B14F-4D97-AF65-F5344CB8AC3E}">
        <p14:creationId xmlns:p14="http://schemas.microsoft.com/office/powerpoint/2010/main" val="1639136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2A68B67D-CEB5-9940-A75A-4D2CBBACE2AB}" type="slidenum">
              <a:rPr lang="en-US" altLang="zh-CN"/>
              <a:pPr>
                <a:defRPr/>
              </a:pPr>
              <a:t>‹#›</a:t>
            </a:fld>
            <a:endParaRPr lang="en-US" altLang="zh-CN"/>
          </a:p>
        </p:txBody>
      </p:sp>
    </p:spTree>
    <p:extLst>
      <p:ext uri="{BB962C8B-B14F-4D97-AF65-F5344CB8AC3E}">
        <p14:creationId xmlns:p14="http://schemas.microsoft.com/office/powerpoint/2010/main" val="1557208337"/>
      </p:ext>
    </p:extLst>
  </p:cSld>
  <p:clrMapOvr>
    <a:masterClrMapping/>
  </p:clrMapOvr>
  <p:transition spd="slow" advTm="15000">
    <p:zoom/>
    <p:sndAc>
      <p:stSnd loop="1">
        <p:snd r:embed="rId1" name="have-yourself-a-merry-little-ch"/>
      </p:stSnd>
    </p:sndAc>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p:txBody>
          <a:bodyPr/>
          <a:lstStyle>
            <a:lvl1pPr defTabSz="914400" eaLnBrk="0" hangingPunct="0">
              <a:defRPr/>
            </a:lvl1pPr>
          </a:lstStyle>
          <a:p>
            <a:pPr>
              <a:defRPr/>
            </a:pPr>
            <a:fld id="{88E096EC-02B7-6C4B-BF36-F2904EA6B846}" type="slidenum">
              <a:rPr lang="en-GB"/>
              <a:pPr>
                <a:defRPr/>
              </a:pPr>
              <a:t>‹#›</a:t>
            </a:fld>
            <a:endParaRPr lang="en-GB"/>
          </a:p>
        </p:txBody>
      </p:sp>
    </p:spTree>
    <p:extLst>
      <p:ext uri="{BB962C8B-B14F-4D97-AF65-F5344CB8AC3E}">
        <p14:creationId xmlns:p14="http://schemas.microsoft.com/office/powerpoint/2010/main" val="22784160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p:txBody>
          <a:bodyPr/>
          <a:lstStyle>
            <a:lvl1pPr defTabSz="914400" eaLnBrk="0" hangingPunct="0">
              <a:defRPr/>
            </a:lvl1pPr>
          </a:lstStyle>
          <a:p>
            <a:pPr>
              <a:defRPr/>
            </a:pPr>
            <a:fld id="{81832B09-10C3-7444-90D0-7181EFBACF45}" type="slidenum">
              <a:rPr lang="en-GB"/>
              <a:pPr>
                <a:defRPr/>
              </a:pPr>
              <a:t>‹#›</a:t>
            </a:fld>
            <a:endParaRPr lang="en-GB"/>
          </a:p>
        </p:txBody>
      </p:sp>
    </p:spTree>
    <p:extLst>
      <p:ext uri="{BB962C8B-B14F-4D97-AF65-F5344CB8AC3E}">
        <p14:creationId xmlns:p14="http://schemas.microsoft.com/office/powerpoint/2010/main" val="10622712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p:txBody>
          <a:bodyPr/>
          <a:lstStyle>
            <a:lvl1pPr defTabSz="914400" eaLnBrk="0" hangingPunct="0">
              <a:defRPr/>
            </a:lvl1pPr>
          </a:lstStyle>
          <a:p>
            <a:pPr>
              <a:defRPr/>
            </a:pPr>
            <a:fld id="{D04BFC29-BE63-3746-B07E-C06367B09301}" type="slidenum">
              <a:rPr lang="en-GB"/>
              <a:pPr>
                <a:defRPr/>
              </a:pPr>
              <a:t>‹#›</a:t>
            </a:fld>
            <a:endParaRPr lang="en-GB"/>
          </a:p>
        </p:txBody>
      </p:sp>
    </p:spTree>
    <p:extLst>
      <p:ext uri="{BB962C8B-B14F-4D97-AF65-F5344CB8AC3E}">
        <p14:creationId xmlns:p14="http://schemas.microsoft.com/office/powerpoint/2010/main" val="27553075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p:txBody>
          <a:bodyPr/>
          <a:lstStyle>
            <a:lvl1pPr defTabSz="914400" eaLnBrk="0" hangingPunct="0">
              <a:defRPr/>
            </a:lvl1pPr>
          </a:lstStyle>
          <a:p>
            <a:pPr>
              <a:defRPr/>
            </a:pPr>
            <a:fld id="{D465BF93-C0DB-814F-A2E2-03CBA3CD0694}" type="slidenum">
              <a:rPr lang="en-GB"/>
              <a:pPr>
                <a:defRPr/>
              </a:pPr>
              <a:t>‹#›</a:t>
            </a:fld>
            <a:endParaRPr lang="en-GB"/>
          </a:p>
        </p:txBody>
      </p:sp>
    </p:spTree>
    <p:extLst>
      <p:ext uri="{BB962C8B-B14F-4D97-AF65-F5344CB8AC3E}">
        <p14:creationId xmlns:p14="http://schemas.microsoft.com/office/powerpoint/2010/main" val="35076534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89B7D2FA-1C1A-3646-9255-5B10726DD029}" type="slidenum">
              <a:rPr lang="en-GB"/>
              <a:pPr>
                <a:defRPr/>
              </a:pPr>
              <a:t>‹#›</a:t>
            </a:fld>
            <a:endParaRPr lang="en-GB"/>
          </a:p>
        </p:txBody>
      </p:sp>
    </p:spTree>
    <p:extLst>
      <p:ext uri="{BB962C8B-B14F-4D97-AF65-F5344CB8AC3E}">
        <p14:creationId xmlns:p14="http://schemas.microsoft.com/office/powerpoint/2010/main" val="27043612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p:txBody>
          <a:bodyPr/>
          <a:lstStyle>
            <a:lvl1pPr defTabSz="914400" eaLnBrk="0" hangingPunct="0">
              <a:defRPr/>
            </a:lvl1pPr>
          </a:lstStyle>
          <a:p>
            <a:pPr>
              <a:defRPr/>
            </a:pPr>
            <a:fld id="{F8086EB6-E15F-A84B-9D86-28A8F8F82130}" type="slidenum">
              <a:rPr lang="en-GB"/>
              <a:pPr>
                <a:defRPr/>
              </a:pPr>
              <a:t>‹#›</a:t>
            </a:fld>
            <a:endParaRPr lang="en-GB"/>
          </a:p>
        </p:txBody>
      </p:sp>
    </p:spTree>
    <p:extLst>
      <p:ext uri="{BB962C8B-B14F-4D97-AF65-F5344CB8AC3E}">
        <p14:creationId xmlns:p14="http://schemas.microsoft.com/office/powerpoint/2010/main" val="35164278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30142157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3433664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6876153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0952459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9C031C02-8E11-5742-8F23-F992616CC11D}" type="slidenum">
              <a:rPr lang="en-US" altLang="zh-CN"/>
              <a:pPr>
                <a:defRPr/>
              </a:pPr>
              <a:t>‹#›</a:t>
            </a:fld>
            <a:endParaRPr lang="en-US" altLang="zh-CN"/>
          </a:p>
        </p:txBody>
      </p:sp>
    </p:spTree>
    <p:extLst>
      <p:ext uri="{BB962C8B-B14F-4D97-AF65-F5344CB8AC3E}">
        <p14:creationId xmlns:p14="http://schemas.microsoft.com/office/powerpoint/2010/main" val="2497783435"/>
      </p:ext>
    </p:extLst>
  </p:cSld>
  <p:clrMapOvr>
    <a:masterClrMapping/>
  </p:clrMapOvr>
  <p:transition spd="slow" advTm="15000">
    <p:zoom/>
    <p:sndAc>
      <p:stSnd loop="1">
        <p:snd r:embed="rId1" name="have-yourself-a-merry-little-ch"/>
      </p:stSnd>
    </p:sndAc>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6230968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5037103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3584918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51095875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0936010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6403138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5327058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sz="2400">
              <a:solidFill>
                <a:srgbClr val="FFFFFF"/>
              </a:solidFill>
              <a:cs typeface="+mn-cs"/>
            </a:endParaRPr>
          </a:p>
        </p:txBody>
      </p:sp>
      <p:sp>
        <p:nvSpPr>
          <p:cNvPr id="5" name="Freeform 3"/>
          <p:cNvSpPr>
            <a:spLocks/>
          </p:cNvSpPr>
          <p:nvPr/>
        </p:nvSpPr>
        <p:spPr bwMode="white">
          <a:xfrm>
            <a:off x="-9525" y="4489450"/>
            <a:ext cx="5754688" cy="2368551"/>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sz="2400">
              <a:solidFill>
                <a:srgbClr val="FFFFFF"/>
              </a:solidFill>
              <a:cs typeface="+mn-cs"/>
            </a:endParaRPr>
          </a:p>
        </p:txBody>
      </p:sp>
      <p:sp>
        <p:nvSpPr>
          <p:cNvPr id="6" name="Freeform 4"/>
          <p:cNvSpPr>
            <a:spLocks/>
          </p:cNvSpPr>
          <p:nvPr/>
        </p:nvSpPr>
        <p:spPr bwMode="white">
          <a:xfrm>
            <a:off x="2" y="3817940"/>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7" name="Freeform 5"/>
          <p:cNvSpPr>
            <a:spLocks/>
          </p:cNvSpPr>
          <p:nvPr/>
        </p:nvSpPr>
        <p:spPr bwMode="white">
          <a:xfrm>
            <a:off x="0" y="3146425"/>
            <a:ext cx="9144000" cy="3690939"/>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8" name="Freeform 6"/>
          <p:cNvSpPr>
            <a:spLocks/>
          </p:cNvSpPr>
          <p:nvPr/>
        </p:nvSpPr>
        <p:spPr bwMode="white">
          <a:xfrm>
            <a:off x="0" y="2460625"/>
            <a:ext cx="9144000" cy="2497139"/>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9" name="Freeform 7"/>
          <p:cNvSpPr>
            <a:spLocks/>
          </p:cNvSpPr>
          <p:nvPr/>
        </p:nvSpPr>
        <p:spPr bwMode="white">
          <a:xfrm>
            <a:off x="0" y="1793876"/>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10" name="Freeform 8"/>
          <p:cNvSpPr>
            <a:spLocks/>
          </p:cNvSpPr>
          <p:nvPr/>
        </p:nvSpPr>
        <p:spPr bwMode="white">
          <a:xfrm>
            <a:off x="0" y="-20637"/>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12" name="Freeform 10"/>
          <p:cNvSpPr>
            <a:spLocks/>
          </p:cNvSpPr>
          <p:nvPr/>
        </p:nvSpPr>
        <p:spPr bwMode="white">
          <a:xfrm>
            <a:off x="0" y="-20639"/>
            <a:ext cx="4578350" cy="454027"/>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400">
              <a:solidFill>
                <a:srgbClr val="FFFFFF"/>
              </a:solidFill>
              <a:cs typeface="+mn-cs"/>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26784DD2-134A-ED48-B257-141FCC613978}" type="slidenum">
              <a:rPr lang="en-US"/>
              <a:pPr>
                <a:defRPr/>
              </a:pPr>
              <a:t>‹#›</a:t>
            </a:fld>
            <a:endParaRPr lang="en-US"/>
          </a:p>
        </p:txBody>
      </p:sp>
    </p:spTree>
    <p:extLst>
      <p:ext uri="{BB962C8B-B14F-4D97-AF65-F5344CB8AC3E}">
        <p14:creationId xmlns:p14="http://schemas.microsoft.com/office/powerpoint/2010/main" val="408638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956EB0D-CB9C-7941-BFAA-9E0B9400C6EC}" type="slidenum">
              <a:rPr lang="en-US"/>
              <a:pPr>
                <a:defRPr/>
              </a:pPr>
              <a:t>‹#›</a:t>
            </a:fld>
            <a:endParaRPr lang="en-US"/>
          </a:p>
        </p:txBody>
      </p:sp>
    </p:spTree>
    <p:extLst>
      <p:ext uri="{BB962C8B-B14F-4D97-AF65-F5344CB8AC3E}">
        <p14:creationId xmlns:p14="http://schemas.microsoft.com/office/powerpoint/2010/main" val="5443797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BAA16BD0-32F8-0442-A910-28DF9AC8478D}" type="slidenum">
              <a:rPr lang="en-US"/>
              <a:pPr>
                <a:defRPr/>
              </a:pPr>
              <a:t>‹#›</a:t>
            </a:fld>
            <a:endParaRPr lang="en-US"/>
          </a:p>
        </p:txBody>
      </p:sp>
    </p:spTree>
    <p:extLst>
      <p:ext uri="{BB962C8B-B14F-4D97-AF65-F5344CB8AC3E}">
        <p14:creationId xmlns:p14="http://schemas.microsoft.com/office/powerpoint/2010/main" val="4094689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773D7AAB-81EE-2A44-8BD1-FD66782FAAC6}" type="slidenum">
              <a:rPr lang="en-US" altLang="zh-CN"/>
              <a:pPr>
                <a:defRPr/>
              </a:pPr>
              <a:t>‹#›</a:t>
            </a:fld>
            <a:endParaRPr lang="en-US" altLang="zh-CN"/>
          </a:p>
        </p:txBody>
      </p:sp>
    </p:spTree>
    <p:extLst>
      <p:ext uri="{BB962C8B-B14F-4D97-AF65-F5344CB8AC3E}">
        <p14:creationId xmlns:p14="http://schemas.microsoft.com/office/powerpoint/2010/main" val="2903172219"/>
      </p:ext>
    </p:extLst>
  </p:cSld>
  <p:clrMapOvr>
    <a:masterClrMapping/>
  </p:clrMapOvr>
  <p:transition spd="slow" advTm="15000">
    <p:zoom/>
    <p:sndAc>
      <p:stSnd loop="1">
        <p:snd r:embed="rId1" name="have-yourself-a-merry-little-ch"/>
      </p:stSnd>
    </p:sndAc>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9F950ED-DA50-CE4A-A91A-63E69FF32E43}" type="slidenum">
              <a:rPr lang="en-US"/>
              <a:pPr>
                <a:defRPr/>
              </a:pPr>
              <a:t>‹#›</a:t>
            </a:fld>
            <a:endParaRPr lang="en-US"/>
          </a:p>
        </p:txBody>
      </p:sp>
    </p:spTree>
    <p:extLst>
      <p:ext uri="{BB962C8B-B14F-4D97-AF65-F5344CB8AC3E}">
        <p14:creationId xmlns:p14="http://schemas.microsoft.com/office/powerpoint/2010/main" val="25275341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9F64E115-B95C-7C49-B4EA-6B3A514AA069}" type="slidenum">
              <a:rPr lang="en-US"/>
              <a:pPr>
                <a:defRPr/>
              </a:pPr>
              <a:t>‹#›</a:t>
            </a:fld>
            <a:endParaRPr lang="en-US"/>
          </a:p>
        </p:txBody>
      </p:sp>
    </p:spTree>
    <p:extLst>
      <p:ext uri="{BB962C8B-B14F-4D97-AF65-F5344CB8AC3E}">
        <p14:creationId xmlns:p14="http://schemas.microsoft.com/office/powerpoint/2010/main" val="11877857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0E9405EE-B428-BA41-AEAB-EF57E68E3F68}" type="slidenum">
              <a:rPr lang="en-US"/>
              <a:pPr>
                <a:defRPr/>
              </a:pPr>
              <a:t>‹#›</a:t>
            </a:fld>
            <a:endParaRPr lang="en-US"/>
          </a:p>
        </p:txBody>
      </p:sp>
    </p:spTree>
    <p:extLst>
      <p:ext uri="{BB962C8B-B14F-4D97-AF65-F5344CB8AC3E}">
        <p14:creationId xmlns:p14="http://schemas.microsoft.com/office/powerpoint/2010/main" val="28573662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C7E054D6-3CA6-C34C-A811-D3A21C9481D6}" type="slidenum">
              <a:rPr lang="en-US"/>
              <a:pPr>
                <a:defRPr/>
              </a:pPr>
              <a:t>‹#›</a:t>
            </a:fld>
            <a:endParaRPr lang="en-US"/>
          </a:p>
        </p:txBody>
      </p:sp>
    </p:spTree>
    <p:extLst>
      <p:ext uri="{BB962C8B-B14F-4D97-AF65-F5344CB8AC3E}">
        <p14:creationId xmlns:p14="http://schemas.microsoft.com/office/powerpoint/2010/main" val="7550358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3A1B32B-4CF3-A94F-9273-A55EBDF40AFF}" type="slidenum">
              <a:rPr lang="en-US"/>
              <a:pPr>
                <a:defRPr/>
              </a:pPr>
              <a:t>‹#›</a:t>
            </a:fld>
            <a:endParaRPr lang="en-US"/>
          </a:p>
        </p:txBody>
      </p:sp>
    </p:spTree>
    <p:extLst>
      <p:ext uri="{BB962C8B-B14F-4D97-AF65-F5344CB8AC3E}">
        <p14:creationId xmlns:p14="http://schemas.microsoft.com/office/powerpoint/2010/main" val="42232085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32AABA16-BD45-4A48-8753-D0E98EEEFB30}" type="slidenum">
              <a:rPr lang="en-US"/>
              <a:pPr>
                <a:defRPr/>
              </a:pPr>
              <a:t>‹#›</a:t>
            </a:fld>
            <a:endParaRPr lang="en-US"/>
          </a:p>
        </p:txBody>
      </p:sp>
    </p:spTree>
    <p:extLst>
      <p:ext uri="{BB962C8B-B14F-4D97-AF65-F5344CB8AC3E}">
        <p14:creationId xmlns:p14="http://schemas.microsoft.com/office/powerpoint/2010/main" val="29987462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2A40387-554C-2C48-999F-62909F8A0844}" type="slidenum">
              <a:rPr lang="en-US"/>
              <a:pPr>
                <a:defRPr/>
              </a:pPr>
              <a:t>‹#›</a:t>
            </a:fld>
            <a:endParaRPr lang="en-US"/>
          </a:p>
        </p:txBody>
      </p:sp>
    </p:spTree>
    <p:extLst>
      <p:ext uri="{BB962C8B-B14F-4D97-AF65-F5344CB8AC3E}">
        <p14:creationId xmlns:p14="http://schemas.microsoft.com/office/powerpoint/2010/main" val="37678045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A71C3F6-6D37-F84C-8AD1-9E8560128402}" type="slidenum">
              <a:rPr lang="en-US"/>
              <a:pPr>
                <a:defRPr/>
              </a:pPr>
              <a:t>‹#›</a:t>
            </a:fld>
            <a:endParaRPr lang="en-US"/>
          </a:p>
        </p:txBody>
      </p:sp>
    </p:spTree>
    <p:extLst>
      <p:ext uri="{BB962C8B-B14F-4D97-AF65-F5344CB8AC3E}">
        <p14:creationId xmlns:p14="http://schemas.microsoft.com/office/powerpoint/2010/main" val="32748846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3535337-B90B-824D-B8BF-B3E3BD026681}" type="slidenum">
              <a:rPr lang="en-US"/>
              <a:pPr>
                <a:defRPr/>
              </a:pPr>
              <a:t>‹#›</a:t>
            </a:fld>
            <a:endParaRPr lang="en-US"/>
          </a:p>
        </p:txBody>
      </p:sp>
    </p:spTree>
    <p:extLst>
      <p:ext uri="{BB962C8B-B14F-4D97-AF65-F5344CB8AC3E}">
        <p14:creationId xmlns:p14="http://schemas.microsoft.com/office/powerpoint/2010/main" val="32834083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62357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81C06675-9128-E349-967A-A2D1562CAC98}" type="slidenum">
              <a:rPr lang="en-US" altLang="zh-CN"/>
              <a:pPr>
                <a:defRPr/>
              </a:pPr>
              <a:t>‹#›</a:t>
            </a:fld>
            <a:endParaRPr lang="en-US" altLang="zh-CN"/>
          </a:p>
        </p:txBody>
      </p:sp>
    </p:spTree>
    <p:extLst>
      <p:ext uri="{BB962C8B-B14F-4D97-AF65-F5344CB8AC3E}">
        <p14:creationId xmlns:p14="http://schemas.microsoft.com/office/powerpoint/2010/main" val="163286750"/>
      </p:ext>
    </p:extLst>
  </p:cSld>
  <p:clrMapOvr>
    <a:masterClrMapping/>
  </p:clrMapOvr>
  <p:transition spd="slow" advTm="15000">
    <p:zoom/>
    <p:sndAc>
      <p:stSnd loop="1">
        <p:snd r:embed="rId1" name="have-yourself-a-merry-little-ch"/>
      </p:stSnd>
    </p:sndAc>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154778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02595FED-1607-FF45-93D4-3EF9AD48C06B}" type="slidenum">
              <a:rPr lang="en-US" altLang="zh-CN"/>
              <a:pPr>
                <a:defRPr/>
              </a:pPr>
              <a:t>‹#›</a:t>
            </a:fld>
            <a:endParaRPr lang="en-US" altLang="zh-CN"/>
          </a:p>
        </p:txBody>
      </p:sp>
    </p:spTree>
    <p:extLst>
      <p:ext uri="{BB962C8B-B14F-4D97-AF65-F5344CB8AC3E}">
        <p14:creationId xmlns:p14="http://schemas.microsoft.com/office/powerpoint/2010/main" val="3054816187"/>
      </p:ext>
    </p:extLst>
  </p:cSld>
  <p:clrMapOvr>
    <a:masterClrMapping/>
  </p:clrMapOvr>
  <p:transition spd="slow" advTm="15000">
    <p:zoom/>
    <p:sndAc>
      <p:stSnd loop="1">
        <p:snd r:embed="rId1" name="have-yourself-a-merry-little-ch"/>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A581C6FC-B929-0649-A85C-2A0B0EF254F3}" type="slidenum">
              <a:rPr lang="en-US" altLang="zh-CN"/>
              <a:pPr>
                <a:defRPr/>
              </a:pPr>
              <a:t>‹#›</a:t>
            </a:fld>
            <a:endParaRPr lang="en-US" altLang="zh-CN"/>
          </a:p>
        </p:txBody>
      </p:sp>
    </p:spTree>
    <p:extLst>
      <p:ext uri="{BB962C8B-B14F-4D97-AF65-F5344CB8AC3E}">
        <p14:creationId xmlns:p14="http://schemas.microsoft.com/office/powerpoint/2010/main" val="3644862149"/>
      </p:ext>
    </p:extLst>
  </p:cSld>
  <p:clrMapOvr>
    <a:masterClrMapping/>
  </p:clrMapOvr>
  <p:transition spd="slow" advTm="15000">
    <p:zoom/>
    <p:sndAc>
      <p:stSnd loop="1">
        <p:snd r:embed="rId1" name="have-yourself-a-merry-little-ch"/>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B41E7300-8CCB-0B43-9A7B-411A19788E3A}" type="slidenum">
              <a:rPr lang="en-US"/>
              <a:pPr>
                <a:defRPr/>
              </a:pPr>
              <a:t>‹#›</a:t>
            </a:fld>
            <a:endParaRPr lang="en-US"/>
          </a:p>
        </p:txBody>
      </p:sp>
    </p:spTree>
    <p:extLst>
      <p:ext uri="{BB962C8B-B14F-4D97-AF65-F5344CB8AC3E}">
        <p14:creationId xmlns:p14="http://schemas.microsoft.com/office/powerpoint/2010/main" val="455919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A6558952-8F35-2A45-BE49-D5E73FDAA45C}" type="slidenum">
              <a:rPr lang="en-US" altLang="zh-CN"/>
              <a:pPr>
                <a:defRPr/>
              </a:pPr>
              <a:t>‹#›</a:t>
            </a:fld>
            <a:endParaRPr lang="en-US" altLang="zh-CN"/>
          </a:p>
        </p:txBody>
      </p:sp>
    </p:spTree>
    <p:extLst>
      <p:ext uri="{BB962C8B-B14F-4D97-AF65-F5344CB8AC3E}">
        <p14:creationId xmlns:p14="http://schemas.microsoft.com/office/powerpoint/2010/main" val="4186555948"/>
      </p:ext>
    </p:extLst>
  </p:cSld>
  <p:clrMapOvr>
    <a:masterClrMapping/>
  </p:clrMapOvr>
  <p:transition spd="slow" advTm="15000">
    <p:zoom/>
    <p:sndAc>
      <p:stSnd loop="1">
        <p:snd r:embed="rId1" name="have-yourself-a-merry-little-ch"/>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D4DF5B92-71AE-8E45-9647-0E8A0CE5399F}" type="slidenum">
              <a:rPr lang="en-US" altLang="zh-CN"/>
              <a:pPr>
                <a:defRPr/>
              </a:pPr>
              <a:t>‹#›</a:t>
            </a:fld>
            <a:endParaRPr lang="en-US" altLang="zh-CN"/>
          </a:p>
        </p:txBody>
      </p:sp>
    </p:spTree>
    <p:extLst>
      <p:ext uri="{BB962C8B-B14F-4D97-AF65-F5344CB8AC3E}">
        <p14:creationId xmlns:p14="http://schemas.microsoft.com/office/powerpoint/2010/main" val="2327850164"/>
      </p:ext>
    </p:extLst>
  </p:cSld>
  <p:clrMapOvr>
    <a:masterClrMapping/>
  </p:clrMapOvr>
  <p:transition spd="slow" advTm="15000">
    <p:zoom/>
    <p:sndAc>
      <p:stSnd loop="1">
        <p:snd r:embed="rId1" name="have-yourself-a-merry-little-ch"/>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A83642F9-6030-044F-BC95-AC52D2B7C91D}" type="slidenum">
              <a:rPr lang="en-US" altLang="zh-CN"/>
              <a:pPr>
                <a:defRPr/>
              </a:pPr>
              <a:t>‹#›</a:t>
            </a:fld>
            <a:endParaRPr lang="en-US" altLang="zh-CN"/>
          </a:p>
        </p:txBody>
      </p:sp>
    </p:spTree>
    <p:extLst>
      <p:ext uri="{BB962C8B-B14F-4D97-AF65-F5344CB8AC3E}">
        <p14:creationId xmlns:p14="http://schemas.microsoft.com/office/powerpoint/2010/main" val="476574604"/>
      </p:ext>
    </p:extLst>
  </p:cSld>
  <p:clrMapOvr>
    <a:masterClrMapping/>
  </p:clrMapOvr>
  <p:transition spd="slow" advTm="15000">
    <p:zoom/>
    <p:sndAc>
      <p:stSnd loop="1">
        <p:snd r:embed="rId1" name="have-yourself-a-merry-little-ch"/>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033340D1-3E45-5540-9438-BFD53171FF2D}" type="slidenum">
              <a:rPr lang="en-US" altLang="zh-CN"/>
              <a:pPr>
                <a:defRPr/>
              </a:pPr>
              <a:t>‹#›</a:t>
            </a:fld>
            <a:endParaRPr lang="en-US" altLang="zh-CN"/>
          </a:p>
        </p:txBody>
      </p:sp>
    </p:spTree>
    <p:extLst>
      <p:ext uri="{BB962C8B-B14F-4D97-AF65-F5344CB8AC3E}">
        <p14:creationId xmlns:p14="http://schemas.microsoft.com/office/powerpoint/2010/main" val="2212943649"/>
      </p:ext>
    </p:extLst>
  </p:cSld>
  <p:clrMapOvr>
    <a:masterClrMapping/>
  </p:clrMapOvr>
  <p:transition spd="slow" advTm="15000">
    <p:zoom/>
    <p:sndAc>
      <p:stSnd loop="1">
        <p:snd r:embed="rId1" name="have-yourself-a-merry-little-ch"/>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solidFill>
                <a:srgbClr val="FFFFFF"/>
              </a:solidFill>
              <a:cs typeface="+mn-cs"/>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cs typeface="+mn-cs"/>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26784DD2-134A-ED48-B257-141FCC613978}" type="slidenum">
              <a:rPr lang="en-US"/>
              <a:pPr>
                <a:defRPr/>
              </a:pPr>
              <a:t>‹#›</a:t>
            </a:fld>
            <a:endParaRPr lang="en-US"/>
          </a:p>
        </p:txBody>
      </p:sp>
    </p:spTree>
    <p:extLst>
      <p:ext uri="{BB962C8B-B14F-4D97-AF65-F5344CB8AC3E}">
        <p14:creationId xmlns:p14="http://schemas.microsoft.com/office/powerpoint/2010/main" val="389865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956EB0D-CB9C-7941-BFAA-9E0B9400C6EC}" type="slidenum">
              <a:rPr lang="en-US"/>
              <a:pPr>
                <a:defRPr/>
              </a:pPr>
              <a:t>‹#›</a:t>
            </a:fld>
            <a:endParaRPr lang="en-US"/>
          </a:p>
        </p:txBody>
      </p:sp>
    </p:spTree>
    <p:extLst>
      <p:ext uri="{BB962C8B-B14F-4D97-AF65-F5344CB8AC3E}">
        <p14:creationId xmlns:p14="http://schemas.microsoft.com/office/powerpoint/2010/main" val="484685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BAA16BD0-32F8-0442-A910-28DF9AC8478D}" type="slidenum">
              <a:rPr lang="en-US"/>
              <a:pPr>
                <a:defRPr/>
              </a:pPr>
              <a:t>‹#›</a:t>
            </a:fld>
            <a:endParaRPr lang="en-US"/>
          </a:p>
        </p:txBody>
      </p:sp>
    </p:spTree>
    <p:extLst>
      <p:ext uri="{BB962C8B-B14F-4D97-AF65-F5344CB8AC3E}">
        <p14:creationId xmlns:p14="http://schemas.microsoft.com/office/powerpoint/2010/main" val="535980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9F950ED-DA50-CE4A-A91A-63E69FF32E43}" type="slidenum">
              <a:rPr lang="en-US"/>
              <a:pPr>
                <a:defRPr/>
              </a:pPr>
              <a:t>‹#›</a:t>
            </a:fld>
            <a:endParaRPr lang="en-US"/>
          </a:p>
        </p:txBody>
      </p:sp>
    </p:spTree>
    <p:extLst>
      <p:ext uri="{BB962C8B-B14F-4D97-AF65-F5344CB8AC3E}">
        <p14:creationId xmlns:p14="http://schemas.microsoft.com/office/powerpoint/2010/main" val="1096172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9F64E115-B95C-7C49-B4EA-6B3A514AA069}" type="slidenum">
              <a:rPr lang="en-US"/>
              <a:pPr>
                <a:defRPr/>
              </a:pPr>
              <a:t>‹#›</a:t>
            </a:fld>
            <a:endParaRPr lang="en-US"/>
          </a:p>
        </p:txBody>
      </p:sp>
    </p:spTree>
    <p:extLst>
      <p:ext uri="{BB962C8B-B14F-4D97-AF65-F5344CB8AC3E}">
        <p14:creationId xmlns:p14="http://schemas.microsoft.com/office/powerpoint/2010/main" val="2024434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0E9405EE-B428-BA41-AEAB-EF57E68E3F68}" type="slidenum">
              <a:rPr lang="en-US"/>
              <a:pPr>
                <a:defRPr/>
              </a:pPr>
              <a:t>‹#›</a:t>
            </a:fld>
            <a:endParaRPr lang="en-US"/>
          </a:p>
        </p:txBody>
      </p:sp>
    </p:spTree>
    <p:extLst>
      <p:ext uri="{BB962C8B-B14F-4D97-AF65-F5344CB8AC3E}">
        <p14:creationId xmlns:p14="http://schemas.microsoft.com/office/powerpoint/2010/main" val="325221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7FCDC05-00F1-1244-B108-5ABDF58A14AE}" type="slidenum">
              <a:rPr lang="en-US"/>
              <a:pPr>
                <a:defRPr/>
              </a:pPr>
              <a:t>‹#›</a:t>
            </a:fld>
            <a:endParaRPr lang="en-US"/>
          </a:p>
        </p:txBody>
      </p:sp>
    </p:spTree>
    <p:extLst>
      <p:ext uri="{BB962C8B-B14F-4D97-AF65-F5344CB8AC3E}">
        <p14:creationId xmlns:p14="http://schemas.microsoft.com/office/powerpoint/2010/main" val="2016572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C7E054D6-3CA6-C34C-A811-D3A21C9481D6}" type="slidenum">
              <a:rPr lang="en-US"/>
              <a:pPr>
                <a:defRPr/>
              </a:pPr>
              <a:t>‹#›</a:t>
            </a:fld>
            <a:endParaRPr lang="en-US"/>
          </a:p>
        </p:txBody>
      </p:sp>
    </p:spTree>
    <p:extLst>
      <p:ext uri="{BB962C8B-B14F-4D97-AF65-F5344CB8AC3E}">
        <p14:creationId xmlns:p14="http://schemas.microsoft.com/office/powerpoint/2010/main" val="132473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3A1B32B-4CF3-A94F-9273-A55EBDF40AFF}" type="slidenum">
              <a:rPr lang="en-US"/>
              <a:pPr>
                <a:defRPr/>
              </a:pPr>
              <a:t>‹#›</a:t>
            </a:fld>
            <a:endParaRPr lang="en-US"/>
          </a:p>
        </p:txBody>
      </p:sp>
    </p:spTree>
    <p:extLst>
      <p:ext uri="{BB962C8B-B14F-4D97-AF65-F5344CB8AC3E}">
        <p14:creationId xmlns:p14="http://schemas.microsoft.com/office/powerpoint/2010/main" val="787638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32AABA16-BD45-4A48-8753-D0E98EEEFB30}" type="slidenum">
              <a:rPr lang="en-US"/>
              <a:pPr>
                <a:defRPr/>
              </a:pPr>
              <a:t>‹#›</a:t>
            </a:fld>
            <a:endParaRPr lang="en-US"/>
          </a:p>
        </p:txBody>
      </p:sp>
    </p:spTree>
    <p:extLst>
      <p:ext uri="{BB962C8B-B14F-4D97-AF65-F5344CB8AC3E}">
        <p14:creationId xmlns:p14="http://schemas.microsoft.com/office/powerpoint/2010/main" val="391929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2A40387-554C-2C48-999F-62909F8A0844}" type="slidenum">
              <a:rPr lang="en-US"/>
              <a:pPr>
                <a:defRPr/>
              </a:pPr>
              <a:t>‹#›</a:t>
            </a:fld>
            <a:endParaRPr lang="en-US"/>
          </a:p>
        </p:txBody>
      </p:sp>
    </p:spTree>
    <p:extLst>
      <p:ext uri="{BB962C8B-B14F-4D97-AF65-F5344CB8AC3E}">
        <p14:creationId xmlns:p14="http://schemas.microsoft.com/office/powerpoint/2010/main" val="4265942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A71C3F6-6D37-F84C-8AD1-9E8560128402}" type="slidenum">
              <a:rPr lang="en-US"/>
              <a:pPr>
                <a:defRPr/>
              </a:pPr>
              <a:t>‹#›</a:t>
            </a:fld>
            <a:endParaRPr lang="en-US"/>
          </a:p>
        </p:txBody>
      </p:sp>
    </p:spTree>
    <p:extLst>
      <p:ext uri="{BB962C8B-B14F-4D97-AF65-F5344CB8AC3E}">
        <p14:creationId xmlns:p14="http://schemas.microsoft.com/office/powerpoint/2010/main" val="2957186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3535337-B90B-824D-B8BF-B3E3BD026681}" type="slidenum">
              <a:rPr lang="en-US"/>
              <a:pPr>
                <a:defRPr/>
              </a:pPr>
              <a:t>‹#›</a:t>
            </a:fld>
            <a:endParaRPr lang="en-US"/>
          </a:p>
        </p:txBody>
      </p:sp>
    </p:spTree>
    <p:extLst>
      <p:ext uri="{BB962C8B-B14F-4D97-AF65-F5344CB8AC3E}">
        <p14:creationId xmlns:p14="http://schemas.microsoft.com/office/powerpoint/2010/main" val="3689888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solidFill>
                <a:srgbClr val="FFFFFF"/>
              </a:solidFill>
              <a:cs typeface="+mn-cs"/>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cs typeface="+mn-cs"/>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6074C453-07A5-4447-9B1C-7FD478C0D6D1}" type="slidenum">
              <a:rPr lang="en-US"/>
              <a:pPr>
                <a:defRPr/>
              </a:pPr>
              <a:t>‹#›</a:t>
            </a:fld>
            <a:endParaRPr lang="en-US"/>
          </a:p>
        </p:txBody>
      </p:sp>
    </p:spTree>
    <p:extLst>
      <p:ext uri="{BB962C8B-B14F-4D97-AF65-F5344CB8AC3E}">
        <p14:creationId xmlns:p14="http://schemas.microsoft.com/office/powerpoint/2010/main" val="175695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7102B17-7AEE-0A43-8E01-A4BEBB0E2683}" type="slidenum">
              <a:rPr lang="en-US"/>
              <a:pPr>
                <a:defRPr/>
              </a:pPr>
              <a:t>‹#›</a:t>
            </a:fld>
            <a:endParaRPr lang="en-US"/>
          </a:p>
        </p:txBody>
      </p:sp>
    </p:spTree>
    <p:extLst>
      <p:ext uri="{BB962C8B-B14F-4D97-AF65-F5344CB8AC3E}">
        <p14:creationId xmlns:p14="http://schemas.microsoft.com/office/powerpoint/2010/main" val="1363726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F505A32-A154-944E-B497-883D53D64CC4}" type="slidenum">
              <a:rPr lang="en-US"/>
              <a:pPr>
                <a:defRPr/>
              </a:pPr>
              <a:t>‹#›</a:t>
            </a:fld>
            <a:endParaRPr lang="en-US"/>
          </a:p>
        </p:txBody>
      </p:sp>
    </p:spTree>
    <p:extLst>
      <p:ext uri="{BB962C8B-B14F-4D97-AF65-F5344CB8AC3E}">
        <p14:creationId xmlns:p14="http://schemas.microsoft.com/office/powerpoint/2010/main" val="2690230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F13100BF-D1AF-7D41-B376-AA96CDF13A44}" type="slidenum">
              <a:rPr lang="en-US"/>
              <a:pPr>
                <a:defRPr/>
              </a:pPr>
              <a:t>‹#›</a:t>
            </a:fld>
            <a:endParaRPr lang="en-US"/>
          </a:p>
        </p:txBody>
      </p:sp>
    </p:spTree>
    <p:extLst>
      <p:ext uri="{BB962C8B-B14F-4D97-AF65-F5344CB8AC3E}">
        <p14:creationId xmlns:p14="http://schemas.microsoft.com/office/powerpoint/2010/main" val="357067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50984B6-DCEF-674D-BCFF-0956F9E3F448}" type="slidenum">
              <a:rPr lang="en-US"/>
              <a:pPr>
                <a:defRPr/>
              </a:pPr>
              <a:t>‹#›</a:t>
            </a:fld>
            <a:endParaRPr lang="en-US"/>
          </a:p>
        </p:txBody>
      </p:sp>
    </p:spTree>
    <p:extLst>
      <p:ext uri="{BB962C8B-B14F-4D97-AF65-F5344CB8AC3E}">
        <p14:creationId xmlns:p14="http://schemas.microsoft.com/office/powerpoint/2010/main" val="3677305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655A54DA-CCAD-C742-9A14-DDF69FD84CC9}" type="slidenum">
              <a:rPr lang="en-US"/>
              <a:pPr>
                <a:defRPr/>
              </a:pPr>
              <a:t>‹#›</a:t>
            </a:fld>
            <a:endParaRPr lang="en-US"/>
          </a:p>
        </p:txBody>
      </p:sp>
    </p:spTree>
    <p:extLst>
      <p:ext uri="{BB962C8B-B14F-4D97-AF65-F5344CB8AC3E}">
        <p14:creationId xmlns:p14="http://schemas.microsoft.com/office/powerpoint/2010/main" val="3666060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344A3644-9E07-CE46-B02F-A7AEF6B3B070}" type="slidenum">
              <a:rPr lang="en-US"/>
              <a:pPr>
                <a:defRPr/>
              </a:pPr>
              <a:t>‹#›</a:t>
            </a:fld>
            <a:endParaRPr lang="en-US"/>
          </a:p>
        </p:txBody>
      </p:sp>
    </p:spTree>
    <p:extLst>
      <p:ext uri="{BB962C8B-B14F-4D97-AF65-F5344CB8AC3E}">
        <p14:creationId xmlns:p14="http://schemas.microsoft.com/office/powerpoint/2010/main" val="3182977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07E4F37B-295E-E84C-A24C-00761FEEE488}" type="slidenum">
              <a:rPr lang="en-US"/>
              <a:pPr>
                <a:defRPr/>
              </a:pPr>
              <a:t>‹#›</a:t>
            </a:fld>
            <a:endParaRPr lang="en-US"/>
          </a:p>
        </p:txBody>
      </p:sp>
    </p:spTree>
    <p:extLst>
      <p:ext uri="{BB962C8B-B14F-4D97-AF65-F5344CB8AC3E}">
        <p14:creationId xmlns:p14="http://schemas.microsoft.com/office/powerpoint/2010/main" val="1517097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CCA1405-8E44-5043-9D2B-1BD00973EC9E}" type="slidenum">
              <a:rPr lang="en-US"/>
              <a:pPr>
                <a:defRPr/>
              </a:pPr>
              <a:t>‹#›</a:t>
            </a:fld>
            <a:endParaRPr lang="en-US"/>
          </a:p>
        </p:txBody>
      </p:sp>
    </p:spTree>
    <p:extLst>
      <p:ext uri="{BB962C8B-B14F-4D97-AF65-F5344CB8AC3E}">
        <p14:creationId xmlns:p14="http://schemas.microsoft.com/office/powerpoint/2010/main" val="1887533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C0F0A69B-47A3-3240-894B-A7F09AEC75D1}" type="slidenum">
              <a:rPr lang="en-US"/>
              <a:pPr>
                <a:defRPr/>
              </a:pPr>
              <a:t>‹#›</a:t>
            </a:fld>
            <a:endParaRPr lang="en-US"/>
          </a:p>
        </p:txBody>
      </p:sp>
    </p:spTree>
    <p:extLst>
      <p:ext uri="{BB962C8B-B14F-4D97-AF65-F5344CB8AC3E}">
        <p14:creationId xmlns:p14="http://schemas.microsoft.com/office/powerpoint/2010/main" val="3358051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F2C9320-E156-F941-A1BD-DC7661BB7423}" type="slidenum">
              <a:rPr lang="en-US"/>
              <a:pPr>
                <a:defRPr/>
              </a:pPr>
              <a:t>‹#›</a:t>
            </a:fld>
            <a:endParaRPr lang="en-US"/>
          </a:p>
        </p:txBody>
      </p:sp>
    </p:spTree>
    <p:extLst>
      <p:ext uri="{BB962C8B-B14F-4D97-AF65-F5344CB8AC3E}">
        <p14:creationId xmlns:p14="http://schemas.microsoft.com/office/powerpoint/2010/main" val="454372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15D40E8-980B-0647-A04D-98D828FECF27}" type="slidenum">
              <a:rPr lang="en-US"/>
              <a:pPr>
                <a:defRPr/>
              </a:pPr>
              <a:t>‹#›</a:t>
            </a:fld>
            <a:endParaRPr lang="en-US"/>
          </a:p>
        </p:txBody>
      </p:sp>
    </p:spTree>
    <p:extLst>
      <p:ext uri="{BB962C8B-B14F-4D97-AF65-F5344CB8AC3E}">
        <p14:creationId xmlns:p14="http://schemas.microsoft.com/office/powerpoint/2010/main" val="2184270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8298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8298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1F0EE56-4D9C-DB42-B083-174BE6AFC038}" type="slidenum">
              <a:rPr lang="en-US"/>
              <a:pPr>
                <a:defRPr/>
              </a:pPr>
              <a:t>‹#›</a:t>
            </a:fld>
            <a:endParaRPr lang="en-US"/>
          </a:p>
        </p:txBody>
      </p:sp>
    </p:spTree>
    <p:extLst>
      <p:ext uri="{BB962C8B-B14F-4D97-AF65-F5344CB8AC3E}">
        <p14:creationId xmlns:p14="http://schemas.microsoft.com/office/powerpoint/2010/main" val="537572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5688192-0482-1541-8155-008EFD646E01}"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035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8A99DEF-C5C3-9244-8468-7AD6AA2B33B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093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7A768DD7-D953-2042-879C-8AEACB982B2E}" type="slidenum">
              <a:rPr lang="en-US"/>
              <a:pPr>
                <a:defRPr/>
              </a:pPr>
              <a:t>‹#›</a:t>
            </a:fld>
            <a:endParaRPr lang="en-US"/>
          </a:p>
        </p:txBody>
      </p:sp>
    </p:spTree>
    <p:extLst>
      <p:ext uri="{BB962C8B-B14F-4D97-AF65-F5344CB8AC3E}">
        <p14:creationId xmlns:p14="http://schemas.microsoft.com/office/powerpoint/2010/main" val="3650692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C563A640-A015-E24A-88DE-441B67F53558}"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329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B43F7027-D9AB-ED48-8FB1-41199A3A716C}"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3215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BD3F7E56-CF26-774D-86F2-216F0F4FB1BE}"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1879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0674D61B-20CF-1B41-BB0B-7CD411FD9A48}"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2830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1567AC52-AF8F-5C44-B173-C892B0E64AEC}"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6130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0BD86673-EB04-DC44-9B74-7D3F691F234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3724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8D872FB-1ECA-E44F-AD54-AA64873089AE}"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6101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FD5E739D-9B09-8944-9822-0CDEE93FFBA7}"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63162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3C0739D-423A-C449-BED8-FFEB9A3F18DF}" type="slidenum">
              <a:rPr lang="en-US"/>
              <a:pPr>
                <a:defRPr/>
              </a:pPr>
              <a:t>‹#›</a:t>
            </a:fld>
            <a:endParaRPr lang="en-US"/>
          </a:p>
        </p:txBody>
      </p:sp>
    </p:spTree>
    <p:extLst>
      <p:ext uri="{BB962C8B-B14F-4D97-AF65-F5344CB8AC3E}">
        <p14:creationId xmlns:p14="http://schemas.microsoft.com/office/powerpoint/2010/main" val="3902672447"/>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410D54E-B288-B84D-9B47-7599AA8070B8}" type="slidenum">
              <a:rPr lang="en-US"/>
              <a:pPr>
                <a:defRPr/>
              </a:pPr>
              <a:t>‹#›</a:t>
            </a:fld>
            <a:endParaRPr lang="en-US"/>
          </a:p>
        </p:txBody>
      </p:sp>
    </p:spTree>
    <p:extLst>
      <p:ext uri="{BB962C8B-B14F-4D97-AF65-F5344CB8AC3E}">
        <p14:creationId xmlns:p14="http://schemas.microsoft.com/office/powerpoint/2010/main" val="289257870"/>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FD68AC99-00B8-6548-860B-BABE361DC8D6}" type="slidenum">
              <a:rPr lang="en-US"/>
              <a:pPr>
                <a:defRPr/>
              </a:pPr>
              <a:t>‹#›</a:t>
            </a:fld>
            <a:endParaRPr lang="en-US"/>
          </a:p>
        </p:txBody>
      </p:sp>
    </p:spTree>
    <p:extLst>
      <p:ext uri="{BB962C8B-B14F-4D97-AF65-F5344CB8AC3E}">
        <p14:creationId xmlns:p14="http://schemas.microsoft.com/office/powerpoint/2010/main" val="17651644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A10A0BD-2DD3-0C42-8127-3AC96880C936}" type="slidenum">
              <a:rPr lang="en-US"/>
              <a:pPr>
                <a:defRPr/>
              </a:pPr>
              <a:t>‹#›</a:t>
            </a:fld>
            <a:endParaRPr lang="en-US"/>
          </a:p>
        </p:txBody>
      </p:sp>
    </p:spTree>
    <p:extLst>
      <p:ext uri="{BB962C8B-B14F-4D97-AF65-F5344CB8AC3E}">
        <p14:creationId xmlns:p14="http://schemas.microsoft.com/office/powerpoint/2010/main" val="558473405"/>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B807A1A-A7F0-DD48-A143-340292C2F2BF}" type="slidenum">
              <a:rPr lang="en-US"/>
              <a:pPr>
                <a:defRPr/>
              </a:pPr>
              <a:t>‹#›</a:t>
            </a:fld>
            <a:endParaRPr lang="en-US"/>
          </a:p>
        </p:txBody>
      </p:sp>
    </p:spTree>
    <p:extLst>
      <p:ext uri="{BB962C8B-B14F-4D97-AF65-F5344CB8AC3E}">
        <p14:creationId xmlns:p14="http://schemas.microsoft.com/office/powerpoint/2010/main" val="699604418"/>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C6ADA50D-1901-054D-BE09-89DD5FBE103A}" type="slidenum">
              <a:rPr lang="en-US"/>
              <a:pPr>
                <a:defRPr/>
              </a:pPr>
              <a:t>‹#›</a:t>
            </a:fld>
            <a:endParaRPr lang="en-US"/>
          </a:p>
        </p:txBody>
      </p:sp>
    </p:spTree>
    <p:extLst>
      <p:ext uri="{BB962C8B-B14F-4D97-AF65-F5344CB8AC3E}">
        <p14:creationId xmlns:p14="http://schemas.microsoft.com/office/powerpoint/2010/main" val="695245348"/>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A3214A3-FC37-5147-AF71-7C685CAC2BD1}" type="slidenum">
              <a:rPr lang="en-US"/>
              <a:pPr>
                <a:defRPr/>
              </a:pPr>
              <a:t>‹#›</a:t>
            </a:fld>
            <a:endParaRPr lang="en-US"/>
          </a:p>
        </p:txBody>
      </p:sp>
    </p:spTree>
    <p:extLst>
      <p:ext uri="{BB962C8B-B14F-4D97-AF65-F5344CB8AC3E}">
        <p14:creationId xmlns:p14="http://schemas.microsoft.com/office/powerpoint/2010/main" val="1090697682"/>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032D06F-C6A7-6F42-98C6-8593C450132A}" type="slidenum">
              <a:rPr lang="en-US"/>
              <a:pPr>
                <a:defRPr/>
              </a:pPr>
              <a:t>‹#›</a:t>
            </a:fld>
            <a:endParaRPr lang="en-US"/>
          </a:p>
        </p:txBody>
      </p:sp>
    </p:spTree>
    <p:extLst>
      <p:ext uri="{BB962C8B-B14F-4D97-AF65-F5344CB8AC3E}">
        <p14:creationId xmlns:p14="http://schemas.microsoft.com/office/powerpoint/2010/main" val="2046134385"/>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0068976-9076-3B41-ACBE-1030678B79F6}" type="slidenum">
              <a:rPr lang="en-US"/>
              <a:pPr>
                <a:defRPr/>
              </a:pPr>
              <a:t>‹#›</a:t>
            </a:fld>
            <a:endParaRPr lang="en-US"/>
          </a:p>
        </p:txBody>
      </p:sp>
    </p:spTree>
    <p:extLst>
      <p:ext uri="{BB962C8B-B14F-4D97-AF65-F5344CB8AC3E}">
        <p14:creationId xmlns:p14="http://schemas.microsoft.com/office/powerpoint/2010/main" val="197827012"/>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D38A88D-DEB7-D14C-8921-9FD90D769344}" type="slidenum">
              <a:rPr lang="en-US"/>
              <a:pPr>
                <a:defRPr/>
              </a:pPr>
              <a:t>‹#›</a:t>
            </a:fld>
            <a:endParaRPr lang="en-US"/>
          </a:p>
        </p:txBody>
      </p:sp>
    </p:spTree>
    <p:extLst>
      <p:ext uri="{BB962C8B-B14F-4D97-AF65-F5344CB8AC3E}">
        <p14:creationId xmlns:p14="http://schemas.microsoft.com/office/powerpoint/2010/main" val="2782227635"/>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B5D78B-7821-EC4B-A5D2-748166BD1FE8}" type="slidenum">
              <a:rPr lang="en-US"/>
              <a:pPr>
                <a:defRPr/>
              </a:pPr>
              <a:t>‹#›</a:t>
            </a:fld>
            <a:endParaRPr lang="en-US"/>
          </a:p>
        </p:txBody>
      </p:sp>
    </p:spTree>
    <p:extLst>
      <p:ext uri="{BB962C8B-B14F-4D97-AF65-F5344CB8AC3E}">
        <p14:creationId xmlns:p14="http://schemas.microsoft.com/office/powerpoint/2010/main" val="1676851504"/>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DA87979-FCF5-8B42-AAC9-AEA8121B2F1B}" type="slidenum">
              <a:rPr lang="en-US"/>
              <a:pPr>
                <a:defRPr/>
              </a:pPr>
              <a:t>‹#›</a:t>
            </a:fld>
            <a:endParaRPr lang="en-US"/>
          </a:p>
        </p:txBody>
      </p:sp>
    </p:spTree>
    <p:extLst>
      <p:ext uri="{BB962C8B-B14F-4D97-AF65-F5344CB8AC3E}">
        <p14:creationId xmlns:p14="http://schemas.microsoft.com/office/powerpoint/2010/main" val="1105643359"/>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725A4396-7DD4-EF4B-83B9-7D7BC954FD6B}" type="slidenum">
              <a:rPr lang="en-GB"/>
              <a:pPr>
                <a:defRPr/>
              </a:pPr>
              <a:t>‹#›</a:t>
            </a:fld>
            <a:endParaRPr lang="en-GB"/>
          </a:p>
        </p:txBody>
      </p:sp>
    </p:spTree>
    <p:extLst>
      <p:ext uri="{BB962C8B-B14F-4D97-AF65-F5344CB8AC3E}">
        <p14:creationId xmlns:p14="http://schemas.microsoft.com/office/powerpoint/2010/main" val="1201718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0AB855B0-8BF5-AA47-B6B4-3A0FF1F5BB06}" type="slidenum">
              <a:rPr lang="en-US"/>
              <a:pPr>
                <a:defRPr/>
              </a:pPr>
              <a:t>‹#›</a:t>
            </a:fld>
            <a:endParaRPr lang="en-US"/>
          </a:p>
        </p:txBody>
      </p:sp>
    </p:spTree>
    <p:extLst>
      <p:ext uri="{BB962C8B-B14F-4D97-AF65-F5344CB8AC3E}">
        <p14:creationId xmlns:p14="http://schemas.microsoft.com/office/powerpoint/2010/main" val="681314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BB6D4F3F-5D45-8849-9867-51530E06AB72}" type="slidenum">
              <a:rPr lang="en-GB"/>
              <a:pPr>
                <a:defRPr/>
              </a:pPr>
              <a:t>‹#›</a:t>
            </a:fld>
            <a:endParaRPr lang="en-GB"/>
          </a:p>
        </p:txBody>
      </p:sp>
    </p:spTree>
    <p:extLst>
      <p:ext uri="{BB962C8B-B14F-4D97-AF65-F5344CB8AC3E}">
        <p14:creationId xmlns:p14="http://schemas.microsoft.com/office/powerpoint/2010/main" val="3223894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FF776E51-0FF5-4849-92ED-27F4F5156C50}" type="slidenum">
              <a:rPr lang="en-GB"/>
              <a:pPr>
                <a:defRPr/>
              </a:pPr>
              <a:t>‹#›</a:t>
            </a:fld>
            <a:endParaRPr lang="en-GB"/>
          </a:p>
        </p:txBody>
      </p:sp>
    </p:spTree>
    <p:extLst>
      <p:ext uri="{BB962C8B-B14F-4D97-AF65-F5344CB8AC3E}">
        <p14:creationId xmlns:p14="http://schemas.microsoft.com/office/powerpoint/2010/main" val="3968384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p:txBody>
          <a:bodyPr/>
          <a:lstStyle>
            <a:lvl1pPr defTabSz="914400" eaLnBrk="0" hangingPunct="0">
              <a:defRPr/>
            </a:lvl1pPr>
          </a:lstStyle>
          <a:p>
            <a:pPr>
              <a:defRPr/>
            </a:pPr>
            <a:fld id="{3F370C8F-9E07-D74F-9C9D-660626F9EE42}" type="slidenum">
              <a:rPr lang="en-GB"/>
              <a:pPr>
                <a:defRPr/>
              </a:pPr>
              <a:t>‹#›</a:t>
            </a:fld>
            <a:endParaRPr lang="en-GB"/>
          </a:p>
        </p:txBody>
      </p:sp>
    </p:spTree>
    <p:extLst>
      <p:ext uri="{BB962C8B-B14F-4D97-AF65-F5344CB8AC3E}">
        <p14:creationId xmlns:p14="http://schemas.microsoft.com/office/powerpoint/2010/main" val="841098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p:txBody>
          <a:bodyPr/>
          <a:lstStyle>
            <a:lvl1pPr defTabSz="914400" eaLnBrk="0" hangingPunct="0">
              <a:defRPr/>
            </a:lvl1pPr>
          </a:lstStyle>
          <a:p>
            <a:pPr>
              <a:defRPr/>
            </a:pPr>
            <a:fld id="{037F25BC-E735-7541-8287-902253D0F8DC}" type="slidenum">
              <a:rPr lang="en-GB"/>
              <a:pPr>
                <a:defRPr/>
              </a:pPr>
              <a:t>‹#›</a:t>
            </a:fld>
            <a:endParaRPr lang="en-GB"/>
          </a:p>
        </p:txBody>
      </p:sp>
    </p:spTree>
    <p:extLst>
      <p:ext uri="{BB962C8B-B14F-4D97-AF65-F5344CB8AC3E}">
        <p14:creationId xmlns:p14="http://schemas.microsoft.com/office/powerpoint/2010/main" val="36452461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p:txBody>
          <a:bodyPr/>
          <a:lstStyle>
            <a:lvl1pPr defTabSz="914400" eaLnBrk="0" hangingPunct="0">
              <a:defRPr/>
            </a:lvl1pPr>
          </a:lstStyle>
          <a:p>
            <a:pPr>
              <a:defRPr/>
            </a:pPr>
            <a:fld id="{C8877664-252B-D244-BFFC-D6A746C8DDB6}" type="slidenum">
              <a:rPr lang="en-GB"/>
              <a:pPr>
                <a:defRPr/>
              </a:pPr>
              <a:t>‹#›</a:t>
            </a:fld>
            <a:endParaRPr lang="en-GB"/>
          </a:p>
        </p:txBody>
      </p:sp>
    </p:spTree>
    <p:extLst>
      <p:ext uri="{BB962C8B-B14F-4D97-AF65-F5344CB8AC3E}">
        <p14:creationId xmlns:p14="http://schemas.microsoft.com/office/powerpoint/2010/main" val="3142414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defTabSz="914400" eaLnBrk="0" hangingPunct="0">
              <a:defRPr/>
            </a:lvl1pPr>
          </a:lstStyle>
          <a:p>
            <a:pPr>
              <a:defRPr/>
            </a:pPr>
            <a:fld id="{B096049E-F1F2-9246-BEF4-6667DE658B07}" type="slidenum">
              <a:rPr lang="en-GB"/>
              <a:pPr>
                <a:defRPr/>
              </a:pPr>
              <a:t>‹#›</a:t>
            </a:fld>
            <a:endParaRPr lang="en-GB"/>
          </a:p>
        </p:txBody>
      </p:sp>
    </p:spTree>
    <p:extLst>
      <p:ext uri="{BB962C8B-B14F-4D97-AF65-F5344CB8AC3E}">
        <p14:creationId xmlns:p14="http://schemas.microsoft.com/office/powerpoint/2010/main" val="35192976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eaLnBrk="0" hangingPunct="0">
              <a:defRPr/>
            </a:lvl1pPr>
          </a:lstStyle>
          <a:p>
            <a:pPr>
              <a:defRPr/>
            </a:pPr>
            <a:fld id="{73D15EB9-BCD1-E845-B2FA-FB7EA0427BDB}" type="slidenum">
              <a:rPr lang="en-GB"/>
              <a:pPr>
                <a:defRPr/>
              </a:pPr>
              <a:t>‹#›</a:t>
            </a:fld>
            <a:endParaRPr lang="en-GB"/>
          </a:p>
        </p:txBody>
      </p:sp>
    </p:spTree>
    <p:extLst>
      <p:ext uri="{BB962C8B-B14F-4D97-AF65-F5344CB8AC3E}">
        <p14:creationId xmlns:p14="http://schemas.microsoft.com/office/powerpoint/2010/main" val="8093793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p:txBody>
          <a:bodyPr/>
          <a:lstStyle>
            <a:lvl1pPr defTabSz="914400" eaLnBrk="0" hangingPunct="0">
              <a:defRPr/>
            </a:lvl1pPr>
          </a:lstStyle>
          <a:p>
            <a:pPr>
              <a:defRPr/>
            </a:pPr>
            <a:fld id="{E091733A-7724-8D45-BE5D-839666514116}" type="slidenum">
              <a:rPr lang="en-GB"/>
              <a:pPr>
                <a:defRPr/>
              </a:pPr>
              <a:t>‹#›</a:t>
            </a:fld>
            <a:endParaRPr lang="en-GB"/>
          </a:p>
        </p:txBody>
      </p:sp>
    </p:spTree>
    <p:extLst>
      <p:ext uri="{BB962C8B-B14F-4D97-AF65-F5344CB8AC3E}">
        <p14:creationId xmlns:p14="http://schemas.microsoft.com/office/powerpoint/2010/main" val="16791152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2A3FAEAD-D520-044F-A5F4-5ACF848CFC07}" type="slidenum">
              <a:rPr lang="en-GB"/>
              <a:pPr>
                <a:defRPr/>
              </a:pPr>
              <a:t>‹#›</a:t>
            </a:fld>
            <a:endParaRPr lang="en-GB"/>
          </a:p>
        </p:txBody>
      </p:sp>
    </p:spTree>
    <p:extLst>
      <p:ext uri="{BB962C8B-B14F-4D97-AF65-F5344CB8AC3E}">
        <p14:creationId xmlns:p14="http://schemas.microsoft.com/office/powerpoint/2010/main" val="37892070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p:txBody>
          <a:bodyPr/>
          <a:lstStyle>
            <a:lvl1pPr defTabSz="914400" eaLnBrk="0" hangingPunct="0">
              <a:defRPr/>
            </a:lvl1pPr>
          </a:lstStyle>
          <a:p>
            <a:pPr>
              <a:defRPr/>
            </a:pPr>
            <a:fld id="{0CD02393-183D-8C4C-B62B-09C2B79A0060}" type="slidenum">
              <a:rPr lang="en-GB"/>
              <a:pPr>
                <a:defRPr/>
              </a:pPr>
              <a:t>‹#›</a:t>
            </a:fld>
            <a:endParaRPr lang="en-GB"/>
          </a:p>
        </p:txBody>
      </p:sp>
    </p:spTree>
    <p:extLst>
      <p:ext uri="{BB962C8B-B14F-4D97-AF65-F5344CB8AC3E}">
        <p14:creationId xmlns:p14="http://schemas.microsoft.com/office/powerpoint/2010/main" val="524072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6D5F335D-AF10-954A-AF3E-6350C8BB0252}" type="slidenum">
              <a:rPr lang="en-US"/>
              <a:pPr>
                <a:defRPr/>
              </a:pPr>
              <a:t>‹#›</a:t>
            </a:fld>
            <a:endParaRPr lang="en-US"/>
          </a:p>
        </p:txBody>
      </p:sp>
    </p:spTree>
    <p:extLst>
      <p:ext uri="{BB962C8B-B14F-4D97-AF65-F5344CB8AC3E}">
        <p14:creationId xmlns:p14="http://schemas.microsoft.com/office/powerpoint/2010/main" val="3081157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99DF6211-272A-FF41-8375-6155FC5ED8FA}" type="slidenum">
              <a:rPr lang="en-GB"/>
              <a:pPr>
                <a:defRPr/>
              </a:pPr>
              <a:t>‹#›</a:t>
            </a:fld>
            <a:endParaRPr lang="en-GB"/>
          </a:p>
        </p:txBody>
      </p:sp>
    </p:spTree>
    <p:extLst>
      <p:ext uri="{BB962C8B-B14F-4D97-AF65-F5344CB8AC3E}">
        <p14:creationId xmlns:p14="http://schemas.microsoft.com/office/powerpoint/2010/main" val="34393755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F122AF4A-F0E9-ED4B-9B3B-847C2B2C1E6B}" type="slidenum">
              <a:rPr lang="en-GB"/>
              <a:pPr>
                <a:defRPr/>
              </a:pPr>
              <a:t>‹#›</a:t>
            </a:fld>
            <a:endParaRPr lang="en-GB"/>
          </a:p>
        </p:txBody>
      </p:sp>
    </p:spTree>
    <p:extLst>
      <p:ext uri="{BB962C8B-B14F-4D97-AF65-F5344CB8AC3E}">
        <p14:creationId xmlns:p14="http://schemas.microsoft.com/office/powerpoint/2010/main" val="12238828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5D3FCDE1-8163-F144-B444-54C25210D760}" type="slidenum">
              <a:rPr lang="en-GB"/>
              <a:pPr>
                <a:defRPr/>
              </a:pPr>
              <a:t>‹#›</a:t>
            </a:fld>
            <a:endParaRPr lang="en-GB"/>
          </a:p>
        </p:txBody>
      </p:sp>
    </p:spTree>
    <p:extLst>
      <p:ext uri="{BB962C8B-B14F-4D97-AF65-F5344CB8AC3E}">
        <p14:creationId xmlns:p14="http://schemas.microsoft.com/office/powerpoint/2010/main" val="28602611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E406A555-22C7-F34F-9605-C988CC225269}" type="slidenum">
              <a:rPr lang="en-GB"/>
              <a:pPr>
                <a:defRPr/>
              </a:pPr>
              <a:t>‹#›</a:t>
            </a:fld>
            <a:endParaRPr lang="en-GB"/>
          </a:p>
        </p:txBody>
      </p:sp>
    </p:spTree>
    <p:extLst>
      <p:ext uri="{BB962C8B-B14F-4D97-AF65-F5344CB8AC3E}">
        <p14:creationId xmlns:p14="http://schemas.microsoft.com/office/powerpoint/2010/main" val="8442066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eaLnBrk="0" hangingPunct="0">
              <a:defRPr/>
            </a:lvl1pPr>
          </a:lstStyle>
          <a:p>
            <a:pPr>
              <a:defRPr/>
            </a:pPr>
            <a:fld id="{FDEE01B3-4FA2-8A46-BE60-049B855E2B75}" type="slidenum">
              <a:rPr lang="en-GB"/>
              <a:pPr>
                <a:defRPr/>
              </a:pPr>
              <a:t>‹#›</a:t>
            </a:fld>
            <a:endParaRPr lang="en-GB"/>
          </a:p>
        </p:txBody>
      </p:sp>
    </p:spTree>
    <p:extLst>
      <p:ext uri="{BB962C8B-B14F-4D97-AF65-F5344CB8AC3E}">
        <p14:creationId xmlns:p14="http://schemas.microsoft.com/office/powerpoint/2010/main" val="31584745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eaLnBrk="0" hangingPunct="0">
              <a:defRPr/>
            </a:lvl1pPr>
          </a:lstStyle>
          <a:p>
            <a:pPr>
              <a:defRPr/>
            </a:pPr>
            <a:fld id="{8FD5EB6F-A15A-F649-BB9A-7BC159297864}" type="slidenum">
              <a:rPr lang="en-GB"/>
              <a:pPr>
                <a:defRPr/>
              </a:pPr>
              <a:t>‹#›</a:t>
            </a:fld>
            <a:endParaRPr lang="en-GB"/>
          </a:p>
        </p:txBody>
      </p:sp>
    </p:spTree>
    <p:extLst>
      <p:ext uri="{BB962C8B-B14F-4D97-AF65-F5344CB8AC3E}">
        <p14:creationId xmlns:p14="http://schemas.microsoft.com/office/powerpoint/2010/main" val="7534129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lvl1pPr>
          </a:lstStyle>
          <a:p>
            <a:pPr>
              <a:defRPr/>
            </a:pPr>
            <a:fld id="{2613466D-2370-7C4B-9A23-0BEC6B30238D}" type="slidenum">
              <a:rPr lang="en-GB"/>
              <a:pPr>
                <a:defRPr/>
              </a:pPr>
              <a:t>‹#›</a:t>
            </a:fld>
            <a:endParaRPr lang="en-GB"/>
          </a:p>
        </p:txBody>
      </p:sp>
    </p:spTree>
    <p:extLst>
      <p:ext uri="{BB962C8B-B14F-4D97-AF65-F5344CB8AC3E}">
        <p14:creationId xmlns:p14="http://schemas.microsoft.com/office/powerpoint/2010/main" val="27599074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E235C624-61AC-6347-B084-59A1579CE5E5}" type="slidenum">
              <a:rPr lang="en-GB"/>
              <a:pPr>
                <a:defRPr/>
              </a:pPr>
              <a:t>‹#›</a:t>
            </a:fld>
            <a:endParaRPr lang="en-GB"/>
          </a:p>
        </p:txBody>
      </p:sp>
    </p:spTree>
    <p:extLst>
      <p:ext uri="{BB962C8B-B14F-4D97-AF65-F5344CB8AC3E}">
        <p14:creationId xmlns:p14="http://schemas.microsoft.com/office/powerpoint/2010/main" val="41150458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E8456E48-9923-9C49-8C3C-AD5E1620BA2B}" type="slidenum">
              <a:rPr lang="en-GB"/>
              <a:pPr>
                <a:defRPr/>
              </a:pPr>
              <a:t>‹#›</a:t>
            </a:fld>
            <a:endParaRPr lang="en-GB"/>
          </a:p>
        </p:txBody>
      </p:sp>
    </p:spTree>
    <p:extLst>
      <p:ext uri="{BB962C8B-B14F-4D97-AF65-F5344CB8AC3E}">
        <p14:creationId xmlns:p14="http://schemas.microsoft.com/office/powerpoint/2010/main" val="39690884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B14AE3ED-5F4C-F14C-8B84-257666B7C7EC}" type="slidenum">
              <a:rPr lang="en-GB"/>
              <a:pPr>
                <a:defRPr/>
              </a:pPr>
              <a:t>‹#›</a:t>
            </a:fld>
            <a:endParaRPr lang="en-GB"/>
          </a:p>
        </p:txBody>
      </p:sp>
    </p:spTree>
    <p:extLst>
      <p:ext uri="{BB962C8B-B14F-4D97-AF65-F5344CB8AC3E}">
        <p14:creationId xmlns:p14="http://schemas.microsoft.com/office/powerpoint/2010/main" val="51811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765C872-AB74-CB4E-A45B-2C432D3B84A1}" type="slidenum">
              <a:rPr lang="en-US"/>
              <a:pPr>
                <a:defRPr/>
              </a:pPr>
              <a:t>‹#›</a:t>
            </a:fld>
            <a:endParaRPr lang="en-US"/>
          </a:p>
        </p:txBody>
      </p:sp>
    </p:spTree>
    <p:extLst>
      <p:ext uri="{BB962C8B-B14F-4D97-AF65-F5344CB8AC3E}">
        <p14:creationId xmlns:p14="http://schemas.microsoft.com/office/powerpoint/2010/main" val="2704063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6816B914-A954-D84F-A012-26FD6DA82C0B}" type="slidenum">
              <a:rPr lang="en-GB"/>
              <a:pPr>
                <a:defRPr/>
              </a:pPr>
              <a:t>‹#›</a:t>
            </a:fld>
            <a:endParaRPr lang="en-GB"/>
          </a:p>
        </p:txBody>
      </p:sp>
    </p:spTree>
    <p:extLst>
      <p:ext uri="{BB962C8B-B14F-4D97-AF65-F5344CB8AC3E}">
        <p14:creationId xmlns:p14="http://schemas.microsoft.com/office/powerpoint/2010/main" val="14136920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16604BA4-8519-534B-A886-C41249E30EA7}" type="slidenum">
              <a:rPr lang="en-GB"/>
              <a:pPr>
                <a:defRPr/>
              </a:pPr>
              <a:t>‹#›</a:t>
            </a:fld>
            <a:endParaRPr lang="en-GB"/>
          </a:p>
        </p:txBody>
      </p:sp>
    </p:spTree>
    <p:extLst>
      <p:ext uri="{BB962C8B-B14F-4D97-AF65-F5344CB8AC3E}">
        <p14:creationId xmlns:p14="http://schemas.microsoft.com/office/powerpoint/2010/main" val="528890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F7E3FAF9-351D-0F45-97D8-83CA9F34BA0A}" type="slidenum">
              <a:rPr lang="en-GB"/>
              <a:pPr>
                <a:defRPr/>
              </a:pPr>
              <a:t>‹#›</a:t>
            </a:fld>
            <a:endParaRPr lang="en-GB"/>
          </a:p>
        </p:txBody>
      </p:sp>
    </p:spTree>
    <p:extLst>
      <p:ext uri="{BB962C8B-B14F-4D97-AF65-F5344CB8AC3E}">
        <p14:creationId xmlns:p14="http://schemas.microsoft.com/office/powerpoint/2010/main" val="1136971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eaLnBrk="0" hangingPunct="0">
              <a:defRPr/>
            </a:lvl1pPr>
          </a:lstStyle>
          <a:p>
            <a:pPr>
              <a:defRPr/>
            </a:pPr>
            <a:fld id="{A16FAB52-578A-2147-AE16-8520CF6C3ADC}" type="slidenum">
              <a:rPr lang="en-GB"/>
              <a:pPr>
                <a:defRPr/>
              </a:pPr>
              <a:t>‹#›</a:t>
            </a:fld>
            <a:endParaRPr lang="en-GB"/>
          </a:p>
        </p:txBody>
      </p:sp>
    </p:spTree>
    <p:extLst>
      <p:ext uri="{BB962C8B-B14F-4D97-AF65-F5344CB8AC3E}">
        <p14:creationId xmlns:p14="http://schemas.microsoft.com/office/powerpoint/2010/main" val="3308915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EC5BCE53-C016-D942-93BC-A13B91E6130A}" type="slidenum">
              <a:rPr lang="en-GB"/>
              <a:pPr>
                <a:defRPr/>
              </a:pPr>
              <a:t>‹#›</a:t>
            </a:fld>
            <a:endParaRPr lang="en-GB"/>
          </a:p>
        </p:txBody>
      </p:sp>
    </p:spTree>
    <p:extLst>
      <p:ext uri="{BB962C8B-B14F-4D97-AF65-F5344CB8AC3E}">
        <p14:creationId xmlns:p14="http://schemas.microsoft.com/office/powerpoint/2010/main" val="637071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eaLnBrk="0" hangingPunct="0">
              <a:defRPr/>
            </a:lvl1pPr>
          </a:lstStyle>
          <a:p>
            <a:pPr>
              <a:defRPr/>
            </a:pPr>
            <a:fld id="{EB2601DA-7AC1-0845-829C-F1818990205A}" type="slidenum">
              <a:rPr lang="en-GB"/>
              <a:pPr>
                <a:defRPr/>
              </a:pPr>
              <a:t>‹#›</a:t>
            </a:fld>
            <a:endParaRPr lang="en-GB"/>
          </a:p>
        </p:txBody>
      </p:sp>
    </p:spTree>
    <p:extLst>
      <p:ext uri="{BB962C8B-B14F-4D97-AF65-F5344CB8AC3E}">
        <p14:creationId xmlns:p14="http://schemas.microsoft.com/office/powerpoint/2010/main" val="6549023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eaLnBrk="0" hangingPunct="0">
              <a:defRPr/>
            </a:lvl1pPr>
          </a:lstStyle>
          <a:p>
            <a:pPr>
              <a:defRPr/>
            </a:pPr>
            <a:fld id="{5266F7C5-EC3A-6D4C-9685-AE36E300A04A}" type="slidenum">
              <a:rPr lang="en-GB"/>
              <a:pPr>
                <a:defRPr/>
              </a:pPr>
              <a:t>‹#›</a:t>
            </a:fld>
            <a:endParaRPr lang="en-GB"/>
          </a:p>
        </p:txBody>
      </p:sp>
    </p:spTree>
    <p:extLst>
      <p:ext uri="{BB962C8B-B14F-4D97-AF65-F5344CB8AC3E}">
        <p14:creationId xmlns:p14="http://schemas.microsoft.com/office/powerpoint/2010/main" val="12525309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lvl1pPr>
          </a:lstStyle>
          <a:p>
            <a:pPr>
              <a:defRPr/>
            </a:pPr>
            <a:fld id="{8F666010-C6B9-3E41-9355-DFA9DC25DD95}" type="slidenum">
              <a:rPr lang="en-GB"/>
              <a:pPr>
                <a:defRPr/>
              </a:pPr>
              <a:t>‹#›</a:t>
            </a:fld>
            <a:endParaRPr lang="en-GB"/>
          </a:p>
        </p:txBody>
      </p:sp>
    </p:spTree>
    <p:extLst>
      <p:ext uri="{BB962C8B-B14F-4D97-AF65-F5344CB8AC3E}">
        <p14:creationId xmlns:p14="http://schemas.microsoft.com/office/powerpoint/2010/main" val="3610882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5317C5E7-47C1-E44F-A029-E191DC5B2368}" type="slidenum">
              <a:rPr lang="en-GB"/>
              <a:pPr>
                <a:defRPr/>
              </a:pPr>
              <a:t>‹#›</a:t>
            </a:fld>
            <a:endParaRPr lang="en-GB"/>
          </a:p>
        </p:txBody>
      </p:sp>
    </p:spTree>
    <p:extLst>
      <p:ext uri="{BB962C8B-B14F-4D97-AF65-F5344CB8AC3E}">
        <p14:creationId xmlns:p14="http://schemas.microsoft.com/office/powerpoint/2010/main" val="23507196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lvl1pPr>
          </a:lstStyle>
          <a:p>
            <a:pPr>
              <a:defRPr/>
            </a:pPr>
            <a:fld id="{3CFD1CEB-3A89-E446-A9FB-059D342C6B4F}" type="slidenum">
              <a:rPr lang="en-GB"/>
              <a:pPr>
                <a:defRPr/>
              </a:pPr>
              <a:t>‹#›</a:t>
            </a:fld>
            <a:endParaRPr lang="en-GB"/>
          </a:p>
        </p:txBody>
      </p:sp>
    </p:spTree>
    <p:extLst>
      <p:ext uri="{BB962C8B-B14F-4D97-AF65-F5344CB8AC3E}">
        <p14:creationId xmlns:p14="http://schemas.microsoft.com/office/powerpoint/2010/main" val="155435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audio" Target="../media/audio1.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cs typeface="+mn-cs"/>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cs typeface="+mn-cs"/>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B34E0B5-8264-2F4D-B5AB-9B22A3BF36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00" r:id="rId1"/>
    <p:sldLayoutId id="2147485247" r:id="rId2"/>
    <p:sldLayoutId id="2147485248" r:id="rId3"/>
    <p:sldLayoutId id="2147485249" r:id="rId4"/>
    <p:sldLayoutId id="2147485250" r:id="rId5"/>
    <p:sldLayoutId id="2147485251" r:id="rId6"/>
    <p:sldLayoutId id="2147485252" r:id="rId7"/>
    <p:sldLayoutId id="2147485253" r:id="rId8"/>
    <p:sldLayoutId id="2147485254" r:id="rId9"/>
    <p:sldLayoutId id="2147485255" r:id="rId10"/>
    <p:sldLayoutId id="2147485256" r:id="rId11"/>
    <p:sldLayoutId id="214748525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13666" name="Group 1"/>
          <p:cNvGrpSpPr>
            <a:grpSpLocks/>
          </p:cNvGrpSpPr>
          <p:nvPr/>
        </p:nvGrpSpPr>
        <p:grpSpPr bwMode="auto">
          <a:xfrm>
            <a:off x="0" y="0"/>
            <a:ext cx="9139238" cy="6848475"/>
            <a:chOff x="0" y="0"/>
            <a:chExt cx="5757" cy="4314"/>
          </a:xfrm>
        </p:grpSpPr>
        <p:grpSp>
          <p:nvGrpSpPr>
            <p:cNvPr id="113672" name="Group 2"/>
            <p:cNvGrpSpPr>
              <a:grpSpLocks/>
            </p:cNvGrpSpPr>
            <p:nvPr/>
          </p:nvGrpSpPr>
          <p:grpSpPr bwMode="auto">
            <a:xfrm>
              <a:off x="1728" y="2230"/>
              <a:ext cx="4026" cy="2084"/>
              <a:chOff x="1728" y="2230"/>
              <a:chExt cx="4026" cy="2084"/>
            </a:xfrm>
          </p:grpSpPr>
          <p:sp>
            <p:nvSpPr>
              <p:cNvPr id="11367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367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367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367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367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13673" name="AutoShape 8"/>
            <p:cNvSpPr>
              <a:spLocks noChangeArrowheads="1"/>
            </p:cNvSpPr>
            <p:nvPr/>
          </p:nvSpPr>
          <p:spPr bwMode="auto">
            <a:xfrm>
              <a:off x="3322" y="1341"/>
              <a:ext cx="1825" cy="1537"/>
            </a:xfrm>
            <a:custGeom>
              <a:avLst/>
              <a:gdLst>
                <a:gd name="T0" fmla="*/ 6 w 2296"/>
                <a:gd name="T1" fmla="*/ 2868 h 1469"/>
                <a:gd name="T2" fmla="*/ 9 w 2296"/>
                <a:gd name="T3" fmla="*/ 2738 h 1469"/>
                <a:gd name="T4" fmla="*/ 11 w 2296"/>
                <a:gd name="T5" fmla="*/ 2592 h 1469"/>
                <a:gd name="T6" fmla="*/ 12 w 2296"/>
                <a:gd name="T7" fmla="*/ 2427 h 1469"/>
                <a:gd name="T8" fmla="*/ 14 w 2296"/>
                <a:gd name="T9" fmla="*/ 2251 h 1469"/>
                <a:gd name="T10" fmla="*/ 14 w 2296"/>
                <a:gd name="T11" fmla="*/ 2048 h 1469"/>
                <a:gd name="T12" fmla="*/ 14 w 2296"/>
                <a:gd name="T13" fmla="*/ 1808 h 1469"/>
                <a:gd name="T14" fmla="*/ 14 w 2296"/>
                <a:gd name="T15" fmla="*/ 1517 h 1469"/>
                <a:gd name="T16" fmla="*/ 14 w 2296"/>
                <a:gd name="T17" fmla="*/ 1236 h 1469"/>
                <a:gd name="T18" fmla="*/ 14 w 2296"/>
                <a:gd name="T19" fmla="*/ 984 h 1469"/>
                <a:gd name="T20" fmla="*/ 14 w 2296"/>
                <a:gd name="T21" fmla="*/ 748 h 1469"/>
                <a:gd name="T22" fmla="*/ 11 w 2296"/>
                <a:gd name="T23" fmla="*/ 424 h 1469"/>
                <a:gd name="T24" fmla="*/ 11 w 2296"/>
                <a:gd name="T25" fmla="*/ 249 h 1469"/>
                <a:gd name="T26" fmla="*/ 10 w 2296"/>
                <a:gd name="T27" fmla="*/ 115 h 1469"/>
                <a:gd name="T28" fmla="*/ 9 w 2296"/>
                <a:gd name="T29" fmla="*/ 10 h 1469"/>
                <a:gd name="T30" fmla="*/ 9 w 2296"/>
                <a:gd name="T31" fmla="*/ 0 h 1469"/>
                <a:gd name="T32" fmla="*/ 11 w 2296"/>
                <a:gd name="T33" fmla="*/ 323 h 1469"/>
                <a:gd name="T34" fmla="*/ 13 w 2296"/>
                <a:gd name="T35" fmla="*/ 690 h 1469"/>
                <a:gd name="T36" fmla="*/ 14 w 2296"/>
                <a:gd name="T37" fmla="*/ 885 h 1469"/>
                <a:gd name="T38" fmla="*/ 14 w 2296"/>
                <a:gd name="T39" fmla="*/ 1085 h 1469"/>
                <a:gd name="T40" fmla="*/ 14 w 2296"/>
                <a:gd name="T41" fmla="*/ 1293 h 1469"/>
                <a:gd name="T42" fmla="*/ 14 w 2296"/>
                <a:gd name="T43" fmla="*/ 1517 h 1469"/>
                <a:gd name="T44" fmla="*/ 14 w 2296"/>
                <a:gd name="T45" fmla="*/ 1718 h 1469"/>
                <a:gd name="T46" fmla="*/ 14 w 2296"/>
                <a:gd name="T47" fmla="*/ 1901 h 1469"/>
                <a:gd name="T48" fmla="*/ 14 w 2296"/>
                <a:gd name="T49" fmla="*/ 2048 h 1469"/>
                <a:gd name="T50" fmla="*/ 12 w 2296"/>
                <a:gd name="T51" fmla="*/ 2167 h 1469"/>
                <a:gd name="T52" fmla="*/ 11 w 2296"/>
                <a:gd name="T53" fmla="*/ 2283 h 1469"/>
                <a:gd name="T54" fmla="*/ 9 w 2296"/>
                <a:gd name="T55" fmla="*/ 2457 h 1469"/>
                <a:gd name="T56" fmla="*/ 6 w 2296"/>
                <a:gd name="T57" fmla="*/ 2619 h 1469"/>
                <a:gd name="T58" fmla="*/ 4 w 2296"/>
                <a:gd name="T59" fmla="*/ 2785 h 1469"/>
                <a:gd name="T60" fmla="*/ 2 w 2296"/>
                <a:gd name="T61" fmla="*/ 2888 h 1469"/>
                <a:gd name="T62" fmla="*/ 2 w 2296"/>
                <a:gd name="T63" fmla="*/ 2985 h 1469"/>
                <a:gd name="T64" fmla="*/ 2 w 2296"/>
                <a:gd name="T65" fmla="*/ 3111 h 1469"/>
                <a:gd name="T66" fmla="*/ 2 w 2296"/>
                <a:gd name="T67" fmla="*/ 3257 h 1469"/>
                <a:gd name="T68" fmla="*/ 0 w 2296"/>
                <a:gd name="T69" fmla="*/ 3414 h 1469"/>
                <a:gd name="T70" fmla="*/ 2 w 2296"/>
                <a:gd name="T71" fmla="*/ 3592 h 1469"/>
                <a:gd name="T72" fmla="*/ 2 w 2296"/>
                <a:gd name="T73" fmla="*/ 3739 h 1469"/>
                <a:gd name="T74" fmla="*/ 2 w 2296"/>
                <a:gd name="T75" fmla="*/ 3859 h 1469"/>
                <a:gd name="T76" fmla="*/ 2 w 2296"/>
                <a:gd name="T77" fmla="*/ 3973 h 1469"/>
                <a:gd name="T78" fmla="*/ 2 w 2296"/>
                <a:gd name="T79" fmla="*/ 3826 h 1469"/>
                <a:gd name="T80" fmla="*/ 2 w 2296"/>
                <a:gd name="T81" fmla="*/ 3681 h 1469"/>
                <a:gd name="T82" fmla="*/ 2 w 2296"/>
                <a:gd name="T83" fmla="*/ 3531 h 1469"/>
                <a:gd name="T84" fmla="*/ 2 w 2296"/>
                <a:gd name="T85" fmla="*/ 3406 h 1469"/>
                <a:gd name="T86" fmla="*/ 2 w 2296"/>
                <a:gd name="T87" fmla="*/ 3268 h 1469"/>
                <a:gd name="T88" fmla="*/ 2 w 2296"/>
                <a:gd name="T89" fmla="*/ 3151 h 1469"/>
                <a:gd name="T90" fmla="*/ 4 w 2296"/>
                <a:gd name="T91" fmla="*/ 3030 h 1469"/>
                <a:gd name="T92" fmla="*/ 5 w 2296"/>
                <a:gd name="T93" fmla="*/ 2945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3674" name="AutoShape 9"/>
            <p:cNvSpPr>
              <a:spLocks noChangeArrowheads="1"/>
            </p:cNvSpPr>
            <p:nvPr/>
          </p:nvSpPr>
          <p:spPr bwMode="auto">
            <a:xfrm>
              <a:off x="0" y="0"/>
              <a:ext cx="5758" cy="1776"/>
            </a:xfrm>
            <a:custGeom>
              <a:avLst/>
              <a:gdLst>
                <a:gd name="T0" fmla="*/ 0 w 5740"/>
                <a:gd name="T1" fmla="*/ 0 h 1906"/>
                <a:gd name="T2" fmla="*/ 0 w 5740"/>
                <a:gd name="T3" fmla="*/ 403 h 1906"/>
                <a:gd name="T4" fmla="*/ 6149 w 5740"/>
                <a:gd name="T5" fmla="*/ 403 h 1906"/>
                <a:gd name="T6" fmla="*/ 614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1366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366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eaLnBrk="1" hangingPunct="1">
              <a:buClr>
                <a:srgbClr val="FFFFFF"/>
              </a:buClr>
              <a:buSzPct val="100000"/>
              <a:buFont typeface="Times New Roman" charset="0"/>
              <a:buNone/>
              <a:defRPr sz="1200">
                <a:solidFill>
                  <a:srgbClr val="FFFFFF"/>
                </a:solidFill>
                <a:latin typeface="Times New Roman" charset="0"/>
              </a:defRPr>
            </a:lvl1pPr>
          </a:lstStyle>
          <a:p>
            <a:pPr>
              <a:defRPr/>
            </a:pPr>
            <a:fld id="{874E3A98-141B-4C4A-8C9A-9B3B1A0AD948}"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59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8999899A-2187-3E4D-BACD-5A030308217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eaLnBrk="1" hangingPunct="1">
              <a:buClr>
                <a:srgbClr val="FFFFFF"/>
              </a:buClr>
              <a:buSzPct val="100000"/>
              <a:buFont typeface="Arial" charset="0"/>
              <a:buNone/>
              <a:defRPr sz="1200">
                <a:solidFill>
                  <a:srgbClr val="FFFFFF"/>
                </a:solidFill>
                <a:latin typeface="Times New Roman" charset="0"/>
              </a:defRPr>
            </a:lvl1pPr>
          </a:lstStyle>
          <a:p>
            <a:pPr>
              <a:defRPr/>
            </a:pPr>
            <a:fld id="{5F1F7B83-8ADC-4C42-8538-C8A780AB8463}" type="slidenum">
              <a:rPr lang="en-GB"/>
              <a:pPr>
                <a:defRPr/>
              </a:pPr>
              <a:t>‹#›</a:t>
            </a:fld>
            <a:endParaRPr lang="en-GB"/>
          </a:p>
        </p:txBody>
      </p:sp>
      <p:grpSp>
        <p:nvGrpSpPr>
          <p:cNvPr id="138244" name="Group 3"/>
          <p:cNvGrpSpPr>
            <a:grpSpLocks/>
          </p:cNvGrpSpPr>
          <p:nvPr/>
        </p:nvGrpSpPr>
        <p:grpSpPr bwMode="auto">
          <a:xfrm>
            <a:off x="0" y="0"/>
            <a:ext cx="9139238" cy="6848475"/>
            <a:chOff x="0" y="0"/>
            <a:chExt cx="5757" cy="4314"/>
          </a:xfrm>
        </p:grpSpPr>
        <p:grpSp>
          <p:nvGrpSpPr>
            <p:cNvPr id="138248" name="Group 4"/>
            <p:cNvGrpSpPr>
              <a:grpSpLocks/>
            </p:cNvGrpSpPr>
            <p:nvPr/>
          </p:nvGrpSpPr>
          <p:grpSpPr bwMode="auto">
            <a:xfrm>
              <a:off x="1728" y="2230"/>
              <a:ext cx="4026" cy="2084"/>
              <a:chOff x="1728" y="2230"/>
              <a:chExt cx="4026" cy="2084"/>
            </a:xfrm>
          </p:grpSpPr>
          <p:sp>
            <p:nvSpPr>
              <p:cNvPr id="13825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825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825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825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825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38249" name="AutoShape 10"/>
            <p:cNvSpPr>
              <a:spLocks noChangeArrowheads="1"/>
            </p:cNvSpPr>
            <p:nvPr/>
          </p:nvSpPr>
          <p:spPr bwMode="auto">
            <a:xfrm>
              <a:off x="3322" y="1341"/>
              <a:ext cx="1825" cy="1537"/>
            </a:xfrm>
            <a:custGeom>
              <a:avLst/>
              <a:gdLst>
                <a:gd name="T0" fmla="*/ 10 w 2296"/>
                <a:gd name="T1" fmla="*/ 2620 h 1469"/>
                <a:gd name="T2" fmla="*/ 14 w 2296"/>
                <a:gd name="T3" fmla="*/ 2501 h 1469"/>
                <a:gd name="T4" fmla="*/ 17 w 2296"/>
                <a:gd name="T5" fmla="*/ 2367 h 1469"/>
                <a:gd name="T6" fmla="*/ 19 w 2296"/>
                <a:gd name="T7" fmla="*/ 2217 h 1469"/>
                <a:gd name="T8" fmla="*/ 21 w 2296"/>
                <a:gd name="T9" fmla="*/ 2056 h 1469"/>
                <a:gd name="T10" fmla="*/ 23 w 2296"/>
                <a:gd name="T11" fmla="*/ 1870 h 1469"/>
                <a:gd name="T12" fmla="*/ 23 w 2296"/>
                <a:gd name="T13" fmla="*/ 1652 h 1469"/>
                <a:gd name="T14" fmla="*/ 23 w 2296"/>
                <a:gd name="T15" fmla="*/ 1386 h 1469"/>
                <a:gd name="T16" fmla="*/ 23 w 2296"/>
                <a:gd name="T17" fmla="*/ 1129 h 1469"/>
                <a:gd name="T18" fmla="*/ 22 w 2296"/>
                <a:gd name="T19" fmla="*/ 898 h 1469"/>
                <a:gd name="T20" fmla="*/ 21 w 2296"/>
                <a:gd name="T21" fmla="*/ 683 h 1469"/>
                <a:gd name="T22" fmla="*/ 18 w 2296"/>
                <a:gd name="T23" fmla="*/ 387 h 1469"/>
                <a:gd name="T24" fmla="*/ 17 w 2296"/>
                <a:gd name="T25" fmla="*/ 227 h 1469"/>
                <a:gd name="T26" fmla="*/ 15 w 2296"/>
                <a:gd name="T27" fmla="*/ 105 h 1469"/>
                <a:gd name="T28" fmla="*/ 14 w 2296"/>
                <a:gd name="T29" fmla="*/ 10 h 1469"/>
                <a:gd name="T30" fmla="*/ 14 w 2296"/>
                <a:gd name="T31" fmla="*/ 0 h 1469"/>
                <a:gd name="T32" fmla="*/ 17 w 2296"/>
                <a:gd name="T33" fmla="*/ 295 h 1469"/>
                <a:gd name="T34" fmla="*/ 20 w 2296"/>
                <a:gd name="T35" fmla="*/ 630 h 1469"/>
                <a:gd name="T36" fmla="*/ 21 w 2296"/>
                <a:gd name="T37" fmla="*/ 809 h 1469"/>
                <a:gd name="T38" fmla="*/ 22 w 2296"/>
                <a:gd name="T39" fmla="*/ 991 h 1469"/>
                <a:gd name="T40" fmla="*/ 23 w 2296"/>
                <a:gd name="T41" fmla="*/ 1181 h 1469"/>
                <a:gd name="T42" fmla="*/ 23 w 2296"/>
                <a:gd name="T43" fmla="*/ 1386 h 1469"/>
                <a:gd name="T44" fmla="*/ 23 w 2296"/>
                <a:gd name="T45" fmla="*/ 1569 h 1469"/>
                <a:gd name="T46" fmla="*/ 22 w 2296"/>
                <a:gd name="T47" fmla="*/ 1737 h 1469"/>
                <a:gd name="T48" fmla="*/ 21 w 2296"/>
                <a:gd name="T49" fmla="*/ 1870 h 1469"/>
                <a:gd name="T50" fmla="*/ 19 w 2296"/>
                <a:gd name="T51" fmla="*/ 1979 h 1469"/>
                <a:gd name="T52" fmla="*/ 18 w 2296"/>
                <a:gd name="T53" fmla="*/ 2085 h 1469"/>
                <a:gd name="T54" fmla="*/ 14 w 2296"/>
                <a:gd name="T55" fmla="*/ 2244 h 1469"/>
                <a:gd name="T56" fmla="*/ 9 w 2296"/>
                <a:gd name="T57" fmla="*/ 2392 h 1469"/>
                <a:gd name="T58" fmla="*/ 6 w 2296"/>
                <a:gd name="T59" fmla="*/ 2544 h 1469"/>
                <a:gd name="T60" fmla="*/ 4 w 2296"/>
                <a:gd name="T61" fmla="*/ 2638 h 1469"/>
                <a:gd name="T62" fmla="*/ 2 w 2296"/>
                <a:gd name="T63" fmla="*/ 2727 h 1469"/>
                <a:gd name="T64" fmla="*/ 2 w 2296"/>
                <a:gd name="T65" fmla="*/ 2841 h 1469"/>
                <a:gd name="T66" fmla="*/ 2 w 2296"/>
                <a:gd name="T67" fmla="*/ 2975 h 1469"/>
                <a:gd name="T68" fmla="*/ 0 w 2296"/>
                <a:gd name="T69" fmla="*/ 3119 h 1469"/>
                <a:gd name="T70" fmla="*/ 2 w 2296"/>
                <a:gd name="T71" fmla="*/ 3281 h 1469"/>
                <a:gd name="T72" fmla="*/ 2 w 2296"/>
                <a:gd name="T73" fmla="*/ 3416 h 1469"/>
                <a:gd name="T74" fmla="*/ 2 w 2296"/>
                <a:gd name="T75" fmla="*/ 3525 h 1469"/>
                <a:gd name="T76" fmla="*/ 4 w 2296"/>
                <a:gd name="T77" fmla="*/ 3629 h 1469"/>
                <a:gd name="T78" fmla="*/ 2 w 2296"/>
                <a:gd name="T79" fmla="*/ 3495 h 1469"/>
                <a:gd name="T80" fmla="*/ 2 w 2296"/>
                <a:gd name="T81" fmla="*/ 3362 h 1469"/>
                <a:gd name="T82" fmla="*/ 2 w 2296"/>
                <a:gd name="T83" fmla="*/ 3226 h 1469"/>
                <a:gd name="T84" fmla="*/ 2 w 2296"/>
                <a:gd name="T85" fmla="*/ 3111 h 1469"/>
                <a:gd name="T86" fmla="*/ 2 w 2296"/>
                <a:gd name="T87" fmla="*/ 2985 h 1469"/>
                <a:gd name="T88" fmla="*/ 4 w 2296"/>
                <a:gd name="T89" fmla="*/ 2879 h 1469"/>
                <a:gd name="T90" fmla="*/ 6 w 2296"/>
                <a:gd name="T91" fmla="*/ 2768 h 1469"/>
                <a:gd name="T92" fmla="*/ 8 w 2296"/>
                <a:gd name="T93" fmla="*/ 269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8250" name="AutoShape 11"/>
            <p:cNvSpPr>
              <a:spLocks noChangeArrowheads="1"/>
            </p:cNvSpPr>
            <p:nvPr/>
          </p:nvSpPr>
          <p:spPr bwMode="auto">
            <a:xfrm>
              <a:off x="0" y="0"/>
              <a:ext cx="5758" cy="1776"/>
            </a:xfrm>
            <a:custGeom>
              <a:avLst/>
              <a:gdLst>
                <a:gd name="T0" fmla="*/ 0 w 5740"/>
                <a:gd name="T1" fmla="*/ 0 h 1906"/>
                <a:gd name="T2" fmla="*/ 0 w 5740"/>
                <a:gd name="T3" fmla="*/ 465 h 1906"/>
                <a:gd name="T4" fmla="*/ 6111 w 5740"/>
                <a:gd name="T5" fmla="*/ 465 h 1906"/>
                <a:gd name="T6" fmla="*/ 611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3824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3824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5370" r:id="rId1"/>
    <p:sldLayoutId id="2147485371" r:id="rId2"/>
    <p:sldLayoutId id="2147485372" r:id="rId3"/>
    <p:sldLayoutId id="2147485373" r:id="rId4"/>
    <p:sldLayoutId id="2147485374" r:id="rId5"/>
    <p:sldLayoutId id="2147485375" r:id="rId6"/>
    <p:sldLayoutId id="2147485376" r:id="rId7"/>
    <p:sldLayoutId id="2147485377" r:id="rId8"/>
    <p:sldLayoutId id="2147485378" r:id="rId9"/>
    <p:sldLayoutId id="2147485379" r:id="rId10"/>
    <p:sldLayoutId id="2147485380"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150530" name="Group 1"/>
          <p:cNvGrpSpPr>
            <a:grpSpLocks/>
          </p:cNvGrpSpPr>
          <p:nvPr/>
        </p:nvGrpSpPr>
        <p:grpSpPr bwMode="auto">
          <a:xfrm>
            <a:off x="0" y="0"/>
            <a:ext cx="7240588" cy="1979613"/>
            <a:chOff x="0" y="0"/>
            <a:chExt cx="4561" cy="1247"/>
          </a:xfrm>
        </p:grpSpPr>
        <p:sp>
          <p:nvSpPr>
            <p:cNvPr id="150536" name="AutoShape 2"/>
            <p:cNvSpPr>
              <a:spLocks noChangeArrowheads="1"/>
            </p:cNvSpPr>
            <p:nvPr/>
          </p:nvSpPr>
          <p:spPr bwMode="auto">
            <a:xfrm>
              <a:off x="0" y="583"/>
              <a:ext cx="4487" cy="665"/>
            </a:xfrm>
            <a:custGeom>
              <a:avLst/>
              <a:gdLst>
                <a:gd name="T0" fmla="*/ 1215 w 4806"/>
                <a:gd name="T1" fmla="*/ 299 h 665"/>
                <a:gd name="T2" fmla="*/ 0 w 4806"/>
                <a:gd name="T3" fmla="*/ 665 h 665"/>
                <a:gd name="T4" fmla="*/ 0 w 4806"/>
                <a:gd name="T5" fmla="*/ 0 h 665"/>
                <a:gd name="T6" fmla="*/ 1217 w 4806"/>
                <a:gd name="T7" fmla="*/ 1 h 665"/>
                <a:gd name="T8" fmla="*/ 1215 w 4806"/>
                <a:gd name="T9" fmla="*/ 153 h 665"/>
                <a:gd name="T10" fmla="*/ 1215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0537"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50531"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50532"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34501"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234502"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2151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eaLnBrk="1" hangingPunct="1">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4E96DD8B-6DE7-6942-8BB6-EB2052442E6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183134507"/>
      </p:ext>
    </p:extLst>
  </p:cSld>
  <p:clrMap bg1="dk2" tx1="lt1" bg2="dk1" tx2="lt2" accent1="accent1" accent2="accent2" accent3="accent3" accent4="accent4" accent5="accent5" accent6="accent6" hlink="hlink" folHlink="folHlink"/>
  <p:sldLayoutIdLst>
    <p:sldLayoutId id="2147485393" r:id="rId1"/>
    <p:sldLayoutId id="2147485394" r:id="rId2"/>
    <p:sldLayoutId id="2147485395" r:id="rId3"/>
    <p:sldLayoutId id="2147485396" r:id="rId4"/>
    <p:sldLayoutId id="2147485397" r:id="rId5"/>
    <p:sldLayoutId id="2147485398" r:id="rId6"/>
    <p:sldLayoutId id="2147485399" r:id="rId7"/>
    <p:sldLayoutId id="2147485400" r:id="rId8"/>
    <p:sldLayoutId id="2147485401" r:id="rId9"/>
    <p:sldLayoutId id="2147485402" r:id="rId10"/>
    <p:sldLayoutId id="214748540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sz="2400">
              <a:solidFill>
                <a:srgbClr val="FFFFFF"/>
              </a:solidFill>
              <a:cs typeface="+mn-cs"/>
            </a:endParaRPr>
          </a:p>
        </p:txBody>
      </p:sp>
      <p:sp>
        <p:nvSpPr>
          <p:cNvPr id="2051" name="Freeform 3"/>
          <p:cNvSpPr>
            <a:spLocks/>
          </p:cNvSpPr>
          <p:nvPr/>
        </p:nvSpPr>
        <p:spPr bwMode="white">
          <a:xfrm>
            <a:off x="-9525" y="4489450"/>
            <a:ext cx="5754688" cy="2368551"/>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sz="2400">
              <a:solidFill>
                <a:srgbClr val="FFFFFF"/>
              </a:solidFill>
              <a:cs typeface="+mn-cs"/>
            </a:endParaRPr>
          </a:p>
        </p:txBody>
      </p:sp>
      <p:sp>
        <p:nvSpPr>
          <p:cNvPr id="2052" name="Freeform 4"/>
          <p:cNvSpPr>
            <a:spLocks/>
          </p:cNvSpPr>
          <p:nvPr/>
        </p:nvSpPr>
        <p:spPr bwMode="white">
          <a:xfrm>
            <a:off x="2" y="3817940"/>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2053" name="Freeform 5"/>
          <p:cNvSpPr>
            <a:spLocks/>
          </p:cNvSpPr>
          <p:nvPr/>
        </p:nvSpPr>
        <p:spPr bwMode="white">
          <a:xfrm>
            <a:off x="0" y="3146425"/>
            <a:ext cx="9144000" cy="3690939"/>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2054" name="Freeform 6"/>
          <p:cNvSpPr>
            <a:spLocks/>
          </p:cNvSpPr>
          <p:nvPr/>
        </p:nvSpPr>
        <p:spPr bwMode="white">
          <a:xfrm>
            <a:off x="0" y="2460625"/>
            <a:ext cx="9144000" cy="2497139"/>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2055" name="Freeform 7"/>
          <p:cNvSpPr>
            <a:spLocks/>
          </p:cNvSpPr>
          <p:nvPr/>
        </p:nvSpPr>
        <p:spPr bwMode="white">
          <a:xfrm>
            <a:off x="0" y="1793876"/>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2056" name="Freeform 8"/>
          <p:cNvSpPr>
            <a:spLocks/>
          </p:cNvSpPr>
          <p:nvPr/>
        </p:nvSpPr>
        <p:spPr bwMode="white">
          <a:xfrm>
            <a:off x="0" y="-20637"/>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cs typeface="+mn-cs"/>
            </a:endParaRPr>
          </a:p>
        </p:txBody>
      </p:sp>
      <p:sp>
        <p:nvSpPr>
          <p:cNvPr id="2058" name="Freeform 10"/>
          <p:cNvSpPr>
            <a:spLocks/>
          </p:cNvSpPr>
          <p:nvPr/>
        </p:nvSpPr>
        <p:spPr bwMode="white">
          <a:xfrm>
            <a:off x="0" y="-20639"/>
            <a:ext cx="4578350" cy="454027"/>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400">
              <a:solidFill>
                <a:srgbClr val="FFFFFF"/>
              </a:solidFill>
              <a:cs typeface="+mn-cs"/>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cs typeface="+mn-cs"/>
              </a:defRPr>
            </a:lvl1pPr>
          </a:lstStyle>
          <a:p>
            <a:pPr>
              <a:defRPr/>
            </a:pPr>
            <a:fld id="{1C420ED7-3C18-B747-9F37-DCD06EFCA96D}" type="slidenum">
              <a:rPr lang="en-US"/>
              <a:pPr>
                <a:defRPr/>
              </a:pPr>
              <a:t>‹#›</a:t>
            </a:fld>
            <a:endParaRPr lang="en-US"/>
          </a:p>
        </p:txBody>
      </p:sp>
    </p:spTree>
    <p:extLst>
      <p:ext uri="{BB962C8B-B14F-4D97-AF65-F5344CB8AC3E}">
        <p14:creationId xmlns:p14="http://schemas.microsoft.com/office/powerpoint/2010/main" val="717336057"/>
      </p:ext>
    </p:extLst>
  </p:cSld>
  <p:clrMap bg1="dk2" tx1="lt1" bg2="dk1" tx2="lt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2"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2"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2"/>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sz="2400">
              <a:solidFill>
                <a:srgbClr val="FFFFFF"/>
              </a:solidFill>
              <a:latin typeface="Arial" charset="0"/>
            </a:endParaRPr>
          </a:p>
        </p:txBody>
      </p:sp>
      <p:sp>
        <p:nvSpPr>
          <p:cNvPr id="279557" name="Text Box 4"/>
          <p:cNvSpPr txBox="1">
            <a:spLocks noChangeArrowheads="1"/>
          </p:cNvSpPr>
          <p:nvPr/>
        </p:nvSpPr>
        <p:spPr bwMode="auto">
          <a:xfrm>
            <a:off x="3124200" y="6248402"/>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sz="2400">
              <a:solidFill>
                <a:srgbClr val="FFFFFF"/>
              </a:solidFill>
              <a:latin typeface="Arial" charset="0"/>
            </a:endParaRPr>
          </a:p>
        </p:txBody>
      </p:sp>
      <p:sp>
        <p:nvSpPr>
          <p:cNvPr id="12293" name="Rectangle 5"/>
          <p:cNvSpPr>
            <a:spLocks noGrp="1" noChangeArrowheads="1"/>
          </p:cNvSpPr>
          <p:nvPr>
            <p:ph type="sldNum"/>
          </p:nvPr>
        </p:nvSpPr>
        <p:spPr bwMode="auto">
          <a:xfrm>
            <a:off x="6553202"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1867720087"/>
      </p:ext>
    </p:extLst>
  </p:cSld>
  <p:clrMap bg1="lt1" tx1="dk1" bg2="lt2" tx2="dk2" accent1="accent1" accent2="accent2" accent3="accent3" accent4="accent4" accent5="accent5" accent6="accent6" hlink="hlink" folHlink="folHlink"/>
  <p:sldLayoutIdLst>
    <p:sldLayoutId id="2147485418" r:id="rId1"/>
    <p:sldLayoutId id="214748541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495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95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ea typeface="宋体"/>
                <a:cs typeface="宋体"/>
              </a:defRPr>
            </a:lvl1pPr>
          </a:lstStyle>
          <a:p>
            <a:pPr>
              <a:defRPr/>
            </a:pPr>
            <a:endParaRPr lang="en-US" altLang="zh-CN"/>
          </a:p>
        </p:txBody>
      </p:sp>
      <p:sp>
        <p:nvSpPr>
          <p:cNvPr id="1495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ea typeface="宋体"/>
                <a:cs typeface="宋体"/>
              </a:defRPr>
            </a:lvl1pPr>
          </a:lstStyle>
          <a:p>
            <a:pPr>
              <a:defRPr/>
            </a:pPr>
            <a:endParaRPr lang="en-US" altLang="zh-CN"/>
          </a:p>
        </p:txBody>
      </p:sp>
      <p:sp>
        <p:nvSpPr>
          <p:cNvPr id="1495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ea typeface="宋体"/>
                <a:cs typeface="宋体"/>
              </a:defRPr>
            </a:lvl1pPr>
          </a:lstStyle>
          <a:p>
            <a:pPr>
              <a:defRPr/>
            </a:pPr>
            <a:fld id="{590A257B-4615-514B-A115-7F7398F28BE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Lst>
  <p:transition spd="slow" advTm="15000">
    <p:zoom/>
    <p:sndAc>
      <p:stSnd loop="1">
        <p:snd r:embed="rId13" name="have-yourself-a-merry-little-ch"/>
      </p:stSnd>
    </p:sndAc>
  </p:transition>
  <p:txStyles>
    <p:titleStyle>
      <a:lvl1pPr algn="ctr" rtl="0" eaLnBrk="0" fontAlgn="base" hangingPunct="0">
        <a:spcBef>
          <a:spcPct val="0"/>
        </a:spcBef>
        <a:spcAft>
          <a:spcPct val="0"/>
        </a:spcAft>
        <a:defRPr kumimoji="1" sz="4400">
          <a:solidFill>
            <a:schemeClr val="tx2"/>
          </a:solidFill>
          <a:latin typeface="Arial"/>
          <a:ea typeface="+mj-ea"/>
          <a:cs typeface="Arial"/>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defRPr>
      </a:lvl5pPr>
      <a:lvl6pPr marL="457200" algn="ctr" rtl="0" fontAlgn="base">
        <a:spcBef>
          <a:spcPct val="0"/>
        </a:spcBef>
        <a:spcAft>
          <a:spcPct val="0"/>
        </a:spcAft>
        <a:defRPr kumimoji="1" sz="4400">
          <a:solidFill>
            <a:schemeClr val="tx2"/>
          </a:solidFill>
          <a:latin typeface="Times New Roman" charset="0"/>
          <a:ea typeface="宋体" charset="0"/>
          <a:cs typeface="宋体" charset="0"/>
        </a:defRPr>
      </a:lvl6pPr>
      <a:lvl7pPr marL="914400" algn="ctr" rtl="0" fontAlgn="base">
        <a:spcBef>
          <a:spcPct val="0"/>
        </a:spcBef>
        <a:spcAft>
          <a:spcPct val="0"/>
        </a:spcAft>
        <a:defRPr kumimoji="1" sz="4400">
          <a:solidFill>
            <a:schemeClr val="tx2"/>
          </a:solidFill>
          <a:latin typeface="Times New Roman" charset="0"/>
          <a:ea typeface="宋体" charset="0"/>
          <a:cs typeface="宋体" charset="0"/>
        </a:defRPr>
      </a:lvl7pPr>
      <a:lvl8pPr marL="1371600" algn="ctr" rtl="0" fontAlgn="base">
        <a:spcBef>
          <a:spcPct val="0"/>
        </a:spcBef>
        <a:spcAft>
          <a:spcPct val="0"/>
        </a:spcAft>
        <a:defRPr kumimoji="1" sz="4400">
          <a:solidFill>
            <a:schemeClr val="tx2"/>
          </a:solidFill>
          <a:latin typeface="Times New Roman" charset="0"/>
          <a:ea typeface="宋体" charset="0"/>
          <a:cs typeface="宋体" charset="0"/>
        </a:defRPr>
      </a:lvl8pPr>
      <a:lvl9pPr marL="1828800" algn="ctr" rtl="0" fontAlgn="base">
        <a:spcBef>
          <a:spcPct val="0"/>
        </a:spcBef>
        <a:spcAft>
          <a:spcPct val="0"/>
        </a:spcAft>
        <a:defRPr kumimoji="1" sz="4400">
          <a:solidFill>
            <a:schemeClr val="tx2"/>
          </a:solidFill>
          <a:latin typeface="Times New Roman" charset="0"/>
          <a:ea typeface="宋体" charset="0"/>
          <a:cs typeface="宋体"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mn-ea"/>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kumimoji="1" sz="28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kumimoji="1" sz="28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kumimoji="1" sz="2800">
          <a:solidFill>
            <a:schemeClr val="tx1"/>
          </a:solidFill>
          <a:latin typeface="Arial"/>
          <a:ea typeface="+mn-ea"/>
          <a:cs typeface="Arial"/>
        </a:defRPr>
      </a:lvl5pPr>
      <a:lvl6pPr marL="2514600" indent="-228600" algn="l" rtl="0" fontAlgn="base">
        <a:spcBef>
          <a:spcPct val="20000"/>
        </a:spcBef>
        <a:spcAft>
          <a:spcPct val="0"/>
        </a:spcAft>
        <a:buChar char="»"/>
        <a:defRPr kumimoji="1" sz="2800">
          <a:solidFill>
            <a:schemeClr val="tx1"/>
          </a:solidFill>
          <a:latin typeface="+mn-lt"/>
          <a:ea typeface="+mn-ea"/>
          <a:cs typeface="+mn-cs"/>
        </a:defRPr>
      </a:lvl6pPr>
      <a:lvl7pPr marL="2971800" indent="-228600" algn="l" rtl="0" fontAlgn="base">
        <a:spcBef>
          <a:spcPct val="20000"/>
        </a:spcBef>
        <a:spcAft>
          <a:spcPct val="0"/>
        </a:spcAft>
        <a:buChar char="»"/>
        <a:defRPr kumimoji="1" sz="2800">
          <a:solidFill>
            <a:schemeClr val="tx1"/>
          </a:solidFill>
          <a:latin typeface="+mn-lt"/>
          <a:ea typeface="+mn-ea"/>
          <a:cs typeface="+mn-cs"/>
        </a:defRPr>
      </a:lvl7pPr>
      <a:lvl8pPr marL="3429000" indent="-228600" algn="l" rtl="0" fontAlgn="base">
        <a:spcBef>
          <a:spcPct val="20000"/>
        </a:spcBef>
        <a:spcAft>
          <a:spcPct val="0"/>
        </a:spcAft>
        <a:buChar char="»"/>
        <a:defRPr kumimoji="1" sz="2800">
          <a:solidFill>
            <a:schemeClr val="tx1"/>
          </a:solidFill>
          <a:latin typeface="+mn-lt"/>
          <a:ea typeface="+mn-ea"/>
          <a:cs typeface="+mn-cs"/>
        </a:defRPr>
      </a:lvl8pPr>
      <a:lvl9pPr marL="3886200" indent="-228600" algn="l" rtl="0" fontAlgn="base">
        <a:spcBef>
          <a:spcPct val="20000"/>
        </a:spcBef>
        <a:spcAft>
          <a:spcPct val="0"/>
        </a:spcAft>
        <a:buChar char="»"/>
        <a:defRPr kumimoji="1" sz="28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solidFill>
                <a:srgbClr val="FFFFFF"/>
              </a:solidFill>
              <a:cs typeface="+mn-cs"/>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cs typeface="+mn-cs"/>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cs typeface="+mn-cs"/>
              </a:defRPr>
            </a:lvl1pPr>
          </a:lstStyle>
          <a:p>
            <a:pPr>
              <a:defRPr/>
            </a:pPr>
            <a:fld id="{1C420ED7-3C18-B747-9F37-DCD06EFCA96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12"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solidFill>
                <a:srgbClr val="FFFFFF"/>
              </a:solidFill>
              <a:cs typeface="+mn-cs"/>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cs typeface="+mn-cs"/>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cs typeface="+mn-cs"/>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endParaRPr lang="en-US"/>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cs typeface="+mn-cs"/>
              </a:defRPr>
            </a:lvl1pPr>
          </a:lstStyle>
          <a:p>
            <a:pPr>
              <a:defRPr/>
            </a:pPr>
            <a:endParaRPr lang="en-US"/>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cs typeface="+mn-cs"/>
              </a:defRPr>
            </a:lvl1pPr>
          </a:lstStyle>
          <a:p>
            <a:pPr>
              <a:defRPr/>
            </a:pPr>
            <a:fld id="{D4ECD166-BC6F-C341-A2C1-5F3C709D0E7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13"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1026"/>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charset="0"/>
                <a:cs typeface="+mn-cs"/>
              </a:defRPr>
            </a:lvl1pPr>
          </a:lstStyle>
          <a:p>
            <a:pPr>
              <a:defRPr/>
            </a:pPr>
            <a:endParaRPr lang="en-US"/>
          </a:p>
        </p:txBody>
      </p:sp>
      <p:sp>
        <p:nvSpPr>
          <p:cNvPr id="381955" name="Rectangle 1027"/>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cs typeface="+mn-cs"/>
              </a:defRPr>
            </a:lvl1pPr>
          </a:lstStyle>
          <a:p>
            <a:pPr>
              <a:defRPr/>
            </a:pPr>
            <a:fld id="{7C3448CA-10B3-6043-90BF-73D855E94B21}" type="slidenum">
              <a:rPr lang="en-US"/>
              <a:pPr>
                <a:defRPr/>
              </a:pPr>
              <a:t>‹#›</a:t>
            </a:fld>
            <a:endParaRPr lang="en-US"/>
          </a:p>
        </p:txBody>
      </p:sp>
      <p:grpSp>
        <p:nvGrpSpPr>
          <p:cNvPr id="52228" name="Group 1028"/>
          <p:cNvGrpSpPr>
            <a:grpSpLocks/>
          </p:cNvGrpSpPr>
          <p:nvPr/>
        </p:nvGrpSpPr>
        <p:grpSpPr bwMode="auto">
          <a:xfrm>
            <a:off x="0" y="0"/>
            <a:ext cx="9140825" cy="6850063"/>
            <a:chOff x="0" y="0"/>
            <a:chExt cx="5758" cy="4315"/>
          </a:xfrm>
        </p:grpSpPr>
        <p:grpSp>
          <p:nvGrpSpPr>
            <p:cNvPr id="52232" name="Group 1029"/>
            <p:cNvGrpSpPr>
              <a:grpSpLocks/>
            </p:cNvGrpSpPr>
            <p:nvPr userDrawn="1"/>
          </p:nvGrpSpPr>
          <p:grpSpPr bwMode="auto">
            <a:xfrm>
              <a:off x="1728" y="2230"/>
              <a:ext cx="4027" cy="2085"/>
              <a:chOff x="1728" y="2230"/>
              <a:chExt cx="4027" cy="2085"/>
            </a:xfrm>
          </p:grpSpPr>
          <p:sp>
            <p:nvSpPr>
              <p:cNvPr id="381958"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81959"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81960"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52238"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1962"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grpSp>
        <p:sp>
          <p:nvSpPr>
            <p:cNvPr id="381963"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52234" name="Freeform 1036"/>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81965" name="Rectangle 1037"/>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1966" name="Rectangle 1038"/>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charset="0"/>
                <a:cs typeface="+mn-cs"/>
              </a:defRPr>
            </a:lvl1pPr>
          </a:lstStyle>
          <a:p>
            <a:pPr>
              <a:defRPr/>
            </a:pPr>
            <a:endParaRPr lang="en-US"/>
          </a:p>
        </p:txBody>
      </p:sp>
      <p:sp>
        <p:nvSpPr>
          <p:cNvPr id="381967" name="Rectangle 1039"/>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14"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1028"/>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a:cs typeface="ＭＳ Ｐゴシック"/>
              </a:defRPr>
            </a:lvl1pPr>
          </a:lstStyle>
          <a:p>
            <a:pPr>
              <a:defRPr/>
            </a:pPr>
            <a:endParaRPr lang="en-US"/>
          </a:p>
        </p:txBody>
      </p:sp>
      <p:sp>
        <p:nvSpPr>
          <p:cNvPr id="160773" name="Rectangle 1029"/>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cs typeface="ＭＳ Ｐゴシック"/>
              </a:defRPr>
            </a:lvl1pPr>
          </a:lstStyle>
          <a:p>
            <a:pPr>
              <a:defRPr/>
            </a:pPr>
            <a:endParaRPr lang="en-US"/>
          </a:p>
        </p:txBody>
      </p:sp>
      <p:sp>
        <p:nvSpPr>
          <p:cNvPr id="160774" name="Rectangle 1030"/>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a:solidFill>
                  <a:srgbClr val="FFFFFF"/>
                </a:solidFill>
                <a:latin typeface="Arial"/>
                <a:cs typeface="ＭＳ Ｐゴシック"/>
              </a:defRPr>
            </a:lvl1pPr>
          </a:lstStyle>
          <a:p>
            <a:pPr>
              <a:defRPr/>
            </a:pPr>
            <a:fld id="{783BA019-31F0-4D4D-A023-9D7527C800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9" r:id="rId1"/>
    <p:sldLayoutId id="2147485290" r:id="rId2"/>
    <p:sldLayoutId id="2147485291" r:id="rId3"/>
    <p:sldLayoutId id="2147485292" r:id="rId4"/>
    <p:sldLayoutId id="2147485293" r:id="rId5"/>
    <p:sldLayoutId id="2147485294" r:id="rId6"/>
    <p:sldLayoutId id="2147485295" r:id="rId7"/>
    <p:sldLayoutId id="2147485296" r:id="rId8"/>
    <p:sldLayoutId id="2147485297" r:id="rId9"/>
    <p:sldLayoutId id="2147485298" r:id="rId10"/>
    <p:sldLayoutId id="2147485299"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defTabSz="449263" eaLnBrk="1" hangingPunct="1">
              <a:buClr>
                <a:srgbClr val="FFFFFF"/>
              </a:buClr>
              <a:buSzPct val="100000"/>
              <a:buFont typeface="Arial" charset="0"/>
              <a:buNone/>
              <a:defRPr sz="1200">
                <a:solidFill>
                  <a:srgbClr val="FFFFFF"/>
                </a:solidFill>
                <a:latin typeface="Times New Roman" charset="0"/>
              </a:defRPr>
            </a:lvl1pPr>
          </a:lstStyle>
          <a:p>
            <a:pPr>
              <a:defRPr/>
            </a:pPr>
            <a:fld id="{A3BCEA3A-202D-AB47-8DE4-0B3A0D0FDA7B}" type="slidenum">
              <a:rPr lang="en-GB"/>
              <a:pPr>
                <a:defRPr/>
              </a:pPr>
              <a:t>‹#›</a:t>
            </a:fld>
            <a:endParaRPr lang="en-GB"/>
          </a:p>
        </p:txBody>
      </p:sp>
      <p:grpSp>
        <p:nvGrpSpPr>
          <p:cNvPr id="76804" name="Group 3"/>
          <p:cNvGrpSpPr>
            <a:grpSpLocks/>
          </p:cNvGrpSpPr>
          <p:nvPr/>
        </p:nvGrpSpPr>
        <p:grpSpPr bwMode="auto">
          <a:xfrm>
            <a:off x="0" y="0"/>
            <a:ext cx="9139238" cy="6848475"/>
            <a:chOff x="0" y="0"/>
            <a:chExt cx="5757" cy="4314"/>
          </a:xfrm>
        </p:grpSpPr>
        <p:grpSp>
          <p:nvGrpSpPr>
            <p:cNvPr id="76808" name="Group 4"/>
            <p:cNvGrpSpPr>
              <a:grpSpLocks/>
            </p:cNvGrpSpPr>
            <p:nvPr/>
          </p:nvGrpSpPr>
          <p:grpSpPr bwMode="auto">
            <a:xfrm>
              <a:off x="1728" y="2230"/>
              <a:ext cx="4026" cy="2084"/>
              <a:chOff x="1728" y="2230"/>
              <a:chExt cx="4026" cy="2084"/>
            </a:xfrm>
          </p:grpSpPr>
          <p:sp>
            <p:nvSpPr>
              <p:cNvPr id="768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8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8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8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8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76809" name="AutoShape 10"/>
            <p:cNvSpPr>
              <a:spLocks noChangeArrowheads="1"/>
            </p:cNvSpPr>
            <p:nvPr/>
          </p:nvSpPr>
          <p:spPr bwMode="auto">
            <a:xfrm>
              <a:off x="3322" y="1341"/>
              <a:ext cx="1825" cy="1537"/>
            </a:xfrm>
            <a:custGeom>
              <a:avLst/>
              <a:gdLst>
                <a:gd name="T0" fmla="*/ 8 w 2296"/>
                <a:gd name="T1" fmla="*/ 2741 h 1469"/>
                <a:gd name="T2" fmla="*/ 11 w 2296"/>
                <a:gd name="T3" fmla="*/ 2617 h 1469"/>
                <a:gd name="T4" fmla="*/ 14 w 2296"/>
                <a:gd name="T5" fmla="*/ 2477 h 1469"/>
                <a:gd name="T6" fmla="*/ 15 w 2296"/>
                <a:gd name="T7" fmla="*/ 2320 h 1469"/>
                <a:gd name="T8" fmla="*/ 17 w 2296"/>
                <a:gd name="T9" fmla="*/ 2151 h 1469"/>
                <a:gd name="T10" fmla="*/ 18 w 2296"/>
                <a:gd name="T11" fmla="*/ 1957 h 1469"/>
                <a:gd name="T12" fmla="*/ 18 w 2296"/>
                <a:gd name="T13" fmla="*/ 1728 h 1469"/>
                <a:gd name="T14" fmla="*/ 18 w 2296"/>
                <a:gd name="T15" fmla="*/ 1450 h 1469"/>
                <a:gd name="T16" fmla="*/ 18 w 2296"/>
                <a:gd name="T17" fmla="*/ 1181 h 1469"/>
                <a:gd name="T18" fmla="*/ 17 w 2296"/>
                <a:gd name="T19" fmla="*/ 940 h 1469"/>
                <a:gd name="T20" fmla="*/ 17 w 2296"/>
                <a:gd name="T21" fmla="*/ 715 h 1469"/>
                <a:gd name="T22" fmla="*/ 14 w 2296"/>
                <a:gd name="T23" fmla="*/ 405 h 1469"/>
                <a:gd name="T24" fmla="*/ 14 w 2296"/>
                <a:gd name="T25" fmla="*/ 238 h 1469"/>
                <a:gd name="T26" fmla="*/ 12 w 2296"/>
                <a:gd name="T27" fmla="*/ 110 h 1469"/>
                <a:gd name="T28" fmla="*/ 11 w 2296"/>
                <a:gd name="T29" fmla="*/ 10 h 1469"/>
                <a:gd name="T30" fmla="*/ 11 w 2296"/>
                <a:gd name="T31" fmla="*/ 0 h 1469"/>
                <a:gd name="T32" fmla="*/ 14 w 2296"/>
                <a:gd name="T33" fmla="*/ 309 h 1469"/>
                <a:gd name="T34" fmla="*/ 16 w 2296"/>
                <a:gd name="T35" fmla="*/ 659 h 1469"/>
                <a:gd name="T36" fmla="*/ 17 w 2296"/>
                <a:gd name="T37" fmla="*/ 846 h 1469"/>
                <a:gd name="T38" fmla="*/ 17 w 2296"/>
                <a:gd name="T39" fmla="*/ 1037 h 1469"/>
                <a:gd name="T40" fmla="*/ 18 w 2296"/>
                <a:gd name="T41" fmla="*/ 1236 h 1469"/>
                <a:gd name="T42" fmla="*/ 18 w 2296"/>
                <a:gd name="T43" fmla="*/ 1450 h 1469"/>
                <a:gd name="T44" fmla="*/ 18 w 2296"/>
                <a:gd name="T45" fmla="*/ 1642 h 1469"/>
                <a:gd name="T46" fmla="*/ 17 w 2296"/>
                <a:gd name="T47" fmla="*/ 1817 h 1469"/>
                <a:gd name="T48" fmla="*/ 17 w 2296"/>
                <a:gd name="T49" fmla="*/ 1957 h 1469"/>
                <a:gd name="T50" fmla="*/ 15 w 2296"/>
                <a:gd name="T51" fmla="*/ 2071 h 1469"/>
                <a:gd name="T52" fmla="*/ 14 w 2296"/>
                <a:gd name="T53" fmla="*/ 2182 h 1469"/>
                <a:gd name="T54" fmla="*/ 11 w 2296"/>
                <a:gd name="T55" fmla="*/ 2348 h 1469"/>
                <a:gd name="T56" fmla="*/ 7 w 2296"/>
                <a:gd name="T57" fmla="*/ 2503 h 1469"/>
                <a:gd name="T58" fmla="*/ 5 w 2296"/>
                <a:gd name="T59" fmla="*/ 2662 h 1469"/>
                <a:gd name="T60" fmla="*/ 3 w 2296"/>
                <a:gd name="T61" fmla="*/ 2760 h 1469"/>
                <a:gd name="T62" fmla="*/ 2 w 2296"/>
                <a:gd name="T63" fmla="*/ 2853 h 1469"/>
                <a:gd name="T64" fmla="*/ 2 w 2296"/>
                <a:gd name="T65" fmla="*/ 2973 h 1469"/>
                <a:gd name="T66" fmla="*/ 2 w 2296"/>
                <a:gd name="T67" fmla="*/ 3113 h 1469"/>
                <a:gd name="T68" fmla="*/ 0 w 2296"/>
                <a:gd name="T69" fmla="*/ 3263 h 1469"/>
                <a:gd name="T70" fmla="*/ 2 w 2296"/>
                <a:gd name="T71" fmla="*/ 3433 h 1469"/>
                <a:gd name="T72" fmla="*/ 2 w 2296"/>
                <a:gd name="T73" fmla="*/ 3574 h 1469"/>
                <a:gd name="T74" fmla="*/ 2 w 2296"/>
                <a:gd name="T75" fmla="*/ 3688 h 1469"/>
                <a:gd name="T76" fmla="*/ 3 w 2296"/>
                <a:gd name="T77" fmla="*/ 3797 h 1469"/>
                <a:gd name="T78" fmla="*/ 2 w 2296"/>
                <a:gd name="T79" fmla="*/ 3657 h 1469"/>
                <a:gd name="T80" fmla="*/ 2 w 2296"/>
                <a:gd name="T81" fmla="*/ 3518 h 1469"/>
                <a:gd name="T82" fmla="*/ 2 w 2296"/>
                <a:gd name="T83" fmla="*/ 3375 h 1469"/>
                <a:gd name="T84" fmla="*/ 2 w 2296"/>
                <a:gd name="T85" fmla="*/ 3255 h 1469"/>
                <a:gd name="T86" fmla="*/ 2 w 2296"/>
                <a:gd name="T87" fmla="*/ 3123 h 1469"/>
                <a:gd name="T88" fmla="*/ 3 w 2296"/>
                <a:gd name="T89" fmla="*/ 3012 h 1469"/>
                <a:gd name="T90" fmla="*/ 5 w 2296"/>
                <a:gd name="T91" fmla="*/ 2896 h 1469"/>
                <a:gd name="T92" fmla="*/ 6 w 2296"/>
                <a:gd name="T93" fmla="*/ 2815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810" name="AutoShape 11"/>
            <p:cNvSpPr>
              <a:spLocks noChangeArrowheads="1"/>
            </p:cNvSpPr>
            <p:nvPr/>
          </p:nvSpPr>
          <p:spPr bwMode="auto">
            <a:xfrm>
              <a:off x="0" y="0"/>
              <a:ext cx="5758" cy="1776"/>
            </a:xfrm>
            <a:custGeom>
              <a:avLst/>
              <a:gdLst>
                <a:gd name="T0" fmla="*/ 0 w 5740"/>
                <a:gd name="T1" fmla="*/ 0 h 1906"/>
                <a:gd name="T2" fmla="*/ 0 w 5740"/>
                <a:gd name="T3" fmla="*/ 433 h 1906"/>
                <a:gd name="T4" fmla="*/ 6130 w 5740"/>
                <a:gd name="T5" fmla="*/ 433 h 1906"/>
                <a:gd name="T6" fmla="*/ 61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768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768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5315" r:id="rId1"/>
    <p:sldLayoutId id="2147485316" r:id="rId2"/>
    <p:sldLayoutId id="2147485317" r:id="rId3"/>
    <p:sldLayoutId id="2147485318" r:id="rId4"/>
    <p:sldLayoutId id="2147485319" r:id="rId5"/>
    <p:sldLayoutId id="2147485320" r:id="rId6"/>
    <p:sldLayoutId id="2147485321" r:id="rId7"/>
    <p:sldLayoutId id="2147485322" r:id="rId8"/>
    <p:sldLayoutId id="2147485323" r:id="rId9"/>
    <p:sldLayoutId id="2147485324" r:id="rId10"/>
    <p:sldLayoutId id="214748532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90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2390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390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81F3AB60-620D-1544-961D-2673C048D8E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1378"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1379"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8534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8534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01513FAE-E1E4-1645-BEB8-0EA7E4AE2B9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37"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6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9.xml"/><Relationship Id="rId1" Type="http://schemas.openxmlformats.org/officeDocument/2006/relationships/themeOverride" Target="../theme/themeOverride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8.xml"/><Relationship Id="rId1" Type="http://schemas.openxmlformats.org/officeDocument/2006/relationships/themeOverride" Target="../theme/themeOverride1.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51.xml"/><Relationship Id="rId1" Type="http://schemas.openxmlformats.org/officeDocument/2006/relationships/slideLayout" Target="../slideLayouts/slideLayout35.xml"/><Relationship Id="rId6" Type="http://schemas.openxmlformats.org/officeDocument/2006/relationships/image" Target="../media/image58.emf"/><Relationship Id="rId5" Type="http://schemas.openxmlformats.org/officeDocument/2006/relationships/oleObject" Target="../embeddings/oleObject3.bin"/><Relationship Id="rId4" Type="http://schemas.openxmlformats.org/officeDocument/2006/relationships/image" Target="../media/image57.emf"/></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9.xml"/><Relationship Id="rId1" Type="http://schemas.openxmlformats.org/officeDocument/2006/relationships/themeOverride" Target="../theme/themeOverride3.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59.xml"/><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9.xml"/><Relationship Id="rId1" Type="http://schemas.openxmlformats.org/officeDocument/2006/relationships/themeOverride" Target="../theme/themeOverride4.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130.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141.xml"/><Relationship Id="rId4" Type="http://schemas.openxmlformats.org/officeDocument/2006/relationships/image" Target="../media/image8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156.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2146" name="Rectangle 1026"/>
          <p:cNvSpPr>
            <a:spLocks noGrp="1" noChangeArrowheads="1"/>
          </p:cNvSpPr>
          <p:nvPr>
            <p:ph type="title"/>
          </p:nvPr>
        </p:nvSpPr>
        <p:spPr>
          <a:xfrm>
            <a:off x="457200" y="188913"/>
            <a:ext cx="8229600" cy="2239962"/>
          </a:xfrm>
          <a:effectLst>
            <a:outerShdw blurRad="63500" dist="38099" dir="2700000" algn="ctr" rotWithShape="0">
              <a:srgbClr val="CC0000">
                <a:alpha val="74998"/>
              </a:srgbClr>
            </a:outerShdw>
          </a:effectLst>
        </p:spPr>
        <p:txBody>
          <a:bodyPr/>
          <a:lstStyle/>
          <a:p>
            <a:pPr eaLnBrk="1" hangingPunct="1">
              <a:defRPr/>
            </a:pPr>
            <a:r>
              <a:rPr kumimoji="0" lang="en-US" sz="6000" b="1" i="1" dirty="0">
                <a:solidFill>
                  <a:schemeClr val="bg1"/>
                </a:solidFill>
              </a:rPr>
              <a:t>Babies Don</a:t>
            </a:r>
            <a:r>
              <a:rPr kumimoji="0" lang="fr-FR" sz="6000" b="1" i="1" dirty="0">
                <a:solidFill>
                  <a:schemeClr val="bg1"/>
                </a:solidFill>
              </a:rPr>
              <a:t>'</a:t>
            </a:r>
            <a:r>
              <a:rPr kumimoji="0" lang="en-US" sz="6000" b="1" i="1" dirty="0">
                <a:solidFill>
                  <a:schemeClr val="bg1"/>
                </a:solidFill>
              </a:rPr>
              <a:t>t Rule, </a:t>
            </a:r>
            <a:br>
              <a:rPr kumimoji="0" lang="en-US" sz="6000" b="1" i="1" dirty="0">
                <a:solidFill>
                  <a:schemeClr val="bg1"/>
                </a:solidFill>
              </a:rPr>
            </a:br>
            <a:r>
              <a:rPr kumimoji="0" lang="en-US" sz="6000" b="1" i="1" dirty="0">
                <a:solidFill>
                  <a:schemeClr val="bg1"/>
                </a:solidFill>
              </a:rPr>
              <a:t>Do They?</a:t>
            </a:r>
            <a:endParaRPr kumimoji="0" lang="en-US" b="1" i="1" dirty="0">
              <a:solidFill>
                <a:schemeClr val="bg1"/>
              </a:solidFill>
            </a:endParaRPr>
          </a:p>
        </p:txBody>
      </p:sp>
      <p:sp>
        <p:nvSpPr>
          <p:cNvPr id="262148" name="Rectangle 1028"/>
          <p:cNvSpPr>
            <a:spLocks noChangeArrowheads="1"/>
          </p:cNvSpPr>
          <p:nvPr/>
        </p:nvSpPr>
        <p:spPr bwMode="auto">
          <a:xfrm>
            <a:off x="685800" y="4475163"/>
            <a:ext cx="7772400" cy="124777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indent="-342900" algn="ctr" eaLnBrk="1" hangingPunct="1">
              <a:lnSpc>
                <a:spcPct val="90000"/>
              </a:lnSpc>
              <a:spcBef>
                <a:spcPct val="20000"/>
              </a:spcBef>
              <a:defRPr/>
            </a:pPr>
            <a:r>
              <a:rPr lang="sk-SK" sz="5400" b="1" dirty="0">
                <a:solidFill>
                  <a:srgbClr val="FFFFFF"/>
                </a:solidFill>
                <a:latin typeface="Arial" charset="0"/>
                <a:ea typeface="宋体" charset="0"/>
                <a:cs typeface="宋体" charset="0"/>
              </a:rPr>
              <a:t>Isaiah 9:1-7</a:t>
            </a:r>
            <a:endParaRPr lang="en-US" sz="5400" b="1" dirty="0">
              <a:solidFill>
                <a:srgbClr val="FFFFFF"/>
              </a:solidFill>
              <a:latin typeface="Arial" charset="0"/>
              <a:ea typeface="宋体" charset="0"/>
              <a:cs typeface="宋体" charset="0"/>
            </a:endParaRPr>
          </a:p>
        </p:txBody>
      </p:sp>
      <p:sp>
        <p:nvSpPr>
          <p:cNvPr id="163844" name="Text Box 1028"/>
          <p:cNvSpPr txBox="1">
            <a:spLocks noChangeArrowheads="1"/>
          </p:cNvSpPr>
          <p:nvPr/>
        </p:nvSpPr>
        <p:spPr bwMode="auto">
          <a:xfrm>
            <a:off x="0" y="6491288"/>
            <a:ext cx="9144000" cy="366712"/>
          </a:xfrm>
          <a:prstGeom prst="rect">
            <a:avLst/>
          </a:prstGeom>
          <a:solidFill>
            <a:srgbClr val="01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i="1" dirty="0">
                <a:solidFill>
                  <a:srgbClr val="E5E5FF"/>
                </a:solidFill>
                <a:latin typeface="Arial" charset="0"/>
                <a:cs typeface="Arial" charset="0"/>
              </a:rPr>
              <a:t>Rick Griffith • Crossroads International Church • BibleStudyDownloads.org</a:t>
            </a:r>
          </a:p>
        </p:txBody>
      </p:sp>
      <p:pic>
        <p:nvPicPr>
          <p:cNvPr id="163845" name="Picture 4"/>
          <p:cNvPicPr>
            <a:picLocks noChangeAspect="1"/>
          </p:cNvPicPr>
          <p:nvPr/>
        </p:nvPicPr>
        <p:blipFill>
          <a:blip r:embed="rId4">
            <a:extLst>
              <a:ext uri="{28A0092B-C50C-407E-A947-70E740481C1C}">
                <a14:useLocalDpi xmlns:a14="http://schemas.microsoft.com/office/drawing/2010/main" val="0"/>
              </a:ext>
            </a:extLst>
          </a:blip>
          <a:srcRect l="15155" t="2444" r="15038" b="3212"/>
          <a:stretch>
            <a:fillRect/>
          </a:stretch>
        </p:blipFill>
        <p:spPr bwMode="auto">
          <a:xfrm>
            <a:off x="2124075" y="2776538"/>
            <a:ext cx="4822825" cy="317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a:extLst>
              <a:ext uri="{FF2B5EF4-FFF2-40B4-BE49-F238E27FC236}">
                <a16:creationId xmlns:a16="http://schemas.microsoft.com/office/drawing/2014/main" id="{3A57C975-5687-8E44-9D2A-2D5E24E67832}"/>
              </a:ext>
            </a:extLst>
          </p:cNvPr>
          <p:cNvSpPr txBox="1">
            <a:spLocks noChangeArrowheads="1"/>
          </p:cNvSpPr>
          <p:nvPr/>
        </p:nvSpPr>
        <p:spPr bwMode="auto">
          <a:xfrm>
            <a:off x="514350" y="2776537"/>
            <a:ext cx="8229600" cy="418147"/>
          </a:xfrm>
          <a:prstGeom prst="rect">
            <a:avLst/>
          </a:prstGeom>
          <a:noFill/>
          <a:ln>
            <a:noFill/>
          </a:ln>
          <a:effectLst>
            <a:outerShdw blurRad="63500" dist="38099" dir="2700000" algn="ctr" rotWithShape="0">
              <a:srgbClr val="CC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mj-ea"/>
                <a:cs typeface="Arial"/>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defRPr>
            </a:lvl5pPr>
            <a:lvl6pPr marL="457200" algn="ctr" rtl="0" fontAlgn="base">
              <a:spcBef>
                <a:spcPct val="0"/>
              </a:spcBef>
              <a:spcAft>
                <a:spcPct val="0"/>
              </a:spcAft>
              <a:defRPr kumimoji="1" sz="4400">
                <a:solidFill>
                  <a:schemeClr val="tx2"/>
                </a:solidFill>
                <a:latin typeface="Times New Roman" charset="0"/>
                <a:ea typeface="宋体" charset="0"/>
                <a:cs typeface="宋体" charset="0"/>
              </a:defRPr>
            </a:lvl6pPr>
            <a:lvl7pPr marL="914400" algn="ctr" rtl="0" fontAlgn="base">
              <a:spcBef>
                <a:spcPct val="0"/>
              </a:spcBef>
              <a:spcAft>
                <a:spcPct val="0"/>
              </a:spcAft>
              <a:defRPr kumimoji="1" sz="4400">
                <a:solidFill>
                  <a:schemeClr val="tx2"/>
                </a:solidFill>
                <a:latin typeface="Times New Roman" charset="0"/>
                <a:ea typeface="宋体" charset="0"/>
                <a:cs typeface="宋体" charset="0"/>
              </a:defRPr>
            </a:lvl7pPr>
            <a:lvl8pPr marL="1371600" algn="ctr" rtl="0" fontAlgn="base">
              <a:spcBef>
                <a:spcPct val="0"/>
              </a:spcBef>
              <a:spcAft>
                <a:spcPct val="0"/>
              </a:spcAft>
              <a:defRPr kumimoji="1" sz="4400">
                <a:solidFill>
                  <a:schemeClr val="tx2"/>
                </a:solidFill>
                <a:latin typeface="Times New Roman" charset="0"/>
                <a:ea typeface="宋体" charset="0"/>
                <a:cs typeface="宋体" charset="0"/>
              </a:defRPr>
            </a:lvl8pPr>
            <a:lvl9pPr marL="1828800" algn="ctr" rtl="0" fontAlgn="base">
              <a:spcBef>
                <a:spcPct val="0"/>
              </a:spcBef>
              <a:spcAft>
                <a:spcPct val="0"/>
              </a:spcAft>
              <a:defRPr kumimoji="1" sz="4400">
                <a:solidFill>
                  <a:schemeClr val="tx2"/>
                </a:solidFill>
                <a:latin typeface="Times New Roman" charset="0"/>
                <a:ea typeface="宋体" charset="0"/>
                <a:cs typeface="宋体" charset="0"/>
              </a:defRPr>
            </a:lvl9pPr>
          </a:lstStyle>
          <a:p>
            <a:pPr eaLnBrk="1" hangingPunct="1">
              <a:defRPr/>
            </a:pPr>
            <a:r>
              <a:rPr kumimoji="0" lang="en-US" sz="4000" b="1" i="1" kern="0" dirty="0">
                <a:solidFill>
                  <a:schemeClr val="bg1"/>
                </a:solidFill>
              </a:rPr>
              <a:t>Isaiah 9:1-7</a:t>
            </a:r>
            <a:endParaRPr kumimoji="0" lang="en-US" sz="2800" b="1" i="1" kern="0" dirty="0">
              <a:solidFill>
                <a:schemeClr val="bg1"/>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title"/>
          </p:nvPr>
        </p:nvSpPr>
        <p:spPr>
          <a:xfrm>
            <a:off x="5724525" y="5634038"/>
            <a:ext cx="3355975" cy="923925"/>
          </a:xfrm>
        </p:spPr>
        <p:txBody>
          <a:bodyPr>
            <a:spAutoFit/>
          </a:bodyPr>
          <a:lstStyle/>
          <a:p>
            <a:pPr>
              <a:defRPr/>
            </a:pPr>
            <a:r>
              <a:rPr lang="en-US" sz="5400" b="1" dirty="0"/>
              <a:t>Egypt?</a:t>
            </a:r>
            <a:endParaRPr lang="en-US" dirty="0"/>
          </a:p>
        </p:txBody>
      </p:sp>
      <p:sp>
        <p:nvSpPr>
          <p:cNvPr id="10244" name="Rectangle 4"/>
          <p:cNvSpPr>
            <a:spLocks noChangeArrowheads="1"/>
          </p:cNvSpPr>
          <p:nvPr/>
        </p:nvSpPr>
        <p:spPr bwMode="auto">
          <a:xfrm>
            <a:off x="179388" y="188913"/>
            <a:ext cx="7123112" cy="922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r>
              <a:rPr lang="en-US" sz="5400" b="1" dirty="0">
                <a:solidFill>
                  <a:schemeClr val="bg2"/>
                </a:solidFill>
                <a:latin typeface="Arial"/>
                <a:cs typeface="Arial"/>
              </a:rPr>
              <a:t>Where to turn?</a:t>
            </a:r>
            <a:endParaRPr lang="en-US" sz="4400" dirty="0">
              <a:solidFill>
                <a:schemeClr val="bg2"/>
              </a:solidFill>
              <a:latin typeface="Arial"/>
              <a:cs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149725"/>
            <a:ext cx="4824413"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l="59081"/>
          <a:stretch>
            <a:fillRect/>
          </a:stretch>
        </p:blipFill>
        <p:spPr bwMode="auto">
          <a:xfrm>
            <a:off x="5321300" y="127000"/>
            <a:ext cx="3741738" cy="551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184322" name="Picture 3"/>
          <p:cNvPicPr>
            <a:picLocks noChangeAspect="1"/>
          </p:cNvPicPr>
          <p:nvPr/>
        </p:nvPicPr>
        <p:blipFill>
          <a:blip r:embed="rId3">
            <a:extLst>
              <a:ext uri="{28A0092B-C50C-407E-A947-70E740481C1C}">
                <a14:useLocalDpi xmlns:a14="http://schemas.microsoft.com/office/drawing/2010/main" val="0"/>
              </a:ext>
            </a:extLst>
          </a:blip>
          <a:srcRect l="14796"/>
          <a:stretch>
            <a:fillRect/>
          </a:stretch>
        </p:blipFill>
        <p:spPr bwMode="auto">
          <a:xfrm>
            <a:off x="0" y="0"/>
            <a:ext cx="6015038"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4211960" y="28554"/>
            <a:ext cx="4608512" cy="6829446"/>
          </a:xfrm>
        </p:spPr>
        <p:txBody>
          <a:bodyPr/>
          <a:lstStyle/>
          <a:p>
            <a:pPr>
              <a:defRPr/>
            </a:pPr>
            <a:r>
              <a:rPr lang="en-US" sz="2800" b="1" dirty="0">
                <a:solidFill>
                  <a:schemeClr val="tx1"/>
                </a:solidFill>
                <a:effectLst>
                  <a:glow rad="152400">
                    <a:schemeClr val="bg2"/>
                  </a:glow>
                </a:effectLst>
              </a:rPr>
              <a:t>"Someone may say to you, </a:t>
            </a:r>
            <a:r>
              <a:rPr lang="fr-FR" sz="2800" b="1" dirty="0">
                <a:solidFill>
                  <a:schemeClr val="tx1"/>
                </a:solidFill>
                <a:effectLst>
                  <a:glow rad="152400">
                    <a:schemeClr val="bg2"/>
                  </a:glow>
                </a:effectLst>
              </a:rPr>
              <a:t>'</a:t>
            </a:r>
            <a:r>
              <a:rPr lang="en-US" sz="2800" b="1" dirty="0">
                <a:solidFill>
                  <a:schemeClr val="tx1"/>
                </a:solidFill>
                <a:effectLst>
                  <a:glow rad="152400">
                    <a:schemeClr val="bg2"/>
                  </a:glow>
                </a:effectLst>
              </a:rPr>
              <a:t>Let</a:t>
            </a:r>
            <a:r>
              <a:rPr lang="fr-FR" sz="2800" b="1" dirty="0">
                <a:solidFill>
                  <a:schemeClr val="tx1"/>
                </a:solidFill>
                <a:effectLst>
                  <a:glow rad="152400">
                    <a:schemeClr val="bg2"/>
                  </a:glow>
                </a:effectLst>
              </a:rPr>
              <a:t>'</a:t>
            </a:r>
            <a:r>
              <a:rPr lang="en-US" sz="2800" b="1" dirty="0">
                <a:solidFill>
                  <a:schemeClr val="tx1"/>
                </a:solidFill>
                <a:effectLst>
                  <a:glow rad="152400">
                    <a:schemeClr val="bg2"/>
                  </a:glow>
                </a:effectLst>
              </a:rPr>
              <a:t>s ask the mediums and those who consult the spirits of the dead. With their whisperings and mutterings, they will tell us what to do.</a:t>
            </a:r>
            <a:r>
              <a:rPr lang="fr-FR" sz="2800" b="1" dirty="0">
                <a:solidFill>
                  <a:schemeClr val="tx1"/>
                </a:solidFill>
                <a:effectLst>
                  <a:glow rad="152400">
                    <a:schemeClr val="bg2"/>
                  </a:glow>
                </a:effectLst>
              </a:rPr>
              <a:t>'</a:t>
            </a:r>
            <a:r>
              <a:rPr lang="en-US" sz="2800" b="1" dirty="0">
                <a:solidFill>
                  <a:schemeClr val="tx1"/>
                </a:solidFill>
                <a:effectLst>
                  <a:glow rad="152400">
                    <a:schemeClr val="bg2"/>
                  </a:glow>
                </a:effectLst>
              </a:rPr>
              <a:t> </a:t>
            </a:r>
            <a:br>
              <a:rPr lang="en-US" sz="2800" b="1" dirty="0">
                <a:solidFill>
                  <a:schemeClr val="tx1"/>
                </a:solidFill>
                <a:effectLst>
                  <a:glow rad="152400">
                    <a:schemeClr val="bg2"/>
                  </a:glow>
                </a:effectLst>
              </a:rPr>
            </a:br>
            <a:br>
              <a:rPr lang="en-US" sz="2800" b="1" dirty="0">
                <a:solidFill>
                  <a:schemeClr val="tx1"/>
                </a:solidFill>
                <a:effectLst>
                  <a:glow rad="152400">
                    <a:schemeClr val="bg2"/>
                  </a:glow>
                </a:effectLst>
              </a:rPr>
            </a:br>
            <a:r>
              <a:rPr lang="en-US" sz="2800" b="1" dirty="0">
                <a:solidFill>
                  <a:schemeClr val="tx1"/>
                </a:solidFill>
                <a:effectLst>
                  <a:glow rad="152400">
                    <a:schemeClr val="bg2"/>
                  </a:glow>
                </a:effectLst>
              </a:rPr>
              <a:t>But shouldn't people ask God for guidance? Should the living seek guidance from the dead?"</a:t>
            </a:r>
            <a:br>
              <a:rPr lang="en-US" sz="2800" b="1" dirty="0">
                <a:solidFill>
                  <a:schemeClr val="tx1"/>
                </a:solidFill>
                <a:effectLst>
                  <a:glow rad="152400">
                    <a:schemeClr val="bg2"/>
                  </a:glow>
                </a:effectLst>
              </a:rPr>
            </a:br>
            <a:r>
              <a:rPr lang="en-US" sz="2800" b="1" dirty="0">
                <a:solidFill>
                  <a:srgbClr val="FFFFFF"/>
                </a:solidFill>
                <a:effectLst>
                  <a:glow rad="152400">
                    <a:schemeClr val="bg2"/>
                  </a:glow>
                </a:effectLst>
              </a:rPr>
              <a:t>(Isaiah 8:19 </a:t>
            </a:r>
            <a:r>
              <a:rPr lang="en-US" sz="2400" b="1" dirty="0">
                <a:solidFill>
                  <a:srgbClr val="FFFFFF"/>
                </a:solidFill>
                <a:effectLst>
                  <a:glow rad="152400">
                    <a:schemeClr val="bg2"/>
                  </a:glow>
                </a:effectLst>
              </a:rPr>
              <a:t>NLT</a:t>
            </a:r>
            <a:r>
              <a:rPr lang="en-US" sz="2800" b="1" dirty="0">
                <a:solidFill>
                  <a:srgbClr val="FFFFFF"/>
                </a:solidFill>
                <a:effectLst>
                  <a:glow rad="152400">
                    <a:schemeClr val="bg2"/>
                  </a:glow>
                </a:effectLst>
              </a:rPr>
              <a:t>).</a:t>
            </a:r>
            <a:endParaRPr lang="en-US" sz="1800" b="1" dirty="0">
              <a:solidFill>
                <a:schemeClr val="tx1"/>
              </a:solidFill>
              <a:effectLst>
                <a:glow rad="152400">
                  <a:schemeClr val="bg2"/>
                </a:glow>
              </a:effectLst>
              <a:cs typeface="+mj-c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8194" name="Rectangle 2"/>
          <p:cNvSpPr>
            <a:spLocks noGrp="1" noChangeArrowheads="1"/>
          </p:cNvSpPr>
          <p:nvPr>
            <p:ph type="ctrTitle"/>
          </p:nvPr>
        </p:nvSpPr>
        <p:spPr>
          <a:xfrm>
            <a:off x="2088455" y="28575"/>
            <a:ext cx="6804025" cy="6829425"/>
          </a:xfrm>
        </p:spPr>
        <p:txBody>
          <a:bodyPr/>
          <a:lstStyle/>
          <a:p>
            <a:pPr>
              <a:defRPr/>
            </a:pPr>
            <a:r>
              <a:rPr lang="en-US" sz="2800" b="1" dirty="0">
                <a:solidFill>
                  <a:schemeClr val="tx1"/>
                </a:solidFill>
                <a:effectLst>
                  <a:glow rad="101600">
                    <a:schemeClr val="bg2">
                      <a:alpha val="75000"/>
                    </a:schemeClr>
                  </a:glow>
                </a:effectLst>
              </a:rPr>
              <a:t>"Look to God</a:t>
            </a:r>
            <a:r>
              <a:rPr lang="fr-FR" sz="2800" b="1" dirty="0">
                <a:solidFill>
                  <a:schemeClr val="tx1"/>
                </a:solidFill>
                <a:effectLst>
                  <a:glow rad="101600">
                    <a:schemeClr val="bg2">
                      <a:alpha val="75000"/>
                    </a:schemeClr>
                  </a:glow>
                </a:effectLst>
              </a:rPr>
              <a:t>'</a:t>
            </a:r>
            <a:r>
              <a:rPr lang="en-US" sz="2800" b="1" dirty="0">
                <a:solidFill>
                  <a:schemeClr val="tx1"/>
                </a:solidFill>
                <a:effectLst>
                  <a:glow rad="101600">
                    <a:schemeClr val="bg2">
                      <a:alpha val="75000"/>
                    </a:schemeClr>
                  </a:glow>
                </a:effectLst>
              </a:rPr>
              <a:t>s instructions and teachings! People who contradict his word are completely in the dark.  </a:t>
            </a:r>
            <a:r>
              <a:rPr lang="en-US" sz="2800" b="1" baseline="30000" dirty="0">
                <a:solidFill>
                  <a:schemeClr val="tx1"/>
                </a:solidFill>
                <a:effectLst>
                  <a:glow rad="101600">
                    <a:schemeClr val="bg2">
                      <a:alpha val="75000"/>
                    </a:schemeClr>
                  </a:glow>
                </a:effectLst>
              </a:rPr>
              <a:t>21</a:t>
            </a:r>
            <a:r>
              <a:rPr lang="en-US" sz="2800" b="1" dirty="0">
                <a:solidFill>
                  <a:schemeClr val="tx1"/>
                </a:solidFill>
                <a:effectLst>
                  <a:glow rad="101600">
                    <a:schemeClr val="bg2">
                      <a:alpha val="75000"/>
                    </a:schemeClr>
                  </a:glow>
                </a:effectLst>
              </a:rPr>
              <a:t>They will go from one place to another, weary and hungry. And because they are hungry, they will rage and curse their king and their God. They will look up to heaven </a:t>
            </a:r>
            <a:r>
              <a:rPr lang="en-US" sz="2800" b="1" baseline="30000" dirty="0">
                <a:solidFill>
                  <a:schemeClr val="tx1"/>
                </a:solidFill>
                <a:effectLst>
                  <a:glow rad="101600">
                    <a:schemeClr val="bg2">
                      <a:alpha val="75000"/>
                    </a:schemeClr>
                  </a:glow>
                </a:effectLst>
              </a:rPr>
              <a:t>22</a:t>
            </a:r>
            <a:r>
              <a:rPr lang="en-US" sz="2800" b="1" dirty="0">
                <a:solidFill>
                  <a:schemeClr val="tx1"/>
                </a:solidFill>
                <a:effectLst>
                  <a:glow rad="101600">
                    <a:schemeClr val="bg2">
                      <a:alpha val="75000"/>
                    </a:schemeClr>
                  </a:glow>
                </a:effectLst>
              </a:rPr>
              <a:t>and down at the earth, but wherever they look, there will be trouble and anguish and dark despair. They will be thrown out into the darkness" </a:t>
            </a:r>
            <a:br>
              <a:rPr lang="en-US" sz="2800" b="1" dirty="0">
                <a:solidFill>
                  <a:schemeClr val="tx1"/>
                </a:solidFill>
                <a:effectLst>
                  <a:glow rad="101600">
                    <a:schemeClr val="bg2">
                      <a:alpha val="75000"/>
                    </a:schemeClr>
                  </a:glow>
                </a:effectLst>
              </a:rPr>
            </a:br>
            <a:r>
              <a:rPr lang="en-US" sz="2800" b="1" dirty="0">
                <a:solidFill>
                  <a:schemeClr val="tx1"/>
                </a:solidFill>
                <a:effectLst>
                  <a:glow rad="101600">
                    <a:schemeClr val="bg2">
                      <a:alpha val="75000"/>
                    </a:schemeClr>
                  </a:glow>
                </a:effectLst>
              </a:rPr>
              <a:t>(Isaiah 8:20-22 </a:t>
            </a:r>
            <a:r>
              <a:rPr lang="en-US" sz="2400" b="1" dirty="0">
                <a:solidFill>
                  <a:schemeClr val="tx1"/>
                </a:solidFill>
                <a:effectLst>
                  <a:glow rad="101600">
                    <a:schemeClr val="bg2">
                      <a:alpha val="75000"/>
                    </a:schemeClr>
                  </a:glow>
                </a:effectLst>
              </a:rPr>
              <a:t>NLT</a:t>
            </a:r>
            <a:r>
              <a:rPr lang="en-US" sz="2800" b="1" dirty="0">
                <a:solidFill>
                  <a:schemeClr val="tx1"/>
                </a:solidFill>
                <a:effectLst>
                  <a:glow rad="101600">
                    <a:schemeClr val="bg2">
                      <a:alpha val="75000"/>
                    </a:schemeClr>
                  </a:glow>
                </a:effectLst>
              </a:rPr>
              <a:t>).</a:t>
            </a:r>
            <a:endParaRPr lang="en-US" sz="1800" b="1" dirty="0">
              <a:solidFill>
                <a:schemeClr val="tx1"/>
              </a:solidFill>
              <a:effectLst>
                <a:glow rad="101600">
                  <a:schemeClr val="bg2">
                    <a:alpha val="75000"/>
                  </a:schemeClr>
                </a:glow>
              </a:effectLst>
              <a:cs typeface="+mj-cs"/>
            </a:endParaRPr>
          </a:p>
        </p:txBody>
      </p:sp>
      <p:pic>
        <p:nvPicPr>
          <p:cNvPr id="1863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57450" y="2405062"/>
            <a:ext cx="6815138" cy="197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188418" name="Picture 1" descr="Grey_Male_Hands_Chained_01_by_FantasyStock-300x2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50800"/>
            <a:ext cx="4164013" cy="377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4140200" y="28575"/>
            <a:ext cx="5003800" cy="3119438"/>
          </a:xfrm>
        </p:spPr>
        <p:txBody>
          <a:bodyPr/>
          <a:lstStyle/>
          <a:p>
            <a:pPr>
              <a:defRPr/>
            </a:pPr>
            <a:r>
              <a:rPr lang="en-US" sz="4800" b="1" dirty="0">
                <a:solidFill>
                  <a:srgbClr val="FFFFFF"/>
                </a:solidFill>
                <a:cs typeface="+mj-cs"/>
              </a:rPr>
              <a:t>What do you do when you need </a:t>
            </a:r>
            <a:r>
              <a:rPr lang="en-US" sz="4800" b="1" dirty="0">
                <a:solidFill>
                  <a:srgbClr val="FFFF00"/>
                </a:solidFill>
              </a:rPr>
              <a:t>security</a:t>
            </a:r>
            <a:r>
              <a:rPr lang="en-US" sz="4800" b="1" dirty="0">
                <a:solidFill>
                  <a:srgbClr val="FFFFFF"/>
                </a:solidFill>
                <a:cs typeface="+mj-cs"/>
              </a:rPr>
              <a:t>?</a:t>
            </a:r>
            <a:endParaRPr lang="en-US" sz="3600" dirty="0">
              <a:solidFill>
                <a:srgbClr val="FFFFFF"/>
              </a:solidFill>
              <a:cs typeface="+mj-cs"/>
            </a:endParaRPr>
          </a:p>
        </p:txBody>
      </p:sp>
      <p:pic>
        <p:nvPicPr>
          <p:cNvPr id="188420" name="Picture 2" descr="anxious_about_giving_birth_1896qfh-1896qf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3357563"/>
            <a:ext cx="4503737"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1904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2133600"/>
            <a:ext cx="9140825" cy="475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Rectangle 3"/>
          <p:cNvSpPr>
            <a:spLocks noGrp="1" noChangeArrowheads="1"/>
          </p:cNvSpPr>
          <p:nvPr>
            <p:ph type="title" idx="4294967295"/>
          </p:nvPr>
        </p:nvSpPr>
        <p:spPr>
          <a:xfrm>
            <a:off x="-4763" y="188913"/>
            <a:ext cx="9140826" cy="1727200"/>
          </a:xfrm>
        </p:spPr>
        <p:txBody>
          <a:bodyPr/>
          <a:lstStyle/>
          <a:p>
            <a:pPr>
              <a:defRPr/>
            </a:pPr>
            <a:r>
              <a:rPr lang="en-US" b="1" dirty="0">
                <a:solidFill>
                  <a:srgbClr val="FFFFFF"/>
                </a:solidFill>
                <a:cs typeface="+mj-cs"/>
              </a:rPr>
              <a:t>I.  Security is often found in the </a:t>
            </a:r>
            <a:r>
              <a:rPr lang="en-US" b="1" dirty="0">
                <a:solidFill>
                  <a:srgbClr val="FFFF00"/>
                </a:solidFill>
                <a:cs typeface="+mj-cs"/>
              </a:rPr>
              <a:t>strangest</a:t>
            </a:r>
            <a:r>
              <a:rPr lang="en-US" b="1" dirty="0">
                <a:solidFill>
                  <a:srgbClr val="FFFFFF"/>
                </a:solidFill>
                <a:cs typeface="+mj-cs"/>
              </a:rPr>
              <a:t> places.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384"/>
            <a:ext cx="9144000" cy="7158446"/>
          </a:xfrm>
          <a:prstGeom prst="rect">
            <a:avLst/>
          </a:prstGeom>
        </p:spPr>
      </p:pic>
      <p:sp>
        <p:nvSpPr>
          <p:cNvPr id="22536" name="Rectangle 8"/>
          <p:cNvSpPr>
            <a:spLocks noGrp="1" noChangeArrowheads="1"/>
          </p:cNvSpPr>
          <p:nvPr>
            <p:ph type="title"/>
          </p:nvPr>
        </p:nvSpPr>
        <p:spPr>
          <a:xfrm>
            <a:off x="179512" y="0"/>
            <a:ext cx="8964488" cy="3068960"/>
          </a:xfrm>
        </p:spPr>
        <p:txBody>
          <a:bodyPr/>
          <a:lstStyle/>
          <a:p>
            <a:pPr>
              <a:defRPr/>
            </a:pPr>
            <a:r>
              <a:rPr lang="en-US" sz="5400" b="1" dirty="0">
                <a:solidFill>
                  <a:schemeClr val="bg2"/>
                </a:solidFill>
                <a:effectLst>
                  <a:glow rad="101600">
                    <a:schemeClr val="tx1">
                      <a:alpha val="99000"/>
                    </a:schemeClr>
                  </a:glow>
                </a:effectLst>
                <a:cs typeface="+mj-cs"/>
              </a:rPr>
              <a:t>A.  Judah shouldn't look</a:t>
            </a:r>
            <a:br>
              <a:rPr lang="en-US" sz="5400" b="1" dirty="0">
                <a:solidFill>
                  <a:schemeClr val="bg2"/>
                </a:solidFill>
                <a:effectLst>
                  <a:glow rad="101600">
                    <a:schemeClr val="tx1">
                      <a:alpha val="99000"/>
                    </a:schemeClr>
                  </a:glow>
                </a:effectLst>
                <a:cs typeface="+mj-cs"/>
              </a:rPr>
            </a:br>
            <a:r>
              <a:rPr lang="en-US" sz="5400" b="1" dirty="0">
                <a:solidFill>
                  <a:schemeClr val="bg2"/>
                </a:solidFill>
                <a:effectLst>
                  <a:glow rad="101600">
                    <a:schemeClr val="tx1">
                      <a:alpha val="99000"/>
                    </a:schemeClr>
                  </a:glow>
                </a:effectLst>
                <a:cs typeface="+mj-cs"/>
              </a:rPr>
              <a:t>      to the big powers but</a:t>
            </a:r>
            <a:br>
              <a:rPr lang="en-US" sz="5400" b="1" dirty="0">
                <a:solidFill>
                  <a:schemeClr val="bg2"/>
                </a:solidFill>
                <a:effectLst>
                  <a:glow rad="101600">
                    <a:schemeClr val="tx1">
                      <a:alpha val="99000"/>
                    </a:schemeClr>
                  </a:glow>
                </a:effectLst>
                <a:cs typeface="+mj-cs"/>
              </a:rPr>
            </a:br>
            <a:r>
              <a:rPr lang="en-US" sz="5400" b="1" dirty="0">
                <a:solidFill>
                  <a:schemeClr val="bg2"/>
                </a:solidFill>
                <a:effectLst>
                  <a:glow rad="101600">
                    <a:schemeClr val="tx1">
                      <a:alpha val="99000"/>
                    </a:schemeClr>
                  </a:glow>
                </a:effectLst>
                <a:cs typeface="+mj-cs"/>
              </a:rPr>
              <a:t>	 to </a:t>
            </a:r>
            <a:r>
              <a:rPr lang="en-US" sz="5400" b="1" dirty="0">
                <a:solidFill>
                  <a:srgbClr val="FFFF00"/>
                </a:solidFill>
                <a:effectLst>
                  <a:glow rad="228600">
                    <a:schemeClr val="bg2">
                      <a:alpha val="99000"/>
                    </a:schemeClr>
                  </a:glow>
                </a:effectLst>
                <a:cs typeface="+mj-cs"/>
              </a:rPr>
              <a:t>Galilee </a:t>
            </a:r>
            <a:r>
              <a:rPr lang="en-US" sz="5400" b="1" dirty="0">
                <a:solidFill>
                  <a:schemeClr val="bg2"/>
                </a:solidFill>
                <a:effectLst>
                  <a:glow rad="101600">
                    <a:schemeClr val="tx1">
                      <a:alpha val="99000"/>
                    </a:schemeClr>
                  </a:glow>
                </a:effectLst>
                <a:cs typeface="+mj-cs"/>
              </a:rPr>
              <a:t>(9:1-5).</a:t>
            </a:r>
            <a:endParaRPr lang="en-US" dirty="0">
              <a:effectLst>
                <a:glow rad="101600">
                  <a:schemeClr val="tx1">
                    <a:alpha val="99000"/>
                  </a:schemeClr>
                </a:glow>
              </a:effectLst>
              <a:cs typeface="+mj-cs"/>
            </a:endParaRPr>
          </a:p>
        </p:txBody>
      </p:sp>
    </p:spTree>
    <p:extLst>
      <p:ext uri="{BB962C8B-B14F-4D97-AF65-F5344CB8AC3E}">
        <p14:creationId xmlns:p14="http://schemas.microsoft.com/office/powerpoint/2010/main" val="227676991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194562" name="Picture 1"/>
          <p:cNvPicPr>
            <a:picLocks noChangeAspect="1"/>
          </p:cNvPicPr>
          <p:nvPr/>
        </p:nvPicPr>
        <p:blipFill>
          <a:blip r:embed="rId3">
            <a:extLst>
              <a:ext uri="{28A0092B-C50C-407E-A947-70E740481C1C}">
                <a14:useLocalDpi xmlns:a14="http://schemas.microsoft.com/office/drawing/2010/main" val="0"/>
              </a:ext>
            </a:extLst>
          </a:blip>
          <a:srcRect l="3198" t="8676" r="2870" b="38435"/>
          <a:stretch>
            <a:fillRect/>
          </a:stretch>
        </p:blipFill>
        <p:spPr bwMode="auto">
          <a:xfrm>
            <a:off x="827557" y="2606503"/>
            <a:ext cx="7488886" cy="4209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35388" y="0"/>
            <a:ext cx="9108612" cy="2564904"/>
          </a:xfrm>
          <a:solidFill>
            <a:schemeClr val="bg2"/>
          </a:solidFill>
        </p:spPr>
        <p:txBody>
          <a:bodyPr/>
          <a:lstStyle/>
          <a:p>
            <a:pPr>
              <a:defRPr/>
            </a:pPr>
            <a:r>
              <a:rPr lang="en-US" sz="2800" b="1" dirty="0">
                <a:solidFill>
                  <a:schemeClr val="tx1"/>
                </a:solidFill>
                <a:effectLst>
                  <a:glow rad="152400">
                    <a:schemeClr val="bg2"/>
                  </a:glow>
                </a:effectLst>
              </a:rPr>
              <a:t>"Nevertheless, that time of darkness and despair will not go on forever. The land of Zebulun and Naphtali will be humbled, but there will be a time in the future when Galilee of the Gentiles, which lies along the road that runs between the Jordan and the sea, will be filled with glory" </a:t>
            </a:r>
            <a:r>
              <a:rPr lang="en-US" sz="2800" b="1" dirty="0">
                <a:solidFill>
                  <a:srgbClr val="FFFFFF"/>
                </a:solidFill>
                <a:effectLst>
                  <a:glow rad="152400">
                    <a:schemeClr val="bg2"/>
                  </a:glow>
                </a:effectLst>
              </a:rPr>
              <a:t>(Isaiah 9:1 </a:t>
            </a:r>
            <a:r>
              <a:rPr lang="en-US" sz="2400" b="1" dirty="0">
                <a:solidFill>
                  <a:srgbClr val="FFFFFF"/>
                </a:solidFill>
                <a:effectLst>
                  <a:glow rad="152400">
                    <a:schemeClr val="bg2"/>
                  </a:glow>
                </a:effectLst>
              </a:rPr>
              <a:t>NLT</a:t>
            </a:r>
            <a:r>
              <a:rPr lang="en-US" sz="2800" b="1" dirty="0">
                <a:solidFill>
                  <a:srgbClr val="FFFFFF"/>
                </a:solidFill>
                <a:effectLst>
                  <a:glow rad="152400">
                    <a:schemeClr val="bg2"/>
                  </a:glow>
                </a:effectLst>
              </a:rPr>
              <a:t>).</a:t>
            </a:r>
            <a:endParaRPr lang="en-US" sz="1800" b="1" dirty="0">
              <a:solidFill>
                <a:schemeClr val="tx1"/>
              </a:solidFill>
              <a:effectLst>
                <a:glow rad="152400">
                  <a:schemeClr val="bg2"/>
                </a:glow>
              </a:effectLst>
              <a:cs typeface="+mj-cs"/>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196610" name="Picture 1"/>
          <p:cNvPicPr>
            <a:picLocks noChangeAspect="1"/>
          </p:cNvPicPr>
          <p:nvPr/>
        </p:nvPicPr>
        <p:blipFill rotWithShape="1">
          <a:blip r:embed="rId3">
            <a:extLst>
              <a:ext uri="{28A0092B-C50C-407E-A947-70E740481C1C}">
                <a14:useLocalDpi xmlns:a14="http://schemas.microsoft.com/office/drawing/2010/main" val="0"/>
              </a:ext>
            </a:extLst>
          </a:blip>
          <a:srcRect l="-14484" t="-313" r="14484" b="313"/>
          <a:stretch/>
        </p:blipFill>
        <p:spPr bwMode="auto">
          <a:xfrm>
            <a:off x="-1548680" y="-14706"/>
            <a:ext cx="10692680" cy="6872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5436096" y="28554"/>
            <a:ext cx="3687742" cy="6829446"/>
          </a:xfrm>
        </p:spPr>
        <p:txBody>
          <a:bodyPr/>
          <a:lstStyle/>
          <a:p>
            <a:pPr>
              <a:defRPr/>
            </a:pPr>
            <a:r>
              <a:rPr lang="en-US" sz="3600" b="1" dirty="0">
                <a:solidFill>
                  <a:schemeClr val="tx1"/>
                </a:solidFill>
                <a:effectLst>
                  <a:glow rad="152400">
                    <a:schemeClr val="bg2"/>
                  </a:glow>
                </a:effectLst>
              </a:rPr>
              <a:t>"The people who walk in darkness will see a great light.</a:t>
            </a:r>
            <a:br>
              <a:rPr lang="en-US" sz="3600" b="1" dirty="0">
                <a:solidFill>
                  <a:schemeClr val="tx1"/>
                </a:solidFill>
                <a:effectLst>
                  <a:glow rad="152400">
                    <a:schemeClr val="bg2"/>
                  </a:glow>
                </a:effectLst>
              </a:rPr>
            </a:br>
            <a:r>
              <a:rPr lang="en-US" sz="3600" b="1" dirty="0">
                <a:solidFill>
                  <a:schemeClr val="tx1"/>
                </a:solidFill>
                <a:effectLst>
                  <a:glow rad="152400">
                    <a:schemeClr val="bg2"/>
                  </a:glow>
                </a:effectLst>
              </a:rPr>
              <a:t>For those who live in a land of deep darkness, a light will shine" </a:t>
            </a:r>
            <a:br>
              <a:rPr lang="en-US" sz="3600" b="1" dirty="0">
                <a:solidFill>
                  <a:schemeClr val="tx1"/>
                </a:solidFill>
                <a:effectLst>
                  <a:glow rad="152400">
                    <a:schemeClr val="bg2"/>
                  </a:glow>
                </a:effectLst>
              </a:rPr>
            </a:br>
            <a:r>
              <a:rPr lang="en-US" sz="3600" b="1" dirty="0">
                <a:solidFill>
                  <a:srgbClr val="FFFFFF"/>
                </a:solidFill>
                <a:effectLst>
                  <a:glow rad="152400">
                    <a:schemeClr val="bg2"/>
                  </a:glow>
                </a:effectLst>
              </a:rPr>
              <a:t>(Isaiah 9:2 </a:t>
            </a:r>
            <a:r>
              <a:rPr lang="en-US" sz="3200" b="1" dirty="0">
                <a:solidFill>
                  <a:srgbClr val="FFFFFF"/>
                </a:solidFill>
                <a:effectLst>
                  <a:glow rad="152400">
                    <a:schemeClr val="bg2"/>
                  </a:glow>
                </a:effectLst>
              </a:rPr>
              <a:t>NLT</a:t>
            </a:r>
            <a:r>
              <a:rPr lang="en-US" sz="3600" b="1" dirty="0">
                <a:solidFill>
                  <a:srgbClr val="FFFFFF"/>
                </a:solidFill>
                <a:effectLst>
                  <a:glow rad="152400">
                    <a:schemeClr val="bg2"/>
                  </a:glow>
                </a:effectLst>
              </a:rPr>
              <a:t>).</a:t>
            </a:r>
            <a:endParaRPr lang="en-US" sz="2400" b="1" dirty="0">
              <a:solidFill>
                <a:schemeClr val="tx1"/>
              </a:solidFill>
              <a:effectLst>
                <a:glow rad="152400">
                  <a:schemeClr val="bg2"/>
                </a:glow>
              </a:effectLst>
              <a:cs typeface="+mj-c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9218" name="Rectangle 2"/>
          <p:cNvSpPr>
            <a:spLocks noGrp="1" noChangeArrowheads="1"/>
          </p:cNvSpPr>
          <p:nvPr>
            <p:ph type="title"/>
          </p:nvPr>
        </p:nvSpPr>
        <p:spPr>
          <a:xfrm>
            <a:off x="0" y="-26988"/>
            <a:ext cx="9144000" cy="1143001"/>
          </a:xfrm>
        </p:spPr>
        <p:txBody>
          <a:bodyPr/>
          <a:lstStyle/>
          <a:p>
            <a:pPr>
              <a:defRPr/>
            </a:pPr>
            <a:r>
              <a:rPr lang="en-US" sz="4000" b="1" dirty="0">
                <a:solidFill>
                  <a:srgbClr val="FFFFFF"/>
                </a:solidFill>
                <a:cs typeface="+mj-cs"/>
              </a:rPr>
              <a:t>Trampled Galilee Trade Route</a:t>
            </a:r>
            <a:endParaRPr lang="en-US" sz="3200" dirty="0">
              <a:solidFill>
                <a:srgbClr val="FFFFFF"/>
              </a:solidFill>
              <a:cs typeface="+mj-cs"/>
            </a:endParaRPr>
          </a:p>
        </p:txBody>
      </p:sp>
      <p:pic>
        <p:nvPicPr>
          <p:cNvPr id="1986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9144000" cy="533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0" name="Picture 2"/>
          <p:cNvPicPr>
            <a:picLocks noChangeAspect="1"/>
          </p:cNvPicPr>
          <p:nvPr/>
        </p:nvPicPr>
        <p:blipFill>
          <a:blip r:embed="rId4">
            <a:extLst>
              <a:ext uri="{28A0092B-C50C-407E-A947-70E740481C1C}">
                <a14:useLocalDpi xmlns:a14="http://schemas.microsoft.com/office/drawing/2010/main" val="0"/>
              </a:ext>
            </a:extLst>
          </a:blip>
          <a:srcRect l="41849"/>
          <a:stretch>
            <a:fillRect/>
          </a:stretch>
        </p:blipFill>
        <p:spPr bwMode="auto">
          <a:xfrm>
            <a:off x="5724525" y="3452813"/>
            <a:ext cx="3117850" cy="3216275"/>
          </a:xfrm>
          <a:prstGeom prst="rect">
            <a:avLst/>
          </a:prstGeom>
          <a:noFill/>
          <a:ln w="762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741988" cy="734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4" name="Rectangle 2"/>
          <p:cNvSpPr>
            <a:spLocks noGrp="1" noChangeArrowheads="1"/>
          </p:cNvSpPr>
          <p:nvPr>
            <p:ph type="title"/>
          </p:nvPr>
        </p:nvSpPr>
        <p:spPr>
          <a:xfrm>
            <a:off x="533400" y="1066800"/>
            <a:ext cx="2438400" cy="1676400"/>
          </a:xfrm>
        </p:spPr>
        <p:txBody>
          <a:bodyPr/>
          <a:lstStyle/>
          <a:p>
            <a:pPr>
              <a:defRPr/>
            </a:pPr>
            <a:r>
              <a:rPr lang="en-US" sz="4800" b="1">
                <a:solidFill>
                  <a:schemeClr val="tx1"/>
                </a:solidFill>
                <a:effectLst>
                  <a:outerShdw dist="63500" dir="2700000" algn="tl" rotWithShape="0">
                    <a:srgbClr val="000000"/>
                  </a:outerShdw>
                </a:effectLst>
              </a:rPr>
              <a:t>The Way of the Sea</a:t>
            </a:r>
            <a:endParaRPr lang="en-US">
              <a:solidFill>
                <a:schemeClr val="tx1"/>
              </a:solidFill>
              <a:effectLst>
                <a:outerShdw dist="63500" dir="2700000" algn="tl" rotWithShape="0">
                  <a:srgbClr val="000000"/>
                </a:outerShdw>
              </a:effectLst>
            </a:endParaRPr>
          </a:p>
        </p:txBody>
      </p:sp>
      <p:sp>
        <p:nvSpPr>
          <p:cNvPr id="13318" name="Rectangle 6"/>
          <p:cNvSpPr>
            <a:spLocks noChangeArrowheads="1"/>
          </p:cNvSpPr>
          <p:nvPr/>
        </p:nvSpPr>
        <p:spPr bwMode="auto">
          <a:xfrm>
            <a:off x="2971800" y="1143000"/>
            <a:ext cx="2362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dirty="0">
                <a:effectLst>
                  <a:outerShdw dist="63500" dir="2700000" algn="tl" rotWithShape="0">
                    <a:srgbClr val="000000"/>
                  </a:outerShdw>
                </a:effectLst>
                <a:latin typeface="Arial"/>
                <a:cs typeface="Arial"/>
              </a:rPr>
              <a:t>Galilee</a:t>
            </a:r>
            <a:endParaRPr lang="en-US" sz="4400" dirty="0">
              <a:effectLst>
                <a:outerShdw dist="63500" dir="2700000" algn="tl" rotWithShape="0">
                  <a:srgbClr val="000000"/>
                </a:outerShdw>
              </a:effectLst>
              <a:latin typeface="Arial"/>
              <a:cs typeface="Arial"/>
            </a:endParaRPr>
          </a:p>
        </p:txBody>
      </p:sp>
      <p:sp>
        <p:nvSpPr>
          <p:cNvPr id="13319" name="Rectangle 7"/>
          <p:cNvSpPr>
            <a:spLocks noChangeArrowheads="1"/>
          </p:cNvSpPr>
          <p:nvPr/>
        </p:nvSpPr>
        <p:spPr bwMode="auto">
          <a:xfrm>
            <a:off x="2362200" y="4724400"/>
            <a:ext cx="2362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dirty="0">
                <a:effectLst>
                  <a:outerShdw dist="63500" dir="2700000" algn="tl" rotWithShape="0">
                    <a:srgbClr val="000000"/>
                  </a:outerShdw>
                </a:effectLst>
                <a:latin typeface="Arial"/>
                <a:cs typeface="Arial"/>
              </a:rPr>
              <a:t>Judah</a:t>
            </a:r>
            <a:endParaRPr lang="en-US" sz="4400" dirty="0">
              <a:effectLst>
                <a:outerShdw dist="63500" dir="2700000" algn="tl" rotWithShape="0">
                  <a:srgbClr val="000000"/>
                </a:outerShdw>
              </a:effectLst>
              <a:latin typeface="Arial"/>
              <a:cs typeface="Arial"/>
            </a:endParaRPr>
          </a:p>
        </p:txBody>
      </p:sp>
      <p:grpSp>
        <p:nvGrpSpPr>
          <p:cNvPr id="13327" name="Group 15"/>
          <p:cNvGrpSpPr>
            <a:grpSpLocks/>
          </p:cNvGrpSpPr>
          <p:nvPr/>
        </p:nvGrpSpPr>
        <p:grpSpPr bwMode="auto">
          <a:xfrm>
            <a:off x="0" y="4953000"/>
            <a:ext cx="2667000" cy="1955800"/>
            <a:chOff x="0" y="3120"/>
            <a:chExt cx="1680" cy="1232"/>
          </a:xfrm>
        </p:grpSpPr>
        <p:pic>
          <p:nvPicPr>
            <p:cNvPr id="133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0"/>
              <a:ext cx="1680" cy="1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21" name="Rectangle 9"/>
            <p:cNvSpPr>
              <a:spLocks noChangeArrowheads="1"/>
            </p:cNvSpPr>
            <p:nvPr/>
          </p:nvSpPr>
          <p:spPr bwMode="auto">
            <a:xfrm>
              <a:off x="312" y="3843"/>
              <a:ext cx="935"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3600" b="1" dirty="0">
                  <a:solidFill>
                    <a:srgbClr val="FFCC66"/>
                  </a:solidFill>
                  <a:latin typeface="Arial"/>
                  <a:cs typeface="Arial"/>
                </a:rPr>
                <a:t>Egypt</a:t>
              </a:r>
              <a:endParaRPr lang="en-US" sz="4400" dirty="0">
                <a:solidFill>
                  <a:srgbClr val="FFCC66"/>
                </a:solidFill>
                <a:latin typeface="Arial"/>
                <a:cs typeface="Arial"/>
              </a:endParaRPr>
            </a:p>
          </p:txBody>
        </p:sp>
      </p:grpSp>
      <p:sp>
        <p:nvSpPr>
          <p:cNvPr id="13325" name="Freeform 13"/>
          <p:cNvSpPr>
            <a:spLocks/>
          </p:cNvSpPr>
          <p:nvPr/>
        </p:nvSpPr>
        <p:spPr bwMode="auto">
          <a:xfrm>
            <a:off x="1866900" y="-23813"/>
            <a:ext cx="4672013" cy="4962526"/>
          </a:xfrm>
          <a:custGeom>
            <a:avLst/>
            <a:gdLst>
              <a:gd name="T0" fmla="*/ 9 w 2943"/>
              <a:gd name="T1" fmla="*/ 3126 h 3126"/>
              <a:gd name="T2" fmla="*/ 69 w 2943"/>
              <a:gd name="T3" fmla="*/ 3052 h 3126"/>
              <a:gd name="T4" fmla="*/ 202 w 2943"/>
              <a:gd name="T5" fmla="*/ 2859 h 3126"/>
              <a:gd name="T6" fmla="*/ 232 w 2943"/>
              <a:gd name="T7" fmla="*/ 2815 h 3126"/>
              <a:gd name="T8" fmla="*/ 261 w 2943"/>
              <a:gd name="T9" fmla="*/ 2770 h 3126"/>
              <a:gd name="T10" fmla="*/ 291 w 2943"/>
              <a:gd name="T11" fmla="*/ 2726 h 3126"/>
              <a:gd name="T12" fmla="*/ 350 w 2943"/>
              <a:gd name="T13" fmla="*/ 2637 h 3126"/>
              <a:gd name="T14" fmla="*/ 439 w 2943"/>
              <a:gd name="T15" fmla="*/ 2474 h 3126"/>
              <a:gd name="T16" fmla="*/ 558 w 2943"/>
              <a:gd name="T17" fmla="*/ 2133 h 3126"/>
              <a:gd name="T18" fmla="*/ 750 w 2943"/>
              <a:gd name="T19" fmla="*/ 1822 h 3126"/>
              <a:gd name="T20" fmla="*/ 913 w 2943"/>
              <a:gd name="T21" fmla="*/ 1793 h 3126"/>
              <a:gd name="T22" fmla="*/ 1017 w 2943"/>
              <a:gd name="T23" fmla="*/ 1778 h 3126"/>
              <a:gd name="T24" fmla="*/ 1061 w 2943"/>
              <a:gd name="T25" fmla="*/ 1763 h 3126"/>
              <a:gd name="T26" fmla="*/ 1091 w 2943"/>
              <a:gd name="T27" fmla="*/ 1719 h 3126"/>
              <a:gd name="T28" fmla="*/ 1417 w 2943"/>
              <a:gd name="T29" fmla="*/ 1704 h 3126"/>
              <a:gd name="T30" fmla="*/ 1847 w 2943"/>
              <a:gd name="T31" fmla="*/ 1393 h 3126"/>
              <a:gd name="T32" fmla="*/ 1861 w 2943"/>
              <a:gd name="T33" fmla="*/ 1348 h 3126"/>
              <a:gd name="T34" fmla="*/ 1906 w 2943"/>
              <a:gd name="T35" fmla="*/ 1333 h 3126"/>
              <a:gd name="T36" fmla="*/ 1950 w 2943"/>
              <a:gd name="T37" fmla="*/ 1304 h 3126"/>
              <a:gd name="T38" fmla="*/ 2010 w 2943"/>
              <a:gd name="T39" fmla="*/ 1215 h 3126"/>
              <a:gd name="T40" fmla="*/ 2069 w 2943"/>
              <a:gd name="T41" fmla="*/ 1170 h 3126"/>
              <a:gd name="T42" fmla="*/ 2128 w 2943"/>
              <a:gd name="T43" fmla="*/ 1082 h 3126"/>
              <a:gd name="T44" fmla="*/ 2173 w 2943"/>
              <a:gd name="T45" fmla="*/ 993 h 3126"/>
              <a:gd name="T46" fmla="*/ 2217 w 2943"/>
              <a:gd name="T47" fmla="*/ 904 h 3126"/>
              <a:gd name="T48" fmla="*/ 2321 w 2943"/>
              <a:gd name="T49" fmla="*/ 785 h 3126"/>
              <a:gd name="T50" fmla="*/ 2528 w 2943"/>
              <a:gd name="T51" fmla="*/ 578 h 3126"/>
              <a:gd name="T52" fmla="*/ 2662 w 2943"/>
              <a:gd name="T53" fmla="*/ 430 h 3126"/>
              <a:gd name="T54" fmla="*/ 2869 w 2943"/>
              <a:gd name="T55" fmla="*/ 89 h 3126"/>
              <a:gd name="T56" fmla="*/ 2943 w 2943"/>
              <a:gd name="T57" fmla="*/ 0 h 3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43" h="3126">
                <a:moveTo>
                  <a:pt x="9" y="3126"/>
                </a:moveTo>
                <a:cubicBezTo>
                  <a:pt x="38" y="3036"/>
                  <a:pt x="0" y="3120"/>
                  <a:pt x="69" y="3052"/>
                </a:cubicBezTo>
                <a:cubicBezTo>
                  <a:pt x="114" y="3006"/>
                  <a:pt x="167" y="2910"/>
                  <a:pt x="202" y="2859"/>
                </a:cubicBezTo>
                <a:cubicBezTo>
                  <a:pt x="211" y="2844"/>
                  <a:pt x="222" y="2829"/>
                  <a:pt x="232" y="2815"/>
                </a:cubicBezTo>
                <a:cubicBezTo>
                  <a:pt x="241" y="2800"/>
                  <a:pt x="251" y="2784"/>
                  <a:pt x="261" y="2770"/>
                </a:cubicBezTo>
                <a:cubicBezTo>
                  <a:pt x="270" y="2755"/>
                  <a:pt x="291" y="2726"/>
                  <a:pt x="291" y="2726"/>
                </a:cubicBezTo>
                <a:cubicBezTo>
                  <a:pt x="340" y="2577"/>
                  <a:pt x="258" y="2801"/>
                  <a:pt x="350" y="2637"/>
                </a:cubicBezTo>
                <a:cubicBezTo>
                  <a:pt x="404" y="2539"/>
                  <a:pt x="354" y="2531"/>
                  <a:pt x="439" y="2474"/>
                </a:cubicBezTo>
                <a:cubicBezTo>
                  <a:pt x="477" y="2359"/>
                  <a:pt x="520" y="2247"/>
                  <a:pt x="558" y="2133"/>
                </a:cubicBezTo>
                <a:cubicBezTo>
                  <a:pt x="598" y="2009"/>
                  <a:pt x="637" y="1898"/>
                  <a:pt x="750" y="1822"/>
                </a:cubicBezTo>
                <a:cubicBezTo>
                  <a:pt x="809" y="1734"/>
                  <a:pt x="750" y="1793"/>
                  <a:pt x="913" y="1793"/>
                </a:cubicBezTo>
                <a:cubicBezTo>
                  <a:pt x="948" y="1793"/>
                  <a:pt x="982" y="1783"/>
                  <a:pt x="1017" y="1778"/>
                </a:cubicBezTo>
                <a:cubicBezTo>
                  <a:pt x="1031" y="1773"/>
                  <a:pt x="1048" y="1772"/>
                  <a:pt x="1061" y="1763"/>
                </a:cubicBezTo>
                <a:cubicBezTo>
                  <a:pt x="1074" y="1751"/>
                  <a:pt x="1073" y="1721"/>
                  <a:pt x="1091" y="1719"/>
                </a:cubicBezTo>
                <a:cubicBezTo>
                  <a:pt x="1198" y="1701"/>
                  <a:pt x="1308" y="1709"/>
                  <a:pt x="1417" y="1704"/>
                </a:cubicBezTo>
                <a:cubicBezTo>
                  <a:pt x="1561" y="1605"/>
                  <a:pt x="1672" y="1447"/>
                  <a:pt x="1847" y="1393"/>
                </a:cubicBezTo>
                <a:cubicBezTo>
                  <a:pt x="1851" y="1378"/>
                  <a:pt x="1849" y="1359"/>
                  <a:pt x="1861" y="1348"/>
                </a:cubicBezTo>
                <a:cubicBezTo>
                  <a:pt x="1872" y="1336"/>
                  <a:pt x="1891" y="1340"/>
                  <a:pt x="1906" y="1333"/>
                </a:cubicBezTo>
                <a:cubicBezTo>
                  <a:pt x="1921" y="1325"/>
                  <a:pt x="1935" y="1313"/>
                  <a:pt x="1950" y="1304"/>
                </a:cubicBezTo>
                <a:cubicBezTo>
                  <a:pt x="1970" y="1274"/>
                  <a:pt x="1981" y="1236"/>
                  <a:pt x="2010" y="1215"/>
                </a:cubicBezTo>
                <a:cubicBezTo>
                  <a:pt x="2029" y="1200"/>
                  <a:pt x="2052" y="1188"/>
                  <a:pt x="2069" y="1170"/>
                </a:cubicBezTo>
                <a:cubicBezTo>
                  <a:pt x="2092" y="1143"/>
                  <a:pt x="2128" y="1082"/>
                  <a:pt x="2128" y="1082"/>
                </a:cubicBezTo>
                <a:cubicBezTo>
                  <a:pt x="2168" y="961"/>
                  <a:pt x="2111" y="1116"/>
                  <a:pt x="2173" y="993"/>
                </a:cubicBezTo>
                <a:cubicBezTo>
                  <a:pt x="2233" y="870"/>
                  <a:pt x="2131" y="1029"/>
                  <a:pt x="2217" y="904"/>
                </a:cubicBezTo>
                <a:cubicBezTo>
                  <a:pt x="2242" y="827"/>
                  <a:pt x="2271" y="834"/>
                  <a:pt x="2321" y="785"/>
                </a:cubicBezTo>
                <a:cubicBezTo>
                  <a:pt x="2391" y="714"/>
                  <a:pt x="2444" y="634"/>
                  <a:pt x="2528" y="578"/>
                </a:cubicBezTo>
                <a:cubicBezTo>
                  <a:pt x="2567" y="519"/>
                  <a:pt x="2621" y="489"/>
                  <a:pt x="2662" y="430"/>
                </a:cubicBezTo>
                <a:cubicBezTo>
                  <a:pt x="2744" y="306"/>
                  <a:pt x="2763" y="197"/>
                  <a:pt x="2869" y="89"/>
                </a:cubicBezTo>
                <a:cubicBezTo>
                  <a:pt x="2891" y="21"/>
                  <a:pt x="2896" y="46"/>
                  <a:pt x="2943" y="0"/>
                </a:cubicBezTo>
              </a:path>
            </a:pathLst>
          </a:custGeom>
          <a:noFill/>
          <a:ln w="76200" cmpd="sng">
            <a:solidFill>
              <a:schemeClr val="tx1"/>
            </a:solidFill>
            <a:round/>
            <a:headEnd/>
            <a:tailEnd/>
          </a:ln>
          <a:effectLst>
            <a:outerShdw blurRad="63500" dist="63500" dir="2700000" algn="ctr" rotWithShape="0">
              <a:schemeClr val="bg2">
                <a:alpha val="95000"/>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ox(in)">
                                      <p:cBhvr>
                                        <p:cTn id="7" dur="500"/>
                                        <p:tgtEl>
                                          <p:spTgt spid="13317"/>
                                        </p:tgtEl>
                                      </p:cBhvr>
                                    </p:animEffect>
                                  </p:childTnLst>
                                </p:cTn>
                              </p:par>
                            </p:childTnLst>
                          </p:cTn>
                        </p:par>
                        <p:par>
                          <p:cTn id="8" fill="hold" nodeType="afterGroup">
                            <p:stCondLst>
                              <p:cond delay="500"/>
                            </p:stCondLst>
                            <p:childTnLst>
                              <p:par>
                                <p:cTn id="9" presetID="1" presetClass="entr" presetSubtype="0" fill="hold" grpId="0" nodeType="afterEffect">
                                  <p:stCondLst>
                                    <p:cond delay="2000"/>
                                  </p:stCondLst>
                                  <p:childTnLst>
                                    <p:set>
                                      <p:cBhvr>
                                        <p:cTn id="10" dur="1" fill="hold">
                                          <p:stCondLst>
                                            <p:cond delay="499"/>
                                          </p:stCondLst>
                                        </p:cTn>
                                        <p:tgtEl>
                                          <p:spTgt spid="13319"/>
                                        </p:tgtEl>
                                        <p:attrNameLst>
                                          <p:attrName>style.visibility</p:attrName>
                                        </p:attrNameLst>
                                      </p:cBhvr>
                                      <p:to>
                                        <p:strVal val="visible"/>
                                      </p:to>
                                    </p:set>
                                  </p:childTnLst>
                                </p:cTn>
                              </p:par>
                            </p:childTnLst>
                          </p:cTn>
                        </p:par>
                        <p:par>
                          <p:cTn id="11" fill="hold" nodeType="afterGroup">
                            <p:stCondLst>
                              <p:cond delay="3000"/>
                            </p:stCondLst>
                            <p:childTnLst>
                              <p:par>
                                <p:cTn id="12" presetID="1" presetClass="entr" presetSubtype="0" fill="hold" grpId="0" nodeType="afterEffect">
                                  <p:stCondLst>
                                    <p:cond delay="2000"/>
                                  </p:stCondLst>
                                  <p:childTnLst>
                                    <p:set>
                                      <p:cBhvr>
                                        <p:cTn id="13" dur="1" fill="hold">
                                          <p:stCondLst>
                                            <p:cond delay="499"/>
                                          </p:stCondLst>
                                        </p:cTn>
                                        <p:tgtEl>
                                          <p:spTgt spid="13318"/>
                                        </p:tgtEl>
                                        <p:attrNameLst>
                                          <p:attrName>style.visibility</p:attrName>
                                        </p:attrNameLst>
                                      </p:cBhvr>
                                      <p:to>
                                        <p:strVal val="visible"/>
                                      </p:to>
                                    </p:set>
                                  </p:childTnLst>
                                </p:cTn>
                              </p:par>
                            </p:childTnLst>
                          </p:cTn>
                        </p:par>
                        <p:par>
                          <p:cTn id="14" fill="hold" nodeType="afterGroup">
                            <p:stCondLst>
                              <p:cond delay="5500"/>
                            </p:stCondLst>
                            <p:childTnLst>
                              <p:par>
                                <p:cTn id="15" presetID="2" presetClass="entr" presetSubtype="8" fill="hold" nodeType="afterEffect">
                                  <p:stCondLst>
                                    <p:cond delay="2000"/>
                                  </p:stCondLst>
                                  <p:childTnLst>
                                    <p:set>
                                      <p:cBhvr>
                                        <p:cTn id="16" dur="1" fill="hold">
                                          <p:stCondLst>
                                            <p:cond delay="0"/>
                                          </p:stCondLst>
                                        </p:cTn>
                                        <p:tgtEl>
                                          <p:spTgt spid="13327"/>
                                        </p:tgtEl>
                                        <p:attrNameLst>
                                          <p:attrName>style.visibility</p:attrName>
                                        </p:attrNameLst>
                                      </p:cBhvr>
                                      <p:to>
                                        <p:strVal val="visible"/>
                                      </p:to>
                                    </p:set>
                                    <p:anim calcmode="lin" valueType="num">
                                      <p:cBhvr additive="base">
                                        <p:cTn id="17" dur="500" fill="hold"/>
                                        <p:tgtEl>
                                          <p:spTgt spid="13327"/>
                                        </p:tgtEl>
                                        <p:attrNameLst>
                                          <p:attrName>ppt_x</p:attrName>
                                        </p:attrNameLst>
                                      </p:cBhvr>
                                      <p:tavLst>
                                        <p:tav tm="0">
                                          <p:val>
                                            <p:strVal val="0-#ppt_w/2"/>
                                          </p:val>
                                        </p:tav>
                                        <p:tav tm="100000">
                                          <p:val>
                                            <p:strVal val="#ppt_x"/>
                                          </p:val>
                                        </p:tav>
                                      </p:tavLst>
                                    </p:anim>
                                    <p:anim calcmode="lin" valueType="num">
                                      <p:cBhvr additive="base">
                                        <p:cTn id="18" dur="500" fill="hold"/>
                                        <p:tgtEl>
                                          <p:spTgt spid="13327"/>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8000"/>
                            </p:stCondLst>
                            <p:childTnLst>
                              <p:par>
                                <p:cTn id="20" presetID="22" presetClass="entr" presetSubtype="8" fill="hold" nodeType="afterEffect">
                                  <p:stCondLst>
                                    <p:cond delay="1000"/>
                                  </p:stCondLst>
                                  <p:childTnLst>
                                    <p:set>
                                      <p:cBhvr>
                                        <p:cTn id="21" dur="1" fill="hold">
                                          <p:stCondLst>
                                            <p:cond delay="0"/>
                                          </p:stCondLst>
                                        </p:cTn>
                                        <p:tgtEl>
                                          <p:spTgt spid="13325"/>
                                        </p:tgtEl>
                                        <p:attrNameLst>
                                          <p:attrName>style.visibility</p:attrName>
                                        </p:attrNameLst>
                                      </p:cBhvr>
                                      <p:to>
                                        <p:strVal val="visible"/>
                                      </p:to>
                                    </p:set>
                                    <p:animEffect transition="in" filter="wipe(left)">
                                      <p:cBhvr>
                                        <p:cTn id="22" dur="500"/>
                                        <p:tgtEl>
                                          <p:spTgt spid="13325"/>
                                        </p:tgtEl>
                                      </p:cBhvr>
                                    </p:animEffect>
                                  </p:childTnLst>
                                </p:cTn>
                              </p:par>
                            </p:childTnLst>
                          </p:cTn>
                        </p:par>
                        <p:par>
                          <p:cTn id="23" fill="hold" nodeType="afterGroup">
                            <p:stCondLst>
                              <p:cond delay="9500"/>
                            </p:stCondLst>
                            <p:childTnLst>
                              <p:par>
                                <p:cTn id="24" presetID="2" presetClass="entr" presetSubtype="8" fill="hold" grpId="0" nodeType="afterEffect">
                                  <p:stCondLst>
                                    <p:cond delay="2000"/>
                                  </p:stCondLst>
                                  <p:childTnLst>
                                    <p:set>
                                      <p:cBhvr>
                                        <p:cTn id="25" dur="1" fill="hold">
                                          <p:stCondLst>
                                            <p:cond delay="0"/>
                                          </p:stCondLst>
                                        </p:cTn>
                                        <p:tgtEl>
                                          <p:spTgt spid="13314"/>
                                        </p:tgtEl>
                                        <p:attrNameLst>
                                          <p:attrName>style.visibility</p:attrName>
                                        </p:attrNameLst>
                                      </p:cBhvr>
                                      <p:to>
                                        <p:strVal val="visible"/>
                                      </p:to>
                                    </p:set>
                                    <p:anim calcmode="lin" valueType="num">
                                      <p:cBhvr additive="base">
                                        <p:cTn id="26" dur="500" fill="hold"/>
                                        <p:tgtEl>
                                          <p:spTgt spid="13314"/>
                                        </p:tgtEl>
                                        <p:attrNameLst>
                                          <p:attrName>ppt_x</p:attrName>
                                        </p:attrNameLst>
                                      </p:cBhvr>
                                      <p:tavLst>
                                        <p:tav tm="0">
                                          <p:val>
                                            <p:strVal val="0-#ppt_w/2"/>
                                          </p:val>
                                        </p:tav>
                                        <p:tav tm="100000">
                                          <p:val>
                                            <p:strVal val="#ppt_x"/>
                                          </p:val>
                                        </p:tav>
                                      </p:tavLst>
                                    </p:anim>
                                    <p:anim calcmode="lin" valueType="num">
                                      <p:cBhvr additive="base">
                                        <p:cTn id="27" dur="500" fill="hold"/>
                                        <p:tgtEl>
                                          <p:spTgt spid="133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8" grpId="0" autoUpdateAnimBg="0"/>
      <p:bldP spid="1331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Flowers 1434"/>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Rectangle 2"/>
          <p:cNvSpPr>
            <a:spLocks noGrp="1" noChangeArrowheads="1"/>
          </p:cNvSpPr>
          <p:nvPr>
            <p:ph type="title"/>
          </p:nvPr>
        </p:nvSpPr>
        <p:spPr>
          <a:xfrm>
            <a:off x="0" y="609600"/>
            <a:ext cx="9144000" cy="1143000"/>
          </a:xfrm>
          <a:effectLst>
            <a:outerShdw blurRad="63500" dist="35921" dir="2700000" algn="ctr" rotWithShape="0">
              <a:schemeClr val="bg2">
                <a:alpha val="74998"/>
              </a:schemeClr>
            </a:outerShdw>
          </a:effectLst>
        </p:spPr>
        <p:txBody>
          <a:bodyPr/>
          <a:lstStyle/>
          <a:p>
            <a:pPr>
              <a:defRPr/>
            </a:pPr>
            <a:r>
              <a:rPr lang="en-US" sz="6000" b="1" dirty="0">
                <a:solidFill>
                  <a:schemeClr val="tx1"/>
                </a:solidFill>
                <a:cs typeface="+mj-cs"/>
              </a:rPr>
              <a:t>Ah, the Christmas Season…</a:t>
            </a:r>
            <a:endParaRPr lang="en-US" dirty="0">
              <a:cs typeface="+mj-cs"/>
            </a:endParaRPr>
          </a:p>
        </p:txBody>
      </p:sp>
      <p:sp>
        <p:nvSpPr>
          <p:cNvPr id="4" name="Rectangle 3"/>
          <p:cNvSpPr txBox="1">
            <a:spLocks noChangeArrowheads="1"/>
          </p:cNvSpPr>
          <p:nvPr/>
        </p:nvSpPr>
        <p:spPr bwMode="auto">
          <a:xfrm>
            <a:off x="841375" y="5589588"/>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dirty="0">
                <a:solidFill>
                  <a:schemeClr val="tx1"/>
                </a:solidFill>
                <a:cs typeface="+mj-cs"/>
              </a:rPr>
              <a:t>How </a:t>
            </a:r>
            <a:r>
              <a:rPr lang="fr-FR" dirty="0">
                <a:solidFill>
                  <a:schemeClr val="tx1"/>
                </a:solidFill>
                <a:cs typeface="+mj-cs"/>
              </a:rPr>
              <a:t>'</a:t>
            </a:r>
            <a:r>
              <a:rPr lang="en-US" dirty="0" err="1">
                <a:solidFill>
                  <a:schemeClr val="tx1"/>
                </a:solidFill>
                <a:cs typeface="+mj-cs"/>
              </a:rPr>
              <a:t>Ya</a:t>
            </a:r>
            <a:r>
              <a:rPr lang="en-US" dirty="0">
                <a:solidFill>
                  <a:schemeClr val="tx1"/>
                </a:solidFill>
                <a:cs typeface="+mj-cs"/>
              </a:rPr>
              <a:t> Doing?</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29698" name="Rectangle 2"/>
          <p:cNvSpPr>
            <a:spLocks noGrp="1" noChangeArrowheads="1"/>
          </p:cNvSpPr>
          <p:nvPr>
            <p:ph type="title"/>
          </p:nvPr>
        </p:nvSpPr>
        <p:spPr>
          <a:xfrm>
            <a:off x="0" y="404813"/>
            <a:ext cx="9144000" cy="1143000"/>
          </a:xfrm>
        </p:spPr>
        <p:txBody>
          <a:bodyPr/>
          <a:lstStyle/>
          <a:p>
            <a:pPr>
              <a:defRPr/>
            </a:pPr>
            <a:r>
              <a:rPr lang="en-US" sz="5400" b="1" dirty="0"/>
              <a:t>Security?  Not in Galilee!</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3098800"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9702" name="Text Box 6"/>
          <p:cNvSpPr txBox="1">
            <a:spLocks noChangeArrowheads="1"/>
          </p:cNvSpPr>
          <p:nvPr/>
        </p:nvSpPr>
        <p:spPr bwMode="auto">
          <a:xfrm>
            <a:off x="3563938" y="1981200"/>
            <a:ext cx="5580062" cy="280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Clr>
                <a:srgbClr val="FFFF00"/>
              </a:buClr>
              <a:buFontTx/>
              <a:buChar char="•"/>
              <a:defRPr/>
            </a:pPr>
            <a:r>
              <a:rPr lang="en-US" sz="4400" b="1" dirty="0">
                <a:solidFill>
                  <a:srgbClr val="FFFFFF"/>
                </a:solidFill>
                <a:latin typeface="Arial"/>
                <a:cs typeface="Arial"/>
              </a:rPr>
              <a:t> Trampled</a:t>
            </a:r>
          </a:p>
          <a:p>
            <a:pPr>
              <a:spcBef>
                <a:spcPct val="50000"/>
              </a:spcBef>
              <a:buClr>
                <a:srgbClr val="FFFF00"/>
              </a:buClr>
              <a:buFontTx/>
              <a:buChar char="•"/>
              <a:defRPr/>
            </a:pPr>
            <a:r>
              <a:rPr lang="en-US" sz="4400" b="1" dirty="0">
                <a:solidFill>
                  <a:srgbClr val="FFFFFF"/>
                </a:solidFill>
                <a:latin typeface="Arial"/>
                <a:cs typeface="Arial"/>
              </a:rPr>
              <a:t> Lacked fortresses</a:t>
            </a:r>
          </a:p>
          <a:p>
            <a:pPr>
              <a:spcBef>
                <a:spcPct val="50000"/>
              </a:spcBef>
              <a:buClr>
                <a:srgbClr val="FFFF00"/>
              </a:buClr>
              <a:buFontTx/>
              <a:buChar char="•"/>
              <a:defRPr/>
            </a:pPr>
            <a:r>
              <a:rPr lang="en-US" sz="4400" b="1" dirty="0">
                <a:solidFill>
                  <a:srgbClr val="FFFFFF"/>
                </a:solidFill>
                <a:latin typeface="Arial"/>
                <a:cs typeface="Arial"/>
              </a:rPr>
              <a:t> Gentile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iterate type="wd">
                                    <p:tmPct val="100000"/>
                                  </p:iterate>
                                  <p:childTnLst>
                                    <p:set>
                                      <p:cBhvr>
                                        <p:cTn id="6" dur="1" fill="hold">
                                          <p:stCondLst>
                                            <p:cond delay="0"/>
                                          </p:stCondLst>
                                        </p:cTn>
                                        <p:tgtEl>
                                          <p:spTgt spid="29702">
                                            <p:txEl>
                                              <p:pRg st="0" end="0"/>
                                            </p:txEl>
                                          </p:spTgt>
                                        </p:tgtEl>
                                        <p:attrNameLst>
                                          <p:attrName>style.visibility</p:attrName>
                                        </p:attrNameLst>
                                      </p:cBhvr>
                                      <p:to>
                                        <p:strVal val="visible"/>
                                      </p:to>
                                    </p:set>
                                    <p:anim calcmode="lin" valueType="num">
                                      <p:cBhvr additive="base">
                                        <p:cTn id="7" dur="300" fill="hold"/>
                                        <p:tgtEl>
                                          <p:spTgt spid="297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97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9702">
                                            <p:txEl>
                                              <p:pRg st="1" end="1"/>
                                            </p:txEl>
                                          </p:spTgt>
                                        </p:tgtEl>
                                        <p:attrNameLst>
                                          <p:attrName>style.visibility</p:attrName>
                                        </p:attrNameLst>
                                      </p:cBhvr>
                                      <p:to>
                                        <p:strVal val="visible"/>
                                      </p:to>
                                    </p:set>
                                    <p:anim calcmode="lin" valueType="num">
                                      <p:cBhvr additive="base">
                                        <p:cTn id="13" dur="300" fill="hold"/>
                                        <p:tgtEl>
                                          <p:spTgt spid="2970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970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9702">
                                            <p:txEl>
                                              <p:pRg st="2" end="2"/>
                                            </p:txEl>
                                          </p:spTgt>
                                        </p:tgtEl>
                                        <p:attrNameLst>
                                          <p:attrName>style.visibility</p:attrName>
                                        </p:attrNameLst>
                                      </p:cBhvr>
                                      <p:to>
                                        <p:strVal val="visible"/>
                                      </p:to>
                                    </p:set>
                                    <p:anim calcmode="lin" valueType="num">
                                      <p:cBhvr additive="base">
                                        <p:cTn id="19" dur="300" fill="hold"/>
                                        <p:tgtEl>
                                          <p:spTgt spid="2970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9702">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uiExpand="1" build="p" autoUpdateAnimBg="0" advAuto="300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609600"/>
            <a:ext cx="6778625" cy="1143000"/>
          </a:xfrm>
        </p:spPr>
        <p:txBody>
          <a:bodyPr/>
          <a:lstStyle/>
          <a:p>
            <a:pPr algn="l">
              <a:defRPr/>
            </a:pPr>
            <a:r>
              <a:rPr lang="en-US" sz="5400" b="1" dirty="0">
                <a:solidFill>
                  <a:srgbClr val="FF66CC"/>
                </a:solidFill>
              </a:rPr>
              <a:t>Deliverance        Blessings</a:t>
            </a:r>
            <a:endParaRPr lang="en-US" sz="5400" b="1" dirty="0"/>
          </a:p>
        </p:txBody>
      </p:sp>
      <p:sp>
        <p:nvSpPr>
          <p:cNvPr id="19460" name="Text Box 4"/>
          <p:cNvSpPr txBox="1">
            <a:spLocks noChangeArrowheads="1"/>
          </p:cNvSpPr>
          <p:nvPr/>
        </p:nvSpPr>
        <p:spPr bwMode="auto">
          <a:xfrm>
            <a:off x="1066800" y="2209800"/>
            <a:ext cx="66294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4000" b="1" dirty="0">
                <a:solidFill>
                  <a:srgbClr val="FFFFFF"/>
                </a:solidFill>
                <a:latin typeface="Arial"/>
                <a:cs typeface="Arial"/>
              </a:rPr>
              <a:t> Nation enlarged (3a)</a:t>
            </a:r>
          </a:p>
        </p:txBody>
      </p:sp>
      <p:sp>
        <p:nvSpPr>
          <p:cNvPr id="19461" name="AutoShape 5"/>
          <p:cNvSpPr>
            <a:spLocks noChangeArrowheads="1"/>
          </p:cNvSpPr>
          <p:nvPr/>
        </p:nvSpPr>
        <p:spPr bwMode="auto">
          <a:xfrm>
            <a:off x="4495800" y="1066800"/>
            <a:ext cx="457200" cy="381000"/>
          </a:xfrm>
          <a:prstGeom prst="homePlate">
            <a:avLst>
              <a:gd name="adj" fmla="val 409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sp>
        <p:nvSpPr>
          <p:cNvPr id="5" name="Text Box 4"/>
          <p:cNvSpPr txBox="1">
            <a:spLocks noChangeArrowheads="1"/>
          </p:cNvSpPr>
          <p:nvPr/>
        </p:nvSpPr>
        <p:spPr bwMode="auto">
          <a:xfrm>
            <a:off x="1979613" y="4005263"/>
            <a:ext cx="6629400" cy="1938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dirty="0">
                <a:solidFill>
                  <a:srgbClr val="FFFFFF"/>
                </a:solidFill>
                <a:latin typeface="Arial"/>
                <a:cs typeface="Arial"/>
              </a:rPr>
              <a:t>"You will enlarge the nation of Israel, and its people will rejoice" </a:t>
            </a:r>
            <a:r>
              <a:rPr lang="en-US" sz="3600" b="1" dirty="0">
                <a:solidFill>
                  <a:srgbClr val="FFFFFF"/>
                </a:solidFill>
                <a:latin typeface="Arial"/>
                <a:cs typeface="Arial"/>
              </a:rPr>
              <a:t>(NLT)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dissolve">
                                      <p:cBhvr>
                                        <p:cTn id="7" dur="500"/>
                                        <p:tgtEl>
                                          <p:spTgt spid="19460">
                                            <p:txEl>
                                              <p:pRg st="0" end="0"/>
                                            </p:txEl>
                                          </p:spTgt>
                                        </p:tgtEl>
                                      </p:cBhvr>
                                    </p:animEffect>
                                  </p:childTnLst>
                                  <p:subTnLst>
                                    <p:animClr clrSpc="rgb" dir="cw">
                                      <p:cBhvr override="childStyle">
                                        <p:cTn dur="1" fill="hold" display="0" masterRel="nextClick" afterEffect="1"/>
                                        <p:tgtEl>
                                          <p:spTgt spid="19460">
                                            <p:txEl>
                                              <p:pRg st="0" end="0"/>
                                            </p:txEl>
                                          </p:spTgt>
                                        </p:tgtEl>
                                        <p:attrNameLst>
                                          <p:attrName>ppt_c</p:attrName>
                                        </p:attrNameLst>
                                      </p:cBhvr>
                                      <p:to>
                                        <a:schemeClr val="fo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autoUpdateAnimBg="0"/>
      <p:bldP spid="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609600"/>
            <a:ext cx="6778625" cy="1143000"/>
          </a:xfrm>
        </p:spPr>
        <p:txBody>
          <a:bodyPr/>
          <a:lstStyle/>
          <a:p>
            <a:pPr algn="l">
              <a:defRPr/>
            </a:pPr>
            <a:r>
              <a:rPr lang="en-US" sz="5400" b="1" dirty="0">
                <a:solidFill>
                  <a:srgbClr val="FF66CC"/>
                </a:solidFill>
              </a:rPr>
              <a:t>Deliverance        Blessings</a:t>
            </a:r>
            <a:endParaRPr lang="en-US" sz="5400" b="1" dirty="0"/>
          </a:p>
        </p:txBody>
      </p:sp>
      <p:pic>
        <p:nvPicPr>
          <p:cNvPr id="2068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8898" name="Group 1047"/>
          <p:cNvGrpSpPr>
            <a:grpSpLocks/>
          </p:cNvGrpSpPr>
          <p:nvPr/>
        </p:nvGrpSpPr>
        <p:grpSpPr bwMode="auto">
          <a:xfrm>
            <a:off x="-85725" y="-234950"/>
            <a:ext cx="4699000" cy="7162800"/>
            <a:chOff x="2800" y="-192"/>
            <a:chExt cx="2960" cy="4512"/>
          </a:xfrm>
        </p:grpSpPr>
        <p:pic>
          <p:nvPicPr>
            <p:cNvPr id="384024" name="Picture 1048"/>
            <p:cNvPicPr>
              <a:picLocks noChangeAspect="1" noChangeArrowheads="1"/>
            </p:cNvPicPr>
            <p:nvPr/>
          </p:nvPicPr>
          <p:blipFill>
            <a:blip r:embed="rId3">
              <a:extLst>
                <a:ext uri="{28A0092B-C50C-407E-A947-70E740481C1C}">
                  <a14:useLocalDpi xmlns:a14="http://schemas.microsoft.com/office/drawing/2010/main" val="0"/>
                </a:ext>
              </a:extLst>
            </a:blip>
            <a:srcRect l="16930" r="17607" b="5637"/>
            <a:stretch>
              <a:fillRect/>
            </a:stretch>
          </p:blipFill>
          <p:spPr bwMode="auto">
            <a:xfrm>
              <a:off x="2865" y="-192"/>
              <a:ext cx="2895" cy="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84025" name="Text Box 1049"/>
            <p:cNvSpPr txBox="1">
              <a:spLocks noChangeArrowheads="1"/>
            </p:cNvSpPr>
            <p:nvPr/>
          </p:nvSpPr>
          <p:spPr bwMode="auto">
            <a:xfrm>
              <a:off x="3526" y="1412"/>
              <a:ext cx="1754" cy="6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6000" b="1">
                  <a:solidFill>
                    <a:srgbClr val="003399"/>
                  </a:solidFill>
                  <a:effectLst>
                    <a:glow rad="101600">
                      <a:schemeClr val="tx1">
                        <a:alpha val="87000"/>
                      </a:schemeClr>
                    </a:glow>
                  </a:effectLst>
                  <a:latin typeface="Arial"/>
                  <a:cs typeface="Arial"/>
                </a:rPr>
                <a:t>Israel</a:t>
              </a:r>
            </a:p>
          </p:txBody>
        </p:sp>
        <p:sp>
          <p:nvSpPr>
            <p:cNvPr id="384026" name="Text Box 1050"/>
            <p:cNvSpPr txBox="1">
              <a:spLocks noChangeArrowheads="1"/>
            </p:cNvSpPr>
            <p:nvPr/>
          </p:nvSpPr>
          <p:spPr bwMode="auto">
            <a:xfrm>
              <a:off x="2800" y="2996"/>
              <a:ext cx="1619" cy="6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6000" b="1" dirty="0">
                  <a:solidFill>
                    <a:srgbClr val="003399"/>
                  </a:solidFill>
                  <a:effectLst>
                    <a:glow rad="101600">
                      <a:schemeClr val="tx1">
                        <a:alpha val="87000"/>
                      </a:schemeClr>
                    </a:glow>
                  </a:effectLst>
                  <a:latin typeface="Arial"/>
                  <a:cs typeface="Arial"/>
                </a:rPr>
                <a:t>Judah</a:t>
              </a:r>
            </a:p>
          </p:txBody>
        </p:sp>
      </p:grpSp>
      <p:grpSp>
        <p:nvGrpSpPr>
          <p:cNvPr id="384002" name="Group 1026"/>
          <p:cNvGrpSpPr>
            <a:grpSpLocks/>
          </p:cNvGrpSpPr>
          <p:nvPr/>
        </p:nvGrpSpPr>
        <p:grpSpPr bwMode="auto">
          <a:xfrm>
            <a:off x="4568825" y="0"/>
            <a:ext cx="4575175" cy="6934200"/>
            <a:chOff x="2878" y="0"/>
            <a:chExt cx="2882" cy="4368"/>
          </a:xfrm>
        </p:grpSpPr>
        <p:pic>
          <p:nvPicPr>
            <p:cNvPr id="208904" name="Picture 1027" descr="Blank 8"/>
            <p:cNvPicPr>
              <a:picLocks noChangeAspect="1" noChangeArrowheads="1"/>
            </p:cNvPicPr>
            <p:nvPr/>
          </p:nvPicPr>
          <p:blipFill>
            <a:blip r:embed="rId4">
              <a:extLst>
                <a:ext uri="{28A0092B-C50C-407E-A947-70E740481C1C}">
                  <a14:useLocalDpi xmlns:a14="http://schemas.microsoft.com/office/drawing/2010/main" val="0"/>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4" name="Rectangle 1028"/>
            <p:cNvSpPr>
              <a:spLocks noChangeArrowheads="1"/>
            </p:cNvSpPr>
            <p:nvPr/>
          </p:nvSpPr>
          <p:spPr bwMode="auto">
            <a:xfrm>
              <a:off x="2926" y="576"/>
              <a:ext cx="1394" cy="1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2800" dirty="0">
                  <a:solidFill>
                    <a:srgbClr val="000514"/>
                  </a:solidFill>
                  <a:effectLst>
                    <a:glow rad="609600">
                      <a:schemeClr val="tx1"/>
                    </a:glow>
                  </a:effectLst>
                  <a:latin typeface="Arial Black" charset="0"/>
                  <a:cs typeface="+mn-cs"/>
                </a:rPr>
                <a:t>Millennial Israel</a:t>
              </a:r>
              <a:br>
                <a:rPr lang="en-US" sz="2800" dirty="0">
                  <a:solidFill>
                    <a:srgbClr val="000514"/>
                  </a:solidFill>
                  <a:effectLst>
                    <a:glow rad="609600">
                      <a:schemeClr val="tx1"/>
                    </a:glow>
                  </a:effectLst>
                  <a:latin typeface="Arial Black" charset="0"/>
                  <a:cs typeface="+mn-cs"/>
                </a:rPr>
              </a:br>
              <a:r>
                <a:rPr lang="en-US" sz="2800" dirty="0">
                  <a:solidFill>
                    <a:srgbClr val="000514"/>
                  </a:solidFill>
                  <a:effectLst>
                    <a:glow rad="609600">
                      <a:schemeClr val="tx1"/>
                    </a:glow>
                  </a:effectLst>
                  <a:latin typeface="Arial Black" charset="0"/>
                  <a:cs typeface="+mn-cs"/>
                </a:rPr>
                <a:t>(Ezek. </a:t>
              </a:r>
              <a:br>
                <a:rPr lang="en-US" sz="2800" dirty="0">
                  <a:solidFill>
                    <a:srgbClr val="000514"/>
                  </a:solidFill>
                  <a:effectLst>
                    <a:glow rad="609600">
                      <a:schemeClr val="tx1"/>
                    </a:glow>
                  </a:effectLst>
                  <a:latin typeface="Arial Black" charset="0"/>
                  <a:cs typeface="+mn-cs"/>
                </a:rPr>
              </a:br>
              <a:r>
                <a:rPr lang="en-US" sz="2800" dirty="0">
                  <a:solidFill>
                    <a:srgbClr val="000514"/>
                  </a:solidFill>
                  <a:effectLst>
                    <a:glow rad="609600">
                      <a:schemeClr val="tx1"/>
                    </a:glow>
                  </a:effectLst>
                  <a:latin typeface="Arial Black" charset="0"/>
                  <a:cs typeface="+mn-cs"/>
                </a:rPr>
                <a:t>47–48)</a:t>
              </a:r>
            </a:p>
          </p:txBody>
        </p:sp>
        <p:sp>
          <p:nvSpPr>
            <p:cNvPr id="208906" name="Text Box 1029"/>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Dan</a:t>
              </a:r>
            </a:p>
          </p:txBody>
        </p:sp>
        <p:sp>
          <p:nvSpPr>
            <p:cNvPr id="208907" name="Text Box 1030"/>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Asher</a:t>
              </a:r>
            </a:p>
          </p:txBody>
        </p:sp>
        <p:sp>
          <p:nvSpPr>
            <p:cNvPr id="208908" name="Text Box 1031"/>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Naphtali</a:t>
              </a:r>
            </a:p>
          </p:txBody>
        </p:sp>
        <p:sp>
          <p:nvSpPr>
            <p:cNvPr id="208909" name="Text Box 1032"/>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Manasseh</a:t>
              </a:r>
            </a:p>
          </p:txBody>
        </p:sp>
        <p:sp>
          <p:nvSpPr>
            <p:cNvPr id="208910" name="Text Box 1033"/>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Ephraim</a:t>
              </a:r>
            </a:p>
          </p:txBody>
        </p:sp>
        <p:sp>
          <p:nvSpPr>
            <p:cNvPr id="208911" name="Text Box 1034"/>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Reuben</a:t>
              </a:r>
            </a:p>
          </p:txBody>
        </p:sp>
        <p:sp>
          <p:nvSpPr>
            <p:cNvPr id="208912" name="Text Box 1035"/>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Judah</a:t>
              </a:r>
            </a:p>
          </p:txBody>
        </p:sp>
        <p:sp>
          <p:nvSpPr>
            <p:cNvPr id="208913" name="Text Box 1036"/>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solidFill>
                    <a:srgbClr val="000514"/>
                  </a:solidFill>
                  <a:latin typeface="Arial" charset="0"/>
                </a:rPr>
                <a:t>Leaders &amp; Temple</a:t>
              </a:r>
            </a:p>
          </p:txBody>
        </p:sp>
        <p:sp>
          <p:nvSpPr>
            <p:cNvPr id="208914" name="Text Box 1037"/>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Benjamin</a:t>
              </a:r>
            </a:p>
          </p:txBody>
        </p:sp>
        <p:sp>
          <p:nvSpPr>
            <p:cNvPr id="208915" name="Text Box 1038"/>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Simeon</a:t>
              </a:r>
            </a:p>
          </p:txBody>
        </p:sp>
        <p:sp>
          <p:nvSpPr>
            <p:cNvPr id="208916" name="Text Box 1039"/>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Issachar</a:t>
              </a:r>
            </a:p>
          </p:txBody>
        </p:sp>
        <p:sp>
          <p:nvSpPr>
            <p:cNvPr id="208917" name="Text Box 1040"/>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Zebulun</a:t>
              </a:r>
            </a:p>
          </p:txBody>
        </p:sp>
        <p:sp>
          <p:nvSpPr>
            <p:cNvPr id="208918" name="Text Box 1041"/>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514"/>
                  </a:solidFill>
                  <a:latin typeface="Arial" charset="0"/>
                </a:rPr>
                <a:t>Gad</a:t>
              </a:r>
            </a:p>
          </p:txBody>
        </p:sp>
      </p:grpSp>
      <p:sp>
        <p:nvSpPr>
          <p:cNvPr id="384019" name="Rectangle 1043"/>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miter lim="800000"/>
            <a:headEnd/>
            <a:tailEnd/>
          </a:ln>
        </p:spPr>
        <p:txBody>
          <a:bodyPr/>
          <a:lstStyle/>
          <a:p>
            <a:pPr eaLnBrk="1" hangingPunct="1">
              <a:defRPr/>
            </a:pPr>
            <a:r>
              <a:rPr lang="en-US">
                <a:cs typeface="+mj-cs"/>
              </a:rPr>
              <a:t>Expansion of Judah</a:t>
            </a:r>
          </a:p>
        </p:txBody>
      </p:sp>
      <p:sp>
        <p:nvSpPr>
          <p:cNvPr id="384020" name="Rectangle 1044"/>
          <p:cNvSpPr>
            <a:spLocks noChangeArrowheads="1"/>
          </p:cNvSpPr>
          <p:nvPr/>
        </p:nvSpPr>
        <p:spPr bwMode="auto">
          <a:xfrm>
            <a:off x="-76200" y="980728"/>
            <a:ext cx="2057400" cy="147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2800" dirty="0">
                <a:solidFill>
                  <a:srgbClr val="000514"/>
                </a:solidFill>
                <a:effectLst>
                  <a:glow rad="469900">
                    <a:schemeClr val="tx1">
                      <a:alpha val="98000"/>
                    </a:schemeClr>
                  </a:glow>
                </a:effectLst>
                <a:latin typeface="Arial Black" charset="0"/>
                <a:cs typeface="+mn-cs"/>
              </a:rPr>
              <a:t>Divided Kingdom</a:t>
            </a:r>
          </a:p>
        </p:txBody>
      </p:sp>
      <p:sp>
        <p:nvSpPr>
          <p:cNvPr id="384028" name="Freeform 1052"/>
          <p:cNvSpPr>
            <a:spLocks/>
          </p:cNvSpPr>
          <p:nvPr/>
        </p:nvSpPr>
        <p:spPr bwMode="auto">
          <a:xfrm>
            <a:off x="33338" y="3884613"/>
            <a:ext cx="2536825" cy="3017837"/>
          </a:xfrm>
          <a:custGeom>
            <a:avLst/>
            <a:gdLst>
              <a:gd name="T0" fmla="*/ 1598 w 1598"/>
              <a:gd name="T1" fmla="*/ 169 h 1901"/>
              <a:gd name="T2" fmla="*/ 1391 w 1598"/>
              <a:gd name="T3" fmla="*/ 132 h 1901"/>
              <a:gd name="T4" fmla="*/ 1278 w 1598"/>
              <a:gd name="T5" fmla="*/ 75 h 1901"/>
              <a:gd name="T6" fmla="*/ 948 w 1598"/>
              <a:gd name="T7" fmla="*/ 113 h 1901"/>
              <a:gd name="T8" fmla="*/ 798 w 1598"/>
              <a:gd name="T9" fmla="*/ 94 h 1901"/>
              <a:gd name="T10" fmla="*/ 647 w 1598"/>
              <a:gd name="T11" fmla="*/ 0 h 1901"/>
              <a:gd name="T12" fmla="*/ 553 w 1598"/>
              <a:gd name="T13" fmla="*/ 94 h 1901"/>
              <a:gd name="T14" fmla="*/ 487 w 1598"/>
              <a:gd name="T15" fmla="*/ 188 h 1901"/>
              <a:gd name="T16" fmla="*/ 431 w 1598"/>
              <a:gd name="T17" fmla="*/ 245 h 1901"/>
              <a:gd name="T18" fmla="*/ 393 w 1598"/>
              <a:gd name="T19" fmla="*/ 301 h 1901"/>
              <a:gd name="T20" fmla="*/ 290 w 1598"/>
              <a:gd name="T21" fmla="*/ 546 h 1901"/>
              <a:gd name="T22" fmla="*/ 186 w 1598"/>
              <a:gd name="T23" fmla="*/ 574 h 1901"/>
              <a:gd name="T24" fmla="*/ 83 w 1598"/>
              <a:gd name="T25" fmla="*/ 697 h 1901"/>
              <a:gd name="T26" fmla="*/ 35 w 1598"/>
              <a:gd name="T27" fmla="*/ 800 h 1901"/>
              <a:gd name="T28" fmla="*/ 35 w 1598"/>
              <a:gd name="T29" fmla="*/ 1346 h 1901"/>
              <a:gd name="T30" fmla="*/ 45 w 1598"/>
              <a:gd name="T31" fmla="*/ 1647 h 1901"/>
              <a:gd name="T32" fmla="*/ 92 w 1598"/>
              <a:gd name="T33" fmla="*/ 1741 h 1901"/>
              <a:gd name="T34" fmla="*/ 214 w 1598"/>
              <a:gd name="T35" fmla="*/ 1779 h 1901"/>
              <a:gd name="T36" fmla="*/ 318 w 1598"/>
              <a:gd name="T37" fmla="*/ 1817 h 1901"/>
              <a:gd name="T38" fmla="*/ 421 w 1598"/>
              <a:gd name="T39" fmla="*/ 1901 h 1901"/>
              <a:gd name="T40" fmla="*/ 525 w 1598"/>
              <a:gd name="T41" fmla="*/ 1882 h 1901"/>
              <a:gd name="T42" fmla="*/ 610 w 1598"/>
              <a:gd name="T43" fmla="*/ 1826 h 1901"/>
              <a:gd name="T44" fmla="*/ 807 w 1598"/>
              <a:gd name="T45" fmla="*/ 1760 h 1901"/>
              <a:gd name="T46" fmla="*/ 873 w 1598"/>
              <a:gd name="T47" fmla="*/ 1675 h 1901"/>
              <a:gd name="T48" fmla="*/ 967 w 1598"/>
              <a:gd name="T49" fmla="*/ 1619 h 1901"/>
              <a:gd name="T50" fmla="*/ 1005 w 1598"/>
              <a:gd name="T51" fmla="*/ 1572 h 1901"/>
              <a:gd name="T52" fmla="*/ 1174 w 1598"/>
              <a:gd name="T53" fmla="*/ 1459 h 1901"/>
              <a:gd name="T54" fmla="*/ 1240 w 1598"/>
              <a:gd name="T55" fmla="*/ 1412 h 1901"/>
              <a:gd name="T56" fmla="*/ 1372 w 1598"/>
              <a:gd name="T57" fmla="*/ 1318 h 1901"/>
              <a:gd name="T58" fmla="*/ 1428 w 1598"/>
              <a:gd name="T59" fmla="*/ 1280 h 1901"/>
              <a:gd name="T60" fmla="*/ 1457 w 1598"/>
              <a:gd name="T61" fmla="*/ 1261 h 1901"/>
              <a:gd name="T62" fmla="*/ 1513 w 1598"/>
              <a:gd name="T63" fmla="*/ 1092 h 1901"/>
              <a:gd name="T64" fmla="*/ 1438 w 1598"/>
              <a:gd name="T65" fmla="*/ 885 h 1901"/>
              <a:gd name="T66" fmla="*/ 1523 w 1598"/>
              <a:gd name="T67" fmla="*/ 301 h 1901"/>
              <a:gd name="T68" fmla="*/ 1494 w 1598"/>
              <a:gd name="T69" fmla="*/ 169 h 1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8" h="1901">
                <a:moveTo>
                  <a:pt x="1598" y="169"/>
                </a:moveTo>
                <a:cubicBezTo>
                  <a:pt x="1527" y="162"/>
                  <a:pt x="1458" y="153"/>
                  <a:pt x="1391" y="132"/>
                </a:cubicBezTo>
                <a:cubicBezTo>
                  <a:pt x="1354" y="95"/>
                  <a:pt x="1328" y="85"/>
                  <a:pt x="1278" y="75"/>
                </a:cubicBezTo>
                <a:cubicBezTo>
                  <a:pt x="1154" y="81"/>
                  <a:pt x="1064" y="94"/>
                  <a:pt x="948" y="113"/>
                </a:cubicBezTo>
                <a:cubicBezTo>
                  <a:pt x="897" y="109"/>
                  <a:pt x="839" y="122"/>
                  <a:pt x="798" y="94"/>
                </a:cubicBezTo>
                <a:cubicBezTo>
                  <a:pt x="749" y="60"/>
                  <a:pt x="705" y="18"/>
                  <a:pt x="647" y="0"/>
                </a:cubicBezTo>
                <a:cubicBezTo>
                  <a:pt x="615" y="31"/>
                  <a:pt x="578" y="57"/>
                  <a:pt x="553" y="94"/>
                </a:cubicBezTo>
                <a:cubicBezTo>
                  <a:pt x="530" y="125"/>
                  <a:pt x="513" y="160"/>
                  <a:pt x="487" y="188"/>
                </a:cubicBezTo>
                <a:cubicBezTo>
                  <a:pt x="468" y="207"/>
                  <a:pt x="445" y="222"/>
                  <a:pt x="431" y="245"/>
                </a:cubicBezTo>
                <a:cubicBezTo>
                  <a:pt x="418" y="263"/>
                  <a:pt x="393" y="301"/>
                  <a:pt x="393" y="301"/>
                </a:cubicBezTo>
                <a:cubicBezTo>
                  <a:pt x="365" y="387"/>
                  <a:pt x="365" y="483"/>
                  <a:pt x="290" y="546"/>
                </a:cubicBezTo>
                <a:cubicBezTo>
                  <a:pt x="266" y="565"/>
                  <a:pt x="215" y="564"/>
                  <a:pt x="186" y="574"/>
                </a:cubicBezTo>
                <a:cubicBezTo>
                  <a:pt x="142" y="603"/>
                  <a:pt x="115" y="654"/>
                  <a:pt x="83" y="697"/>
                </a:cubicBezTo>
                <a:cubicBezTo>
                  <a:pt x="70" y="732"/>
                  <a:pt x="35" y="800"/>
                  <a:pt x="35" y="800"/>
                </a:cubicBezTo>
                <a:cubicBezTo>
                  <a:pt x="0" y="1016"/>
                  <a:pt x="23" y="853"/>
                  <a:pt x="35" y="1346"/>
                </a:cubicBezTo>
                <a:cubicBezTo>
                  <a:pt x="37" y="1446"/>
                  <a:pt x="39" y="1546"/>
                  <a:pt x="45" y="1647"/>
                </a:cubicBezTo>
                <a:cubicBezTo>
                  <a:pt x="46" y="1672"/>
                  <a:pt x="68" y="1733"/>
                  <a:pt x="92" y="1741"/>
                </a:cubicBezTo>
                <a:cubicBezTo>
                  <a:pt x="132" y="1754"/>
                  <a:pt x="172" y="1767"/>
                  <a:pt x="214" y="1779"/>
                </a:cubicBezTo>
                <a:cubicBezTo>
                  <a:pt x="248" y="1801"/>
                  <a:pt x="282" y="1799"/>
                  <a:pt x="318" y="1817"/>
                </a:cubicBezTo>
                <a:cubicBezTo>
                  <a:pt x="362" y="1839"/>
                  <a:pt x="375" y="1886"/>
                  <a:pt x="421" y="1901"/>
                </a:cubicBezTo>
                <a:cubicBezTo>
                  <a:pt x="456" y="1896"/>
                  <a:pt x="492" y="1898"/>
                  <a:pt x="525" y="1882"/>
                </a:cubicBezTo>
                <a:cubicBezTo>
                  <a:pt x="559" y="1864"/>
                  <a:pt x="572" y="1837"/>
                  <a:pt x="610" y="1826"/>
                </a:cubicBezTo>
                <a:cubicBezTo>
                  <a:pt x="669" y="1785"/>
                  <a:pt x="738" y="1776"/>
                  <a:pt x="807" y="1760"/>
                </a:cubicBezTo>
                <a:cubicBezTo>
                  <a:pt x="829" y="1731"/>
                  <a:pt x="842" y="1694"/>
                  <a:pt x="873" y="1675"/>
                </a:cubicBezTo>
                <a:cubicBezTo>
                  <a:pt x="902" y="1656"/>
                  <a:pt x="942" y="1643"/>
                  <a:pt x="967" y="1619"/>
                </a:cubicBezTo>
                <a:cubicBezTo>
                  <a:pt x="981" y="1604"/>
                  <a:pt x="990" y="1585"/>
                  <a:pt x="1005" y="1572"/>
                </a:cubicBezTo>
                <a:cubicBezTo>
                  <a:pt x="1055" y="1526"/>
                  <a:pt x="1121" y="1500"/>
                  <a:pt x="1174" y="1459"/>
                </a:cubicBezTo>
                <a:cubicBezTo>
                  <a:pt x="1241" y="1406"/>
                  <a:pt x="1182" y="1430"/>
                  <a:pt x="1240" y="1412"/>
                </a:cubicBezTo>
                <a:cubicBezTo>
                  <a:pt x="1278" y="1373"/>
                  <a:pt x="1327" y="1349"/>
                  <a:pt x="1372" y="1318"/>
                </a:cubicBezTo>
                <a:cubicBezTo>
                  <a:pt x="1390" y="1305"/>
                  <a:pt x="1409" y="1292"/>
                  <a:pt x="1428" y="1280"/>
                </a:cubicBezTo>
                <a:cubicBezTo>
                  <a:pt x="1437" y="1273"/>
                  <a:pt x="1457" y="1261"/>
                  <a:pt x="1457" y="1261"/>
                </a:cubicBezTo>
                <a:cubicBezTo>
                  <a:pt x="1475" y="1203"/>
                  <a:pt x="1494" y="1149"/>
                  <a:pt x="1513" y="1092"/>
                </a:cubicBezTo>
                <a:cubicBezTo>
                  <a:pt x="1461" y="1040"/>
                  <a:pt x="1451" y="954"/>
                  <a:pt x="1438" y="885"/>
                </a:cubicBezTo>
                <a:cubicBezTo>
                  <a:pt x="1451" y="688"/>
                  <a:pt x="1473" y="490"/>
                  <a:pt x="1523" y="301"/>
                </a:cubicBezTo>
                <a:cubicBezTo>
                  <a:pt x="1502" y="180"/>
                  <a:pt x="1521" y="221"/>
                  <a:pt x="1494" y="169"/>
                </a:cubicBezTo>
              </a:path>
            </a:pathLst>
          </a:custGeom>
          <a:noFill/>
          <a:ln w="76200"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384029" name="Freeform 1053"/>
          <p:cNvSpPr>
            <a:spLocks/>
          </p:cNvSpPr>
          <p:nvPr/>
        </p:nvSpPr>
        <p:spPr bwMode="auto">
          <a:xfrm>
            <a:off x="4559300" y="14288"/>
            <a:ext cx="4321175" cy="7096125"/>
          </a:xfrm>
          <a:custGeom>
            <a:avLst/>
            <a:gdLst>
              <a:gd name="T0" fmla="*/ 2013 w 2722"/>
              <a:gd name="T1" fmla="*/ 2975 h 4470"/>
              <a:gd name="T2" fmla="*/ 2069 w 2722"/>
              <a:gd name="T3" fmla="*/ 2664 h 4470"/>
              <a:gd name="T4" fmla="*/ 2126 w 2722"/>
              <a:gd name="T5" fmla="*/ 2523 h 4470"/>
              <a:gd name="T6" fmla="*/ 2135 w 2722"/>
              <a:gd name="T7" fmla="*/ 2250 h 4470"/>
              <a:gd name="T8" fmla="*/ 2239 w 2722"/>
              <a:gd name="T9" fmla="*/ 1996 h 4470"/>
              <a:gd name="T10" fmla="*/ 2314 w 2722"/>
              <a:gd name="T11" fmla="*/ 1695 h 4470"/>
              <a:gd name="T12" fmla="*/ 2361 w 2722"/>
              <a:gd name="T13" fmla="*/ 1572 h 4470"/>
              <a:gd name="T14" fmla="*/ 2370 w 2722"/>
              <a:gd name="T15" fmla="*/ 1516 h 4470"/>
              <a:gd name="T16" fmla="*/ 2408 w 2722"/>
              <a:gd name="T17" fmla="*/ 1431 h 4470"/>
              <a:gd name="T18" fmla="*/ 2549 w 2722"/>
              <a:gd name="T19" fmla="*/ 1139 h 4470"/>
              <a:gd name="T20" fmla="*/ 2577 w 2722"/>
              <a:gd name="T21" fmla="*/ 989 h 4470"/>
              <a:gd name="T22" fmla="*/ 2624 w 2722"/>
              <a:gd name="T23" fmla="*/ 838 h 4470"/>
              <a:gd name="T24" fmla="*/ 2672 w 2722"/>
              <a:gd name="T25" fmla="*/ 603 h 4470"/>
              <a:gd name="T26" fmla="*/ 2662 w 2722"/>
              <a:gd name="T27" fmla="*/ 207 h 4470"/>
              <a:gd name="T28" fmla="*/ 2615 w 2722"/>
              <a:gd name="T29" fmla="*/ 151 h 4470"/>
              <a:gd name="T30" fmla="*/ 2493 w 2722"/>
              <a:gd name="T31" fmla="*/ 113 h 4470"/>
              <a:gd name="T32" fmla="*/ 2417 w 2722"/>
              <a:gd name="T33" fmla="*/ 95 h 4470"/>
              <a:gd name="T34" fmla="*/ 2295 w 2722"/>
              <a:gd name="T35" fmla="*/ 19 h 4470"/>
              <a:gd name="T36" fmla="*/ 2173 w 2722"/>
              <a:gd name="T37" fmla="*/ 0 h 4470"/>
              <a:gd name="T38" fmla="*/ 1900 w 2722"/>
              <a:gd name="T39" fmla="*/ 10 h 4470"/>
              <a:gd name="T40" fmla="*/ 1749 w 2722"/>
              <a:gd name="T41" fmla="*/ 198 h 4470"/>
              <a:gd name="T42" fmla="*/ 1636 w 2722"/>
              <a:gd name="T43" fmla="*/ 443 h 4470"/>
              <a:gd name="T44" fmla="*/ 1561 w 2722"/>
              <a:gd name="T45" fmla="*/ 603 h 4470"/>
              <a:gd name="T46" fmla="*/ 1486 w 2722"/>
              <a:gd name="T47" fmla="*/ 706 h 4470"/>
              <a:gd name="T48" fmla="*/ 1486 w 2722"/>
              <a:gd name="T49" fmla="*/ 904 h 4470"/>
              <a:gd name="T50" fmla="*/ 1429 w 2722"/>
              <a:gd name="T51" fmla="*/ 1130 h 4470"/>
              <a:gd name="T52" fmla="*/ 1392 w 2722"/>
              <a:gd name="T53" fmla="*/ 1186 h 4470"/>
              <a:gd name="T54" fmla="*/ 1326 w 2722"/>
              <a:gd name="T55" fmla="*/ 1205 h 4470"/>
              <a:gd name="T56" fmla="*/ 1288 w 2722"/>
              <a:gd name="T57" fmla="*/ 1591 h 4470"/>
              <a:gd name="T58" fmla="*/ 1222 w 2722"/>
              <a:gd name="T59" fmla="*/ 1760 h 4470"/>
              <a:gd name="T60" fmla="*/ 1137 w 2722"/>
              <a:gd name="T61" fmla="*/ 2071 h 4470"/>
              <a:gd name="T62" fmla="*/ 1053 w 2722"/>
              <a:gd name="T63" fmla="*/ 2372 h 4470"/>
              <a:gd name="T64" fmla="*/ 977 w 2722"/>
              <a:gd name="T65" fmla="*/ 2570 h 4470"/>
              <a:gd name="T66" fmla="*/ 930 w 2722"/>
              <a:gd name="T67" fmla="*/ 2711 h 4470"/>
              <a:gd name="T68" fmla="*/ 893 w 2722"/>
              <a:gd name="T69" fmla="*/ 2862 h 4470"/>
              <a:gd name="T70" fmla="*/ 836 w 2722"/>
              <a:gd name="T71" fmla="*/ 2975 h 4470"/>
              <a:gd name="T72" fmla="*/ 742 w 2722"/>
              <a:gd name="T73" fmla="*/ 3125 h 4470"/>
              <a:gd name="T74" fmla="*/ 657 w 2722"/>
              <a:gd name="T75" fmla="*/ 3295 h 4470"/>
              <a:gd name="T76" fmla="*/ 620 w 2722"/>
              <a:gd name="T77" fmla="*/ 3436 h 4470"/>
              <a:gd name="T78" fmla="*/ 526 w 2722"/>
              <a:gd name="T79" fmla="*/ 3577 h 4470"/>
              <a:gd name="T80" fmla="*/ 394 w 2722"/>
              <a:gd name="T81" fmla="*/ 3709 h 4470"/>
              <a:gd name="T82" fmla="*/ 243 w 2722"/>
              <a:gd name="T83" fmla="*/ 3831 h 4470"/>
              <a:gd name="T84" fmla="*/ 83 w 2722"/>
              <a:gd name="T85" fmla="*/ 3916 h 4470"/>
              <a:gd name="T86" fmla="*/ 36 w 2722"/>
              <a:gd name="T87" fmla="*/ 4000 h 4470"/>
              <a:gd name="T88" fmla="*/ 27 w 2722"/>
              <a:gd name="T89" fmla="*/ 4311 h 4470"/>
              <a:gd name="T90" fmla="*/ 74 w 2722"/>
              <a:gd name="T91" fmla="*/ 4396 h 4470"/>
              <a:gd name="T92" fmla="*/ 1128 w 2722"/>
              <a:gd name="T93" fmla="*/ 4415 h 4470"/>
              <a:gd name="T94" fmla="*/ 1928 w 2722"/>
              <a:gd name="T95" fmla="*/ 4396 h 4470"/>
              <a:gd name="T96" fmla="*/ 1956 w 2722"/>
              <a:gd name="T97" fmla="*/ 4386 h 4470"/>
              <a:gd name="T98" fmla="*/ 1919 w 2722"/>
              <a:gd name="T99" fmla="*/ 4302 h 4470"/>
              <a:gd name="T100" fmla="*/ 1900 w 2722"/>
              <a:gd name="T101" fmla="*/ 4236 h 4470"/>
              <a:gd name="T102" fmla="*/ 1956 w 2722"/>
              <a:gd name="T103" fmla="*/ 3916 h 4470"/>
              <a:gd name="T104" fmla="*/ 1994 w 2722"/>
              <a:gd name="T105" fmla="*/ 3398 h 4470"/>
              <a:gd name="T106" fmla="*/ 2041 w 2722"/>
              <a:gd name="T107" fmla="*/ 3257 h 4470"/>
              <a:gd name="T108" fmla="*/ 2088 w 2722"/>
              <a:gd name="T109" fmla="*/ 3191 h 4470"/>
              <a:gd name="T110" fmla="*/ 2079 w 2722"/>
              <a:gd name="T111" fmla="*/ 3153 h 4470"/>
              <a:gd name="T112" fmla="*/ 2013 w 2722"/>
              <a:gd name="T113" fmla="*/ 2975 h 4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2" h="4470">
                <a:moveTo>
                  <a:pt x="2013" y="2975"/>
                </a:moveTo>
                <a:cubicBezTo>
                  <a:pt x="2025" y="2872"/>
                  <a:pt x="2039" y="2763"/>
                  <a:pt x="2069" y="2664"/>
                </a:cubicBezTo>
                <a:cubicBezTo>
                  <a:pt x="2083" y="2615"/>
                  <a:pt x="2112" y="2572"/>
                  <a:pt x="2126" y="2523"/>
                </a:cubicBezTo>
                <a:cubicBezTo>
                  <a:pt x="2129" y="2432"/>
                  <a:pt x="2129" y="2340"/>
                  <a:pt x="2135" y="2250"/>
                </a:cubicBezTo>
                <a:cubicBezTo>
                  <a:pt x="2138" y="2190"/>
                  <a:pt x="2208" y="2054"/>
                  <a:pt x="2239" y="1996"/>
                </a:cubicBezTo>
                <a:cubicBezTo>
                  <a:pt x="2262" y="1895"/>
                  <a:pt x="2280" y="1792"/>
                  <a:pt x="2314" y="1695"/>
                </a:cubicBezTo>
                <a:cubicBezTo>
                  <a:pt x="2335" y="1560"/>
                  <a:pt x="2302" y="1723"/>
                  <a:pt x="2361" y="1572"/>
                </a:cubicBezTo>
                <a:cubicBezTo>
                  <a:pt x="2367" y="1554"/>
                  <a:pt x="2364" y="1533"/>
                  <a:pt x="2370" y="1516"/>
                </a:cubicBezTo>
                <a:cubicBezTo>
                  <a:pt x="2379" y="1486"/>
                  <a:pt x="2394" y="1459"/>
                  <a:pt x="2408" y="1431"/>
                </a:cubicBezTo>
                <a:cubicBezTo>
                  <a:pt x="2454" y="1332"/>
                  <a:pt x="2514" y="1242"/>
                  <a:pt x="2549" y="1139"/>
                </a:cubicBezTo>
                <a:cubicBezTo>
                  <a:pt x="2555" y="1087"/>
                  <a:pt x="2561" y="1038"/>
                  <a:pt x="2577" y="989"/>
                </a:cubicBezTo>
                <a:cubicBezTo>
                  <a:pt x="2584" y="921"/>
                  <a:pt x="2578" y="883"/>
                  <a:pt x="2624" y="838"/>
                </a:cubicBezTo>
                <a:cubicBezTo>
                  <a:pt x="2640" y="760"/>
                  <a:pt x="2645" y="677"/>
                  <a:pt x="2672" y="603"/>
                </a:cubicBezTo>
                <a:cubicBezTo>
                  <a:pt x="2678" y="521"/>
                  <a:pt x="2722" y="291"/>
                  <a:pt x="2662" y="207"/>
                </a:cubicBezTo>
                <a:cubicBezTo>
                  <a:pt x="2647" y="187"/>
                  <a:pt x="2636" y="162"/>
                  <a:pt x="2615" y="151"/>
                </a:cubicBezTo>
                <a:cubicBezTo>
                  <a:pt x="2614" y="150"/>
                  <a:pt x="2495" y="113"/>
                  <a:pt x="2493" y="113"/>
                </a:cubicBezTo>
                <a:cubicBezTo>
                  <a:pt x="2468" y="105"/>
                  <a:pt x="2417" y="95"/>
                  <a:pt x="2417" y="95"/>
                </a:cubicBezTo>
                <a:cubicBezTo>
                  <a:pt x="2385" y="73"/>
                  <a:pt x="2335" y="29"/>
                  <a:pt x="2295" y="19"/>
                </a:cubicBezTo>
                <a:cubicBezTo>
                  <a:pt x="2255" y="8"/>
                  <a:pt x="2213" y="7"/>
                  <a:pt x="2173" y="0"/>
                </a:cubicBezTo>
                <a:cubicBezTo>
                  <a:pt x="2082" y="3"/>
                  <a:pt x="1990" y="4"/>
                  <a:pt x="1900" y="10"/>
                </a:cubicBezTo>
                <a:cubicBezTo>
                  <a:pt x="1778" y="16"/>
                  <a:pt x="1802" y="119"/>
                  <a:pt x="1749" y="198"/>
                </a:cubicBezTo>
                <a:cubicBezTo>
                  <a:pt x="1727" y="287"/>
                  <a:pt x="1679" y="361"/>
                  <a:pt x="1636" y="443"/>
                </a:cubicBezTo>
                <a:cubicBezTo>
                  <a:pt x="1608" y="494"/>
                  <a:pt x="1589" y="551"/>
                  <a:pt x="1561" y="603"/>
                </a:cubicBezTo>
                <a:cubicBezTo>
                  <a:pt x="1541" y="637"/>
                  <a:pt x="1510" y="674"/>
                  <a:pt x="1486" y="706"/>
                </a:cubicBezTo>
                <a:cubicBezTo>
                  <a:pt x="1459" y="805"/>
                  <a:pt x="1486" y="689"/>
                  <a:pt x="1486" y="904"/>
                </a:cubicBezTo>
                <a:cubicBezTo>
                  <a:pt x="1486" y="983"/>
                  <a:pt x="1467" y="1061"/>
                  <a:pt x="1429" y="1130"/>
                </a:cubicBezTo>
                <a:cubicBezTo>
                  <a:pt x="1418" y="1149"/>
                  <a:pt x="1413" y="1178"/>
                  <a:pt x="1392" y="1186"/>
                </a:cubicBezTo>
                <a:cubicBezTo>
                  <a:pt x="1351" y="1200"/>
                  <a:pt x="1372" y="1193"/>
                  <a:pt x="1326" y="1205"/>
                </a:cubicBezTo>
                <a:cubicBezTo>
                  <a:pt x="1256" y="1307"/>
                  <a:pt x="1303" y="1466"/>
                  <a:pt x="1288" y="1591"/>
                </a:cubicBezTo>
                <a:cubicBezTo>
                  <a:pt x="1279" y="1655"/>
                  <a:pt x="1238" y="1700"/>
                  <a:pt x="1222" y="1760"/>
                </a:cubicBezTo>
                <a:cubicBezTo>
                  <a:pt x="1193" y="1863"/>
                  <a:pt x="1163" y="1967"/>
                  <a:pt x="1137" y="2071"/>
                </a:cubicBezTo>
                <a:cubicBezTo>
                  <a:pt x="1113" y="2164"/>
                  <a:pt x="1108" y="2290"/>
                  <a:pt x="1053" y="2372"/>
                </a:cubicBezTo>
                <a:cubicBezTo>
                  <a:pt x="1040" y="2441"/>
                  <a:pt x="1008" y="2506"/>
                  <a:pt x="977" y="2570"/>
                </a:cubicBezTo>
                <a:cubicBezTo>
                  <a:pt x="956" y="2675"/>
                  <a:pt x="984" y="2547"/>
                  <a:pt x="930" y="2711"/>
                </a:cubicBezTo>
                <a:cubicBezTo>
                  <a:pt x="913" y="2759"/>
                  <a:pt x="911" y="2813"/>
                  <a:pt x="893" y="2862"/>
                </a:cubicBezTo>
                <a:cubicBezTo>
                  <a:pt x="878" y="2901"/>
                  <a:pt x="852" y="2936"/>
                  <a:pt x="836" y="2975"/>
                </a:cubicBezTo>
                <a:cubicBezTo>
                  <a:pt x="811" y="3032"/>
                  <a:pt x="810" y="3103"/>
                  <a:pt x="742" y="3125"/>
                </a:cubicBezTo>
                <a:cubicBezTo>
                  <a:pt x="692" y="3174"/>
                  <a:pt x="693" y="3239"/>
                  <a:pt x="657" y="3295"/>
                </a:cubicBezTo>
                <a:cubicBezTo>
                  <a:pt x="642" y="3339"/>
                  <a:pt x="640" y="3394"/>
                  <a:pt x="620" y="3436"/>
                </a:cubicBezTo>
                <a:cubicBezTo>
                  <a:pt x="608" y="3459"/>
                  <a:pt x="544" y="3555"/>
                  <a:pt x="526" y="3577"/>
                </a:cubicBezTo>
                <a:cubicBezTo>
                  <a:pt x="490" y="3619"/>
                  <a:pt x="422" y="3660"/>
                  <a:pt x="394" y="3709"/>
                </a:cubicBezTo>
                <a:cubicBezTo>
                  <a:pt x="347" y="3787"/>
                  <a:pt x="328" y="3804"/>
                  <a:pt x="243" y="3831"/>
                </a:cubicBezTo>
                <a:cubicBezTo>
                  <a:pt x="190" y="3866"/>
                  <a:pt x="134" y="3882"/>
                  <a:pt x="83" y="3916"/>
                </a:cubicBezTo>
                <a:cubicBezTo>
                  <a:pt x="63" y="3944"/>
                  <a:pt x="55" y="3971"/>
                  <a:pt x="36" y="4000"/>
                </a:cubicBezTo>
                <a:cubicBezTo>
                  <a:pt x="0" y="4115"/>
                  <a:pt x="15" y="4140"/>
                  <a:pt x="27" y="4311"/>
                </a:cubicBezTo>
                <a:cubicBezTo>
                  <a:pt x="29" y="4349"/>
                  <a:pt x="37" y="4382"/>
                  <a:pt x="74" y="4396"/>
                </a:cubicBezTo>
                <a:cubicBezTo>
                  <a:pt x="421" y="4359"/>
                  <a:pt x="778" y="4402"/>
                  <a:pt x="1128" y="4415"/>
                </a:cubicBezTo>
                <a:cubicBezTo>
                  <a:pt x="1362" y="4470"/>
                  <a:pt x="1676" y="4407"/>
                  <a:pt x="1928" y="4396"/>
                </a:cubicBezTo>
                <a:cubicBezTo>
                  <a:pt x="1937" y="4392"/>
                  <a:pt x="1948" y="4393"/>
                  <a:pt x="1956" y="4386"/>
                </a:cubicBezTo>
                <a:cubicBezTo>
                  <a:pt x="1988" y="4353"/>
                  <a:pt x="1932" y="4328"/>
                  <a:pt x="1919" y="4302"/>
                </a:cubicBezTo>
                <a:cubicBezTo>
                  <a:pt x="1910" y="4285"/>
                  <a:pt x="1904" y="4252"/>
                  <a:pt x="1900" y="4236"/>
                </a:cubicBezTo>
                <a:cubicBezTo>
                  <a:pt x="1921" y="4129"/>
                  <a:pt x="1930" y="4021"/>
                  <a:pt x="1956" y="3916"/>
                </a:cubicBezTo>
                <a:cubicBezTo>
                  <a:pt x="1974" y="3743"/>
                  <a:pt x="1973" y="3570"/>
                  <a:pt x="1994" y="3398"/>
                </a:cubicBezTo>
                <a:cubicBezTo>
                  <a:pt x="2006" y="3292"/>
                  <a:pt x="1986" y="3335"/>
                  <a:pt x="2041" y="3257"/>
                </a:cubicBezTo>
                <a:cubicBezTo>
                  <a:pt x="2056" y="3234"/>
                  <a:pt x="2088" y="3191"/>
                  <a:pt x="2088" y="3191"/>
                </a:cubicBezTo>
                <a:cubicBezTo>
                  <a:pt x="2085" y="3178"/>
                  <a:pt x="2081" y="3165"/>
                  <a:pt x="2079" y="3153"/>
                </a:cubicBezTo>
                <a:cubicBezTo>
                  <a:pt x="2073" y="3120"/>
                  <a:pt x="2065" y="2975"/>
                  <a:pt x="2013" y="2975"/>
                </a:cubicBezTo>
                <a:close/>
              </a:path>
            </a:pathLst>
          </a:custGeom>
          <a:noFill/>
          <a:ln w="76200"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wipe(down)">
                                      <p:cBhvr>
                                        <p:cTn id="7" dur="3000"/>
                                        <p:tgtEl>
                                          <p:spTgt spid="384002"/>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384029"/>
                                        </p:tgtEl>
                                        <p:attrNameLst>
                                          <p:attrName>style.visibility</p:attrName>
                                        </p:attrNameLst>
                                      </p:cBhvr>
                                      <p:to>
                                        <p:strVal val="visible"/>
                                      </p:to>
                                    </p:set>
                                    <p:animEffect transition="in" filter="fade">
                                      <p:cBhvr>
                                        <p:cTn id="11" dur="500"/>
                                        <p:tgtEl>
                                          <p:spTgt spid="384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609600"/>
            <a:ext cx="6923088" cy="1143000"/>
          </a:xfrm>
        </p:spPr>
        <p:txBody>
          <a:bodyPr/>
          <a:lstStyle/>
          <a:p>
            <a:pPr algn="l">
              <a:defRPr/>
            </a:pPr>
            <a:r>
              <a:rPr lang="en-US" sz="5400" b="1" dirty="0">
                <a:solidFill>
                  <a:srgbClr val="FF66CC"/>
                </a:solidFill>
              </a:rPr>
              <a:t>Deliverance        Blessings</a:t>
            </a:r>
            <a:endParaRPr lang="en-US" sz="5400" b="1" dirty="0"/>
          </a:p>
        </p:txBody>
      </p:sp>
      <p:sp>
        <p:nvSpPr>
          <p:cNvPr id="386051" name="Text Box 3"/>
          <p:cNvSpPr txBox="1">
            <a:spLocks noChangeArrowheads="1"/>
          </p:cNvSpPr>
          <p:nvPr/>
        </p:nvSpPr>
        <p:spPr bwMode="auto">
          <a:xfrm>
            <a:off x="1066800" y="2209800"/>
            <a:ext cx="7391400" cy="163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4000" b="1" dirty="0">
                <a:solidFill>
                  <a:srgbClr val="FFFF00"/>
                </a:solidFill>
                <a:latin typeface="Arial"/>
                <a:cs typeface="Arial"/>
              </a:rPr>
              <a:t> Nation enlarged (3a)</a:t>
            </a:r>
          </a:p>
          <a:p>
            <a:pPr>
              <a:spcBef>
                <a:spcPct val="50000"/>
              </a:spcBef>
              <a:buFontTx/>
              <a:buChar char="•"/>
              <a:defRPr/>
            </a:pPr>
            <a:r>
              <a:rPr lang="en-US" sz="4000" b="1" dirty="0">
                <a:solidFill>
                  <a:srgbClr val="FFFFFF"/>
                </a:solidFill>
                <a:latin typeface="Arial"/>
                <a:cs typeface="Arial"/>
              </a:rPr>
              <a:t> Joy (3b)</a:t>
            </a:r>
          </a:p>
        </p:txBody>
      </p:sp>
      <p:sp>
        <p:nvSpPr>
          <p:cNvPr id="386052" name="AutoShape 4"/>
          <p:cNvSpPr>
            <a:spLocks noChangeArrowheads="1"/>
          </p:cNvSpPr>
          <p:nvPr/>
        </p:nvSpPr>
        <p:spPr bwMode="auto">
          <a:xfrm>
            <a:off x="4495800" y="1066800"/>
            <a:ext cx="509588" cy="381000"/>
          </a:xfrm>
          <a:prstGeom prst="homePlate">
            <a:avLst>
              <a:gd name="adj" fmla="val 409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6051">
                                            <p:txEl>
                                              <p:pRg st="1" end="1"/>
                                            </p:txEl>
                                          </p:spTgt>
                                        </p:tgtEl>
                                        <p:attrNameLst>
                                          <p:attrName>style.visibility</p:attrName>
                                        </p:attrNameLst>
                                      </p:cBhvr>
                                      <p:to>
                                        <p:strVal val="visible"/>
                                      </p:to>
                                    </p:set>
                                    <p:animEffect transition="in" filter="dissolve">
                                      <p:cBhvr>
                                        <p:cTn id="7" dur="500"/>
                                        <p:tgtEl>
                                          <p:spTgt spid="386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201731" name="Rectangle 3"/>
          <p:cNvSpPr>
            <a:spLocks noGrp="1" noChangeArrowheads="1"/>
          </p:cNvSpPr>
          <p:nvPr>
            <p:ph type="title" idx="4294967295"/>
          </p:nvPr>
        </p:nvSpPr>
        <p:spPr>
          <a:xfrm>
            <a:off x="0" y="0"/>
            <a:ext cx="9144000" cy="1635125"/>
          </a:xfrm>
        </p:spPr>
        <p:txBody>
          <a:bodyPr/>
          <a:lstStyle/>
          <a:p>
            <a:pPr>
              <a:defRPr/>
            </a:pPr>
            <a:r>
              <a:rPr lang="en-US" sz="3600" b="1" dirty="0">
                <a:solidFill>
                  <a:schemeClr val="tx1"/>
                </a:solidFill>
                <a:cs typeface="+mj-cs"/>
              </a:rPr>
              <a:t>"They will rejoice before you as people rejoice at the harvest…" </a:t>
            </a:r>
            <a:br>
              <a:rPr lang="en-US" sz="3600" b="1" dirty="0">
                <a:solidFill>
                  <a:schemeClr val="tx1"/>
                </a:solidFill>
                <a:cs typeface="+mj-cs"/>
              </a:rPr>
            </a:br>
            <a:r>
              <a:rPr lang="en-US" sz="3600" b="1" dirty="0">
                <a:solidFill>
                  <a:schemeClr val="tx1"/>
                </a:solidFill>
                <a:cs typeface="+mj-cs"/>
              </a:rPr>
              <a:t>(Isa. 9:3b </a:t>
            </a:r>
            <a:r>
              <a:rPr lang="en-US" sz="3200" b="1" dirty="0">
                <a:solidFill>
                  <a:schemeClr val="tx1"/>
                </a:solidFill>
                <a:cs typeface="+mj-cs"/>
              </a:rPr>
              <a:t>NLT</a:t>
            </a:r>
            <a:r>
              <a:rPr lang="en-US" sz="3600" b="1" dirty="0">
                <a:solidFill>
                  <a:schemeClr val="tx1"/>
                </a:solidFill>
                <a:cs typeface="+mj-cs"/>
              </a:rPr>
              <a:t>).</a:t>
            </a:r>
          </a:p>
        </p:txBody>
      </p:sp>
      <p:pic>
        <p:nvPicPr>
          <p:cNvPr id="2129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8" y="1635125"/>
            <a:ext cx="91440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201731" name="Rectangle 3"/>
          <p:cNvSpPr>
            <a:spLocks noGrp="1" noChangeArrowheads="1"/>
          </p:cNvSpPr>
          <p:nvPr>
            <p:ph type="title" idx="4294967295"/>
          </p:nvPr>
        </p:nvSpPr>
        <p:spPr>
          <a:xfrm>
            <a:off x="0" y="0"/>
            <a:ext cx="9144000" cy="2101850"/>
          </a:xfrm>
        </p:spPr>
        <p:txBody>
          <a:bodyPr/>
          <a:lstStyle/>
          <a:p>
            <a:pPr>
              <a:defRPr/>
            </a:pPr>
            <a:r>
              <a:rPr lang="en-US" sz="3600" b="1" dirty="0">
                <a:solidFill>
                  <a:schemeClr val="tx1"/>
                </a:solidFill>
                <a:cs typeface="+mj-cs"/>
              </a:rPr>
              <a:t>"They will rejoice… </a:t>
            </a:r>
            <a:br>
              <a:rPr lang="en-US" sz="3600" b="1" dirty="0">
                <a:solidFill>
                  <a:schemeClr val="tx1"/>
                </a:solidFill>
                <a:cs typeface="+mj-cs"/>
              </a:rPr>
            </a:br>
            <a:r>
              <a:rPr lang="en-US" sz="3600" b="1" dirty="0">
                <a:solidFill>
                  <a:schemeClr val="tx1"/>
                </a:solidFill>
                <a:cs typeface="+mj-cs"/>
              </a:rPr>
              <a:t>like warriors dividing the plunder" </a:t>
            </a:r>
            <a:br>
              <a:rPr lang="en-US" sz="3600" b="1" dirty="0">
                <a:solidFill>
                  <a:schemeClr val="tx1"/>
                </a:solidFill>
                <a:cs typeface="+mj-cs"/>
              </a:rPr>
            </a:br>
            <a:r>
              <a:rPr lang="en-US" sz="3600" b="1" dirty="0">
                <a:solidFill>
                  <a:schemeClr val="tx1"/>
                </a:solidFill>
                <a:cs typeface="+mj-cs"/>
              </a:rPr>
              <a:t>(Isa. 9:3b </a:t>
            </a:r>
            <a:r>
              <a:rPr lang="en-US" sz="3200" b="1" dirty="0">
                <a:solidFill>
                  <a:schemeClr val="tx1"/>
                </a:solidFill>
                <a:cs typeface="+mj-cs"/>
              </a:rPr>
              <a:t>NLT</a:t>
            </a:r>
            <a:r>
              <a:rPr lang="en-US" sz="3600" b="1" dirty="0">
                <a:solidFill>
                  <a:schemeClr val="tx1"/>
                </a:solidFill>
                <a:cs typeface="+mj-cs"/>
              </a:rPr>
              <a:t>).</a:t>
            </a:r>
          </a:p>
        </p:txBody>
      </p:sp>
      <p:pic>
        <p:nvPicPr>
          <p:cNvPr id="2150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07010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2070100"/>
            <a:ext cx="39878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609600"/>
            <a:ext cx="6923088" cy="1143000"/>
          </a:xfrm>
        </p:spPr>
        <p:txBody>
          <a:bodyPr/>
          <a:lstStyle/>
          <a:p>
            <a:pPr algn="l">
              <a:defRPr/>
            </a:pPr>
            <a:r>
              <a:rPr lang="en-US" sz="5400" b="1" dirty="0">
                <a:solidFill>
                  <a:srgbClr val="FF66CC"/>
                </a:solidFill>
              </a:rPr>
              <a:t>Deliverance        Blessings</a:t>
            </a:r>
            <a:endParaRPr lang="en-US" sz="5400" b="1" dirty="0"/>
          </a:p>
        </p:txBody>
      </p:sp>
      <p:sp>
        <p:nvSpPr>
          <p:cNvPr id="386051" name="Text Box 3"/>
          <p:cNvSpPr txBox="1">
            <a:spLocks noChangeArrowheads="1"/>
          </p:cNvSpPr>
          <p:nvPr/>
        </p:nvSpPr>
        <p:spPr bwMode="auto">
          <a:xfrm>
            <a:off x="1066800" y="2209800"/>
            <a:ext cx="7391400"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4000" b="1" dirty="0">
                <a:solidFill>
                  <a:srgbClr val="FFFF00"/>
                </a:solidFill>
                <a:latin typeface="Arial"/>
                <a:cs typeface="Arial"/>
              </a:rPr>
              <a:t> Nation enlarged (3a)</a:t>
            </a:r>
          </a:p>
          <a:p>
            <a:pPr>
              <a:spcBef>
                <a:spcPct val="50000"/>
              </a:spcBef>
              <a:buFontTx/>
              <a:buChar char="•"/>
              <a:defRPr/>
            </a:pPr>
            <a:r>
              <a:rPr lang="en-US" sz="4000" b="1" dirty="0">
                <a:solidFill>
                  <a:srgbClr val="FFFF00"/>
                </a:solidFill>
                <a:latin typeface="Arial"/>
                <a:cs typeface="Arial"/>
              </a:rPr>
              <a:t> Joy (3b)</a:t>
            </a:r>
          </a:p>
          <a:p>
            <a:pPr>
              <a:spcBef>
                <a:spcPct val="50000"/>
              </a:spcBef>
              <a:buFontTx/>
              <a:buChar char="•"/>
              <a:defRPr/>
            </a:pPr>
            <a:r>
              <a:rPr lang="en-US" sz="4000" b="1" dirty="0">
                <a:solidFill>
                  <a:srgbClr val="FFFFFF"/>
                </a:solidFill>
                <a:latin typeface="Arial"/>
                <a:cs typeface="Arial"/>
              </a:rPr>
              <a:t> No more oppression (4)</a:t>
            </a:r>
          </a:p>
        </p:txBody>
      </p:sp>
      <p:sp>
        <p:nvSpPr>
          <p:cNvPr id="386052" name="AutoShape 4"/>
          <p:cNvSpPr>
            <a:spLocks noChangeArrowheads="1"/>
          </p:cNvSpPr>
          <p:nvPr/>
        </p:nvSpPr>
        <p:spPr bwMode="auto">
          <a:xfrm>
            <a:off x="4495800" y="1066800"/>
            <a:ext cx="509588" cy="381000"/>
          </a:xfrm>
          <a:prstGeom prst="homePlate">
            <a:avLst>
              <a:gd name="adj" fmla="val 409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6051">
                                            <p:txEl>
                                              <p:pRg st="2" end="2"/>
                                            </p:txEl>
                                          </p:spTgt>
                                        </p:tgtEl>
                                        <p:attrNameLst>
                                          <p:attrName>style.visibility</p:attrName>
                                        </p:attrNameLst>
                                      </p:cBhvr>
                                      <p:to>
                                        <p:strVal val="visible"/>
                                      </p:to>
                                    </p:set>
                                    <p:animEffect transition="in" filter="dissolve">
                                      <p:cBhvr>
                                        <p:cTn id="7" dur="500"/>
                                        <p:tgtEl>
                                          <p:spTgt spid="386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2191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01850"/>
            <a:ext cx="9144000" cy="474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idx="4294967295"/>
          </p:nvPr>
        </p:nvSpPr>
        <p:spPr>
          <a:xfrm>
            <a:off x="0" y="0"/>
            <a:ext cx="9144000" cy="2101850"/>
          </a:xfrm>
        </p:spPr>
        <p:txBody>
          <a:bodyPr/>
          <a:lstStyle/>
          <a:p>
            <a:pPr>
              <a:defRPr/>
            </a:pPr>
            <a:r>
              <a:rPr lang="en-US" sz="3200" b="1" dirty="0">
                <a:solidFill>
                  <a:schemeClr val="tx1"/>
                </a:solidFill>
                <a:cs typeface="+mj-cs"/>
              </a:rPr>
              <a:t>"For you will break the yoke of their slavery and lift the heavy burden from their shoulders" (Isa. 9:4a </a:t>
            </a:r>
            <a:r>
              <a:rPr lang="en-US" sz="2800" b="1" dirty="0">
                <a:solidFill>
                  <a:schemeClr val="tx1"/>
                </a:solidFill>
                <a:cs typeface="+mj-cs"/>
              </a:rPr>
              <a:t>NLT</a:t>
            </a:r>
            <a:r>
              <a:rPr lang="en-US" sz="3200" b="1" dirty="0">
                <a:solidFill>
                  <a:schemeClr val="tx1"/>
                </a:solidFill>
                <a:cs typeface="+mj-cs"/>
              </a:rPr>
              <a:t>).</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22118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01850"/>
            <a:ext cx="9144000" cy="477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a:grpSpLocks/>
          </p:cNvGrpSpPr>
          <p:nvPr/>
        </p:nvGrpSpPr>
        <p:grpSpPr bwMode="auto">
          <a:xfrm>
            <a:off x="-180975" y="549275"/>
            <a:ext cx="4897438" cy="2578100"/>
            <a:chOff x="136915" y="548680"/>
            <a:chExt cx="4896544" cy="2578846"/>
          </a:xfrm>
        </p:grpSpPr>
        <p:pic>
          <p:nvPicPr>
            <p:cNvPr id="22118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915" y="548680"/>
              <a:ext cx="4896544" cy="257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2800" b="1" dirty="0">
                  <a:solidFill>
                    <a:schemeClr val="tx1"/>
                  </a:solidFill>
                  <a:effectLst>
                    <a:glow rad="139700">
                      <a:schemeClr val="bg2"/>
                    </a:glow>
                  </a:effectLst>
                  <a:cs typeface="+mj-cs"/>
                </a:rPr>
                <a:t>Gideon</a:t>
              </a:r>
            </a:p>
          </p:txBody>
        </p:sp>
      </p:grpSp>
      <p:sp>
        <p:nvSpPr>
          <p:cNvPr id="201731" name="Rectangle 3"/>
          <p:cNvSpPr>
            <a:spLocks noGrp="1" noChangeArrowheads="1"/>
          </p:cNvSpPr>
          <p:nvPr>
            <p:ph type="title" idx="4294967295"/>
          </p:nvPr>
        </p:nvSpPr>
        <p:spPr>
          <a:xfrm>
            <a:off x="2843808" y="0"/>
            <a:ext cx="6300192" cy="2101143"/>
          </a:xfrm>
        </p:spPr>
        <p:txBody>
          <a:bodyPr/>
          <a:lstStyle/>
          <a:p>
            <a:pPr>
              <a:defRPr/>
            </a:pPr>
            <a:r>
              <a:rPr lang="en-US" sz="3200" b="1" dirty="0">
                <a:solidFill>
                  <a:schemeClr val="tx1"/>
                </a:solidFill>
                <a:effectLst>
                  <a:glow rad="139700">
                    <a:schemeClr val="bg2"/>
                  </a:glow>
                </a:effectLst>
                <a:cs typeface="+mj-cs"/>
              </a:rPr>
              <a:t>"You will break the oppressor</a:t>
            </a:r>
            <a:r>
              <a:rPr lang="fr-FR" sz="3200" b="1" dirty="0">
                <a:solidFill>
                  <a:schemeClr val="tx1"/>
                </a:solidFill>
                <a:effectLst>
                  <a:glow rad="139700">
                    <a:schemeClr val="bg2"/>
                  </a:glow>
                </a:effectLst>
                <a:cs typeface="+mj-cs"/>
              </a:rPr>
              <a:t>'</a:t>
            </a:r>
            <a:r>
              <a:rPr lang="en-US" sz="3200" b="1" dirty="0">
                <a:solidFill>
                  <a:schemeClr val="tx1"/>
                </a:solidFill>
                <a:effectLst>
                  <a:glow rad="139700">
                    <a:schemeClr val="bg2"/>
                  </a:glow>
                </a:effectLst>
                <a:cs typeface="+mj-cs"/>
              </a:rPr>
              <a:t>s rod, just as you did when you destroyed the army of Midian" </a:t>
            </a:r>
            <a:br>
              <a:rPr lang="en-US" sz="3200" b="1" dirty="0">
                <a:solidFill>
                  <a:schemeClr val="tx1"/>
                </a:solidFill>
                <a:effectLst>
                  <a:glow rad="139700">
                    <a:schemeClr val="bg2"/>
                  </a:glow>
                </a:effectLst>
                <a:cs typeface="+mj-cs"/>
              </a:rPr>
            </a:br>
            <a:r>
              <a:rPr lang="en-US" sz="3200" b="1" dirty="0">
                <a:solidFill>
                  <a:schemeClr val="tx1"/>
                </a:solidFill>
                <a:effectLst>
                  <a:glow rad="139700">
                    <a:schemeClr val="bg2"/>
                  </a:glow>
                </a:effectLst>
                <a:cs typeface="+mj-cs"/>
              </a:rPr>
              <a:t>(Isa. 9:4b </a:t>
            </a:r>
            <a:r>
              <a:rPr lang="en-US" sz="2800" b="1" dirty="0">
                <a:solidFill>
                  <a:schemeClr val="tx1"/>
                </a:solidFill>
                <a:effectLst>
                  <a:glow rad="139700">
                    <a:schemeClr val="bg2"/>
                  </a:glow>
                </a:effectLst>
                <a:cs typeface="+mj-cs"/>
              </a:rPr>
              <a:t>NLT</a:t>
            </a:r>
            <a:r>
              <a:rPr lang="en-US" sz="3200" b="1" dirty="0">
                <a:solidFill>
                  <a:schemeClr val="tx1"/>
                </a:solidFill>
                <a:effectLst>
                  <a:glow rad="139700">
                    <a:schemeClr val="bg2"/>
                  </a:glow>
                </a:effectLst>
                <a:cs typeface="+mj-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80975"/>
            <a:ext cx="11603038" cy="703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Rectangle 2"/>
          <p:cNvSpPr>
            <a:spLocks noGrp="1" noChangeArrowheads="1"/>
          </p:cNvSpPr>
          <p:nvPr>
            <p:ph type="title"/>
          </p:nvPr>
        </p:nvSpPr>
        <p:spPr>
          <a:xfrm>
            <a:off x="0" y="-1323975"/>
            <a:ext cx="9144000" cy="1143000"/>
          </a:xfrm>
          <a:effectLst>
            <a:outerShdw blurRad="63500" dist="35921" dir="2700000" algn="ctr" rotWithShape="0">
              <a:schemeClr val="bg2">
                <a:alpha val="74998"/>
              </a:schemeClr>
            </a:outerShdw>
          </a:effectLst>
        </p:spPr>
        <p:txBody>
          <a:bodyPr/>
          <a:lstStyle/>
          <a:p>
            <a:pPr>
              <a:defRPr/>
            </a:pPr>
            <a:r>
              <a:rPr lang="en-US" sz="7200" b="1" dirty="0">
                <a:solidFill>
                  <a:schemeClr val="tx1"/>
                </a:solidFill>
                <a:cs typeface="+mj-cs"/>
              </a:rPr>
              <a:t>Merry Christmas</a:t>
            </a:r>
            <a:endParaRPr lang="en-US" sz="5400" dirty="0">
              <a:cs typeface="+mj-cs"/>
            </a:endParaRPr>
          </a:p>
        </p:txBody>
      </p:sp>
      <p:sp>
        <p:nvSpPr>
          <p:cNvPr id="4" name="Rectangle 3"/>
          <p:cNvSpPr txBox="1">
            <a:spLocks noChangeArrowheads="1"/>
          </p:cNvSpPr>
          <p:nvPr/>
        </p:nvSpPr>
        <p:spPr bwMode="auto">
          <a:xfrm>
            <a:off x="841375" y="5589588"/>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dirty="0">
                <a:solidFill>
                  <a:schemeClr val="tx1"/>
                </a:solidFill>
                <a:cs typeface="+mj-cs"/>
              </a:rPr>
              <a:t>How </a:t>
            </a:r>
            <a:r>
              <a:rPr lang="fr-FR" dirty="0">
                <a:solidFill>
                  <a:schemeClr val="tx1"/>
                </a:solidFill>
                <a:cs typeface="+mj-cs"/>
              </a:rPr>
              <a:t>'</a:t>
            </a:r>
            <a:r>
              <a:rPr lang="en-US" dirty="0" err="1">
                <a:solidFill>
                  <a:schemeClr val="tx1"/>
                </a:solidFill>
                <a:cs typeface="+mj-cs"/>
              </a:rPr>
              <a:t>Ya</a:t>
            </a:r>
            <a:r>
              <a:rPr lang="en-US" dirty="0">
                <a:solidFill>
                  <a:schemeClr val="tx1"/>
                </a:solidFill>
                <a:cs typeface="+mj-cs"/>
              </a:rPr>
              <a:t> Doing?</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t="8223" b="23724"/>
          <a:stretch/>
        </p:blipFill>
        <p:spPr bwMode="auto">
          <a:xfrm>
            <a:off x="-31749" y="857250"/>
            <a:ext cx="6403975" cy="5143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113" y="8572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11:6-7</a:t>
            </a:r>
            <a:endParaRPr lang="en-US" dirty="0"/>
          </a:p>
        </p:txBody>
      </p:sp>
      <p:sp>
        <p:nvSpPr>
          <p:cNvPr id="78851" name="Rectangle 3"/>
          <p:cNvSpPr>
            <a:spLocks noChangeArrowheads="1"/>
          </p:cNvSpPr>
          <p:nvPr/>
        </p:nvSpPr>
        <p:spPr bwMode="auto">
          <a:xfrm>
            <a:off x="5868145" y="843516"/>
            <a:ext cx="3352057" cy="5157234"/>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defTabSz="449263" eaLnBrk="1" hangingPunct="1">
              <a:lnSpc>
                <a:spcPct val="90000"/>
              </a:lnSpc>
              <a:spcBef>
                <a:spcPts val="600"/>
              </a:spcBef>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b="1" baseline="30000" dirty="0">
                <a:solidFill>
                  <a:srgbClr val="FFFFFF"/>
                </a:solidFill>
                <a:latin typeface="Arial" charset="0"/>
                <a:cs typeface="Arial" charset="0"/>
              </a:rPr>
              <a:t>6 </a:t>
            </a:r>
            <a:r>
              <a:rPr lang="en-GB" sz="3200" b="1" dirty="0">
                <a:solidFill>
                  <a:srgbClr val="FFFFFF"/>
                </a:solidFill>
                <a:latin typeface="Arial" charset="0"/>
                <a:cs typeface="Arial" charset="0"/>
              </a:rPr>
              <a:t>And the wolf will dwell with the lamb, and the leopard will lie down with the young goat, and the calf and the young lion and the fatling together…</a:t>
            </a:r>
          </a:p>
        </p:txBody>
      </p:sp>
    </p:spTree>
    <p:extLst>
      <p:ext uri="{BB962C8B-B14F-4D97-AF65-F5344CB8AC3E}">
        <p14:creationId xmlns:p14="http://schemas.microsoft.com/office/powerpoint/2010/main" val="78574914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7"/>
          <p:cNvPicPr>
            <a:picLocks noChangeAspect="1"/>
          </p:cNvPicPr>
          <p:nvPr/>
        </p:nvPicPr>
        <p:blipFill rotWithShape="1">
          <a:blip r:embed="rId4" cstate="screen">
            <a:extLst>
              <a:ext uri="{28A0092B-C50C-407E-A947-70E740481C1C}">
                <a14:useLocalDpi xmlns:a14="http://schemas.microsoft.com/office/drawing/2010/main"/>
              </a:ext>
            </a:extLst>
          </a:blip>
          <a:srcRect t="12066" b="15157"/>
          <a:stretch/>
        </p:blipFill>
        <p:spPr bwMode="auto">
          <a:xfrm>
            <a:off x="1" y="857251"/>
            <a:ext cx="9269413" cy="5170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24815" y="5373216"/>
            <a:ext cx="9244598" cy="698910"/>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defTabSz="449263" eaLnBrk="1" hangingPunct="1">
              <a:lnSpc>
                <a:spcPct val="90000"/>
              </a:lnSpc>
              <a:spcBef>
                <a:spcPts val="600"/>
              </a:spcBef>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b="1" dirty="0">
                <a:solidFill>
                  <a:schemeClr val="bg1"/>
                </a:solidFill>
                <a:latin typeface="Arial" charset="0"/>
                <a:cs typeface="Arial" charset="0"/>
              </a:rPr>
              <a:t>…and a little boy will lead them.</a:t>
            </a:r>
          </a:p>
        </p:txBody>
      </p:sp>
      <p:sp>
        <p:nvSpPr>
          <p:cNvPr id="2" name="Title 1"/>
          <p:cNvSpPr>
            <a:spLocks noGrp="1"/>
          </p:cNvSpPr>
          <p:nvPr>
            <p:ph type="title" idx="4294967295"/>
          </p:nvPr>
        </p:nvSpPr>
        <p:spPr>
          <a:xfrm>
            <a:off x="0" y="8572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11:6-7</a:t>
            </a:r>
            <a:endParaRPr lang="en-US" dirty="0"/>
          </a:p>
        </p:txBody>
      </p:sp>
      <p:sp>
        <p:nvSpPr>
          <p:cNvPr id="796676" name="Text Box 37"/>
          <p:cNvSpPr txBox="1">
            <a:spLocks noChangeArrowheads="1"/>
          </p:cNvSpPr>
          <p:nvPr/>
        </p:nvSpPr>
        <p:spPr bwMode="auto">
          <a:xfrm>
            <a:off x="8243890" y="-868363"/>
            <a:ext cx="866775" cy="46355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defRPr/>
            </a:pPr>
            <a:r>
              <a:rPr lang="en-US" b="1">
                <a:solidFill>
                  <a:srgbClr val="FFFFFF"/>
                </a:solidFill>
                <a:cs typeface="Arial" charset="0"/>
              </a:rPr>
              <a:t>473a</a:t>
            </a:r>
          </a:p>
        </p:txBody>
      </p:sp>
    </p:spTree>
    <p:extLst>
      <p:ext uri="{BB962C8B-B14F-4D97-AF65-F5344CB8AC3E}">
        <p14:creationId xmlns:p14="http://schemas.microsoft.com/office/powerpoint/2010/main" val="2584986351"/>
      </p:ext>
    </p:extLst>
  </p:cSld>
  <p:clrMapOvr>
    <a:overrideClrMapping bg1="lt1" tx1="dk1" bg2="lt2" tx2="dk2" accent1="accent1" accent2="accent2" accent3="accent3" accent4="accent4" accent5="accent5" accent6="accent6" hlink="hlink" folHlink="folHlink"/>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1"/>
          <p:cNvPicPr>
            <a:picLocks noChangeAspect="1" noChangeArrowheads="1"/>
          </p:cNvPicPr>
          <p:nvPr/>
        </p:nvPicPr>
        <p:blipFill>
          <a:blip r:embed="rId3">
            <a:extLst>
              <a:ext uri="{28A0092B-C50C-407E-A947-70E740481C1C}">
                <a14:useLocalDpi xmlns:a14="http://schemas.microsoft.com/office/drawing/2010/main" val="0"/>
              </a:ext>
            </a:extLst>
          </a:blip>
          <a:srcRect l="4936" r="10565"/>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25282" name="Text Box 2"/>
          <p:cNvSpPr txBox="1">
            <a:spLocks noChangeArrowheads="1"/>
          </p:cNvSpPr>
          <p:nvPr/>
        </p:nvSpPr>
        <p:spPr bwMode="auto">
          <a:xfrm>
            <a:off x="0" y="76200"/>
            <a:ext cx="630019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FF"/>
              </a:buClr>
              <a:buSzPct val="100000"/>
              <a:buFont typeface="Arial" charset="0"/>
              <a:buNone/>
            </a:pPr>
            <a:r>
              <a:rPr lang="en-GB" sz="4400" b="1" i="1" dirty="0">
                <a:solidFill>
                  <a:srgbClr val="FFFFFF"/>
                </a:solidFill>
                <a:latin typeface="Arial" charset="0"/>
                <a:cs typeface="Arial" charset="0"/>
              </a:rPr>
              <a:t>Even lions tamed!</a:t>
            </a:r>
          </a:p>
        </p:txBody>
      </p:sp>
      <p:sp>
        <p:nvSpPr>
          <p:cNvPr id="3" name="Rectangle 3">
            <a:extLst>
              <a:ext uri="{FF2B5EF4-FFF2-40B4-BE49-F238E27FC236}">
                <a16:creationId xmlns:a16="http://schemas.microsoft.com/office/drawing/2014/main" id="{39C8C734-2A03-86F3-7A58-3720CF1A8106}"/>
              </a:ext>
            </a:extLst>
          </p:cNvPr>
          <p:cNvSpPr>
            <a:spLocks noChangeArrowheads="1"/>
          </p:cNvSpPr>
          <p:nvPr/>
        </p:nvSpPr>
        <p:spPr bwMode="auto">
          <a:xfrm>
            <a:off x="6300192" y="25197"/>
            <a:ext cx="2843809" cy="5118304"/>
          </a:xfrm>
          <a:prstGeom prst="rect">
            <a:avLst/>
          </a:prstGeom>
          <a:solidFill>
            <a:srgbClr val="000000">
              <a:alpha val="65881"/>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defTabSz="449263" eaLnBrk="1" hangingPunct="1">
              <a:lnSpc>
                <a:spcPct val="90000"/>
              </a:lnSpc>
              <a:spcBef>
                <a:spcPts val="600"/>
              </a:spcBef>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b="1" baseline="30000" dirty="0">
                <a:solidFill>
                  <a:srgbClr val="FFFFFF"/>
                </a:solidFill>
                <a:latin typeface="Arial" charset="0"/>
                <a:cs typeface="Arial" charset="0"/>
              </a:rPr>
              <a:t>7 </a:t>
            </a:r>
            <a:r>
              <a:rPr lang="en-GB" sz="3200" b="1" dirty="0">
                <a:solidFill>
                  <a:srgbClr val="FFFFFF"/>
                </a:solidFill>
                <a:latin typeface="Arial" charset="0"/>
                <a:cs typeface="Arial" charset="0"/>
              </a:rPr>
              <a:t>Also the cow and the bear will graze, their young will lie down together, and the lion will eat straw like the ox.</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ext Box 1"/>
          <p:cNvSpPr txBox="1">
            <a:spLocks noChangeArrowheads="1"/>
          </p:cNvSpPr>
          <p:nvPr/>
        </p:nvSpPr>
        <p:spPr bwMode="auto">
          <a:xfrm>
            <a:off x="3048000" y="419100"/>
            <a:ext cx="6019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en-GB" sz="4800">
                <a:solidFill>
                  <a:srgbClr val="000000"/>
                </a:solidFill>
                <a:latin typeface="Arial" charset="0"/>
                <a:cs typeface="Arial" charset="0"/>
              </a:rPr>
              <a:t>Incredibly Long Life!</a:t>
            </a:r>
          </a:p>
        </p:txBody>
      </p:sp>
      <p:sp>
        <p:nvSpPr>
          <p:cNvPr id="229378" name="Rectangle 2"/>
          <p:cNvSpPr>
            <a:spLocks noChangeArrowheads="1"/>
          </p:cNvSpPr>
          <p:nvPr/>
        </p:nvSpPr>
        <p:spPr bwMode="auto">
          <a:xfrm>
            <a:off x="3348038" y="1663700"/>
            <a:ext cx="5643562"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defTabSz="449263" eaLnBrk="1" hangingPunct="1">
              <a:spcBef>
                <a:spcPts val="800"/>
              </a:spcBef>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000000"/>
                </a:solidFill>
                <a:latin typeface="Arial" charset="0"/>
                <a:cs typeface="Arial" charset="0"/>
              </a:rPr>
              <a:t>NIV Isaiah 65:20 </a:t>
            </a:r>
            <a:r>
              <a:rPr lang="en-GB" altLang="ja-JP" sz="3200" b="1">
                <a:solidFill>
                  <a:srgbClr val="000000"/>
                </a:solidFill>
                <a:latin typeface="Arial" charset="0"/>
                <a:cs typeface="Arial" charset="0"/>
              </a:rPr>
              <a:t>"Never again will there be in [Jerusalem] an infant who lives but a few days, or an old man who does not live out his years; he who dies at a hundred will be thought a mere youth; he who fails to reach a hundred will be considered accursed."</a:t>
            </a:r>
            <a:endParaRPr lang="en-GB" sz="3200" b="1">
              <a:solidFill>
                <a:srgbClr val="000000"/>
              </a:solidFill>
              <a:latin typeface="Arial" charset="0"/>
              <a:cs typeface="Arial" charset="0"/>
            </a:endParaRPr>
          </a:p>
        </p:txBody>
      </p:sp>
      <p:sp>
        <p:nvSpPr>
          <p:cNvPr id="229379" name="Text Box 3"/>
          <p:cNvSpPr txBox="1">
            <a:spLocks noChangeArrowheads="1"/>
          </p:cNvSpPr>
          <p:nvPr/>
        </p:nvSpPr>
        <p:spPr bwMode="auto">
          <a:xfrm>
            <a:off x="8107363" y="-57150"/>
            <a:ext cx="1030287" cy="460375"/>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FFFFFF"/>
              </a:buClr>
              <a:buSzPct val="100000"/>
              <a:buFont typeface="Arial" charset="0"/>
              <a:buNone/>
            </a:pPr>
            <a:r>
              <a:rPr lang="en-GB" b="1">
                <a:solidFill>
                  <a:srgbClr val="FFFFFF"/>
                </a:solidFill>
                <a:latin typeface="Arial" charset="0"/>
                <a:cs typeface="Arial" charset="0"/>
              </a:rPr>
              <a:t>473a</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E5E5FF"/>
              </a:buClr>
              <a:buSzPct val="100000"/>
              <a:buFont typeface="Arial" charset="0"/>
              <a:buNone/>
              <a:defRPr/>
            </a:pPr>
            <a:r>
              <a:rPr lang="en-GB" sz="4000" b="1">
                <a:solidFill>
                  <a:srgbClr val="E5E5FF"/>
                </a:solidFill>
                <a:effectLst>
                  <a:outerShdw blurRad="38100" dist="38100" dir="2700000" algn="tl">
                    <a:srgbClr val="000000"/>
                  </a:outerShdw>
                </a:effectLst>
                <a:cs typeface="Arial" charset="0"/>
              </a:rPr>
              <a:t>Millennial Jerusalem</a:t>
            </a:r>
          </a:p>
        </p:txBody>
      </p:sp>
      <p:sp>
        <p:nvSpPr>
          <p:cNvPr id="231427" name="AutoShape 3"/>
          <p:cNvSpPr>
            <a:spLocks noChangeArrowheads="1"/>
          </p:cNvSpPr>
          <p:nvPr/>
        </p:nvSpPr>
        <p:spPr bwMode="auto">
          <a:xfrm>
            <a:off x="5181600" y="908050"/>
            <a:ext cx="1035050" cy="2070100"/>
          </a:xfrm>
          <a:prstGeom prst="star4">
            <a:avLst>
              <a:gd name="adj" fmla="val 12500"/>
            </a:avLst>
          </a:prstGeom>
          <a:solidFill>
            <a:srgbClr val="FF0000"/>
          </a:solidFill>
          <a:ln>
            <a:noFill/>
          </a:ln>
          <a:effectLst>
            <a:outerShdw dist="17819" dir="2700000" algn="ctr" rotWithShape="0">
              <a:srgbClr val="000514">
                <a:alpha val="50026"/>
              </a:srgb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latin typeface="Arial" charset="0"/>
            </a:endParaRPr>
          </a:p>
        </p:txBody>
      </p:sp>
      <p:sp>
        <p:nvSpPr>
          <p:cNvPr id="231428"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231429"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231430"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231431"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231432"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231433"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231434"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endParaRPr lang="en-US"/>
          </a:p>
        </p:txBody>
      </p:sp>
      <p:sp>
        <p:nvSpPr>
          <p:cNvPr id="231435" name="Text Box 11"/>
          <p:cNvSpPr txBox="1">
            <a:spLocks noChangeArrowheads="1"/>
          </p:cNvSpPr>
          <p:nvPr/>
        </p:nvSpPr>
        <p:spPr bwMode="auto">
          <a:xfrm>
            <a:off x="152400" y="4383088"/>
            <a:ext cx="8596064"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FFFFFF"/>
              </a:buClr>
              <a:buSzPct val="100000"/>
              <a:buFont typeface="Arial" charset="0"/>
              <a:buNone/>
            </a:pPr>
            <a:r>
              <a:rPr lang="en-US" altLang="ja-JP" sz="3200" b="1" dirty="0">
                <a:solidFill>
                  <a:srgbClr val="FFFFFF"/>
                </a:solidFill>
                <a:latin typeface="Arial" charset="0"/>
                <a:cs typeface="Arial" charset="0"/>
              </a:rPr>
              <a:t>"</a:t>
            </a:r>
            <a:r>
              <a:rPr lang="en-GB" altLang="ja-JP" sz="3200" b="1" dirty="0">
                <a:solidFill>
                  <a:srgbClr val="FFFFFF"/>
                </a:solidFill>
                <a:latin typeface="Arial" charset="0"/>
                <a:cs typeface="Arial" charset="0"/>
              </a:rPr>
              <a:t>The law will go out from Zion, </a:t>
            </a:r>
          </a:p>
          <a:p>
            <a:pPr algn="r" eaLnBrk="1" hangingPunct="1">
              <a:buClr>
                <a:srgbClr val="FFFFFF"/>
              </a:buClr>
              <a:buSzPct val="100000"/>
              <a:buFont typeface="Arial" charset="0"/>
              <a:buNone/>
            </a:pPr>
            <a:r>
              <a:rPr lang="en-GB" sz="3200" b="1" dirty="0">
                <a:solidFill>
                  <a:srgbClr val="FFFFFF"/>
                </a:solidFill>
                <a:latin typeface="Arial" charset="0"/>
                <a:cs typeface="Arial" charset="0"/>
              </a:rPr>
              <a:t>the word of the L</a:t>
            </a:r>
            <a:r>
              <a:rPr lang="en-GB" sz="2800" b="1" dirty="0">
                <a:solidFill>
                  <a:srgbClr val="FFFFFF"/>
                </a:solidFill>
                <a:latin typeface="Arial" charset="0"/>
                <a:cs typeface="Arial" charset="0"/>
              </a:rPr>
              <a:t>ORD</a:t>
            </a:r>
            <a:r>
              <a:rPr lang="en-GB" sz="3200" b="1" dirty="0">
                <a:solidFill>
                  <a:srgbClr val="FFFFFF"/>
                </a:solidFill>
                <a:latin typeface="Arial" charset="0"/>
                <a:cs typeface="Arial" charset="0"/>
              </a:rPr>
              <a:t> from Jerusalem</a:t>
            </a:r>
            <a:r>
              <a:rPr lang="en-GB" altLang="ja-JP" sz="3200" b="1" dirty="0">
                <a:solidFill>
                  <a:srgbClr val="FFFFFF"/>
                </a:solidFill>
                <a:latin typeface="Arial" charset="0"/>
                <a:cs typeface="Arial" charset="0"/>
              </a:rPr>
              <a:t>"</a:t>
            </a:r>
          </a:p>
          <a:p>
            <a:pPr algn="r" eaLnBrk="1" hangingPunct="1">
              <a:buClr>
                <a:srgbClr val="FFFFFF"/>
              </a:buClr>
              <a:buSzPct val="100000"/>
              <a:buFont typeface="Arial" charset="0"/>
              <a:buNone/>
            </a:pPr>
            <a:r>
              <a:rPr lang="en-GB" sz="3200" b="1" dirty="0">
                <a:solidFill>
                  <a:srgbClr val="FFFFFF"/>
                </a:solidFill>
                <a:latin typeface="Arial" charset="0"/>
                <a:cs typeface="Arial" charset="0"/>
              </a:rPr>
              <a:t>––Isaiah 2:3</a:t>
            </a:r>
          </a:p>
        </p:txBody>
      </p:sp>
      <p:sp>
        <p:nvSpPr>
          <p:cNvPr id="231436"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3399"/>
              </a:buClr>
              <a:buSzPct val="100000"/>
              <a:buFont typeface="Arial" charset="0"/>
              <a:buNone/>
            </a:pPr>
            <a:r>
              <a:rPr lang="en-GB" b="1">
                <a:solidFill>
                  <a:srgbClr val="003399"/>
                </a:solidFill>
                <a:latin typeface="Arial" charset="0"/>
                <a:cs typeface="Arial" charset="0"/>
              </a:rPr>
              <a:t>461b</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33474" name="Text Box 2"/>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en-GB" sz="4400" i="1">
                <a:solidFill>
                  <a:srgbClr val="000000"/>
                </a:solidFill>
                <a:latin typeface="Arial" charset="0"/>
                <a:cs typeface="Arial" charset="0"/>
              </a:rPr>
              <a:t>Rebuilding brings…</a:t>
            </a:r>
          </a:p>
        </p:txBody>
      </p:sp>
      <p:sp>
        <p:nvSpPr>
          <p:cNvPr id="233475" name="Text Box 3"/>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3399"/>
              </a:buClr>
              <a:buSzPct val="100000"/>
              <a:buFont typeface="Arial" charset="0"/>
              <a:buNone/>
            </a:pPr>
            <a:r>
              <a:rPr lang="en-GB" b="1">
                <a:solidFill>
                  <a:srgbClr val="003399"/>
                </a:solidFill>
                <a:latin typeface="Arial" charset="0"/>
                <a:cs typeface="Arial" charset="0"/>
              </a:rPr>
              <a:t>461c</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35522" name="Text Box 2"/>
          <p:cNvSpPr txBox="1">
            <a:spLocks noChangeArrowheads="1"/>
          </p:cNvSpPr>
          <p:nvPr/>
        </p:nvSpPr>
        <p:spPr bwMode="auto">
          <a:xfrm>
            <a:off x="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000000"/>
              </a:buClr>
              <a:buSzPct val="100000"/>
              <a:buFont typeface="Arial" charset="0"/>
              <a:buNone/>
            </a:pPr>
            <a:r>
              <a:rPr lang="en-GB" sz="4400" i="1">
                <a:solidFill>
                  <a:srgbClr val="000000"/>
                </a:solidFill>
                <a:latin typeface="Arial" charset="0"/>
                <a:cs typeface="Arial" charset="0"/>
              </a:rPr>
              <a:t>…a totally renewed earth!</a:t>
            </a:r>
          </a:p>
        </p:txBody>
      </p:sp>
      <p:sp>
        <p:nvSpPr>
          <p:cNvPr id="235523" name="Text Box 3"/>
          <p:cNvSpPr txBox="1">
            <a:spLocks noChangeArrowheads="1"/>
          </p:cNvSpPr>
          <p:nvPr/>
        </p:nvSpPr>
        <p:spPr bwMode="auto">
          <a:xfrm>
            <a:off x="8259763" y="0"/>
            <a:ext cx="8778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3399"/>
              </a:buClr>
              <a:buSzPct val="100000"/>
              <a:buFont typeface="Arial" charset="0"/>
              <a:buNone/>
            </a:pPr>
            <a:r>
              <a:rPr lang="en-GB" b="1">
                <a:solidFill>
                  <a:srgbClr val="003399"/>
                </a:solidFill>
                <a:latin typeface="Arial" charset="0"/>
                <a:cs typeface="Arial" charset="0"/>
              </a:rPr>
              <a:t>461c</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609600"/>
            <a:ext cx="6923088" cy="1143000"/>
          </a:xfrm>
        </p:spPr>
        <p:txBody>
          <a:bodyPr/>
          <a:lstStyle/>
          <a:p>
            <a:pPr algn="l">
              <a:defRPr/>
            </a:pPr>
            <a:r>
              <a:rPr lang="en-US" sz="5400" b="1" dirty="0">
                <a:solidFill>
                  <a:srgbClr val="FF66CC"/>
                </a:solidFill>
              </a:rPr>
              <a:t>Deliverance        Blessings</a:t>
            </a:r>
            <a:endParaRPr lang="en-US" sz="5400" b="1" dirty="0"/>
          </a:p>
        </p:txBody>
      </p:sp>
      <p:sp>
        <p:nvSpPr>
          <p:cNvPr id="386051" name="Text Box 3"/>
          <p:cNvSpPr txBox="1">
            <a:spLocks noChangeArrowheads="1"/>
          </p:cNvSpPr>
          <p:nvPr/>
        </p:nvSpPr>
        <p:spPr bwMode="auto">
          <a:xfrm>
            <a:off x="1066800" y="2209800"/>
            <a:ext cx="7391400" cy="347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4000" b="1" dirty="0">
                <a:solidFill>
                  <a:srgbClr val="FFFFFF"/>
                </a:solidFill>
                <a:latin typeface="Arial"/>
                <a:cs typeface="Arial"/>
              </a:rPr>
              <a:t> </a:t>
            </a:r>
            <a:r>
              <a:rPr lang="en-US" sz="4000" b="1" dirty="0">
                <a:solidFill>
                  <a:srgbClr val="FFFF00"/>
                </a:solidFill>
                <a:latin typeface="Arial"/>
                <a:cs typeface="Arial"/>
              </a:rPr>
              <a:t>Nation enlarged (3a)</a:t>
            </a:r>
          </a:p>
          <a:p>
            <a:pPr>
              <a:spcBef>
                <a:spcPct val="50000"/>
              </a:spcBef>
              <a:buFontTx/>
              <a:buChar char="•"/>
              <a:defRPr/>
            </a:pPr>
            <a:r>
              <a:rPr lang="en-US" sz="4000" b="1" dirty="0">
                <a:solidFill>
                  <a:srgbClr val="FFFF00"/>
                </a:solidFill>
                <a:latin typeface="Arial"/>
                <a:cs typeface="Arial"/>
              </a:rPr>
              <a:t> Joy (3b)</a:t>
            </a:r>
          </a:p>
          <a:p>
            <a:pPr>
              <a:spcBef>
                <a:spcPct val="50000"/>
              </a:spcBef>
              <a:buFontTx/>
              <a:buChar char="•"/>
              <a:defRPr/>
            </a:pPr>
            <a:r>
              <a:rPr lang="en-US" sz="4000" b="1" dirty="0">
                <a:solidFill>
                  <a:srgbClr val="FFFF00"/>
                </a:solidFill>
                <a:latin typeface="Arial"/>
                <a:cs typeface="Arial"/>
              </a:rPr>
              <a:t> No more oppression (4)</a:t>
            </a:r>
          </a:p>
          <a:p>
            <a:pPr>
              <a:spcBef>
                <a:spcPct val="50000"/>
              </a:spcBef>
              <a:buFontTx/>
              <a:buChar char="•"/>
              <a:defRPr/>
            </a:pPr>
            <a:r>
              <a:rPr lang="en-US" sz="4000" b="1" dirty="0">
                <a:solidFill>
                  <a:srgbClr val="FFFFFF"/>
                </a:solidFill>
                <a:latin typeface="Arial"/>
                <a:cs typeface="Arial"/>
              </a:rPr>
              <a:t> Military uniforms gone (5)</a:t>
            </a:r>
          </a:p>
        </p:txBody>
      </p:sp>
      <p:sp>
        <p:nvSpPr>
          <p:cNvPr id="386052" name="AutoShape 4"/>
          <p:cNvSpPr>
            <a:spLocks noChangeArrowheads="1"/>
          </p:cNvSpPr>
          <p:nvPr/>
        </p:nvSpPr>
        <p:spPr bwMode="auto">
          <a:xfrm>
            <a:off x="4495800" y="1066800"/>
            <a:ext cx="509588" cy="381000"/>
          </a:xfrm>
          <a:prstGeom prst="homePlate">
            <a:avLst>
              <a:gd name="adj" fmla="val 409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6051">
                                            <p:txEl>
                                              <p:pRg st="3" end="3"/>
                                            </p:txEl>
                                          </p:spTgt>
                                        </p:tgtEl>
                                        <p:attrNameLst>
                                          <p:attrName>style.visibility</p:attrName>
                                        </p:attrNameLst>
                                      </p:cBhvr>
                                      <p:to>
                                        <p:strVal val="visible"/>
                                      </p:to>
                                    </p:set>
                                    <p:animEffect transition="in" filter="dissolve">
                                      <p:cBhvr>
                                        <p:cTn id="7" dur="500"/>
                                        <p:tgtEl>
                                          <p:spTgt spid="386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1"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201731" name="Rectangle 3"/>
          <p:cNvSpPr>
            <a:spLocks noGrp="1" noChangeArrowheads="1"/>
          </p:cNvSpPr>
          <p:nvPr>
            <p:ph type="title" idx="4294967295"/>
          </p:nvPr>
        </p:nvSpPr>
        <p:spPr>
          <a:xfrm>
            <a:off x="468313" y="549275"/>
            <a:ext cx="4244975" cy="5595938"/>
          </a:xfrm>
        </p:spPr>
        <p:txBody>
          <a:bodyPr/>
          <a:lstStyle/>
          <a:p>
            <a:pPr>
              <a:defRPr/>
            </a:pPr>
            <a:r>
              <a:rPr lang="en-US" sz="3200" b="1" dirty="0">
                <a:solidFill>
                  <a:schemeClr val="tx1"/>
                </a:solidFill>
                <a:cs typeface="+mj-cs"/>
              </a:rPr>
              <a:t>"The boots of the warrior and the uniforms bloodstained by war will all be burned. They will be fuel for the fire" </a:t>
            </a:r>
            <a:br>
              <a:rPr lang="en-US" sz="3200" b="1" dirty="0">
                <a:solidFill>
                  <a:schemeClr val="tx1"/>
                </a:solidFill>
                <a:cs typeface="+mj-cs"/>
              </a:rPr>
            </a:br>
            <a:r>
              <a:rPr lang="en-US" sz="3200" b="1" dirty="0">
                <a:solidFill>
                  <a:schemeClr val="tx1"/>
                </a:solidFill>
                <a:cs typeface="+mj-cs"/>
              </a:rPr>
              <a:t>(Isaiah 9:5 </a:t>
            </a:r>
            <a:r>
              <a:rPr lang="en-US" sz="2800" b="1" dirty="0">
                <a:solidFill>
                  <a:schemeClr val="tx1"/>
                </a:solidFill>
                <a:cs typeface="+mj-cs"/>
              </a:rPr>
              <a:t>NLT</a:t>
            </a:r>
            <a:r>
              <a:rPr lang="en-US" sz="3200" b="1" dirty="0">
                <a:solidFill>
                  <a:schemeClr val="tx1"/>
                </a:solidFill>
                <a:cs typeface="+mj-cs"/>
              </a:rPr>
              <a:t>)</a:t>
            </a:r>
          </a:p>
        </p:txBody>
      </p:sp>
      <p:pic>
        <p:nvPicPr>
          <p:cNvPr id="2396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619125"/>
            <a:ext cx="37973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241666" name="Picture 1"/>
          <p:cNvPicPr>
            <a:picLocks noChangeAspect="1"/>
          </p:cNvPicPr>
          <p:nvPr/>
        </p:nvPicPr>
        <p:blipFill>
          <a:blip r:embed="rId3">
            <a:extLst>
              <a:ext uri="{28A0092B-C50C-407E-A947-70E740481C1C}">
                <a14:useLocalDpi xmlns:a14="http://schemas.microsoft.com/office/drawing/2010/main" val="0"/>
              </a:ext>
            </a:extLst>
          </a:blip>
          <a:srcRect l="3198" t="8676" r="2870" b="38435"/>
          <a:stretch>
            <a:fillRect/>
          </a:stretch>
        </p:blipFill>
        <p:spPr bwMode="auto">
          <a:xfrm>
            <a:off x="34925" y="170815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35388" y="0"/>
            <a:ext cx="9108612" cy="1707728"/>
          </a:xfrm>
        </p:spPr>
        <p:txBody>
          <a:bodyPr/>
          <a:lstStyle/>
          <a:p>
            <a:pPr>
              <a:defRPr/>
            </a:pPr>
            <a:r>
              <a:rPr lang="en-US" sz="2800" b="1" dirty="0">
                <a:solidFill>
                  <a:schemeClr val="tx1"/>
                </a:solidFill>
                <a:effectLst>
                  <a:glow rad="152400">
                    <a:schemeClr val="bg2"/>
                  </a:glow>
                </a:effectLst>
              </a:rPr>
              <a:t>"[Jesus] went first to Nazareth, then left there and moved to Capernaum, beside the Sea of Galilee, in the region of Zebulun and Naphtali.  </a:t>
            </a:r>
            <a:r>
              <a:rPr lang="en-US" sz="2800" b="1" baseline="30000" dirty="0">
                <a:solidFill>
                  <a:schemeClr val="tx1"/>
                </a:solidFill>
                <a:effectLst>
                  <a:glow rad="152400">
                    <a:schemeClr val="bg2"/>
                  </a:glow>
                </a:effectLst>
              </a:rPr>
              <a:t>14</a:t>
            </a:r>
            <a:r>
              <a:rPr lang="en-US" sz="2800" b="1" dirty="0">
                <a:solidFill>
                  <a:schemeClr val="tx1"/>
                </a:solidFill>
                <a:effectLst>
                  <a:glow rad="152400">
                    <a:schemeClr val="bg2"/>
                  </a:glow>
                </a:effectLst>
              </a:rPr>
              <a:t>This fulfilled what God said through the prophet Isaiah:</a:t>
            </a:r>
            <a:endParaRPr lang="en-US" sz="1800" b="1" dirty="0">
              <a:solidFill>
                <a:schemeClr val="tx1"/>
              </a:solidFill>
              <a:effectLst>
                <a:glow rad="152400">
                  <a:schemeClr val="bg2"/>
                </a:glow>
              </a:effectLst>
              <a:cs typeface="+mj-cs"/>
            </a:endParaRPr>
          </a:p>
        </p:txBody>
      </p:sp>
      <p:sp>
        <p:nvSpPr>
          <p:cNvPr id="5" name="Rectangle 2"/>
          <p:cNvSpPr txBox="1">
            <a:spLocks noChangeArrowheads="1"/>
          </p:cNvSpPr>
          <p:nvPr/>
        </p:nvSpPr>
        <p:spPr bwMode="auto">
          <a:xfrm>
            <a:off x="35388" y="5013177"/>
            <a:ext cx="9108612" cy="1834534"/>
          </a:xfrm>
          <a:prstGeom prst="rect">
            <a:avLst/>
          </a:prstGeom>
          <a:solidFill>
            <a:schemeClr val="bg2"/>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2800" b="1" dirty="0">
                <a:solidFill>
                  <a:schemeClr val="tx1"/>
                </a:solidFill>
                <a:effectLst>
                  <a:glow rad="152400">
                    <a:schemeClr val="bg2"/>
                  </a:glow>
                </a:effectLst>
              </a:rPr>
              <a:t> </a:t>
            </a:r>
            <a:r>
              <a:rPr lang="fr-FR" sz="2800" b="1" dirty="0">
                <a:solidFill>
                  <a:schemeClr val="tx1"/>
                </a:solidFill>
                <a:effectLst>
                  <a:glow rad="152400">
                    <a:schemeClr val="bg2"/>
                  </a:glow>
                </a:effectLst>
              </a:rPr>
              <a:t>'</a:t>
            </a:r>
            <a:r>
              <a:rPr lang="en-US" sz="2800" b="1" dirty="0">
                <a:solidFill>
                  <a:schemeClr val="tx1"/>
                </a:solidFill>
                <a:effectLst>
                  <a:glow rad="152400">
                    <a:schemeClr val="bg2"/>
                  </a:glow>
                </a:effectLst>
              </a:rPr>
              <a:t>In the land of Zebulun and of Naphtali, </a:t>
            </a:r>
            <a:br>
              <a:rPr lang="en-US" sz="2800" b="1" dirty="0">
                <a:solidFill>
                  <a:schemeClr val="tx1"/>
                </a:solidFill>
                <a:effectLst>
                  <a:glow rad="152400">
                    <a:schemeClr val="bg2"/>
                  </a:glow>
                </a:effectLst>
              </a:rPr>
            </a:br>
            <a:r>
              <a:rPr lang="en-US" sz="2800" b="1" dirty="0">
                <a:solidFill>
                  <a:schemeClr val="tx1"/>
                </a:solidFill>
                <a:effectLst>
                  <a:glow rad="152400">
                    <a:schemeClr val="bg2"/>
                  </a:glow>
                </a:effectLst>
              </a:rPr>
              <a:t>beside the sea, beyond the Jordan River, </a:t>
            </a:r>
            <a:br>
              <a:rPr lang="en-US" sz="2800" b="1" dirty="0">
                <a:solidFill>
                  <a:schemeClr val="tx1"/>
                </a:solidFill>
                <a:effectLst>
                  <a:glow rad="152400">
                    <a:schemeClr val="bg2"/>
                  </a:glow>
                </a:effectLst>
              </a:rPr>
            </a:br>
            <a:r>
              <a:rPr lang="en-US" sz="2800" b="1" dirty="0">
                <a:solidFill>
                  <a:schemeClr val="tx1"/>
                </a:solidFill>
                <a:effectLst>
                  <a:glow rad="152400">
                    <a:schemeClr val="bg2"/>
                  </a:glow>
                </a:effectLst>
              </a:rPr>
              <a:t>in Galilee where so many Gentiles live</a:t>
            </a:r>
            <a:r>
              <a:rPr lang="fr-FR" sz="2800" b="1" dirty="0">
                <a:solidFill>
                  <a:schemeClr val="tx1"/>
                </a:solidFill>
                <a:effectLst>
                  <a:glow rad="152400">
                    <a:schemeClr val="bg2"/>
                  </a:glow>
                </a:effectLst>
              </a:rPr>
              <a:t>'"</a:t>
            </a:r>
            <a:r>
              <a:rPr lang="en-US" sz="2800" b="1" dirty="0">
                <a:solidFill>
                  <a:schemeClr val="tx1"/>
                </a:solidFill>
                <a:effectLst>
                  <a:glow rad="152400">
                    <a:schemeClr val="bg2"/>
                  </a:glow>
                </a:effectLst>
              </a:rPr>
              <a:t> </a:t>
            </a:r>
            <a:br>
              <a:rPr lang="en-US" sz="2800" b="1" dirty="0">
                <a:solidFill>
                  <a:schemeClr val="tx1"/>
                </a:solidFill>
                <a:effectLst>
                  <a:glow rad="152400">
                    <a:schemeClr val="bg2"/>
                  </a:glow>
                </a:effectLst>
              </a:rPr>
            </a:br>
            <a:r>
              <a:rPr lang="en-US" sz="2800" b="1" dirty="0">
                <a:solidFill>
                  <a:schemeClr val="tx1"/>
                </a:solidFill>
                <a:effectLst>
                  <a:glow rad="152400">
                    <a:schemeClr val="bg2"/>
                  </a:glow>
                </a:effectLst>
              </a:rPr>
              <a:t>(Matt. 4:13-15 </a:t>
            </a:r>
            <a:r>
              <a:rPr lang="en-US" sz="2400" b="1" dirty="0">
                <a:solidFill>
                  <a:schemeClr val="tx1"/>
                </a:solidFill>
                <a:effectLst>
                  <a:glow rad="152400">
                    <a:schemeClr val="bg2"/>
                  </a:glow>
                </a:effectLst>
              </a:rPr>
              <a:t>NLT</a:t>
            </a:r>
            <a:r>
              <a:rPr lang="en-US" sz="2800" b="1" dirty="0">
                <a:solidFill>
                  <a:schemeClr val="tx1"/>
                </a:solidFill>
                <a:effectLst>
                  <a:glow rad="152400">
                    <a:schemeClr val="bg2"/>
                  </a:glow>
                </a:effectLst>
              </a:rPr>
              <a:t>)</a:t>
            </a:r>
            <a:endParaRPr lang="en-US" sz="1800" b="1" dirty="0">
              <a:solidFill>
                <a:schemeClr val="tx1"/>
              </a:solidFill>
              <a:effectLst>
                <a:glow rad="152400">
                  <a:schemeClr val="bg2"/>
                </a:glow>
              </a:effectLst>
              <a:cs typeface="+mj-cs"/>
            </a:endParaRPr>
          </a:p>
        </p:txBody>
      </p:sp>
      <p:sp>
        <p:nvSpPr>
          <p:cNvPr id="6" name="Rectangle 2"/>
          <p:cNvSpPr txBox="1">
            <a:spLocks noChangeArrowheads="1"/>
          </p:cNvSpPr>
          <p:nvPr/>
        </p:nvSpPr>
        <p:spPr bwMode="auto">
          <a:xfrm rot="21064516">
            <a:off x="-15892" y="2283945"/>
            <a:ext cx="4875924" cy="1834534"/>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4000" b="1" dirty="0">
                <a:solidFill>
                  <a:schemeClr val="tx1"/>
                </a:solidFill>
                <a:effectLst>
                  <a:glow rad="152400">
                    <a:schemeClr val="bg2"/>
                  </a:glow>
                </a:effectLst>
              </a:rPr>
              <a:t>Isaiah 9:3-5?</a:t>
            </a:r>
          </a:p>
          <a:p>
            <a:pPr>
              <a:defRPr/>
            </a:pPr>
            <a:r>
              <a:rPr lang="en-US" sz="4000" b="1" dirty="0">
                <a:solidFill>
                  <a:schemeClr val="tx1"/>
                </a:solidFill>
                <a:effectLst>
                  <a:glow rad="152400">
                    <a:schemeClr val="bg2"/>
                  </a:glow>
                </a:effectLst>
                <a:cs typeface="+mj-cs"/>
              </a:rPr>
              <a:t>NOT fulfilled yet!</a:t>
            </a:r>
            <a:endParaRPr lang="en-US" sz="2800" b="1" dirty="0">
              <a:solidFill>
                <a:schemeClr val="tx1"/>
              </a:solidFill>
              <a:effectLst>
                <a:glow rad="152400">
                  <a:schemeClr val="bg2"/>
                </a:glow>
              </a:effectLst>
              <a:cs typeface="+mj-cs"/>
            </a:endParaRPr>
          </a:p>
        </p:txBody>
      </p:sp>
      <p:sp>
        <p:nvSpPr>
          <p:cNvPr id="3" name="Right Arrow 2"/>
          <p:cNvSpPr/>
          <p:nvPr/>
        </p:nvSpPr>
        <p:spPr bwMode="auto">
          <a:xfrm rot="19469928">
            <a:off x="5072063" y="3768725"/>
            <a:ext cx="2344737" cy="3603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4" name="TextBox 3"/>
          <p:cNvSpPr txBox="1">
            <a:spLocks noChangeArrowheads="1"/>
          </p:cNvSpPr>
          <p:nvPr/>
        </p:nvSpPr>
        <p:spPr bwMode="auto">
          <a:xfrm>
            <a:off x="3995738" y="4652963"/>
            <a:ext cx="1484312" cy="461962"/>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Nazareth</a:t>
            </a:r>
          </a:p>
        </p:txBody>
      </p:sp>
      <p:sp>
        <p:nvSpPr>
          <p:cNvPr id="10" name="TextBox 9"/>
          <p:cNvSpPr txBox="1">
            <a:spLocks noChangeArrowheads="1"/>
          </p:cNvSpPr>
          <p:nvPr/>
        </p:nvSpPr>
        <p:spPr bwMode="auto">
          <a:xfrm>
            <a:off x="6875463" y="2703513"/>
            <a:ext cx="1878012" cy="46196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Capernaum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E0854-BF94-1F26-1877-791C9188FFBF}"/>
              </a:ext>
            </a:extLst>
          </p:cNvPr>
          <p:cNvPicPr>
            <a:picLocks noChangeAspect="1"/>
          </p:cNvPicPr>
          <p:nvPr/>
        </p:nvPicPr>
        <p:blipFill rotWithShape="1">
          <a:blip r:embed="rId4"/>
          <a:srcRect l="7030" t="24631" r="2166" b="3015"/>
          <a:stretch/>
        </p:blipFill>
        <p:spPr>
          <a:xfrm>
            <a:off x="0" y="0"/>
            <a:ext cx="9180512" cy="6858000"/>
          </a:xfrm>
          <a:prstGeom prst="rect">
            <a:avLst/>
          </a:prstGeom>
        </p:spPr>
      </p:pic>
      <p:sp>
        <p:nvSpPr>
          <p:cNvPr id="12290" name="Rectangle 2"/>
          <p:cNvSpPr>
            <a:spLocks noGrp="1" noChangeArrowheads="1"/>
          </p:cNvSpPr>
          <p:nvPr>
            <p:ph type="title"/>
          </p:nvPr>
        </p:nvSpPr>
        <p:spPr>
          <a:xfrm>
            <a:off x="132310" y="3222834"/>
            <a:ext cx="6815954" cy="1295400"/>
          </a:xfrm>
        </p:spPr>
        <p:txBody>
          <a:bodyPr/>
          <a:lstStyle/>
          <a:p>
            <a:pPr>
              <a:defRPr/>
            </a:pPr>
            <a:r>
              <a:rPr lang="en-US" b="1" dirty="0"/>
              <a:t>Do you need light in your darkness today?</a:t>
            </a:r>
            <a:r>
              <a:rPr lang="en-US" sz="4800" b="1" dirty="0"/>
              <a:t> </a:t>
            </a:r>
            <a:endParaRPr lang="en-US" b="1" dirty="0">
              <a:solidFill>
                <a:schemeClr val="bg2"/>
              </a:solidFill>
              <a:cs typeface="+mj-cs"/>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0" fill="hold"/>
                                        <p:tgtEl>
                                          <p:spTgt spid="12290"/>
                                        </p:tgtEl>
                                        <p:attrNameLst>
                                          <p:attrName>ppt_x</p:attrName>
                                        </p:attrNameLst>
                                      </p:cBhvr>
                                      <p:tavLst>
                                        <p:tav tm="0">
                                          <p:val>
                                            <p:strVal val="#ppt_x"/>
                                          </p:val>
                                        </p:tav>
                                        <p:tav tm="100000">
                                          <p:val>
                                            <p:strVal val="#ppt_x"/>
                                          </p:val>
                                        </p:tav>
                                      </p:tavLst>
                                    </p:anim>
                                    <p:anim calcmode="lin" valueType="num">
                                      <p:cBhvr additive="base">
                                        <p:cTn id="8" dur="50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6350"/>
            <a:ext cx="9267825" cy="695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0146" name="Text Box 2"/>
          <p:cNvSpPr txBox="1">
            <a:spLocks noChangeArrowheads="1"/>
          </p:cNvSpPr>
          <p:nvPr/>
        </p:nvSpPr>
        <p:spPr bwMode="auto">
          <a:xfrm>
            <a:off x="250825" y="4160838"/>
            <a:ext cx="5280025"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4000" b="1" dirty="0">
                <a:solidFill>
                  <a:srgbClr val="FFFFFF"/>
                </a:solidFill>
                <a:latin typeface="Arial"/>
                <a:cs typeface="Arial"/>
              </a:rPr>
              <a:t> Government? </a:t>
            </a:r>
          </a:p>
        </p:txBody>
      </p:sp>
      <p:sp>
        <p:nvSpPr>
          <p:cNvPr id="390150" name="Rectangle 6"/>
          <p:cNvSpPr>
            <a:spLocks noGrp="1" noChangeArrowheads="1"/>
          </p:cNvSpPr>
          <p:nvPr>
            <p:ph type="title"/>
          </p:nvPr>
        </p:nvSpPr>
        <p:spPr>
          <a:xfrm>
            <a:off x="685800" y="26988"/>
            <a:ext cx="7772400" cy="1143000"/>
          </a:xfrm>
          <a:effectLst>
            <a:outerShdw blurRad="63500" dist="35921" dir="2700000" algn="ctr" rotWithShape="0">
              <a:schemeClr val="bg2">
                <a:alpha val="74998"/>
              </a:schemeClr>
            </a:outerShdw>
          </a:effectLst>
        </p:spPr>
        <p:txBody>
          <a:bodyPr/>
          <a:lstStyle/>
          <a:p>
            <a:pPr>
              <a:defRPr/>
            </a:pPr>
            <a:r>
              <a:rPr lang="en-US" sz="4800" b="1" dirty="0">
                <a:solidFill>
                  <a:schemeClr val="tx1"/>
                </a:solidFill>
                <a:effectLst>
                  <a:outerShdw blurRad="38100" dist="38100" dir="2700000" algn="tl">
                    <a:srgbClr val="000000"/>
                  </a:outerShdw>
                </a:effectLst>
              </a:rPr>
              <a:t>Where</a:t>
            </a:r>
            <a:r>
              <a:rPr lang="fr-FR" altLang="ja-JP" sz="4800" b="1" dirty="0">
                <a:solidFill>
                  <a:schemeClr val="tx1"/>
                </a:solidFill>
                <a:effectLst>
                  <a:outerShdw blurRad="38100" dist="38100" dir="2700000" algn="tl">
                    <a:srgbClr val="000000"/>
                  </a:outerShdw>
                </a:effectLst>
              </a:rPr>
              <a:t>'</a:t>
            </a:r>
            <a:r>
              <a:rPr lang="en-US" sz="4800" b="1" dirty="0">
                <a:solidFill>
                  <a:schemeClr val="tx1"/>
                </a:solidFill>
                <a:effectLst>
                  <a:outerShdw blurRad="38100" dist="38100" dir="2700000" algn="tl">
                    <a:srgbClr val="000000"/>
                  </a:outerShdw>
                </a:effectLst>
              </a:rPr>
              <a:t>s </a:t>
            </a:r>
            <a:r>
              <a:rPr lang="en-US" sz="4800" b="1" i="1" dirty="0">
                <a:solidFill>
                  <a:schemeClr val="tx1"/>
                </a:solidFill>
                <a:effectLst>
                  <a:outerShdw blurRad="38100" dist="38100" dir="2700000" algn="tl">
                    <a:srgbClr val="000000"/>
                  </a:outerShdw>
                </a:effectLst>
              </a:rPr>
              <a:t>your</a:t>
            </a:r>
            <a:r>
              <a:rPr lang="en-US" sz="4800" b="1" dirty="0">
                <a:solidFill>
                  <a:schemeClr val="tx1"/>
                </a:solidFill>
                <a:effectLst>
                  <a:outerShdw blurRad="38100" dist="38100" dir="2700000" algn="tl">
                    <a:srgbClr val="000000"/>
                  </a:outerShdw>
                </a:effectLst>
              </a:rPr>
              <a:t> security?</a:t>
            </a:r>
            <a:endParaRPr lang="en-US" sz="4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0146">
                                            <p:txEl>
                                              <p:pRg st="0" end="0"/>
                                            </p:txEl>
                                          </p:spTgt>
                                        </p:tgtEl>
                                        <p:attrNameLst>
                                          <p:attrName>style.visibility</p:attrName>
                                        </p:attrNameLst>
                                      </p:cBhvr>
                                      <p:to>
                                        <p:strVal val="visible"/>
                                      </p:to>
                                    </p:set>
                                    <p:anim calcmode="lin" valueType="num">
                                      <p:cBhvr additive="base">
                                        <p:cTn id="7" dur="500" fill="hold"/>
                                        <p:tgtEl>
                                          <p:spTgt spid="3901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014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140290" name="Rectangle 2"/>
          <p:cNvSpPr>
            <a:spLocks noGrp="1" noChangeArrowheads="1"/>
          </p:cNvSpPr>
          <p:nvPr>
            <p:ph type="title"/>
          </p:nvPr>
        </p:nvSpPr>
        <p:spPr/>
        <p:txBody>
          <a:bodyPr/>
          <a:lstStyle/>
          <a:p>
            <a:pPr>
              <a:defRPr/>
            </a:pPr>
            <a:r>
              <a:rPr lang="en-US">
                <a:cs typeface="+mj-cs"/>
              </a:rPr>
              <a:t>Florida Reindeer</a:t>
            </a:r>
          </a:p>
        </p:txBody>
      </p:sp>
      <p:pic>
        <p:nvPicPr>
          <p:cNvPr id="245763" name="Picture 3" descr="FloridaReindeer"/>
          <p:cNvPicPr>
            <a:picLocks noChangeAspect="1" noChangeArrowheads="1"/>
          </p:cNvPicPr>
          <p:nvPr/>
        </p:nvPicPr>
        <p:blipFill>
          <a:blip r:embed="rId3">
            <a:extLst>
              <a:ext uri="{28A0092B-C50C-407E-A947-70E740481C1C}">
                <a14:useLocalDpi xmlns:a14="http://schemas.microsoft.com/office/drawing/2010/main" val="0"/>
              </a:ext>
            </a:extLst>
          </a:blip>
          <a:srcRect l="6641" t="10081" r="6619" b="50008"/>
          <a:stretch>
            <a:fillRect/>
          </a:stretch>
        </p:blipFill>
        <p:spPr bwMode="auto">
          <a:xfrm>
            <a:off x="0" y="446088"/>
            <a:ext cx="9144000" cy="595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6350"/>
            <a:ext cx="9267825" cy="695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Text Box 4"/>
          <p:cNvSpPr txBox="1">
            <a:spLocks noChangeArrowheads="1"/>
          </p:cNvSpPr>
          <p:nvPr/>
        </p:nvSpPr>
        <p:spPr bwMode="auto">
          <a:xfrm>
            <a:off x="228600" y="4149725"/>
            <a:ext cx="4546600"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4000" b="1" dirty="0">
                <a:solidFill>
                  <a:srgbClr val="FFFFFF"/>
                </a:solidFill>
                <a:latin typeface="Arial"/>
                <a:cs typeface="Arial"/>
              </a:rPr>
              <a:t> Government? </a:t>
            </a:r>
          </a:p>
          <a:p>
            <a:pPr>
              <a:spcBef>
                <a:spcPct val="50000"/>
              </a:spcBef>
              <a:buFontTx/>
              <a:buChar char="•"/>
              <a:defRPr/>
            </a:pPr>
            <a:r>
              <a:rPr lang="en-US" sz="4000" b="1" dirty="0">
                <a:solidFill>
                  <a:srgbClr val="FFFFFF"/>
                </a:solidFill>
                <a:latin typeface="Arial"/>
                <a:cs typeface="Arial"/>
              </a:rPr>
              <a:t> Military?</a:t>
            </a:r>
          </a:p>
          <a:p>
            <a:pPr>
              <a:spcBef>
                <a:spcPct val="50000"/>
              </a:spcBef>
              <a:buFontTx/>
              <a:buChar char="•"/>
              <a:defRPr/>
            </a:pPr>
            <a:r>
              <a:rPr lang="en-US" sz="4000" b="1" dirty="0">
                <a:solidFill>
                  <a:srgbClr val="FFFFFF"/>
                </a:solidFill>
                <a:latin typeface="Arial"/>
                <a:cs typeface="Arial"/>
              </a:rPr>
              <a:t> Allies?</a:t>
            </a:r>
          </a:p>
        </p:txBody>
      </p:sp>
      <p:sp>
        <p:nvSpPr>
          <p:cNvPr id="23557" name="Text Box 5"/>
          <p:cNvSpPr txBox="1">
            <a:spLocks noChangeArrowheads="1"/>
          </p:cNvSpPr>
          <p:nvPr/>
        </p:nvSpPr>
        <p:spPr bwMode="auto">
          <a:xfrm>
            <a:off x="4775200" y="4149725"/>
            <a:ext cx="4333875"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sz="4000" b="1" dirty="0">
                <a:solidFill>
                  <a:srgbClr val="FFFFFF"/>
                </a:solidFill>
                <a:latin typeface="Arial"/>
                <a:cs typeface="Arial"/>
              </a:rPr>
              <a:t> Organization?</a:t>
            </a:r>
          </a:p>
          <a:p>
            <a:pPr>
              <a:spcBef>
                <a:spcPct val="50000"/>
              </a:spcBef>
              <a:buFontTx/>
              <a:buChar char="•"/>
              <a:defRPr/>
            </a:pPr>
            <a:r>
              <a:rPr lang="en-US" sz="4000" b="1" dirty="0">
                <a:solidFill>
                  <a:srgbClr val="FFFFFF"/>
                </a:solidFill>
                <a:latin typeface="Arial"/>
                <a:cs typeface="Arial"/>
              </a:rPr>
              <a:t> Leaders?</a:t>
            </a:r>
          </a:p>
          <a:p>
            <a:pPr>
              <a:spcBef>
                <a:spcPct val="50000"/>
              </a:spcBef>
              <a:buFontTx/>
              <a:buChar char="•"/>
              <a:defRPr/>
            </a:pPr>
            <a:r>
              <a:rPr lang="en-US" sz="4000" b="1" dirty="0">
                <a:solidFill>
                  <a:srgbClr val="FFFFFF"/>
                </a:solidFill>
                <a:latin typeface="Arial"/>
                <a:cs typeface="Arial"/>
              </a:rPr>
              <a:t> Savings?</a:t>
            </a:r>
          </a:p>
        </p:txBody>
      </p:sp>
      <p:sp>
        <p:nvSpPr>
          <p:cNvPr id="23554" name="Rectangle 2"/>
          <p:cNvSpPr>
            <a:spLocks noGrp="1" noChangeArrowheads="1"/>
          </p:cNvSpPr>
          <p:nvPr>
            <p:ph type="title"/>
          </p:nvPr>
        </p:nvSpPr>
        <p:spPr>
          <a:xfrm>
            <a:off x="685800" y="6350"/>
            <a:ext cx="7772400" cy="1143000"/>
          </a:xfrm>
          <a:effectLst>
            <a:outerShdw blurRad="63500" dist="35921" dir="2700000" algn="ctr" rotWithShape="0">
              <a:schemeClr val="bg2">
                <a:alpha val="74998"/>
              </a:schemeClr>
            </a:outerShdw>
          </a:effectLst>
        </p:spPr>
        <p:txBody>
          <a:bodyPr/>
          <a:lstStyle/>
          <a:p>
            <a:pPr>
              <a:defRPr/>
            </a:pPr>
            <a:r>
              <a:rPr lang="en-US" sz="4800" b="1" dirty="0">
                <a:solidFill>
                  <a:schemeClr val="tx1"/>
                </a:solidFill>
                <a:effectLst>
                  <a:outerShdw blurRad="38100" dist="38100" dir="2700000" algn="tl">
                    <a:srgbClr val="000000"/>
                  </a:outerShdw>
                </a:effectLst>
              </a:rPr>
              <a:t>Where</a:t>
            </a:r>
            <a:r>
              <a:rPr lang="fr-FR" altLang="ja-JP" sz="4800" b="1" dirty="0">
                <a:solidFill>
                  <a:schemeClr val="tx1"/>
                </a:solidFill>
                <a:effectLst>
                  <a:outerShdw blurRad="38100" dist="38100" dir="2700000" algn="tl">
                    <a:srgbClr val="000000"/>
                  </a:outerShdw>
                </a:effectLst>
              </a:rPr>
              <a:t>'</a:t>
            </a:r>
            <a:r>
              <a:rPr lang="en-US" sz="4800" b="1" dirty="0">
                <a:solidFill>
                  <a:schemeClr val="tx1"/>
                </a:solidFill>
                <a:effectLst>
                  <a:outerShdw blurRad="38100" dist="38100" dir="2700000" algn="tl">
                    <a:srgbClr val="000000"/>
                  </a:outerShdw>
                </a:effectLst>
              </a:rPr>
              <a:t>s </a:t>
            </a:r>
            <a:r>
              <a:rPr lang="en-US" sz="4800" b="1" i="1" dirty="0">
                <a:solidFill>
                  <a:schemeClr val="tx1"/>
                </a:solidFill>
                <a:effectLst>
                  <a:outerShdw blurRad="38100" dist="38100" dir="2700000" algn="tl">
                    <a:srgbClr val="000000"/>
                  </a:outerShdw>
                </a:effectLst>
              </a:rPr>
              <a:t>your</a:t>
            </a:r>
            <a:r>
              <a:rPr lang="en-US" sz="4800" b="1" dirty="0">
                <a:solidFill>
                  <a:schemeClr val="tx1"/>
                </a:solidFill>
                <a:effectLst>
                  <a:outerShdw blurRad="38100" dist="38100" dir="2700000" algn="tl">
                    <a:srgbClr val="000000"/>
                  </a:outerShdw>
                </a:effectLst>
              </a:rPr>
              <a:t> security?</a:t>
            </a:r>
            <a:endParaRPr lang="en-US" sz="4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anim calcmode="lin" valueType="num">
                                      <p:cBhvr additive="base">
                                        <p:cTn id="7"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anim calcmode="lin" valueType="num">
                                      <p:cBhvr additive="base">
                                        <p:cTn id="13" dur="500" fill="hold"/>
                                        <p:tgtEl>
                                          <p:spTgt spid="2355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7">
                                            <p:txEl>
                                              <p:pRg st="0" end="0"/>
                                            </p:txEl>
                                          </p:spTgt>
                                        </p:tgtEl>
                                        <p:attrNameLst>
                                          <p:attrName>style.visibility</p:attrName>
                                        </p:attrNameLst>
                                      </p:cBhvr>
                                      <p:to>
                                        <p:strVal val="visible"/>
                                      </p:to>
                                    </p:set>
                                    <p:anim calcmode="lin" valueType="num">
                                      <p:cBhvr additive="base">
                                        <p:cTn id="19" dur="500" fill="hold"/>
                                        <p:tgtEl>
                                          <p:spTgt spid="2355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7">
                                            <p:txEl>
                                              <p:pRg st="1" end="1"/>
                                            </p:txEl>
                                          </p:spTgt>
                                        </p:tgtEl>
                                        <p:attrNameLst>
                                          <p:attrName>style.visibility</p:attrName>
                                        </p:attrNameLst>
                                      </p:cBhvr>
                                      <p:to>
                                        <p:strVal val="visible"/>
                                      </p:to>
                                    </p:set>
                                    <p:anim calcmode="lin" valueType="num">
                                      <p:cBhvr additive="base">
                                        <p:cTn id="25" dur="500" fill="hold"/>
                                        <p:tgtEl>
                                          <p:spTgt spid="2355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7">
                                            <p:txEl>
                                              <p:pRg st="2" end="2"/>
                                            </p:txEl>
                                          </p:spTgt>
                                        </p:tgtEl>
                                        <p:attrNameLst>
                                          <p:attrName>style.visibility</p:attrName>
                                        </p:attrNameLst>
                                      </p:cBhvr>
                                      <p:to>
                                        <p:strVal val="visible"/>
                                      </p:to>
                                    </p:set>
                                    <p:anim calcmode="lin" valueType="num">
                                      <p:cBhvr additive="base">
                                        <p:cTn id="31" dur="500" fill="hold"/>
                                        <p:tgtEl>
                                          <p:spTgt spid="2355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uiExpand="1" build="p" autoUpdateAnimBg="0"/>
      <p:bldP spid="2355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249858" name="Picture 1" descr="Grey_Male_Hands_Chained_01_by_FantasyStock-300x2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50800"/>
            <a:ext cx="4164013" cy="377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4140200" y="28575"/>
            <a:ext cx="5003800" cy="3119438"/>
          </a:xfrm>
        </p:spPr>
        <p:txBody>
          <a:bodyPr/>
          <a:lstStyle/>
          <a:p>
            <a:pPr>
              <a:defRPr/>
            </a:pPr>
            <a:r>
              <a:rPr lang="en-US" sz="4800" b="1" dirty="0">
                <a:solidFill>
                  <a:srgbClr val="FFFFFF"/>
                </a:solidFill>
                <a:cs typeface="+mj-cs"/>
              </a:rPr>
              <a:t>What do you do when you need </a:t>
            </a:r>
            <a:r>
              <a:rPr lang="en-US" sz="4800" b="1" dirty="0">
                <a:solidFill>
                  <a:srgbClr val="FFFF00"/>
                </a:solidFill>
                <a:cs typeface="+mj-cs"/>
              </a:rPr>
              <a:t>security</a:t>
            </a:r>
            <a:r>
              <a:rPr lang="en-US" sz="4800" b="1" dirty="0">
                <a:solidFill>
                  <a:srgbClr val="FFFFFF"/>
                </a:solidFill>
                <a:cs typeface="+mj-cs"/>
              </a:rPr>
              <a:t>?</a:t>
            </a:r>
            <a:endParaRPr lang="en-US" sz="3600" dirty="0">
              <a:solidFill>
                <a:srgbClr val="FFFFFF"/>
              </a:solidFill>
              <a:cs typeface="+mj-cs"/>
            </a:endParaRPr>
          </a:p>
        </p:txBody>
      </p:sp>
      <p:pic>
        <p:nvPicPr>
          <p:cNvPr id="249860" name="Picture 2" descr="anxious_about_giving_birth_1896qfh-1896qf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3357563"/>
            <a:ext cx="4503737"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Rectangle 2"/>
          <p:cNvSpPr>
            <a:spLocks noGrp="1" noChangeArrowheads="1"/>
          </p:cNvSpPr>
          <p:nvPr>
            <p:ph type="title"/>
          </p:nvPr>
        </p:nvSpPr>
        <p:spPr>
          <a:xfrm>
            <a:off x="71438" y="115888"/>
            <a:ext cx="8964612" cy="1981200"/>
          </a:xfrm>
        </p:spPr>
        <p:txBody>
          <a:bodyPr/>
          <a:lstStyle/>
          <a:p>
            <a:pPr marL="835025" indent="-835025" algn="l">
              <a:defRPr/>
            </a:pPr>
            <a:r>
              <a:rPr lang="en-US" sz="4800" b="1" dirty="0">
                <a:solidFill>
                  <a:srgbClr val="FFFFFF"/>
                </a:solidFill>
                <a:effectLst>
                  <a:outerShdw blurRad="50800" dist="88900" dir="2700000" algn="tl" rotWithShape="0">
                    <a:srgbClr val="000000"/>
                  </a:outerShdw>
                </a:effectLst>
                <a:cs typeface="+mj-cs"/>
              </a:rPr>
              <a:t>II.  When you need security, look to the </a:t>
            </a:r>
            <a:r>
              <a:rPr lang="en-US" sz="4800" b="1" dirty="0">
                <a:solidFill>
                  <a:srgbClr val="FFFF00"/>
                </a:solidFill>
                <a:effectLst>
                  <a:outerShdw blurRad="50800" dist="88900" dir="2700000" algn="tl" rotWithShape="0">
                    <a:srgbClr val="000000"/>
                  </a:outerShdw>
                </a:effectLst>
                <a:cs typeface="+mj-cs"/>
              </a:rPr>
              <a:t>Child</a:t>
            </a:r>
            <a:r>
              <a:rPr lang="en-US" sz="4800" b="1" dirty="0">
                <a:solidFill>
                  <a:srgbClr val="FFFFFF"/>
                </a:solidFill>
                <a:effectLst>
                  <a:outerShdw blurRad="50800" dist="88900" dir="2700000" algn="tl" rotWithShape="0">
                    <a:srgbClr val="000000"/>
                  </a:outerShdw>
                </a:effectLst>
                <a:cs typeface="+mj-cs"/>
              </a:rPr>
              <a:t>.</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203779" name="Rectangle 3"/>
          <p:cNvSpPr>
            <a:spLocks noGrp="1" noChangeArrowheads="1"/>
          </p:cNvSpPr>
          <p:nvPr>
            <p:ph type="title" idx="4294967295"/>
          </p:nvPr>
        </p:nvSpPr>
        <p:spPr>
          <a:xfrm>
            <a:off x="0" y="260350"/>
            <a:ext cx="9144000" cy="1143000"/>
          </a:xfrm>
        </p:spPr>
        <p:txBody>
          <a:bodyPr/>
          <a:lstStyle/>
          <a:p>
            <a:pPr>
              <a:defRPr/>
            </a:pPr>
            <a:r>
              <a:rPr lang="en-US" sz="6000" b="1" dirty="0">
                <a:solidFill>
                  <a:schemeClr val="tx1"/>
                </a:solidFill>
                <a:cs typeface="+mj-cs"/>
              </a:rPr>
              <a:t>Babies don</a:t>
            </a:r>
            <a:r>
              <a:rPr lang="fr-FR" sz="6000" b="1" dirty="0">
                <a:solidFill>
                  <a:schemeClr val="tx1"/>
                </a:solidFill>
                <a:cs typeface="+mj-cs"/>
              </a:rPr>
              <a:t>'</a:t>
            </a:r>
            <a:r>
              <a:rPr lang="en-US" sz="6000" b="1" dirty="0">
                <a:solidFill>
                  <a:schemeClr val="tx1"/>
                </a:solidFill>
                <a:cs typeface="+mj-cs"/>
              </a:rPr>
              <a:t>t rule!</a:t>
            </a:r>
          </a:p>
        </p:txBody>
      </p:sp>
      <p:sp>
        <p:nvSpPr>
          <p:cNvPr id="4" name="Rectangle 3"/>
          <p:cNvSpPr txBox="1">
            <a:spLocks noChangeArrowheads="1"/>
          </p:cNvSpPr>
          <p:nvPr/>
        </p:nvSpPr>
        <p:spPr bwMode="auto">
          <a:xfrm>
            <a:off x="1362075" y="5589588"/>
            <a:ext cx="73136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r">
              <a:defRPr/>
            </a:pPr>
            <a:r>
              <a:rPr lang="en-US" sz="6000" b="1" dirty="0">
                <a:solidFill>
                  <a:schemeClr val="tx1"/>
                </a:solidFill>
                <a:cs typeface="+mj-cs"/>
              </a:rPr>
              <a:t>Do they?</a:t>
            </a:r>
          </a:p>
        </p:txBody>
      </p:sp>
      <p:pic>
        <p:nvPicPr>
          <p:cNvPr id="2539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763713"/>
            <a:ext cx="5111750"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203779" name="Rectangle 3"/>
          <p:cNvSpPr>
            <a:spLocks noGrp="1" noChangeArrowheads="1"/>
          </p:cNvSpPr>
          <p:nvPr>
            <p:ph type="title" idx="4294967295"/>
          </p:nvPr>
        </p:nvSpPr>
        <p:spPr>
          <a:xfrm>
            <a:off x="0" y="260350"/>
            <a:ext cx="9144000" cy="1143000"/>
          </a:xfrm>
        </p:spPr>
        <p:txBody>
          <a:bodyPr/>
          <a:lstStyle/>
          <a:p>
            <a:pPr>
              <a:defRPr/>
            </a:pPr>
            <a:r>
              <a:rPr lang="en-US" sz="6000" b="1" dirty="0">
                <a:solidFill>
                  <a:schemeClr val="tx1"/>
                </a:solidFill>
                <a:cs typeface="+mj-cs"/>
              </a:rPr>
              <a:t>Babies don</a:t>
            </a:r>
            <a:r>
              <a:rPr lang="fr-FR" sz="6000" b="1" dirty="0">
                <a:solidFill>
                  <a:schemeClr val="tx1"/>
                </a:solidFill>
                <a:cs typeface="+mj-cs"/>
              </a:rPr>
              <a:t>'</a:t>
            </a:r>
            <a:r>
              <a:rPr lang="en-US" sz="6000" b="1" dirty="0">
                <a:solidFill>
                  <a:schemeClr val="tx1"/>
                </a:solidFill>
                <a:cs typeface="+mj-cs"/>
              </a:rPr>
              <a:t>t rule!</a:t>
            </a:r>
          </a:p>
        </p:txBody>
      </p:sp>
      <p:sp>
        <p:nvSpPr>
          <p:cNvPr id="4" name="Rectangle 3"/>
          <p:cNvSpPr txBox="1">
            <a:spLocks noChangeArrowheads="1"/>
          </p:cNvSpPr>
          <p:nvPr/>
        </p:nvSpPr>
        <p:spPr bwMode="auto">
          <a:xfrm>
            <a:off x="1362075" y="5589588"/>
            <a:ext cx="73136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r">
              <a:defRPr/>
            </a:pPr>
            <a:r>
              <a:rPr lang="en-US" sz="6000" b="1" dirty="0">
                <a:solidFill>
                  <a:schemeClr val="tx1"/>
                </a:solidFill>
                <a:cs typeface="+mj-cs"/>
              </a:rPr>
              <a:t>Do they?</a:t>
            </a:r>
          </a:p>
        </p:txBody>
      </p:sp>
      <p:pic>
        <p:nvPicPr>
          <p:cNvPr id="2396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1193800"/>
            <a:ext cx="4959350"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62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213225"/>
            <a:ext cx="3646488" cy="2436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622" name="Picture 4"/>
          <p:cNvPicPr>
            <a:picLocks noChangeAspect="1"/>
          </p:cNvPicPr>
          <p:nvPr/>
        </p:nvPicPr>
        <p:blipFill>
          <a:blip r:embed="rId5">
            <a:extLst>
              <a:ext uri="{28A0092B-C50C-407E-A947-70E740481C1C}">
                <a14:useLocalDpi xmlns:a14="http://schemas.microsoft.com/office/drawing/2010/main" val="0"/>
              </a:ext>
            </a:extLst>
          </a:blip>
          <a:srcRect l="10124" r="15263"/>
          <a:stretch>
            <a:fillRect/>
          </a:stretch>
        </p:blipFill>
        <p:spPr bwMode="auto">
          <a:xfrm>
            <a:off x="323850" y="1196975"/>
            <a:ext cx="4029075"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95638" y="2565400"/>
            <a:ext cx="3048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39622"/>
                                        </p:tgtEl>
                                        <p:attrNameLst>
                                          <p:attrName>style.visibility</p:attrName>
                                        </p:attrNameLst>
                                      </p:cBhvr>
                                      <p:to>
                                        <p:strVal val="visible"/>
                                      </p:to>
                                    </p:set>
                                    <p:anim calcmode="lin" valueType="num">
                                      <p:cBhvr>
                                        <p:cTn id="7" dur="1000" fill="hold"/>
                                        <p:tgtEl>
                                          <p:spTgt spid="239622"/>
                                        </p:tgtEl>
                                        <p:attrNameLst>
                                          <p:attrName>ppt_w</p:attrName>
                                        </p:attrNameLst>
                                      </p:cBhvr>
                                      <p:tavLst>
                                        <p:tav tm="0">
                                          <p:val>
                                            <p:fltVal val="0"/>
                                          </p:val>
                                        </p:tav>
                                        <p:tav tm="100000">
                                          <p:val>
                                            <p:strVal val="#ppt_w"/>
                                          </p:val>
                                        </p:tav>
                                      </p:tavLst>
                                    </p:anim>
                                    <p:anim calcmode="lin" valueType="num">
                                      <p:cBhvr>
                                        <p:cTn id="8" dur="1000" fill="hold"/>
                                        <p:tgtEl>
                                          <p:spTgt spid="239622"/>
                                        </p:tgtEl>
                                        <p:attrNameLst>
                                          <p:attrName>ppt_h</p:attrName>
                                        </p:attrNameLst>
                                      </p:cBhvr>
                                      <p:tavLst>
                                        <p:tav tm="0">
                                          <p:val>
                                            <p:fltVal val="0"/>
                                          </p:val>
                                        </p:tav>
                                        <p:tav tm="100000">
                                          <p:val>
                                            <p:strVal val="#ppt_h"/>
                                          </p:val>
                                        </p:tav>
                                      </p:tavLst>
                                    </p:anim>
                                    <p:animEffect transition="in" filter="fade">
                                      <p:cBhvr>
                                        <p:cTn id="9" dur="1000"/>
                                        <p:tgtEl>
                                          <p:spTgt spid="239622"/>
                                        </p:tgtEl>
                                      </p:cBhvr>
                                    </p:animEffect>
                                  </p:childTnLst>
                                </p:cTn>
                              </p:par>
                            </p:childTnLst>
                          </p:cTn>
                        </p:par>
                        <p:par>
                          <p:cTn id="10" fill="hold" nodeType="afterGroup">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39621"/>
                                        </p:tgtEl>
                                        <p:attrNameLst>
                                          <p:attrName>style.visibility</p:attrName>
                                        </p:attrNameLst>
                                      </p:cBhvr>
                                      <p:to>
                                        <p:strVal val="visible"/>
                                      </p:to>
                                    </p:set>
                                    <p:anim calcmode="lin" valueType="num">
                                      <p:cBhvr>
                                        <p:cTn id="13" dur="1000" fill="hold"/>
                                        <p:tgtEl>
                                          <p:spTgt spid="239621"/>
                                        </p:tgtEl>
                                        <p:attrNameLst>
                                          <p:attrName>ppt_w</p:attrName>
                                        </p:attrNameLst>
                                      </p:cBhvr>
                                      <p:tavLst>
                                        <p:tav tm="0">
                                          <p:val>
                                            <p:fltVal val="0"/>
                                          </p:val>
                                        </p:tav>
                                        <p:tav tm="100000">
                                          <p:val>
                                            <p:strVal val="#ppt_w"/>
                                          </p:val>
                                        </p:tav>
                                      </p:tavLst>
                                    </p:anim>
                                    <p:anim calcmode="lin" valueType="num">
                                      <p:cBhvr>
                                        <p:cTn id="14" dur="1000" fill="hold"/>
                                        <p:tgtEl>
                                          <p:spTgt spid="239621"/>
                                        </p:tgtEl>
                                        <p:attrNameLst>
                                          <p:attrName>ppt_h</p:attrName>
                                        </p:attrNameLst>
                                      </p:cBhvr>
                                      <p:tavLst>
                                        <p:tav tm="0">
                                          <p:val>
                                            <p:fltVal val="0"/>
                                          </p:val>
                                        </p:tav>
                                        <p:tav tm="100000">
                                          <p:val>
                                            <p:strVal val="#ppt_h"/>
                                          </p:val>
                                        </p:tav>
                                      </p:tavLst>
                                    </p:anim>
                                    <p:animEffect transition="in" filter="fade">
                                      <p:cBhvr>
                                        <p:cTn id="15" dur="1000"/>
                                        <p:tgtEl>
                                          <p:spTgt spid="239621"/>
                                        </p:tgtEl>
                                      </p:cBhvr>
                                    </p:animEffect>
                                  </p:childTnLst>
                                </p:cTn>
                              </p:par>
                            </p:childTnLst>
                          </p:cTn>
                        </p:par>
                        <p:par>
                          <p:cTn id="16" fill="hold" nodeType="afterGroup">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39620"/>
                                        </p:tgtEl>
                                        <p:attrNameLst>
                                          <p:attrName>style.visibility</p:attrName>
                                        </p:attrNameLst>
                                      </p:cBhvr>
                                      <p:to>
                                        <p:strVal val="visible"/>
                                      </p:to>
                                    </p:set>
                                    <p:anim calcmode="lin" valueType="num">
                                      <p:cBhvr>
                                        <p:cTn id="19" dur="1000" fill="hold"/>
                                        <p:tgtEl>
                                          <p:spTgt spid="239620"/>
                                        </p:tgtEl>
                                        <p:attrNameLst>
                                          <p:attrName>ppt_w</p:attrName>
                                        </p:attrNameLst>
                                      </p:cBhvr>
                                      <p:tavLst>
                                        <p:tav tm="0">
                                          <p:val>
                                            <p:fltVal val="0"/>
                                          </p:val>
                                        </p:tav>
                                        <p:tav tm="100000">
                                          <p:val>
                                            <p:strVal val="#ppt_w"/>
                                          </p:val>
                                        </p:tav>
                                      </p:tavLst>
                                    </p:anim>
                                    <p:anim calcmode="lin" valueType="num">
                                      <p:cBhvr>
                                        <p:cTn id="20" dur="1000" fill="hold"/>
                                        <p:tgtEl>
                                          <p:spTgt spid="239620"/>
                                        </p:tgtEl>
                                        <p:attrNameLst>
                                          <p:attrName>ppt_h</p:attrName>
                                        </p:attrNameLst>
                                      </p:cBhvr>
                                      <p:tavLst>
                                        <p:tav tm="0">
                                          <p:val>
                                            <p:fltVal val="0"/>
                                          </p:val>
                                        </p:tav>
                                        <p:tav tm="100000">
                                          <p:val>
                                            <p:strVal val="#ppt_h"/>
                                          </p:val>
                                        </p:tav>
                                      </p:tavLst>
                                    </p:anim>
                                    <p:animEffect transition="in" filter="fade">
                                      <p:cBhvr>
                                        <p:cTn id="21" dur="1000"/>
                                        <p:tgtEl>
                                          <p:spTgt spid="239620"/>
                                        </p:tgtEl>
                                      </p:cBhvr>
                                    </p:animEffect>
                                  </p:childTnLst>
                                </p:cTn>
                              </p:par>
                            </p:childTnLst>
                          </p:cTn>
                        </p:par>
                        <p:par>
                          <p:cTn id="22" fill="hold" nodeType="afterGroup">
                            <p:stCondLst>
                              <p:cond delay="3000"/>
                            </p:stCondLst>
                            <p:childTnLst>
                              <p:par>
                                <p:cTn id="23" presetID="53"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2580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092200"/>
            <a:ext cx="82804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Rectangle 3"/>
          <p:cNvSpPr>
            <a:spLocks noGrp="1" noChangeArrowheads="1"/>
          </p:cNvSpPr>
          <p:nvPr>
            <p:ph type="title" idx="4294967295"/>
          </p:nvPr>
        </p:nvSpPr>
        <p:spPr>
          <a:xfrm>
            <a:off x="0" y="260350"/>
            <a:ext cx="9144000" cy="1143000"/>
          </a:xfrm>
        </p:spPr>
        <p:txBody>
          <a:bodyPr/>
          <a:lstStyle/>
          <a:p>
            <a:pPr>
              <a:defRPr/>
            </a:pPr>
            <a:r>
              <a:rPr lang="en-US" sz="6000" b="1" dirty="0">
                <a:solidFill>
                  <a:schemeClr val="tx1"/>
                </a:solidFill>
                <a:cs typeface="+mj-cs"/>
              </a:rPr>
              <a:t>Think ahead…</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38915" name="Rectangle 3"/>
          <p:cNvSpPr>
            <a:spLocks noGrp="1" noChangeArrowheads="1"/>
          </p:cNvSpPr>
          <p:nvPr>
            <p:ph type="title" idx="4294967295"/>
          </p:nvPr>
        </p:nvSpPr>
        <p:spPr/>
        <p:txBody>
          <a:bodyPr/>
          <a:lstStyle/>
          <a:p>
            <a:pPr>
              <a:defRPr/>
            </a:pPr>
            <a:r>
              <a:rPr lang="en-US">
                <a:solidFill>
                  <a:schemeClr val="bg2"/>
                </a:solidFill>
                <a:cs typeface="+mj-cs"/>
              </a:rPr>
              <a:t>Black</a:t>
            </a:r>
            <a:endParaRPr lang="en-US">
              <a:cs typeface="+mj-cs"/>
            </a:endParaRPr>
          </a:p>
        </p:txBody>
      </p:sp>
      <p:pic>
        <p:nvPicPr>
          <p:cNvPr id="2600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333375"/>
            <a:ext cx="9144001" cy="621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Rectangle 2"/>
          <p:cNvSpPr>
            <a:spLocks noGrp="1" noChangeArrowheads="1"/>
          </p:cNvSpPr>
          <p:nvPr>
            <p:ph type="title"/>
          </p:nvPr>
        </p:nvSpPr>
        <p:spPr>
          <a:xfrm>
            <a:off x="251520" y="341843"/>
            <a:ext cx="8534400" cy="1981200"/>
          </a:xfrm>
        </p:spPr>
        <p:txBody>
          <a:bodyPr/>
          <a:lstStyle/>
          <a:p>
            <a:pPr marL="835025" indent="-835025" algn="l">
              <a:defRPr/>
            </a:pPr>
            <a:r>
              <a:rPr lang="en-US" b="1" dirty="0">
                <a:solidFill>
                  <a:schemeClr val="accent6">
                    <a:lumMod val="75000"/>
                    <a:lumOff val="25000"/>
                  </a:schemeClr>
                </a:solidFill>
                <a:effectLst>
                  <a:glow rad="190500">
                    <a:schemeClr val="tx1"/>
                  </a:glow>
                </a:effectLst>
                <a:cs typeface="+mj-cs"/>
              </a:rPr>
              <a:t>A.	The One who will meet all of Israel</a:t>
            </a:r>
            <a:r>
              <a:rPr lang="fr-FR" altLang="ja-JP" b="1" dirty="0">
                <a:solidFill>
                  <a:schemeClr val="accent6">
                    <a:lumMod val="75000"/>
                    <a:lumOff val="25000"/>
                  </a:schemeClr>
                </a:solidFill>
                <a:effectLst>
                  <a:glow rad="190500">
                    <a:schemeClr val="tx1"/>
                  </a:glow>
                </a:effectLst>
                <a:cs typeface="+mj-cs"/>
              </a:rPr>
              <a:t>'</a:t>
            </a:r>
            <a:r>
              <a:rPr lang="en-US" b="1" dirty="0">
                <a:solidFill>
                  <a:schemeClr val="accent6">
                    <a:lumMod val="75000"/>
                    <a:lumOff val="25000"/>
                  </a:schemeClr>
                </a:solidFill>
                <a:effectLst>
                  <a:glow rad="190500">
                    <a:schemeClr val="tx1"/>
                  </a:glow>
                </a:effectLst>
                <a:cs typeface="+mj-cs"/>
              </a:rPr>
              <a:t>s needs is a Child who will </a:t>
            </a:r>
            <a:r>
              <a:rPr lang="en-US" b="1" dirty="0">
                <a:solidFill>
                  <a:srgbClr val="660066"/>
                </a:solidFill>
                <a:effectLst>
                  <a:glow rad="190500">
                    <a:schemeClr val="tx1"/>
                  </a:glow>
                </a:effectLst>
                <a:cs typeface="+mj-cs"/>
              </a:rPr>
              <a:t>rule</a:t>
            </a:r>
            <a:r>
              <a:rPr lang="en-US" b="1" dirty="0">
                <a:solidFill>
                  <a:schemeClr val="accent6">
                    <a:lumMod val="75000"/>
                    <a:lumOff val="25000"/>
                  </a:schemeClr>
                </a:solidFill>
                <a:effectLst>
                  <a:glow rad="190500">
                    <a:schemeClr val="tx1"/>
                  </a:glow>
                </a:effectLst>
                <a:cs typeface="+mj-cs"/>
              </a:rPr>
              <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193539" name="Rectangle 3"/>
          <p:cNvSpPr>
            <a:spLocks noGrp="1" noChangeArrowheads="1"/>
          </p:cNvSpPr>
          <p:nvPr>
            <p:ph type="title" idx="4294967295"/>
          </p:nvPr>
        </p:nvSpPr>
        <p:spPr>
          <a:xfrm>
            <a:off x="0" y="609600"/>
            <a:ext cx="9144000" cy="1143000"/>
          </a:xfrm>
        </p:spPr>
        <p:txBody>
          <a:bodyPr/>
          <a:lstStyle/>
          <a:p>
            <a:pPr>
              <a:defRPr/>
            </a:pPr>
            <a:r>
              <a:rPr lang="en-US" sz="5400" b="1" dirty="0">
                <a:solidFill>
                  <a:srgbClr val="FFFFFF"/>
                </a:solidFill>
                <a:cs typeface="+mj-cs"/>
              </a:rPr>
              <a:t>Need Deliverance?</a:t>
            </a:r>
          </a:p>
        </p:txBody>
      </p:sp>
      <p:pic>
        <p:nvPicPr>
          <p:cNvPr id="1720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92375"/>
            <a:ext cx="7439025"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2338388"/>
            <a:ext cx="9144000" cy="505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7" name="Rectangle 2"/>
          <p:cNvSpPr>
            <a:spLocks noGrp="1" noChangeArrowheads="1"/>
          </p:cNvSpPr>
          <p:nvPr>
            <p:ph type="title" idx="4294967295"/>
          </p:nvPr>
        </p:nvSpPr>
        <p:spPr>
          <a:xfrm>
            <a:off x="0" y="13667"/>
            <a:ext cx="9144000" cy="4711477"/>
          </a:xfrm>
        </p:spPr>
        <p:txBody>
          <a:bodyPr anchor="t"/>
          <a:lstStyle/>
          <a:p>
            <a:pPr>
              <a:defRPr/>
            </a:pPr>
            <a:r>
              <a:rPr lang="en-US" sz="3600" dirty="0">
                <a:effectLst>
                  <a:glow rad="152400">
                    <a:schemeClr val="tx1"/>
                  </a:glow>
                </a:effectLst>
              </a:rPr>
              <a:t>"For a child is born to us, a son is given to us. The government will rest on his shoulders. And he will be called: Wonderful Counselor, Mighty God, Everlasting Father, Prince of Peace" </a:t>
            </a:r>
            <a:br>
              <a:rPr lang="en-US" sz="3600" dirty="0">
                <a:effectLst>
                  <a:glow rad="152400">
                    <a:schemeClr val="tx1"/>
                  </a:glow>
                </a:effectLst>
              </a:rPr>
            </a:br>
            <a:r>
              <a:rPr lang="en-US" sz="3600" dirty="0">
                <a:effectLst>
                  <a:glow rad="152400">
                    <a:schemeClr val="tx1"/>
                  </a:glow>
                </a:effectLst>
              </a:rPr>
              <a:t>(Isa. 9:6 </a:t>
            </a:r>
            <a:r>
              <a:rPr lang="en-US" sz="3200" dirty="0">
                <a:effectLst>
                  <a:glow rad="152400">
                    <a:schemeClr val="tx1"/>
                  </a:glow>
                </a:effectLst>
              </a:rPr>
              <a:t>NLT</a:t>
            </a:r>
            <a:r>
              <a:rPr lang="en-US" sz="3600" dirty="0">
                <a:effectLst>
                  <a:glow rad="152400">
                    <a:schemeClr val="tx1"/>
                  </a:glow>
                </a:effectLst>
              </a:rPr>
              <a:t>)</a:t>
            </a:r>
            <a:endParaRPr lang="en-US" sz="3600" dirty="0">
              <a:effectLst>
                <a:glow rad="152400">
                  <a:schemeClr val="tx1"/>
                </a:glow>
              </a:effectLst>
              <a:latin typeface="Arial" charset="0"/>
              <a:ea typeface="ＭＳ Ｐゴシック" charset="0"/>
              <a:cs typeface="ＭＳ Ｐゴシック"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27650" name="Rectangle 2"/>
          <p:cNvSpPr>
            <a:spLocks noGrp="1" noChangeArrowheads="1"/>
          </p:cNvSpPr>
          <p:nvPr>
            <p:ph type="title"/>
          </p:nvPr>
        </p:nvSpPr>
        <p:spPr>
          <a:xfrm>
            <a:off x="0" y="128588"/>
            <a:ext cx="9144000" cy="1500187"/>
          </a:xfrm>
        </p:spPr>
        <p:txBody>
          <a:bodyPr/>
          <a:lstStyle/>
          <a:p>
            <a:pPr>
              <a:defRPr/>
            </a:pPr>
            <a:r>
              <a:rPr lang="en-US" sz="6000" b="1" dirty="0">
                <a:solidFill>
                  <a:schemeClr val="tx1"/>
                </a:solidFill>
              </a:rPr>
              <a:t>How much is a baby worth?</a:t>
            </a:r>
            <a:endParaRPr lang="en-US" sz="4800" dirty="0">
              <a:solidFill>
                <a:schemeClr val="tx1"/>
              </a:solidFill>
            </a:endParaRPr>
          </a:p>
        </p:txBody>
      </p:sp>
      <p:graphicFrame>
        <p:nvGraphicFramePr>
          <p:cNvPr id="27651" name="Object 3"/>
          <p:cNvGraphicFramePr>
            <a:graphicFrameLocks noGrp="1" noChangeAspect="1"/>
          </p:cNvGraphicFramePr>
          <p:nvPr>
            <p:ph type="clipArt" sz="half" idx="1"/>
          </p:nvPr>
        </p:nvGraphicFramePr>
        <p:xfrm>
          <a:off x="169863" y="1676400"/>
          <a:ext cx="4046537" cy="2701925"/>
        </p:xfrm>
        <a:graphic>
          <a:graphicData uri="http://schemas.openxmlformats.org/presentationml/2006/ole">
            <mc:AlternateContent xmlns:mc="http://schemas.openxmlformats.org/markup-compatibility/2006">
              <mc:Choice xmlns:v="urn:schemas-microsoft-com:vml" Requires="v">
                <p:oleObj name="Clip" r:id="rId3" imgW="1054100" imgH="749300" progId="MS_ClipArt_Gallery.2">
                  <p:embed/>
                </p:oleObj>
              </mc:Choice>
              <mc:Fallback>
                <p:oleObj name="Clip" r:id="rId3" imgW="1054100" imgH="749300" progId="MS_ClipArt_Gallery.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63" y="1676400"/>
                        <a:ext cx="4046537" cy="270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7652" name="Rectangle 4"/>
          <p:cNvSpPr>
            <a:spLocks noGrp="1" noChangeArrowheads="1"/>
          </p:cNvSpPr>
          <p:nvPr>
            <p:ph type="body" sz="half" idx="2"/>
          </p:nvPr>
        </p:nvSpPr>
        <p:spPr>
          <a:xfrm>
            <a:off x="2193925" y="1905000"/>
            <a:ext cx="2751138" cy="823913"/>
          </a:xfrm>
        </p:spPr>
        <p:txBody>
          <a:bodyPr>
            <a:spAutoFit/>
          </a:bodyPr>
          <a:lstStyle/>
          <a:p>
            <a:pPr algn="ctr">
              <a:buFontTx/>
              <a:buNone/>
              <a:defRPr/>
            </a:pPr>
            <a:r>
              <a:rPr lang="en-US" sz="4800" b="1" dirty="0"/>
              <a:t>$62,500</a:t>
            </a:r>
          </a:p>
        </p:txBody>
      </p:sp>
      <p:graphicFrame>
        <p:nvGraphicFramePr>
          <p:cNvPr id="27653" name="Object 5"/>
          <p:cNvGraphicFramePr>
            <a:graphicFrameLocks noChangeAspect="1"/>
          </p:cNvGraphicFramePr>
          <p:nvPr/>
        </p:nvGraphicFramePr>
        <p:xfrm>
          <a:off x="2484438" y="3316288"/>
          <a:ext cx="3316287" cy="2776537"/>
        </p:xfrm>
        <a:graphic>
          <a:graphicData uri="http://schemas.openxmlformats.org/presentationml/2006/ole">
            <mc:AlternateContent xmlns:mc="http://schemas.openxmlformats.org/markup-compatibility/2006">
              <mc:Choice xmlns:v="urn:schemas-microsoft-com:vml" Requires="v">
                <p:oleObj name="Clip" r:id="rId5" imgW="2514600" imgH="2235200" progId="MS_ClipArt_Gallery.2">
                  <p:embed/>
                </p:oleObj>
              </mc:Choice>
              <mc:Fallback>
                <p:oleObj name="Clip" r:id="rId5" imgW="2514600" imgH="2235200" progId="MS_ClipArt_Gallery.2">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3316288"/>
                        <a:ext cx="3316287" cy="277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7654" name="Rectangle 6"/>
          <p:cNvSpPr>
            <a:spLocks noChangeArrowheads="1"/>
          </p:cNvSpPr>
          <p:nvPr/>
        </p:nvSpPr>
        <p:spPr bwMode="auto">
          <a:xfrm>
            <a:off x="2484438" y="5145088"/>
            <a:ext cx="3292475" cy="83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342900" indent="-342900" algn="ctr">
              <a:spcBef>
                <a:spcPct val="20000"/>
              </a:spcBef>
              <a:defRPr/>
            </a:pPr>
            <a:r>
              <a:rPr lang="en-US" sz="4800" b="1" dirty="0">
                <a:solidFill>
                  <a:srgbClr val="FFFFFF"/>
                </a:solidFill>
                <a:latin typeface="Arial"/>
                <a:cs typeface="Arial"/>
              </a:rPr>
              <a:t>$275,000</a:t>
            </a:r>
          </a:p>
        </p:txBody>
      </p:sp>
      <p:graphicFrame>
        <p:nvGraphicFramePr>
          <p:cNvPr id="27655" name="Object 7"/>
          <p:cNvGraphicFramePr>
            <a:graphicFrameLocks noChangeAspect="1"/>
          </p:cNvGraphicFramePr>
          <p:nvPr/>
        </p:nvGraphicFramePr>
        <p:xfrm>
          <a:off x="6002338" y="2971800"/>
          <a:ext cx="2814637" cy="2895600"/>
        </p:xfrm>
        <a:graphic>
          <a:graphicData uri="http://schemas.openxmlformats.org/presentationml/2006/ole">
            <mc:AlternateContent xmlns:mc="http://schemas.openxmlformats.org/markup-compatibility/2006">
              <mc:Choice xmlns:v="urn:schemas-microsoft-com:vml" Requires="v">
                <p:oleObj name="Clip" r:id="rId7" imgW="927100" imgH="1016000" progId="MS_ClipArt_Gallery.2">
                  <p:embed/>
                </p:oleObj>
              </mc:Choice>
              <mc:Fallback>
                <p:oleObj name="Clip" r:id="rId7" imgW="927100" imgH="1016000" progId="MS_ClipArt_Gallery.2">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2338" y="2971800"/>
                        <a:ext cx="2814637" cy="2895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7657" name="Rectangle 9"/>
          <p:cNvSpPr>
            <a:spLocks noChangeArrowheads="1"/>
          </p:cNvSpPr>
          <p:nvPr/>
        </p:nvSpPr>
        <p:spPr bwMode="auto">
          <a:xfrm>
            <a:off x="5838825" y="2057400"/>
            <a:ext cx="3155950"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342900" indent="-342900" algn="ctr">
              <a:spcBef>
                <a:spcPct val="20000"/>
              </a:spcBef>
              <a:defRPr/>
            </a:pPr>
            <a:r>
              <a:rPr lang="en-US" sz="4800" b="1" dirty="0">
                <a:solidFill>
                  <a:srgbClr val="FFFFFF"/>
                </a:solidFill>
                <a:latin typeface="Arial"/>
                <a:cs typeface="Arial"/>
              </a:rPr>
              <a:t>-$180,000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3000"/>
                                  </p:stCondLst>
                                  <p:childTnLst>
                                    <p:set>
                                      <p:cBhvr>
                                        <p:cTn id="11" dur="1" fill="hold">
                                          <p:stCondLst>
                                            <p:cond delay="0"/>
                                          </p:stCondLst>
                                        </p:cTn>
                                        <p:tgtEl>
                                          <p:spTgt spid="27652">
                                            <p:txEl>
                                              <p:pRg st="0" end="0"/>
                                            </p:txEl>
                                          </p:spTgt>
                                        </p:tgtEl>
                                        <p:attrNameLst>
                                          <p:attrName>style.visibility</p:attrName>
                                        </p:attrNameLst>
                                      </p:cBhvr>
                                      <p:to>
                                        <p:strVal val="visible"/>
                                      </p:to>
                                    </p:set>
                                    <p:anim calcmode="lin" valueType="num">
                                      <p:cBhvr>
                                        <p:cTn id="12" dur="1000" fill="hold"/>
                                        <p:tgtEl>
                                          <p:spTgt spid="2765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7652">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2765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765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4500"/>
                            </p:stCondLst>
                            <p:childTnLst>
                              <p:par>
                                <p:cTn id="17" presetID="3" presetClass="entr" presetSubtype="10" fill="hold" nodeType="afterEffect">
                                  <p:stCondLst>
                                    <p:cond delay="3000"/>
                                  </p:stCondLst>
                                  <p:childTnLst>
                                    <p:set>
                                      <p:cBhvr>
                                        <p:cTn id="18" dur="1" fill="hold">
                                          <p:stCondLst>
                                            <p:cond delay="0"/>
                                          </p:stCondLst>
                                        </p:cTn>
                                        <p:tgtEl>
                                          <p:spTgt spid="27653"/>
                                        </p:tgtEl>
                                        <p:attrNameLst>
                                          <p:attrName>style.visibility</p:attrName>
                                        </p:attrNameLst>
                                      </p:cBhvr>
                                      <p:to>
                                        <p:strVal val="visible"/>
                                      </p:to>
                                    </p:set>
                                    <p:animEffect transition="in" filter="blinds(horizontal)">
                                      <p:cBhvr>
                                        <p:cTn id="19" dur="500"/>
                                        <p:tgtEl>
                                          <p:spTgt spid="27653"/>
                                        </p:tgtEl>
                                      </p:cBhvr>
                                    </p:animEffect>
                                  </p:childTnLst>
                                </p:cTn>
                              </p:par>
                            </p:childTnLst>
                          </p:cTn>
                        </p:par>
                        <p:par>
                          <p:cTn id="20" fill="hold" nodeType="afterGroup">
                            <p:stCondLst>
                              <p:cond delay="8000"/>
                            </p:stCondLst>
                            <p:childTnLst>
                              <p:par>
                                <p:cTn id="21" presetID="5" presetClass="entr" presetSubtype="5" fill="hold" grpId="0" nodeType="afterEffect">
                                  <p:stCondLst>
                                    <p:cond delay="3000"/>
                                  </p:stCondLst>
                                  <p:childTnLst>
                                    <p:set>
                                      <p:cBhvr>
                                        <p:cTn id="22" dur="1" fill="hold">
                                          <p:stCondLst>
                                            <p:cond delay="0"/>
                                          </p:stCondLst>
                                        </p:cTn>
                                        <p:tgtEl>
                                          <p:spTgt spid="27654"/>
                                        </p:tgtEl>
                                        <p:attrNameLst>
                                          <p:attrName>style.visibility</p:attrName>
                                        </p:attrNameLst>
                                      </p:cBhvr>
                                      <p:to>
                                        <p:strVal val="visible"/>
                                      </p:to>
                                    </p:set>
                                    <p:animEffect transition="in" filter="checkerboard(down)">
                                      <p:cBhvr>
                                        <p:cTn id="23" dur="500"/>
                                        <p:tgtEl>
                                          <p:spTgt spid="27654"/>
                                        </p:tgtEl>
                                      </p:cBhvr>
                                    </p:animEffect>
                                  </p:childTnLst>
                                </p:cTn>
                              </p:par>
                            </p:childTnLst>
                          </p:cTn>
                        </p:par>
                        <p:par>
                          <p:cTn id="24" fill="hold" nodeType="afterGroup">
                            <p:stCondLst>
                              <p:cond delay="11500"/>
                            </p:stCondLst>
                            <p:childTnLst>
                              <p:par>
                                <p:cTn id="25" presetID="17" presetClass="entr" presetSubtype="10" fill="hold" nodeType="afterEffect">
                                  <p:stCondLst>
                                    <p:cond delay="3000"/>
                                  </p:stCondLst>
                                  <p:childTnLst>
                                    <p:set>
                                      <p:cBhvr>
                                        <p:cTn id="26" dur="1" fill="hold">
                                          <p:stCondLst>
                                            <p:cond delay="0"/>
                                          </p:stCondLst>
                                        </p:cTn>
                                        <p:tgtEl>
                                          <p:spTgt spid="27655"/>
                                        </p:tgtEl>
                                        <p:attrNameLst>
                                          <p:attrName>style.visibility</p:attrName>
                                        </p:attrNameLst>
                                      </p:cBhvr>
                                      <p:to>
                                        <p:strVal val="visible"/>
                                      </p:to>
                                    </p:set>
                                    <p:anim calcmode="lin" valueType="num">
                                      <p:cBhvr>
                                        <p:cTn id="27" dur="500" fill="hold"/>
                                        <p:tgtEl>
                                          <p:spTgt spid="27655"/>
                                        </p:tgtEl>
                                        <p:attrNameLst>
                                          <p:attrName>ppt_w</p:attrName>
                                        </p:attrNameLst>
                                      </p:cBhvr>
                                      <p:tavLst>
                                        <p:tav tm="0">
                                          <p:val>
                                            <p:fltVal val="0"/>
                                          </p:val>
                                        </p:tav>
                                        <p:tav tm="100000">
                                          <p:val>
                                            <p:strVal val="#ppt_w"/>
                                          </p:val>
                                        </p:tav>
                                      </p:tavLst>
                                    </p:anim>
                                    <p:anim calcmode="lin" valueType="num">
                                      <p:cBhvr>
                                        <p:cTn id="28" dur="500" fill="hold"/>
                                        <p:tgtEl>
                                          <p:spTgt spid="27655"/>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15000"/>
                            </p:stCondLst>
                            <p:childTnLst>
                              <p:par>
                                <p:cTn id="30" presetID="23" presetClass="entr" presetSubtype="36" fill="hold" grpId="0" nodeType="afterEffect">
                                  <p:stCondLst>
                                    <p:cond delay="3000"/>
                                  </p:stCondLst>
                                  <p:childTnLst>
                                    <p:set>
                                      <p:cBhvr>
                                        <p:cTn id="31" dur="1" fill="hold">
                                          <p:stCondLst>
                                            <p:cond delay="0"/>
                                          </p:stCondLst>
                                        </p:cTn>
                                        <p:tgtEl>
                                          <p:spTgt spid="27657"/>
                                        </p:tgtEl>
                                        <p:attrNameLst>
                                          <p:attrName>style.visibility</p:attrName>
                                        </p:attrNameLst>
                                      </p:cBhvr>
                                      <p:to>
                                        <p:strVal val="visible"/>
                                      </p:to>
                                    </p:set>
                                    <p:anim calcmode="lin" valueType="num">
                                      <p:cBhvr>
                                        <p:cTn id="32" dur="500" fill="hold"/>
                                        <p:tgtEl>
                                          <p:spTgt spid="27657"/>
                                        </p:tgtEl>
                                        <p:attrNameLst>
                                          <p:attrName>ppt_w</p:attrName>
                                        </p:attrNameLst>
                                      </p:cBhvr>
                                      <p:tavLst>
                                        <p:tav tm="0">
                                          <p:val>
                                            <p:strVal val="(6*min(max(#ppt_w*#ppt_h,.3),1)-7.4)/-.7*#ppt_w"/>
                                          </p:val>
                                        </p:tav>
                                        <p:tav tm="100000">
                                          <p:val>
                                            <p:strVal val="#ppt_w"/>
                                          </p:val>
                                        </p:tav>
                                      </p:tavLst>
                                    </p:anim>
                                    <p:anim calcmode="lin" valueType="num">
                                      <p:cBhvr>
                                        <p:cTn id="33" dur="500" fill="hold"/>
                                        <p:tgtEl>
                                          <p:spTgt spid="27657"/>
                                        </p:tgtEl>
                                        <p:attrNameLst>
                                          <p:attrName>ppt_h</p:attrName>
                                        </p:attrNameLst>
                                      </p:cBhvr>
                                      <p:tavLst>
                                        <p:tav tm="0">
                                          <p:val>
                                            <p:strVal val="(6*min(max(#ppt_w*#ppt_h,.3),1)-7.4)/-.7*#ppt_h"/>
                                          </p:val>
                                        </p:tav>
                                        <p:tav tm="100000">
                                          <p:val>
                                            <p:strVal val="#ppt_h"/>
                                          </p:val>
                                        </p:tav>
                                      </p:tavLst>
                                    </p:anim>
                                    <p:anim calcmode="lin" valueType="num">
                                      <p:cBhvr>
                                        <p:cTn id="34" dur="500" fill="hold"/>
                                        <p:tgtEl>
                                          <p:spTgt spid="27657"/>
                                        </p:tgtEl>
                                        <p:attrNameLst>
                                          <p:attrName>ppt_x</p:attrName>
                                        </p:attrNameLst>
                                      </p:cBhvr>
                                      <p:tavLst>
                                        <p:tav tm="0">
                                          <p:val>
                                            <p:fltVal val="0.5"/>
                                          </p:val>
                                        </p:tav>
                                        <p:tav tm="100000">
                                          <p:val>
                                            <p:strVal val="#ppt_x"/>
                                          </p:val>
                                        </p:tav>
                                      </p:tavLst>
                                    </p:anim>
                                    <p:anim calcmode="lin" valueType="num">
                                      <p:cBhvr>
                                        <p:cTn id="35" dur="500" fill="hold"/>
                                        <p:tgtEl>
                                          <p:spTgt spid="2765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autoUpdateAnimBg="0" advAuto="3000"/>
      <p:bldP spid="27654" grpId="0" autoUpdateAnimBg="0"/>
      <p:bldP spid="2765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132DB-0B58-101E-F46C-77F6B4F7EA63}"/>
              </a:ext>
            </a:extLst>
          </p:cNvPr>
          <p:cNvPicPr>
            <a:picLocks noChangeAspect="1"/>
          </p:cNvPicPr>
          <p:nvPr/>
        </p:nvPicPr>
        <p:blipFill rotWithShape="1">
          <a:blip r:embed="rId3"/>
          <a:srcRect t="18471" b="6594"/>
          <a:stretch/>
        </p:blipFill>
        <p:spPr>
          <a:xfrm rot="10800000">
            <a:off x="-2" y="857250"/>
            <a:ext cx="9136117" cy="5143500"/>
          </a:xfrm>
          <a:prstGeom prst="rect">
            <a:avLst/>
          </a:prstGeom>
        </p:spPr>
      </p:pic>
      <p:sp>
        <p:nvSpPr>
          <p:cNvPr id="266242" name="Rectangle 2"/>
          <p:cNvSpPr>
            <a:spLocks noGrp="1" noChangeArrowheads="1"/>
          </p:cNvSpPr>
          <p:nvPr>
            <p:ph type="title"/>
          </p:nvPr>
        </p:nvSpPr>
        <p:spPr>
          <a:xfrm>
            <a:off x="4860032" y="923538"/>
            <a:ext cx="4211960" cy="2520280"/>
          </a:xfrm>
        </p:spPr>
        <p:txBody>
          <a:bodyPr/>
          <a:lstStyle/>
          <a:p>
            <a:pPr eaLnBrk="1" hangingPunct="1">
              <a:defRPr/>
            </a:pPr>
            <a:r>
              <a:rPr lang="en-US" sz="6000" dirty="0">
                <a:ln>
                  <a:gradFill flip="none" rotWithShape="1">
                    <a:gsLst>
                      <a:gs pos="36000">
                        <a:srgbClr val="333333"/>
                      </a:gs>
                      <a:gs pos="100000">
                        <a:prstClr val="white"/>
                      </a:gs>
                    </a:gsLst>
                    <a:lin ang="0" scaled="1"/>
                    <a:tileRect/>
                  </a:gradFill>
                </a:ln>
                <a:effectLst>
                  <a:glow rad="622300">
                    <a:srgbClr val="FF0000"/>
                  </a:glow>
                </a:effectLst>
                <a:latin typeface="Arial" charset="0"/>
                <a:ea typeface="ＭＳ Ｐゴシック" charset="0"/>
                <a:cs typeface="ＭＳ Ｐゴシック" charset="0"/>
              </a:rPr>
              <a:t>Our Deliverer!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66242"/>
                                        </p:tgtEl>
                                        <p:attrNameLst>
                                          <p:attrName>style.visibility</p:attrName>
                                        </p:attrNameLst>
                                      </p:cBhvr>
                                      <p:to>
                                        <p:strVal val="visible"/>
                                      </p:to>
                                    </p:set>
                                    <p:anim calcmode="lin" valueType="num">
                                      <p:cBhvr>
                                        <p:cTn id="7" dur="500" fill="hold"/>
                                        <p:tgtEl>
                                          <p:spTgt spid="266242"/>
                                        </p:tgtEl>
                                        <p:attrNameLst>
                                          <p:attrName>ppt_w</p:attrName>
                                        </p:attrNameLst>
                                      </p:cBhvr>
                                      <p:tavLst>
                                        <p:tav tm="0">
                                          <p:val>
                                            <p:fltVal val="0"/>
                                          </p:val>
                                        </p:tav>
                                        <p:tav tm="100000">
                                          <p:val>
                                            <p:strVal val="#ppt_w"/>
                                          </p:val>
                                        </p:tav>
                                      </p:tavLst>
                                    </p:anim>
                                    <p:anim calcmode="lin" valueType="num">
                                      <p:cBhvr>
                                        <p:cTn id="8" dur="500" fill="hold"/>
                                        <p:tgtEl>
                                          <p:spTgt spid="266242"/>
                                        </p:tgtEl>
                                        <p:attrNameLst>
                                          <p:attrName>ppt_h</p:attrName>
                                        </p:attrNameLst>
                                      </p:cBhvr>
                                      <p:tavLst>
                                        <p:tav tm="0">
                                          <p:val>
                                            <p:fltVal val="0"/>
                                          </p:val>
                                        </p:tav>
                                        <p:tav tm="100000">
                                          <p:val>
                                            <p:strVal val="#ppt_h"/>
                                          </p:val>
                                        </p:tav>
                                      </p:tavLst>
                                    </p:anim>
                                    <p:anim calcmode="lin" valueType="num">
                                      <p:cBhvr>
                                        <p:cTn id="9" dur="500" fill="hold"/>
                                        <p:tgtEl>
                                          <p:spTgt spid="266242"/>
                                        </p:tgtEl>
                                        <p:attrNameLst>
                                          <p:attrName>style.rotation</p:attrName>
                                        </p:attrNameLst>
                                      </p:cBhvr>
                                      <p:tavLst>
                                        <p:tav tm="0">
                                          <p:val>
                                            <p:fltVal val="360"/>
                                          </p:val>
                                        </p:tav>
                                        <p:tav tm="100000">
                                          <p:val>
                                            <p:fltVal val="0"/>
                                          </p:val>
                                        </p:tav>
                                      </p:tavLst>
                                    </p:anim>
                                    <p:animEffect transition="in" filter="fade">
                                      <p:cBhvr>
                                        <p:cTn id="10" dur="500"/>
                                        <p:tgtEl>
                                          <p:spTgt spid="266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1"/>
          <p:cNvPicPr>
            <a:picLocks noChangeAspect="1"/>
          </p:cNvPicPr>
          <p:nvPr/>
        </p:nvPicPr>
        <p:blipFill rotWithShape="1">
          <a:blip r:embed="rId4">
            <a:extLst>
              <a:ext uri="{28A0092B-C50C-407E-A947-70E740481C1C}">
                <a14:useLocalDpi xmlns:a14="http://schemas.microsoft.com/office/drawing/2010/main" val="0"/>
              </a:ext>
            </a:extLst>
          </a:blip>
          <a:srcRect l="12162"/>
          <a:stretch/>
        </p:blipFill>
        <p:spPr bwMode="auto">
          <a:xfrm>
            <a:off x="0" y="1"/>
            <a:ext cx="9128125"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2" name="Rectangle 2"/>
          <p:cNvSpPr>
            <a:spLocks noGrp="1" noChangeArrowheads="1"/>
          </p:cNvSpPr>
          <p:nvPr>
            <p:ph type="title"/>
          </p:nvPr>
        </p:nvSpPr>
        <p:spPr>
          <a:xfrm>
            <a:off x="0" y="116632"/>
            <a:ext cx="9144000" cy="1512168"/>
          </a:xfrm>
        </p:spPr>
        <p:txBody>
          <a:bodyPr/>
          <a:lstStyle/>
          <a:p>
            <a:pPr eaLnBrk="1" hangingPunct="1">
              <a:defRPr/>
            </a:pPr>
            <a:r>
              <a:rPr lang="en-US" sz="5400" dirty="0">
                <a:effectLst>
                  <a:glow rad="101600">
                    <a:schemeClr val="tx1"/>
                  </a:glow>
                </a:effectLst>
                <a:latin typeface="Arial" charset="0"/>
                <a:ea typeface="ＭＳ Ｐゴシック" charset="0"/>
                <a:cs typeface="ＭＳ Ｐゴシック" charset="0"/>
              </a:rPr>
              <a:t>"The government will be on his shoulders"</a:t>
            </a:r>
          </a:p>
        </p:txBody>
      </p:sp>
    </p:spTree>
  </p:cSld>
  <p:clrMapOvr>
    <a:overrideClrMapping bg1="lt1" tx1="dk1" bg2="lt2" tx2="dk2" accent1="accent1" accent2="accent2" accent3="accent3" accent4="accent4" accent5="accent5" accent6="accent6" hlink="hlink" folHlink="folHlink"/>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644900"/>
            <a:ext cx="3671887"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38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836613"/>
            <a:ext cx="58420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38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99113" y="3716338"/>
            <a:ext cx="3544887"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2" name="Rectangle 2"/>
          <p:cNvSpPr>
            <a:spLocks noGrp="1" noChangeArrowheads="1"/>
          </p:cNvSpPr>
          <p:nvPr>
            <p:ph type="title"/>
          </p:nvPr>
        </p:nvSpPr>
        <p:spPr>
          <a:xfrm>
            <a:off x="0" y="-27384"/>
            <a:ext cx="9144000" cy="1512168"/>
          </a:xfrm>
        </p:spPr>
        <p:txBody>
          <a:bodyPr/>
          <a:lstStyle/>
          <a:p>
            <a:pPr eaLnBrk="1" hangingPunct="1">
              <a:defRPr/>
            </a:pPr>
            <a:r>
              <a:rPr lang="en-US" sz="5400" dirty="0">
                <a:effectLst>
                  <a:glow rad="101600">
                    <a:schemeClr val="tx1"/>
                  </a:glow>
                </a:effectLst>
                <a:latin typeface="Arial" charset="0"/>
                <a:ea typeface="ＭＳ Ｐゴシック" charset="0"/>
                <a:cs typeface="ＭＳ Ｐゴシック" charset="0"/>
              </a:rPr>
              <a:t>"The government will be on his shoulders"</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2744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0100"/>
            <a:ext cx="91440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ChangeArrowheads="1"/>
          </p:cNvSpPr>
          <p:nvPr>
            <p:ph type="title"/>
          </p:nvPr>
        </p:nvSpPr>
        <p:spPr>
          <a:xfrm>
            <a:off x="3175" y="-26988"/>
            <a:ext cx="9139238" cy="762001"/>
          </a:xfrm>
        </p:spPr>
        <p:txBody>
          <a:bodyPr/>
          <a:lstStyle/>
          <a:p>
            <a:pPr>
              <a:defRPr/>
            </a:pPr>
            <a:r>
              <a:rPr lang="en-US" b="1" dirty="0">
                <a:cs typeface="+mj-cs"/>
              </a:rPr>
              <a:t>The Son</a:t>
            </a:r>
            <a:r>
              <a:rPr lang="fr-FR" altLang="ja-JP" b="1" dirty="0">
                <a:cs typeface="+mj-cs"/>
              </a:rPr>
              <a:t>'</a:t>
            </a:r>
            <a:r>
              <a:rPr lang="en-US" b="1" dirty="0">
                <a:cs typeface="+mj-cs"/>
              </a:rPr>
              <a:t>s Kingly Character</a:t>
            </a:r>
          </a:p>
        </p:txBody>
      </p:sp>
      <p:sp>
        <p:nvSpPr>
          <p:cNvPr id="28676" name="Rectangle 4"/>
          <p:cNvSpPr>
            <a:spLocks noGrp="1" noChangeArrowheads="1"/>
          </p:cNvSpPr>
          <p:nvPr>
            <p:ph type="body" sz="half" idx="2"/>
          </p:nvPr>
        </p:nvSpPr>
        <p:spPr>
          <a:xfrm>
            <a:off x="-36512" y="980728"/>
            <a:ext cx="4680520" cy="2304732"/>
          </a:xfrm>
        </p:spPr>
        <p:txBody>
          <a:bodyPr/>
          <a:lstStyle/>
          <a:p>
            <a:pPr marL="179388" indent="-179388">
              <a:defRPr/>
            </a:pPr>
            <a:r>
              <a:rPr lang="en-US" b="1" dirty="0">
                <a:effectLst>
                  <a:glow rad="101600">
                    <a:schemeClr val="bg2"/>
                  </a:glow>
                </a:effectLst>
                <a:cs typeface="+mn-cs"/>
              </a:rPr>
              <a:t>Wonderful Counselor</a:t>
            </a:r>
          </a:p>
          <a:p>
            <a:pPr marL="179388" indent="-179388">
              <a:buFontTx/>
              <a:buNone/>
              <a:defRPr/>
            </a:pPr>
            <a:r>
              <a:rPr lang="en-US" b="1" dirty="0">
                <a:effectLst>
                  <a:glow rad="101600">
                    <a:schemeClr val="bg2"/>
                  </a:glow>
                </a:effectLst>
                <a:cs typeface="+mn-cs"/>
              </a:rPr>
              <a:t>		(listened to!)</a:t>
            </a:r>
          </a:p>
          <a:p>
            <a:pPr marL="179388" indent="-179388">
              <a:defRPr/>
            </a:pPr>
            <a:r>
              <a:rPr lang="en-US" b="1" dirty="0">
                <a:effectLst>
                  <a:glow rad="101600">
                    <a:schemeClr val="bg2"/>
                  </a:glow>
                </a:effectLst>
                <a:cs typeface="+mn-cs"/>
              </a:rPr>
              <a:t>Mighty God</a:t>
            </a:r>
          </a:p>
          <a:p>
            <a:pPr marL="179388" indent="-179388">
              <a:buFontTx/>
              <a:buNone/>
              <a:defRPr/>
            </a:pPr>
            <a:r>
              <a:rPr lang="en-US" b="1" dirty="0">
                <a:effectLst>
                  <a:glow rad="101600">
                    <a:schemeClr val="bg2"/>
                  </a:glow>
                </a:effectLst>
                <a:cs typeface="+mn-cs"/>
              </a:rPr>
              <a:t>		(Ultimate Power)</a:t>
            </a:r>
          </a:p>
        </p:txBody>
      </p:sp>
      <p:sp>
        <p:nvSpPr>
          <p:cNvPr id="9" name="Rectangle 4"/>
          <p:cNvSpPr txBox="1">
            <a:spLocks noChangeArrowheads="1"/>
          </p:cNvSpPr>
          <p:nvPr/>
        </p:nvSpPr>
        <p:spPr bwMode="auto">
          <a:xfrm>
            <a:off x="4694104" y="980728"/>
            <a:ext cx="4449896" cy="2304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179388" indent="-179388">
              <a:defRPr/>
            </a:pPr>
            <a:r>
              <a:rPr lang="en-US" b="1" dirty="0">
                <a:effectLst>
                  <a:glow rad="101600">
                    <a:schemeClr val="bg2"/>
                  </a:glow>
                </a:effectLst>
                <a:cs typeface="+mn-cs"/>
              </a:rPr>
              <a:t>Eternal Father</a:t>
            </a:r>
          </a:p>
          <a:p>
            <a:pPr marL="179388" indent="-179388">
              <a:buFontTx/>
              <a:buNone/>
              <a:defRPr/>
            </a:pPr>
            <a:r>
              <a:rPr lang="en-US" b="1" dirty="0">
                <a:effectLst>
                  <a:glow rad="101600">
                    <a:schemeClr val="bg2"/>
                  </a:glow>
                </a:effectLst>
                <a:cs typeface="+mn-cs"/>
              </a:rPr>
              <a:t>		(fatherly rule)</a:t>
            </a:r>
          </a:p>
          <a:p>
            <a:pPr marL="179388" indent="-179388">
              <a:defRPr/>
            </a:pPr>
            <a:r>
              <a:rPr lang="en-US" b="1" dirty="0">
                <a:effectLst>
                  <a:glow rad="101600">
                    <a:schemeClr val="bg2"/>
                  </a:glow>
                </a:effectLst>
                <a:cs typeface="+mn-cs"/>
              </a:rPr>
              <a:t>Prince of Peace</a:t>
            </a:r>
          </a:p>
          <a:p>
            <a:pPr marL="179388" indent="-179388">
              <a:buFontTx/>
              <a:buNone/>
              <a:defRPr/>
            </a:pPr>
            <a:r>
              <a:rPr lang="en-US" b="1" dirty="0">
                <a:effectLst>
                  <a:glow rad="101600">
                    <a:schemeClr val="bg2"/>
                  </a:glow>
                </a:effectLst>
                <a:cs typeface="+mn-cs"/>
              </a:rPr>
              <a:t>		(security at last!)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P spid="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3025"/>
            <a:ext cx="9296400" cy="6708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21" name="Rectangle 5"/>
          <p:cNvSpPr>
            <a:spLocks noGrp="1" noChangeArrowheads="1"/>
          </p:cNvSpPr>
          <p:nvPr>
            <p:ph type="title" idx="4294967295"/>
          </p:nvPr>
        </p:nvSpPr>
        <p:spPr>
          <a:xfrm>
            <a:off x="685800" y="1752600"/>
            <a:ext cx="7772400" cy="1143000"/>
          </a:xfrm>
          <a:effectLst>
            <a:outerShdw blurRad="63500" dist="35921" dir="2700000" algn="ctr" rotWithShape="0">
              <a:schemeClr val="bg2">
                <a:alpha val="74998"/>
              </a:schemeClr>
            </a:outerShdw>
          </a:effectLst>
        </p:spPr>
        <p:txBody>
          <a:bodyPr/>
          <a:lstStyle/>
          <a:p>
            <a:pPr>
              <a:defRPr/>
            </a:pPr>
            <a:r>
              <a:rPr lang="en-US" sz="6000" b="1">
                <a:cs typeface="+mj-cs"/>
              </a:rPr>
              <a:t>The Eastern Gate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3" descr="078nativity-1-1.jpg"/>
          <p:cNvPicPr>
            <a:picLocks noChangeAspect="1"/>
          </p:cNvPicPr>
          <p:nvPr/>
        </p:nvPicPr>
        <p:blipFill>
          <a:blip r:embed="rId3">
            <a:lum bright="-24000"/>
            <a:extLst>
              <a:ext uri="{28A0092B-C50C-407E-A947-70E740481C1C}">
                <a14:useLocalDpi xmlns:a14="http://schemas.microsoft.com/office/drawing/2010/main" val="0"/>
              </a:ext>
            </a:extLst>
          </a:blip>
          <a:srcRect t="34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0" name="Text Box 1"/>
          <p:cNvSpPr txBox="1">
            <a:spLocks noChangeArrowheads="1"/>
          </p:cNvSpPr>
          <p:nvPr/>
        </p:nvSpPr>
        <p:spPr bwMode="auto">
          <a:xfrm>
            <a:off x="0" y="0"/>
            <a:ext cx="9144000" cy="1146175"/>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9pPr>
          </a:lstStyle>
          <a:p>
            <a:pPr algn="ctr" eaLnBrk="1" hangingPunct="1">
              <a:lnSpc>
                <a:spcPct val="101000"/>
              </a:lnSpc>
              <a:buClr>
                <a:srgbClr val="FFFFFF"/>
              </a:buClr>
              <a:buSzPct val="100000"/>
              <a:buFont typeface="Arial" charset="0"/>
              <a:buNone/>
            </a:pPr>
            <a:r>
              <a:rPr lang="en-GB" sz="4000" b="1">
                <a:solidFill>
                  <a:srgbClr val="FFFFFF"/>
                </a:solidFill>
                <a:latin typeface="Verdana" charset="0"/>
              </a:rPr>
              <a:t>Isaiah 9:6</a:t>
            </a:r>
          </a:p>
        </p:txBody>
      </p:sp>
      <p:sp>
        <p:nvSpPr>
          <p:cNvPr id="31746" name="Text Box 2"/>
          <p:cNvSpPr txBox="1">
            <a:spLocks noChangeArrowheads="1"/>
          </p:cNvSpPr>
          <p:nvPr/>
        </p:nvSpPr>
        <p:spPr bwMode="auto">
          <a:xfrm>
            <a:off x="228600" y="1633538"/>
            <a:ext cx="8783638" cy="5232400"/>
          </a:xfrm>
          <a:prstGeom prst="rect">
            <a:avLst/>
          </a:prstGeom>
          <a:noFill/>
          <a:ln w="9525">
            <a:noFill/>
            <a:round/>
            <a:headEnd/>
            <a:tailEnd/>
          </a:ln>
          <a:effectLst/>
        </p:spPr>
        <p:txBody>
          <a:bodyPr lIns="0" tIns="22532" rIns="0" bIns="0"/>
          <a:lstStyle>
            <a:lvl1pPr indent="4763"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2pPr>
            <a:lvl3pPr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3pPr>
            <a:lvl4pPr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4pPr>
            <a:lvl5pPr eaLnBrk="0" hangingPunct="0">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sz="2400">
                <a:solidFill>
                  <a:schemeClr val="bg1"/>
                </a:solidFill>
                <a:latin typeface="Arial" charset="0"/>
                <a:ea typeface="ＭＳ Ｐゴシック" charset="0"/>
              </a:defRPr>
            </a:lvl9pPr>
          </a:lstStyle>
          <a:p>
            <a:pPr defTabSz="449263" eaLnBrk="1" hangingPunct="1">
              <a:lnSpc>
                <a:spcPct val="93000"/>
              </a:lnSpc>
              <a:spcAft>
                <a:spcPts val="1288"/>
              </a:spcAft>
              <a:buClr>
                <a:srgbClr val="FFFFFF"/>
              </a:buClr>
              <a:buSzPct val="100000"/>
              <a:buFont typeface="Arial" charset="0"/>
              <a:buNone/>
              <a:defRPr/>
            </a:pPr>
            <a:r>
              <a:rPr lang="en-GB" sz="2800" b="1" dirty="0">
                <a:solidFill>
                  <a:srgbClr val="FFFFFF"/>
                </a:solidFill>
                <a:effectLst>
                  <a:outerShdw blurRad="38100" dist="38100" dir="2700000" algn="tl">
                    <a:srgbClr val="000000"/>
                  </a:outerShdw>
                </a:effectLst>
              </a:rPr>
              <a:t>The government will be on His shoulders, and </a:t>
            </a:r>
            <a:r>
              <a:rPr lang="en-GB" sz="3200" b="1" dirty="0">
                <a:solidFill>
                  <a:srgbClr val="FFFFFF"/>
                </a:solidFill>
                <a:effectLst>
                  <a:outerShdw blurRad="38100" dist="38100" dir="2700000" algn="tl">
                    <a:srgbClr val="000000"/>
                  </a:outerShdw>
                </a:effectLst>
              </a:rPr>
              <a:t>He is able</a:t>
            </a:r>
            <a:r>
              <a:rPr lang="en-GB" sz="2800" b="1" dirty="0">
                <a:solidFill>
                  <a:srgbClr val="FFFFFF"/>
                </a:solidFill>
                <a:effectLst>
                  <a:outerShdw blurRad="38100" dist="38100" dir="2700000" algn="tl">
                    <a:srgbClr val="000000"/>
                  </a:outerShdw>
                </a:effectLst>
              </a:rPr>
              <a:t> because He has the </a:t>
            </a:r>
            <a:r>
              <a:rPr lang="en-GB" sz="3200" b="1" dirty="0">
                <a:solidFill>
                  <a:srgbClr val="FFFFFF"/>
                </a:solidFill>
                <a:effectLst>
                  <a:outerShdw blurRad="38100" dist="38100" dir="2700000" algn="tl">
                    <a:srgbClr val="000000"/>
                  </a:outerShdw>
                </a:effectLst>
              </a:rPr>
              <a:t>wisdom</a:t>
            </a:r>
            <a:r>
              <a:rPr lang="en-GB" sz="2800" b="1" dirty="0">
                <a:solidFill>
                  <a:srgbClr val="FFFFFF"/>
                </a:solidFill>
                <a:effectLst>
                  <a:outerShdw blurRad="38100" dist="38100" dir="2700000" algn="tl">
                    <a:srgbClr val="000000"/>
                  </a:outerShdw>
                </a:effectLst>
              </a:rPr>
              <a:t> to be the</a:t>
            </a:r>
            <a:r>
              <a:rPr lang="en-GB" sz="3200" b="1" dirty="0">
                <a:solidFill>
                  <a:srgbClr val="FFFFFF"/>
                </a:solidFill>
                <a:effectLst>
                  <a:outerShdw blurRad="38100" dist="38100" dir="2700000" algn="tl">
                    <a:srgbClr val="000000"/>
                  </a:outerShdw>
                </a:effectLst>
              </a:rPr>
              <a:t> </a:t>
            </a:r>
            <a:r>
              <a:rPr lang="en-GB" sz="3600" b="1" dirty="0">
                <a:solidFill>
                  <a:srgbClr val="FFFFCC"/>
                </a:solidFill>
                <a:effectLst>
                  <a:outerShdw blurRad="38100" dist="38100" dir="2700000" algn="tl">
                    <a:srgbClr val="000000"/>
                  </a:outerShdw>
                </a:effectLst>
              </a:rPr>
              <a:t>Wonderful Counsellor</a:t>
            </a:r>
            <a:r>
              <a:rPr lang="en-GB" sz="2800" b="1" dirty="0">
                <a:solidFill>
                  <a:srgbClr val="FFFFFF"/>
                </a:solidFill>
                <a:effectLst>
                  <a:outerShdw blurRad="38100" dist="38100" dir="2700000" algn="tl">
                    <a:srgbClr val="000000"/>
                  </a:outerShdw>
                </a:effectLst>
              </a:rPr>
              <a:t>. Their oppressors will be broken and peace enforced because </a:t>
            </a:r>
            <a:r>
              <a:rPr lang="en-GB" sz="3200" b="1" dirty="0">
                <a:solidFill>
                  <a:srgbClr val="FFFFFF"/>
                </a:solidFill>
                <a:effectLst>
                  <a:outerShdw blurRad="38100" dist="38100" dir="2700000" algn="tl">
                    <a:srgbClr val="000000"/>
                  </a:outerShdw>
                </a:effectLst>
              </a:rPr>
              <a:t>He</a:t>
            </a:r>
            <a:r>
              <a:rPr lang="en-GB" sz="2800" b="1" dirty="0">
                <a:solidFill>
                  <a:srgbClr val="FFFFFF"/>
                </a:solidFill>
                <a:effectLst>
                  <a:outerShdw blurRad="38100" dist="38100" dir="2700000" algn="tl">
                    <a:srgbClr val="000000"/>
                  </a:outerShdw>
                </a:effectLst>
              </a:rPr>
              <a:t> is the</a:t>
            </a:r>
            <a:r>
              <a:rPr lang="en-GB" sz="3200" b="1" dirty="0">
                <a:solidFill>
                  <a:srgbClr val="FFFFFF"/>
                </a:solidFill>
                <a:effectLst>
                  <a:outerShdw blurRad="38100" dist="38100" dir="2700000" algn="tl">
                    <a:srgbClr val="000000"/>
                  </a:outerShdw>
                </a:effectLst>
              </a:rPr>
              <a:t> </a:t>
            </a:r>
            <a:r>
              <a:rPr lang="en-GB" sz="3600" b="1" dirty="0">
                <a:solidFill>
                  <a:srgbClr val="FFFF99"/>
                </a:solidFill>
                <a:effectLst>
                  <a:outerShdw blurRad="38100" dist="38100" dir="2700000" algn="tl">
                    <a:srgbClr val="000000"/>
                  </a:outerShdw>
                </a:effectLst>
              </a:rPr>
              <a:t>Mighty God</a:t>
            </a:r>
            <a:r>
              <a:rPr lang="en-GB" sz="3200" b="1" dirty="0">
                <a:solidFill>
                  <a:srgbClr val="FFFFFF"/>
                </a:solidFill>
                <a:effectLst>
                  <a:outerShdw blurRad="38100" dist="38100" dir="2700000" algn="tl">
                    <a:srgbClr val="000000"/>
                  </a:outerShdw>
                </a:effectLst>
              </a:rPr>
              <a:t> </a:t>
            </a:r>
            <a:r>
              <a:rPr lang="en-GB" sz="2800" b="1" dirty="0">
                <a:solidFill>
                  <a:srgbClr val="FFFFFF"/>
                </a:solidFill>
                <a:effectLst>
                  <a:outerShdw blurRad="38100" dist="38100" dir="2700000" algn="tl">
                    <a:srgbClr val="000000"/>
                  </a:outerShdw>
                </a:effectLst>
              </a:rPr>
              <a:t>who is the </a:t>
            </a:r>
            <a:r>
              <a:rPr lang="en-GB" sz="3600" b="1" dirty="0">
                <a:solidFill>
                  <a:srgbClr val="FFFF66"/>
                </a:solidFill>
                <a:effectLst>
                  <a:outerShdw blurRad="38100" dist="38100" dir="2700000" algn="tl">
                    <a:srgbClr val="000000"/>
                  </a:outerShdw>
                </a:effectLst>
              </a:rPr>
              <a:t>Father of Eternity</a:t>
            </a:r>
            <a:r>
              <a:rPr lang="en-GB" sz="3200" b="1" dirty="0">
                <a:solidFill>
                  <a:srgbClr val="FFFFFF"/>
                </a:solidFill>
                <a:effectLst>
                  <a:outerShdw blurRad="38100" dist="38100" dir="2700000" algn="tl">
                    <a:srgbClr val="000000"/>
                  </a:outerShdw>
                </a:effectLst>
              </a:rPr>
              <a:t>. </a:t>
            </a:r>
            <a:r>
              <a:rPr lang="en-GB" sz="2800" b="1" dirty="0">
                <a:solidFill>
                  <a:srgbClr val="FFFFFF"/>
                </a:solidFill>
                <a:effectLst>
                  <a:outerShdw blurRad="38100" dist="38100" dir="2700000" algn="tl">
                    <a:srgbClr val="000000"/>
                  </a:outerShdw>
                </a:effectLst>
              </a:rPr>
              <a:t> </a:t>
            </a:r>
          </a:p>
          <a:p>
            <a:pPr defTabSz="449263" eaLnBrk="1" hangingPunct="1">
              <a:lnSpc>
                <a:spcPct val="93000"/>
              </a:lnSpc>
              <a:spcAft>
                <a:spcPts val="1288"/>
              </a:spcAft>
              <a:buClr>
                <a:srgbClr val="FFFFFF"/>
              </a:buClr>
              <a:buSzPct val="100000"/>
              <a:buFont typeface="Arial" charset="0"/>
              <a:buNone/>
              <a:defRPr/>
            </a:pPr>
            <a:r>
              <a:rPr lang="en-GB" sz="3200" b="1" dirty="0">
                <a:solidFill>
                  <a:srgbClr val="FFFFFF"/>
                </a:solidFill>
                <a:effectLst>
                  <a:outerShdw blurRad="38100" dist="38100" dir="2700000" algn="tl">
                    <a:srgbClr val="000000"/>
                  </a:outerShdw>
                </a:effectLst>
              </a:rPr>
              <a:t> Only God</a:t>
            </a:r>
            <a:r>
              <a:rPr lang="fr-FR" sz="3200" b="1" dirty="0">
                <a:solidFill>
                  <a:srgbClr val="FFFFFF"/>
                </a:solidFill>
                <a:effectLst>
                  <a:outerShdw blurRad="38100" dist="38100" dir="2700000" algn="tl">
                    <a:srgbClr val="000000"/>
                  </a:outerShdw>
                </a:effectLst>
              </a:rPr>
              <a:t>'</a:t>
            </a:r>
            <a:r>
              <a:rPr lang="en-GB" sz="3200" b="1" dirty="0">
                <a:solidFill>
                  <a:srgbClr val="FFFFFF"/>
                </a:solidFill>
                <a:effectLst>
                  <a:outerShdw blurRad="38100" dist="38100" dir="2700000" algn="tl">
                    <a:srgbClr val="000000"/>
                  </a:outerShdw>
                </a:effectLst>
              </a:rPr>
              <a:t>s Son</a:t>
            </a:r>
            <a:r>
              <a:rPr lang="en-GB" sz="2800" b="1" dirty="0">
                <a:solidFill>
                  <a:srgbClr val="FFFFFF"/>
                </a:solidFill>
                <a:effectLst>
                  <a:outerShdw blurRad="38100" dist="38100" dir="2700000" algn="tl">
                    <a:srgbClr val="000000"/>
                  </a:outerShdw>
                </a:effectLst>
              </a:rPr>
              <a:t>  is so wonderful that He has the wisdom to rule nations, the power to produce </a:t>
            </a:r>
            <a:r>
              <a:rPr lang="en-GB" sz="3200" b="1" dirty="0">
                <a:solidFill>
                  <a:srgbClr val="FFFFFF"/>
                </a:solidFill>
                <a:effectLst>
                  <a:outerShdw blurRad="38100" dist="38100" dir="2700000" algn="tl">
                    <a:srgbClr val="000000"/>
                  </a:outerShdw>
                </a:effectLst>
              </a:rPr>
              <a:t>peace</a:t>
            </a:r>
            <a:r>
              <a:rPr lang="en-GB" sz="2800" b="1" dirty="0">
                <a:solidFill>
                  <a:srgbClr val="FFFFFF"/>
                </a:solidFill>
                <a:effectLst>
                  <a:outerShdw blurRad="38100" dist="38100" dir="2700000" algn="tl">
                    <a:srgbClr val="000000"/>
                  </a:outerShdw>
                </a:effectLst>
              </a:rPr>
              <a:t> and the supreme authority over all eternity. That</a:t>
            </a:r>
            <a:r>
              <a:rPr lang="fr-FR" sz="2800" b="1" dirty="0">
                <a:solidFill>
                  <a:srgbClr val="FFFFFF"/>
                </a:solidFill>
                <a:effectLst>
                  <a:outerShdw blurRad="38100" dist="38100" dir="2700000" algn="tl">
                    <a:srgbClr val="000000"/>
                  </a:outerShdw>
                </a:effectLst>
              </a:rPr>
              <a:t>'</a:t>
            </a:r>
            <a:r>
              <a:rPr lang="en-GB" sz="2800" b="1" dirty="0">
                <a:solidFill>
                  <a:srgbClr val="FFFFFF"/>
                </a:solidFill>
                <a:effectLst>
                  <a:outerShdw blurRad="38100" dist="38100" dir="2700000" algn="tl">
                    <a:srgbClr val="000000"/>
                  </a:outerShdw>
                </a:effectLst>
              </a:rPr>
              <a:t>s why He is called the </a:t>
            </a:r>
            <a:r>
              <a:rPr lang="en-GB" sz="4000" b="1" dirty="0">
                <a:solidFill>
                  <a:srgbClr val="FFFF00"/>
                </a:solidFill>
                <a:effectLst>
                  <a:outerShdw blurRad="38100" dist="38100" dir="2700000" algn="tl">
                    <a:srgbClr val="000000"/>
                  </a:outerShdw>
                </a:effectLst>
              </a:rPr>
              <a:t>Prince of Peace</a:t>
            </a:r>
            <a:r>
              <a:rPr lang="en-GB" sz="3200" b="1" dirty="0">
                <a:solidFill>
                  <a:srgbClr val="FFFF00"/>
                </a:solidFill>
                <a:effectLst>
                  <a:outerShdw blurRad="38100" dist="38100" dir="2700000" algn="tl">
                    <a:srgbClr val="000000"/>
                  </a:outerShdw>
                </a:effectLst>
              </a:rPr>
              <a:t>.</a:t>
            </a:r>
          </a:p>
          <a:p>
            <a:pPr defTabSz="449263" eaLnBrk="1" hangingPunct="1">
              <a:lnSpc>
                <a:spcPct val="93000"/>
              </a:lnSpc>
              <a:spcAft>
                <a:spcPts val="1288"/>
              </a:spcAft>
              <a:buClr>
                <a:srgbClr val="FFFF00"/>
              </a:buClr>
              <a:buSzPct val="100000"/>
              <a:buFont typeface="Arial" charset="0"/>
              <a:buNone/>
              <a:defRPr/>
            </a:pPr>
            <a:endParaRPr lang="en-GB" sz="3200"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4" descr="nativity_joseph_mary_jesu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78" name="Text Box 1"/>
          <p:cNvSpPr txBox="1">
            <a:spLocks noChangeArrowheads="1"/>
          </p:cNvSpPr>
          <p:nvPr/>
        </p:nvSpPr>
        <p:spPr bwMode="auto">
          <a:xfrm>
            <a:off x="0" y="0"/>
            <a:ext cx="9144000" cy="14478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35268" rIns="0" bIns="0" anchor="ctr"/>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9pPr>
          </a:lstStyle>
          <a:p>
            <a:pPr algn="ctr" eaLnBrk="1" hangingPunct="1">
              <a:lnSpc>
                <a:spcPct val="93000"/>
              </a:lnSpc>
              <a:buClr>
                <a:srgbClr val="FFFFFF"/>
              </a:buClr>
              <a:buSzPct val="100000"/>
              <a:buFont typeface="Arial" charset="0"/>
              <a:buNone/>
            </a:pPr>
            <a:r>
              <a:rPr lang="en-GB" sz="4000" b="1">
                <a:solidFill>
                  <a:srgbClr val="FFFFFF"/>
                </a:solidFill>
                <a:latin typeface="Arial" charset="0"/>
              </a:rPr>
              <a:t>What</a:t>
            </a:r>
            <a:r>
              <a:rPr lang="fr-FR" sz="4000" b="1">
                <a:solidFill>
                  <a:srgbClr val="FFFFFF"/>
                </a:solidFill>
                <a:latin typeface="Arial" charset="0"/>
              </a:rPr>
              <a:t>'</a:t>
            </a:r>
            <a:r>
              <a:rPr lang="en-GB" sz="4000" b="1">
                <a:solidFill>
                  <a:srgbClr val="FFFFFF"/>
                </a:solidFill>
                <a:latin typeface="Arial" charset="0"/>
              </a:rPr>
              <a:t>s the significance of the Names </a:t>
            </a:r>
            <a:r>
              <a:rPr lang="en-GB" altLang="ja-JP" sz="4000" b="1">
                <a:solidFill>
                  <a:srgbClr val="FFFFFF"/>
                </a:solidFill>
                <a:latin typeface="Arial" charset="0"/>
              </a:rPr>
              <a:t>"Wonderful" and "Father"?</a:t>
            </a:r>
            <a:endParaRPr lang="en-GB" sz="4000" b="1">
              <a:solidFill>
                <a:srgbClr val="FFFFFF"/>
              </a:solidFill>
              <a:latin typeface="Arial" charset="0"/>
            </a:endParaRPr>
          </a:p>
        </p:txBody>
      </p:sp>
      <p:sp>
        <p:nvSpPr>
          <p:cNvPr id="32770" name="Text Box 2"/>
          <p:cNvSpPr txBox="1">
            <a:spLocks noChangeArrowheads="1"/>
          </p:cNvSpPr>
          <p:nvPr/>
        </p:nvSpPr>
        <p:spPr bwMode="auto">
          <a:xfrm>
            <a:off x="4572000" y="4572000"/>
            <a:ext cx="4572000" cy="2286000"/>
          </a:xfrm>
          <a:prstGeom prst="rect">
            <a:avLst/>
          </a:prstGeom>
          <a:noFill/>
          <a:ln w="9525">
            <a:noFill/>
            <a:round/>
            <a:headEnd/>
            <a:tailEnd/>
          </a:ln>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r>
              <a:rPr lang="en-GB" sz="2800" b="1" dirty="0">
                <a:solidFill>
                  <a:srgbClr val="FFFF00"/>
                </a:solidFill>
                <a:effectLst>
                  <a:outerShdw blurRad="38100" dist="38100" dir="2700000" algn="tl">
                    <a:srgbClr val="000000"/>
                  </a:outerShdw>
                </a:effectLst>
              </a:rPr>
              <a:t>Father of Eternity</a:t>
            </a:r>
          </a:p>
          <a:p>
            <a:pPr defTabSz="449263" eaLnBrk="1" hangingPunct="1">
              <a:lnSpc>
                <a:spcPct val="93000"/>
              </a:lnSpc>
              <a:buClr>
                <a:srgbClr val="FFFFFF"/>
              </a:buClr>
              <a:buSzPct val="100000"/>
              <a:buFont typeface="Arial" charset="0"/>
              <a:buNone/>
              <a:defRPr/>
            </a:pPr>
            <a:r>
              <a:rPr lang="en-GB" sz="2800" b="1" dirty="0">
                <a:solidFill>
                  <a:srgbClr val="FFFFFF"/>
                </a:solidFill>
                <a:effectLst>
                  <a:outerShdw blurRad="38100" dist="38100" dir="2700000" algn="tl">
                    <a:srgbClr val="000000"/>
                  </a:outerShdw>
                </a:effectLst>
              </a:rPr>
              <a:t>This name refers to Jesus</a:t>
            </a:r>
            <a:r>
              <a:rPr lang="fr-FR" altLang="ja-JP" sz="2800" b="1" dirty="0">
                <a:solidFill>
                  <a:srgbClr val="FFFFFF"/>
                </a:solidFill>
                <a:effectLst>
                  <a:outerShdw blurRad="38100" dist="38100" dir="2700000" algn="tl">
                    <a:srgbClr val="000000"/>
                  </a:outerShdw>
                </a:effectLst>
              </a:rPr>
              <a:t>'</a:t>
            </a:r>
            <a:r>
              <a:rPr lang="en-GB" sz="2800" b="1" dirty="0">
                <a:solidFill>
                  <a:srgbClr val="FFFFFF"/>
                </a:solidFill>
                <a:effectLst>
                  <a:outerShdw blurRad="38100" dist="38100" dir="2700000" algn="tl">
                    <a:srgbClr val="000000"/>
                  </a:outerShdw>
                </a:effectLst>
              </a:rPr>
              <a:t> supremacy and authority over everything from eternity to eternity. </a:t>
            </a:r>
          </a:p>
        </p:txBody>
      </p:sp>
      <p:sp>
        <p:nvSpPr>
          <p:cNvPr id="32771" name="Text Box 3"/>
          <p:cNvSpPr txBox="1">
            <a:spLocks noChangeArrowheads="1"/>
          </p:cNvSpPr>
          <p:nvPr/>
        </p:nvSpPr>
        <p:spPr bwMode="auto">
          <a:xfrm>
            <a:off x="0" y="2895600"/>
            <a:ext cx="4175125" cy="2112963"/>
          </a:xfrm>
          <a:prstGeom prst="rect">
            <a:avLst/>
          </a:prstGeom>
          <a:noFill/>
          <a:ln w="9525">
            <a:noFill/>
            <a:round/>
            <a:headEnd/>
            <a:tailEnd/>
          </a:ln>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GB" sz="2800" b="1" dirty="0">
              <a:solidFill>
                <a:srgbClr val="000000"/>
              </a:solidFill>
              <a:effectLst>
                <a:outerShdw blurRad="38100" dist="38100" dir="2700000" algn="tl">
                  <a:srgbClr val="FFFFFF"/>
                </a:outerShdw>
              </a:effectLst>
            </a:endParaRPr>
          </a:p>
          <a:p>
            <a:pPr defTabSz="449263" eaLnBrk="1" hangingPunct="1">
              <a:lnSpc>
                <a:spcPct val="93000"/>
              </a:lnSpc>
              <a:buClr>
                <a:srgbClr val="FFFFFF"/>
              </a:buClr>
              <a:buSzPct val="100000"/>
              <a:buFont typeface="Arial" charset="0"/>
              <a:buNone/>
              <a:defRPr/>
            </a:pPr>
            <a:r>
              <a:rPr lang="en-GB" sz="2800" b="1" dirty="0">
                <a:solidFill>
                  <a:srgbClr val="FFFF00"/>
                </a:solidFill>
                <a:effectLst>
                  <a:outerShdw blurRad="38100" dist="38100" dir="2700000" algn="tl">
                    <a:srgbClr val="000000"/>
                  </a:outerShdw>
                </a:effectLst>
              </a:rPr>
              <a:t>Wonderful Counsellor</a:t>
            </a:r>
          </a:p>
          <a:p>
            <a:pPr defTabSz="449263" eaLnBrk="1" hangingPunct="1">
              <a:lnSpc>
                <a:spcPct val="93000"/>
              </a:lnSpc>
              <a:buClr>
                <a:srgbClr val="FFFFFF"/>
              </a:buClr>
              <a:buSzPct val="100000"/>
              <a:buFont typeface="Arial" charset="0"/>
              <a:buNone/>
              <a:defRPr/>
            </a:pPr>
            <a:r>
              <a:rPr lang="en-GB" sz="2800" b="1" dirty="0">
                <a:solidFill>
                  <a:srgbClr val="FFFFFF"/>
                </a:solidFill>
                <a:effectLst>
                  <a:outerShdw blurRad="38100" dist="38100" dir="2700000" algn="tl">
                    <a:srgbClr val="000000"/>
                  </a:outerShdw>
                </a:effectLst>
              </a:rPr>
              <a:t>Wonderful is a title of God mentioned in Judges 13:18</a:t>
            </a:r>
          </a:p>
          <a:p>
            <a:pPr defTabSz="449263" eaLnBrk="1" hangingPunct="1">
              <a:lnSpc>
                <a:spcPct val="93000"/>
              </a:lnSpc>
              <a:buClr>
                <a:srgbClr val="FFFFFF"/>
              </a:buClr>
              <a:buSzPct val="100000"/>
              <a:buFont typeface="Arial" charset="0"/>
              <a:buNone/>
              <a:defRPr/>
            </a:pPr>
            <a:endParaRPr lang="en-GB" sz="2800" b="1" dirty="0">
              <a:solidFill>
                <a:srgbClr val="FFFFFF"/>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2770">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32771">
                                            <p:txEl>
                                              <p:pRg st="1" end="1"/>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3700"/>
            <a:ext cx="9144000" cy="605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7" name="Rectangle 2"/>
          <p:cNvSpPr>
            <a:spLocks noGrp="1" noChangeArrowheads="1"/>
          </p:cNvSpPr>
          <p:nvPr>
            <p:ph type="title" idx="4294967295"/>
          </p:nvPr>
        </p:nvSpPr>
        <p:spPr>
          <a:xfrm>
            <a:off x="0" y="13667"/>
            <a:ext cx="9144000" cy="4711477"/>
          </a:xfrm>
        </p:spPr>
        <p:txBody>
          <a:bodyPr anchor="t"/>
          <a:lstStyle/>
          <a:p>
            <a:pPr>
              <a:defRPr/>
            </a:pPr>
            <a:r>
              <a:rPr lang="en-US" sz="3600" dirty="0">
                <a:effectLst>
                  <a:glow rad="152400">
                    <a:schemeClr val="tx1"/>
                  </a:glow>
                </a:effectLst>
              </a:rPr>
              <a:t>"His government and its peace will never end. He will rule with fairness and justice from the throne of his ancestor David for all eternity. The passionate commitment of the L</a:t>
            </a:r>
            <a:r>
              <a:rPr lang="en-US" sz="3200" dirty="0">
                <a:effectLst>
                  <a:glow rad="152400">
                    <a:schemeClr val="tx1"/>
                  </a:glow>
                </a:effectLst>
              </a:rPr>
              <a:t>ORD</a:t>
            </a:r>
            <a:r>
              <a:rPr lang="en-US" sz="3600" dirty="0">
                <a:effectLst>
                  <a:glow rad="152400">
                    <a:schemeClr val="tx1"/>
                  </a:glow>
                </a:effectLst>
              </a:rPr>
              <a:t> of Heaven</a:t>
            </a:r>
            <a:r>
              <a:rPr lang="fr-FR" sz="3600" dirty="0">
                <a:effectLst>
                  <a:glow rad="152400">
                    <a:schemeClr val="tx1"/>
                  </a:glow>
                </a:effectLst>
              </a:rPr>
              <a:t>'</a:t>
            </a:r>
            <a:r>
              <a:rPr lang="en-US" sz="3600" dirty="0">
                <a:effectLst>
                  <a:glow rad="152400">
                    <a:schemeClr val="tx1"/>
                  </a:glow>
                </a:effectLst>
              </a:rPr>
              <a:t>s Armies will make this happen!" (Isa. 9:7 </a:t>
            </a:r>
            <a:r>
              <a:rPr lang="en-US" sz="3200" dirty="0">
                <a:effectLst>
                  <a:glow rad="152400">
                    <a:schemeClr val="tx1"/>
                  </a:glow>
                </a:effectLst>
              </a:rPr>
              <a:t>NLT</a:t>
            </a:r>
            <a:r>
              <a:rPr lang="en-US" sz="3600" dirty="0">
                <a:effectLst>
                  <a:glow rad="152400">
                    <a:schemeClr val="tx1"/>
                  </a:glow>
                </a:effectLst>
              </a:rPr>
              <a:t>)</a:t>
            </a:r>
            <a:endParaRPr lang="en-US" sz="3600" dirty="0">
              <a:effectLst>
                <a:glow rad="152400">
                  <a:schemeClr val="tx1"/>
                </a:glow>
              </a:effectLst>
              <a:latin typeface="Arial" charset="0"/>
              <a:ea typeface="ＭＳ Ｐゴシック" charset="0"/>
              <a:cs typeface="ＭＳ Ｐゴシック"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7010400" cy="70104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4082" name="Picture 4" descr="rd_1_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113" y="-609600"/>
            <a:ext cx="5068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5445125"/>
            <a:ext cx="9144000" cy="1439863"/>
          </a:xfrm>
          <a:solidFill>
            <a:schemeClr val="tx1"/>
          </a:solidFill>
        </p:spPr>
        <p:txBody>
          <a:bodyPr/>
          <a:lstStyle/>
          <a:p>
            <a:pPr>
              <a:defRPr/>
            </a:pPr>
            <a:r>
              <a:rPr lang="en-US" b="1" dirty="0">
                <a:solidFill>
                  <a:schemeClr val="bg1"/>
                </a:solidFill>
                <a:cs typeface="+mj-cs"/>
              </a:rPr>
              <a:t>All of the other reindeer </a:t>
            </a:r>
            <a:r>
              <a:rPr lang="en-US" b="1" i="1" dirty="0">
                <a:solidFill>
                  <a:srgbClr val="FF0000"/>
                </a:solidFill>
                <a:cs typeface="+mj-cs"/>
              </a:rPr>
              <a:t>used</a:t>
            </a:r>
            <a:r>
              <a:rPr lang="en-US" b="1" dirty="0">
                <a:solidFill>
                  <a:srgbClr val="FF0000"/>
                </a:solidFill>
                <a:cs typeface="+mj-cs"/>
              </a:rPr>
              <a:t> </a:t>
            </a:r>
            <a:br>
              <a:rPr lang="en-US" b="1" dirty="0">
                <a:solidFill>
                  <a:srgbClr val="FF0000"/>
                </a:solidFill>
                <a:cs typeface="+mj-cs"/>
              </a:rPr>
            </a:br>
            <a:r>
              <a:rPr lang="en-US" b="1" dirty="0">
                <a:solidFill>
                  <a:schemeClr val="bg1"/>
                </a:solidFill>
                <a:cs typeface="+mj-cs"/>
              </a:rPr>
              <a:t>to laugh and call him names.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4673" name="Picture 3"/>
          <p:cNvPicPr>
            <a:picLocks noChangeAspect="1"/>
          </p:cNvPicPr>
          <p:nvPr/>
        </p:nvPicPr>
        <p:blipFill>
          <a:blip r:embed="rId3">
            <a:extLst>
              <a:ext uri="{28A0092B-C50C-407E-A947-70E740481C1C}">
                <a14:useLocalDpi xmlns:a14="http://schemas.microsoft.com/office/drawing/2010/main" val="0"/>
              </a:ext>
            </a:extLst>
          </a:blip>
          <a:srcRect l="4224"/>
          <a:stretch>
            <a:fillRect/>
          </a:stretch>
        </p:blipFill>
        <p:spPr bwMode="auto">
          <a:xfrm>
            <a:off x="0" y="-38100"/>
            <a:ext cx="9180513"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107950" y="485775"/>
            <a:ext cx="7772400" cy="1143000"/>
          </a:xfrm>
        </p:spPr>
        <p:txBody>
          <a:bodyPr/>
          <a:lstStyle/>
          <a:p>
            <a:pPr>
              <a:defRPr/>
            </a:pPr>
            <a:r>
              <a:rPr lang="en-US" sz="5400" b="1" u="sng" dirty="0">
                <a:solidFill>
                  <a:srgbClr val="FFFFFF"/>
                </a:solidFill>
                <a:effectLst>
                  <a:outerShdw blurRad="44450" dist="76200" dir="2700000" algn="tl" rotWithShape="0">
                    <a:srgbClr val="000000"/>
                  </a:outerShdw>
                </a:effectLst>
                <a:cs typeface="+mj-cs"/>
              </a:rPr>
              <a:t>Christ</a:t>
            </a:r>
            <a:r>
              <a:rPr lang="fr-FR" altLang="ja-JP" sz="5400" b="1" u="sng" dirty="0">
                <a:solidFill>
                  <a:srgbClr val="FFFFFF"/>
                </a:solidFill>
                <a:effectLst>
                  <a:outerShdw blurRad="44450" dist="76200" dir="2700000" algn="tl" rotWithShape="0">
                    <a:srgbClr val="000000"/>
                  </a:outerShdw>
                </a:effectLst>
                <a:cs typeface="+mj-cs"/>
              </a:rPr>
              <a:t>'</a:t>
            </a:r>
            <a:r>
              <a:rPr lang="en-US" sz="5400" b="1" u="sng" dirty="0">
                <a:solidFill>
                  <a:srgbClr val="FFFFFF"/>
                </a:solidFill>
                <a:effectLst>
                  <a:outerShdw blurRad="44450" dist="76200" dir="2700000" algn="tl" rotWithShape="0">
                    <a:srgbClr val="000000"/>
                  </a:outerShdw>
                </a:effectLst>
                <a:cs typeface="+mj-cs"/>
              </a:rPr>
              <a:t>s Future Reign</a:t>
            </a:r>
            <a:endParaRPr lang="en-US" u="sng" dirty="0">
              <a:solidFill>
                <a:srgbClr val="FFFFFF"/>
              </a:solidFill>
              <a:effectLst>
                <a:outerShdw blurRad="44450" dist="76200" dir="2700000" algn="tl" rotWithShape="0">
                  <a:srgbClr val="000000"/>
                </a:outerShdw>
              </a:effectLst>
              <a:cs typeface="+mj-cs"/>
            </a:endParaRPr>
          </a:p>
        </p:txBody>
      </p:sp>
      <p:sp>
        <p:nvSpPr>
          <p:cNvPr id="30723" name="Rectangle 3"/>
          <p:cNvSpPr>
            <a:spLocks noGrp="1" noChangeArrowheads="1"/>
          </p:cNvSpPr>
          <p:nvPr>
            <p:ph type="body" idx="1"/>
          </p:nvPr>
        </p:nvSpPr>
        <p:spPr>
          <a:xfrm>
            <a:off x="685800" y="1981200"/>
            <a:ext cx="8494713" cy="3810000"/>
          </a:xfrm>
        </p:spPr>
        <p:txBody>
          <a:bodyPr/>
          <a:lstStyle/>
          <a:p>
            <a:pPr>
              <a:defRPr/>
            </a:pPr>
            <a:r>
              <a:rPr lang="en-US" sz="4800" b="1" dirty="0">
                <a:solidFill>
                  <a:srgbClr val="FFFFFF"/>
                </a:solidFill>
                <a:effectLst>
                  <a:outerShdw blurRad="44450" dist="76200" dir="2700000" algn="tl" rotWithShape="0">
                    <a:srgbClr val="000000"/>
                  </a:outerShdw>
                </a:effectLst>
                <a:cs typeface="+mn-cs"/>
              </a:rPr>
              <a:t>Increasingly stronger (7a)</a:t>
            </a:r>
          </a:p>
          <a:p>
            <a:pPr>
              <a:defRPr/>
            </a:pPr>
            <a:r>
              <a:rPr lang="en-US" sz="4800" b="1" dirty="0">
                <a:solidFill>
                  <a:srgbClr val="FFFFFF"/>
                </a:solidFill>
                <a:effectLst>
                  <a:outerShdw blurRad="44450" dist="76200" dir="2700000" algn="tl" rotWithShape="0">
                    <a:srgbClr val="000000"/>
                  </a:outerShdw>
                </a:effectLst>
                <a:cs typeface="+mn-cs"/>
              </a:rPr>
              <a:t>Righteous (7b)</a:t>
            </a:r>
          </a:p>
          <a:p>
            <a:pPr>
              <a:defRPr/>
            </a:pPr>
            <a:r>
              <a:rPr lang="en-US" sz="4800" b="1" dirty="0">
                <a:solidFill>
                  <a:srgbClr val="FFFFFF"/>
                </a:solidFill>
                <a:effectLst>
                  <a:outerShdw blurRad="44450" dist="76200" dir="2700000" algn="tl" rotWithShape="0">
                    <a:srgbClr val="000000"/>
                  </a:outerShdw>
                </a:effectLst>
                <a:cs typeface="+mn-cs"/>
              </a:rPr>
              <a:t>Eternal (7c)</a:t>
            </a:r>
          </a:p>
          <a:p>
            <a:pPr>
              <a:defRPr/>
            </a:pPr>
            <a:r>
              <a:rPr lang="en-US" sz="4800" b="1" dirty="0">
                <a:solidFill>
                  <a:srgbClr val="FFFFFF"/>
                </a:solidFill>
                <a:effectLst>
                  <a:outerShdw blurRad="44450" dist="76200" dir="2700000" algn="tl" rotWithShape="0">
                    <a:srgbClr val="000000"/>
                  </a:outerShdw>
                </a:effectLst>
                <a:cs typeface="+mn-cs"/>
              </a:rPr>
              <a:t>Divinely empowered (7d)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ipe(left)">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wipe(left)">
                                      <p:cBhvr>
                                        <p:cTn id="12" dur="500"/>
                                        <p:tgtEl>
                                          <p:spTgt spid="307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wipe(left)">
                                      <p:cBhvr>
                                        <p:cTn id="17" dur="500"/>
                                        <p:tgtEl>
                                          <p:spTgt spid="307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Effect transition="in" filter="wipe(left)">
                                      <p:cBhvr>
                                        <p:cTn id="22"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716463" y="609600"/>
            <a:ext cx="4032250" cy="4403725"/>
          </a:xfrm>
        </p:spPr>
        <p:txBody>
          <a:bodyPr/>
          <a:lstStyle/>
          <a:p>
            <a:pPr eaLnBrk="1" hangingPunct="1"/>
            <a:r>
              <a:rPr lang="en-US" sz="5400">
                <a:latin typeface="Arial" charset="0"/>
                <a:ea typeface="ＭＳ Ｐゴシック" charset="0"/>
                <a:cs typeface="ＭＳ Ｐゴシック" charset="0"/>
              </a:rPr>
              <a:t>So how does this baby relate to me?</a:t>
            </a:r>
          </a:p>
        </p:txBody>
      </p:sp>
      <p:pic>
        <p:nvPicPr>
          <p:cNvPr id="286723" name="Picture 2"/>
          <p:cNvPicPr>
            <a:picLocks noChangeAspect="1"/>
          </p:cNvPicPr>
          <p:nvPr/>
        </p:nvPicPr>
        <p:blipFill>
          <a:blip r:embed="rId4">
            <a:extLst>
              <a:ext uri="{28A0092B-C50C-407E-A947-70E740481C1C}">
                <a14:useLocalDpi xmlns:a14="http://schemas.microsoft.com/office/drawing/2010/main" val="0"/>
              </a:ext>
            </a:extLst>
          </a:blip>
          <a:srcRect r="1730" b="3592"/>
          <a:stretch>
            <a:fillRect/>
          </a:stretch>
        </p:blipFill>
        <p:spPr bwMode="auto">
          <a:xfrm rot="-5400000">
            <a:off x="-538956" y="1194594"/>
            <a:ext cx="5840412" cy="426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2887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26988"/>
            <a:ext cx="9288463" cy="623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3"/>
          <p:cNvSpPr>
            <a:spLocks noGrp="1" noChangeArrowheads="1"/>
          </p:cNvSpPr>
          <p:nvPr>
            <p:ph type="title" idx="4294967295"/>
          </p:nvPr>
        </p:nvSpPr>
        <p:spPr>
          <a:xfrm>
            <a:off x="0" y="6021388"/>
            <a:ext cx="9144000" cy="873125"/>
          </a:xfrm>
        </p:spPr>
        <p:txBody>
          <a:bodyPr/>
          <a:lstStyle/>
          <a:p>
            <a:pPr>
              <a:defRPr/>
            </a:pPr>
            <a:r>
              <a:rPr lang="en-US" sz="3600" b="1" dirty="0">
                <a:solidFill>
                  <a:srgbClr val="FFFFFF"/>
                </a:solidFill>
              </a:rPr>
              <a:t>Our security is found only in Christ too!</a:t>
            </a:r>
            <a:endParaRPr lang="en-US" sz="3600" b="1" dirty="0">
              <a:solidFill>
                <a:srgbClr val="FFFFFF"/>
              </a:solidFill>
              <a:cs typeface="+mj-cs"/>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1506" name="Text Box 2"/>
          <p:cNvSpPr txBox="1">
            <a:spLocks noChangeArrowheads="1"/>
          </p:cNvSpPr>
          <p:nvPr/>
        </p:nvSpPr>
        <p:spPr bwMode="auto">
          <a:xfrm>
            <a:off x="1692275" y="1795463"/>
            <a:ext cx="5832475" cy="3167062"/>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defRPr/>
            </a:pPr>
            <a:r>
              <a:rPr lang="en-GB" sz="4400" b="1" dirty="0">
                <a:solidFill>
                  <a:srgbClr val="FFFFFF"/>
                </a:solidFill>
                <a:effectLst>
                  <a:outerShdw blurRad="38100" dist="38100" dir="2700000" algn="tl">
                    <a:srgbClr val="000000"/>
                  </a:outerShdw>
                </a:effectLst>
              </a:rPr>
              <a:t>Many believe the stars direct people</a:t>
            </a:r>
            <a:r>
              <a:rPr lang="fr-FR" sz="4400" b="1" dirty="0">
                <a:solidFill>
                  <a:srgbClr val="FFFFFF"/>
                </a:solidFill>
                <a:effectLst>
                  <a:outerShdw blurRad="38100" dist="38100" dir="2700000" algn="tl">
                    <a:srgbClr val="000000"/>
                  </a:outerShdw>
                </a:effectLst>
              </a:rPr>
              <a:t>'</a:t>
            </a:r>
            <a:r>
              <a:rPr lang="en-GB" sz="4400" b="1" dirty="0">
                <a:solidFill>
                  <a:srgbClr val="FFFFFF"/>
                </a:solidFill>
                <a:effectLst>
                  <a:outerShdw blurRad="38100" dist="38100" dir="2700000" algn="tl">
                    <a:srgbClr val="000000"/>
                  </a:outerShdw>
                </a:effectLst>
              </a:rPr>
              <a:t>s destiny and events on earth.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66" name="Rectangle 2"/>
          <p:cNvSpPr>
            <a:spLocks noGrp="1" noChangeArrowheads="1"/>
          </p:cNvSpPr>
          <p:nvPr>
            <p:ph type="title"/>
          </p:nvPr>
        </p:nvSpPr>
        <p:spPr>
          <a:xfrm>
            <a:off x="381000" y="4876800"/>
            <a:ext cx="8534400" cy="1981200"/>
          </a:xfrm>
          <a:effectLst>
            <a:outerShdw blurRad="63500" dist="35921" dir="2700000" algn="ctr" rotWithShape="0">
              <a:schemeClr val="bg2">
                <a:alpha val="74998"/>
              </a:schemeClr>
            </a:outerShdw>
          </a:effectLst>
        </p:spPr>
        <p:txBody>
          <a:bodyPr/>
          <a:lstStyle/>
          <a:p>
            <a:pPr algn="l">
              <a:defRPr/>
            </a:pPr>
            <a:r>
              <a:rPr lang="en-US" sz="5400" b="1" dirty="0">
                <a:solidFill>
                  <a:schemeClr val="tx1"/>
                </a:solidFill>
                <a:cs typeface="+mj-cs"/>
              </a:rPr>
              <a:t>When you need </a:t>
            </a:r>
            <a:r>
              <a:rPr lang="en-US" sz="5400" b="1" dirty="0">
                <a:solidFill>
                  <a:schemeClr val="folHlink"/>
                </a:solidFill>
                <a:cs typeface="+mj-cs"/>
              </a:rPr>
              <a:t>security</a:t>
            </a:r>
            <a:r>
              <a:rPr lang="en-US" sz="5400" b="1" dirty="0">
                <a:solidFill>
                  <a:schemeClr val="tx1"/>
                </a:solidFill>
                <a:cs typeface="+mj-cs"/>
              </a:rPr>
              <a:t>,</a:t>
            </a:r>
            <a:br>
              <a:rPr lang="en-US" sz="5400" b="1" dirty="0">
                <a:solidFill>
                  <a:schemeClr val="tx1"/>
                </a:solidFill>
                <a:cs typeface="+mj-cs"/>
              </a:rPr>
            </a:br>
            <a:r>
              <a:rPr lang="en-US" sz="5400" b="1" dirty="0">
                <a:solidFill>
                  <a:schemeClr val="tx1"/>
                </a:solidFill>
                <a:cs typeface="+mj-cs"/>
              </a:rPr>
              <a:t>       look to the </a:t>
            </a:r>
            <a:r>
              <a:rPr lang="en-US" sz="5400" b="1" dirty="0">
                <a:solidFill>
                  <a:schemeClr val="folHlink"/>
                </a:solidFill>
                <a:cs typeface="+mj-cs"/>
              </a:rPr>
              <a:t>Child</a:t>
            </a:r>
            <a:r>
              <a:rPr lang="en-US" sz="5400" b="1" dirty="0">
                <a:solidFill>
                  <a:schemeClr val="tx1"/>
                </a:solidFill>
                <a:cs typeface="+mj-cs"/>
              </a:rPr>
              <a:t>.</a:t>
            </a:r>
            <a:endParaRPr lang="en-US" sz="5400" b="1" dirty="0">
              <a:cs typeface="+mj-cs"/>
            </a:endParaRPr>
          </a:p>
        </p:txBody>
      </p:sp>
      <p:pic>
        <p:nvPicPr>
          <p:cNvPr id="2928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4925"/>
            <a:ext cx="3594100" cy="238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5875" y="3679825"/>
            <a:ext cx="9140825" cy="119697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5400" b="1" u="sng" dirty="0">
                <a:solidFill>
                  <a:schemeClr val="tx1"/>
                </a:solidFill>
                <a:cs typeface="+mj-cs"/>
              </a:rPr>
              <a:t>Main Idea:</a:t>
            </a:r>
            <a:endParaRPr lang="en-US" sz="5400" b="1" u="sng" dirty="0">
              <a:cs typeface="+mj-cs"/>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Poem 1</a:t>
            </a:r>
          </a:p>
        </p:txBody>
      </p:sp>
      <p:pic>
        <p:nvPicPr>
          <p:cNvPr id="294914" name="Picture 3" descr="Slide6"/>
          <p:cNvPicPr>
            <a:picLocks noChangeAspect="1" noChangeArrowheads="1"/>
          </p:cNvPicPr>
          <p:nvPr/>
        </p:nvPicPr>
        <p:blipFill>
          <a:blip r:embed="rId3">
            <a:extLst>
              <a:ext uri="{28A0092B-C50C-407E-A947-70E740481C1C}">
                <a14:useLocalDpi xmlns:a14="http://schemas.microsoft.com/office/drawing/2010/main" val="0"/>
              </a:ext>
            </a:extLst>
          </a:blip>
          <a:srcRect l="21111" t="8931" r="23334" b="11182"/>
          <a:stretch>
            <a:fillRect/>
          </a:stretch>
        </p:blipFill>
        <p:spPr bwMode="auto">
          <a:xfrm>
            <a:off x="1676400" y="838200"/>
            <a:ext cx="50165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Text Box 4"/>
          <p:cNvSpPr txBox="1">
            <a:spLocks noChangeArrowheads="1"/>
          </p:cNvSpPr>
          <p:nvPr/>
        </p:nvSpPr>
        <p:spPr bwMode="auto">
          <a:xfrm>
            <a:off x="609600" y="147638"/>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000000"/>
                </a:solidFill>
                <a:latin typeface="Arial" charset="0"/>
                <a:cs typeface="ＭＳ Ｐゴシック"/>
              </a:rPr>
              <a:t>He was born of a woman…</a:t>
            </a:r>
          </a:p>
        </p:txBody>
      </p:sp>
      <p:sp>
        <p:nvSpPr>
          <p:cNvPr id="404486" name="Text Box 6"/>
          <p:cNvSpPr txBox="1">
            <a:spLocks noChangeArrowheads="1"/>
          </p:cNvSpPr>
          <p:nvPr/>
        </p:nvSpPr>
        <p:spPr bwMode="auto">
          <a:xfrm>
            <a:off x="457200" y="168275"/>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FFFFFF"/>
                </a:solidFill>
                <a:latin typeface="Arial" charset="0"/>
                <a:cs typeface="ＭＳ Ｐゴシック"/>
              </a:rPr>
              <a:t>He was born of a woman…</a:t>
            </a:r>
          </a:p>
        </p:txBody>
      </p:sp>
      <p:sp>
        <p:nvSpPr>
          <p:cNvPr id="404487" name="Text Box 7"/>
          <p:cNvSpPr txBox="1">
            <a:spLocks noChangeArrowheads="1"/>
          </p:cNvSpPr>
          <p:nvPr/>
        </p:nvSpPr>
        <p:spPr bwMode="auto">
          <a:xfrm>
            <a:off x="381000" y="6183313"/>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dirty="0">
                <a:solidFill>
                  <a:srgbClr val="FFFFFF"/>
                </a:solidFill>
                <a:latin typeface="Arial" charset="0"/>
                <a:cs typeface="ＭＳ Ｐゴシック"/>
              </a:rPr>
              <a:t>so we could be born of God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7">
                                            <p:txEl>
                                              <p:pRg st="0" end="0"/>
                                            </p:txEl>
                                          </p:spTgt>
                                        </p:tgtEl>
                                        <p:attrNameLst>
                                          <p:attrName>style.visibility</p:attrName>
                                        </p:attrNameLst>
                                      </p:cBhvr>
                                      <p:to>
                                        <p:strVal val="visible"/>
                                      </p:to>
                                    </p:set>
                                    <p:animEffect transition="in" filter="fade">
                                      <p:cBhvr>
                                        <p:cTn id="7" dur="500"/>
                                        <p:tgtEl>
                                          <p:spTgt spid="4044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idx="4294967295"/>
          </p:nvPr>
        </p:nvSpPr>
        <p:spPr>
          <a:xfrm>
            <a:off x="762000" y="1524000"/>
            <a:ext cx="7772400" cy="1143000"/>
          </a:xfrm>
        </p:spPr>
        <p:txBody>
          <a:bodyPr/>
          <a:lstStyle/>
          <a:p>
            <a:pPr eaLnBrk="1" hangingPunct="1"/>
            <a:r>
              <a:rPr lang="en-US">
                <a:latin typeface="Arial" charset="0"/>
                <a:ea typeface="ＭＳ Ｐゴシック" charset="0"/>
                <a:cs typeface="ＭＳ Ｐゴシック" charset="0"/>
              </a:rPr>
              <a:t>Poem 2</a:t>
            </a:r>
          </a:p>
        </p:txBody>
      </p:sp>
      <p:pic>
        <p:nvPicPr>
          <p:cNvPr id="296962" name="Picture 3" descr="Slide10"/>
          <p:cNvPicPr>
            <a:picLocks noChangeAspect="1" noChangeArrowheads="1"/>
          </p:cNvPicPr>
          <p:nvPr/>
        </p:nvPicPr>
        <p:blipFill>
          <a:blip r:embed="rId3">
            <a:lum contrast="6000"/>
            <a:extLst>
              <a:ext uri="{28A0092B-C50C-407E-A947-70E740481C1C}">
                <a14:useLocalDpi xmlns:a14="http://schemas.microsoft.com/office/drawing/2010/main" val="0"/>
              </a:ext>
            </a:extLst>
          </a:blip>
          <a:srcRect l="16112" t="29634" r="24445" b="11250"/>
          <a:stretch>
            <a:fillRect/>
          </a:stretch>
        </p:blipFill>
        <p:spPr bwMode="auto">
          <a:xfrm>
            <a:off x="1066800" y="914400"/>
            <a:ext cx="70485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2" name="Text Box 4"/>
          <p:cNvSpPr txBox="1">
            <a:spLocks noChangeArrowheads="1"/>
          </p:cNvSpPr>
          <p:nvPr/>
        </p:nvSpPr>
        <p:spPr bwMode="auto">
          <a:xfrm>
            <a:off x="457200" y="168275"/>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FFFFFF"/>
                </a:solidFill>
                <a:latin typeface="Arial" charset="0"/>
              </a:rPr>
              <a:t>He humbled Himself…</a:t>
            </a:r>
          </a:p>
        </p:txBody>
      </p:sp>
      <p:sp>
        <p:nvSpPr>
          <p:cNvPr id="406533" name="Text Box 5"/>
          <p:cNvSpPr txBox="1">
            <a:spLocks noChangeArrowheads="1"/>
          </p:cNvSpPr>
          <p:nvPr/>
        </p:nvSpPr>
        <p:spPr bwMode="auto">
          <a:xfrm>
            <a:off x="381000" y="6111875"/>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dirty="0">
                <a:solidFill>
                  <a:srgbClr val="FFFFFF"/>
                </a:solidFill>
                <a:latin typeface="Arial" charset="0"/>
              </a:rPr>
              <a:t>so we could be lifted up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6533">
                                            <p:txEl>
                                              <p:pRg st="0" end="0"/>
                                            </p:txEl>
                                          </p:spTgt>
                                        </p:tgtEl>
                                        <p:attrNameLst>
                                          <p:attrName>style.visibility</p:attrName>
                                        </p:attrNameLst>
                                      </p:cBhvr>
                                      <p:to>
                                        <p:strVal val="visible"/>
                                      </p:to>
                                    </p:set>
                                    <p:animEffect transition="in" filter="fade">
                                      <p:cBhvr>
                                        <p:cTn id="7" dur="500"/>
                                        <p:tgtEl>
                                          <p:spTgt spid="406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Poem 3</a:t>
            </a:r>
          </a:p>
        </p:txBody>
      </p:sp>
      <p:pic>
        <p:nvPicPr>
          <p:cNvPr id="299010" name="Picture 8" descr="atws"/>
          <p:cNvPicPr>
            <a:picLocks noChangeAspect="1" noChangeArrowheads="1"/>
          </p:cNvPicPr>
          <p:nvPr/>
        </p:nvPicPr>
        <p:blipFill>
          <a:blip r:embed="rId3">
            <a:extLst>
              <a:ext uri="{28A0092B-C50C-407E-A947-70E740481C1C}">
                <a14:useLocalDpi xmlns:a14="http://schemas.microsoft.com/office/drawing/2010/main" val="0"/>
              </a:ext>
            </a:extLst>
          </a:blip>
          <a:srcRect l="8333" r="5833" b="1777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0" name="Text Box 4"/>
          <p:cNvSpPr txBox="1">
            <a:spLocks noChangeArrowheads="1"/>
          </p:cNvSpPr>
          <p:nvPr/>
        </p:nvSpPr>
        <p:spPr bwMode="auto">
          <a:xfrm>
            <a:off x="609600" y="147638"/>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000000"/>
                </a:solidFill>
                <a:latin typeface="Arial" charset="0"/>
                <a:cs typeface="ＭＳ Ｐゴシック"/>
              </a:rPr>
              <a:t>He became a servant…</a:t>
            </a:r>
          </a:p>
        </p:txBody>
      </p:sp>
      <p:sp>
        <p:nvSpPr>
          <p:cNvPr id="408582" name="Text Box 6"/>
          <p:cNvSpPr txBox="1">
            <a:spLocks noChangeArrowheads="1"/>
          </p:cNvSpPr>
          <p:nvPr/>
        </p:nvSpPr>
        <p:spPr bwMode="auto">
          <a:xfrm>
            <a:off x="609600" y="152400"/>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dirty="0">
                <a:solidFill>
                  <a:srgbClr val="FFFFFF"/>
                </a:solidFill>
                <a:latin typeface="Arial" charset="0"/>
                <a:cs typeface="ＭＳ Ｐゴシック"/>
              </a:rPr>
              <a:t>He became a servant…</a:t>
            </a:r>
          </a:p>
        </p:txBody>
      </p:sp>
      <p:sp>
        <p:nvSpPr>
          <p:cNvPr id="408583" name="Text Box 7"/>
          <p:cNvSpPr txBox="1">
            <a:spLocks noChangeArrowheads="1"/>
          </p:cNvSpPr>
          <p:nvPr/>
        </p:nvSpPr>
        <p:spPr bwMode="auto">
          <a:xfrm>
            <a:off x="533400" y="6165304"/>
            <a:ext cx="8458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dirty="0">
                <a:solidFill>
                  <a:srgbClr val="FFFFFF"/>
                </a:solidFill>
                <a:effectLst>
                  <a:glow rad="101600">
                    <a:schemeClr val="tx2"/>
                  </a:glow>
                </a:effectLst>
                <a:latin typeface="Arial" charset="0"/>
                <a:cs typeface="ＭＳ Ｐゴシック"/>
              </a:rPr>
              <a:t>so we could be made heirs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583">
                                            <p:txEl>
                                              <p:pRg st="0" end="0"/>
                                            </p:txEl>
                                          </p:spTgt>
                                        </p:tgtEl>
                                        <p:attrNameLst>
                                          <p:attrName>style.visibility</p:attrName>
                                        </p:attrNameLst>
                                      </p:cBhvr>
                                      <p:to>
                                        <p:strVal val="visible"/>
                                      </p:to>
                                    </p:set>
                                    <p:animEffect transition="in" filter="fade">
                                      <p:cBhvr>
                                        <p:cTn id="7" dur="500"/>
                                        <p:tgtEl>
                                          <p:spTgt spid="408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Poem 4</a:t>
            </a:r>
          </a:p>
        </p:txBody>
      </p:sp>
      <p:sp>
        <p:nvSpPr>
          <p:cNvPr id="410627" name="Text Box 3"/>
          <p:cNvSpPr txBox="1">
            <a:spLocks noChangeArrowheads="1"/>
          </p:cNvSpPr>
          <p:nvPr/>
        </p:nvSpPr>
        <p:spPr bwMode="auto">
          <a:xfrm>
            <a:off x="5651500" y="1524000"/>
            <a:ext cx="2163763" cy="8763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1" hangingPunct="1">
              <a:defRPr/>
            </a:pPr>
            <a:r>
              <a:rPr lang="en-US" sz="4000">
                <a:solidFill>
                  <a:srgbClr val="FFFFFF"/>
                </a:solidFill>
                <a:latin typeface="Papyrus" charset="0"/>
                <a:cs typeface="ＭＳ Ｐゴシック"/>
              </a:rPr>
              <a:t>The End</a:t>
            </a:r>
          </a:p>
        </p:txBody>
      </p:sp>
      <p:pic>
        <p:nvPicPr>
          <p:cNvPr id="301059" name="Picture 4" descr="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9" name="Text Box 5"/>
          <p:cNvSpPr txBox="1">
            <a:spLocks noChangeArrowheads="1"/>
          </p:cNvSpPr>
          <p:nvPr/>
        </p:nvSpPr>
        <p:spPr bwMode="auto">
          <a:xfrm>
            <a:off x="609600" y="147638"/>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000000"/>
                </a:solidFill>
                <a:latin typeface="Arial" charset="0"/>
                <a:cs typeface="ＭＳ Ｐゴシック"/>
              </a:rPr>
              <a:t>He suffered rejection…</a:t>
            </a:r>
          </a:p>
        </p:txBody>
      </p:sp>
      <p:sp>
        <p:nvSpPr>
          <p:cNvPr id="410631" name="Text Box 7"/>
          <p:cNvSpPr txBox="1">
            <a:spLocks noChangeArrowheads="1"/>
          </p:cNvSpPr>
          <p:nvPr/>
        </p:nvSpPr>
        <p:spPr bwMode="auto">
          <a:xfrm>
            <a:off x="533400" y="92075"/>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FFFFFF"/>
                </a:solidFill>
                <a:latin typeface="Arial" charset="0"/>
                <a:cs typeface="ＭＳ Ｐゴシック"/>
              </a:rPr>
              <a:t>He suffered rejection…</a:t>
            </a:r>
          </a:p>
        </p:txBody>
      </p:sp>
      <p:sp>
        <p:nvSpPr>
          <p:cNvPr id="410632" name="Text Box 8"/>
          <p:cNvSpPr txBox="1">
            <a:spLocks noChangeArrowheads="1"/>
          </p:cNvSpPr>
          <p:nvPr/>
        </p:nvSpPr>
        <p:spPr bwMode="auto">
          <a:xfrm>
            <a:off x="457200" y="6111701"/>
            <a:ext cx="8458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r">
              <a:defRPr sz="4000" b="1">
                <a:solidFill>
                  <a:srgbClr val="FFFFFF"/>
                </a:solidFill>
                <a:effectLst>
                  <a:glow rad="101600">
                    <a:schemeClr val="tx2"/>
                  </a:glow>
                </a:effectLst>
                <a:latin typeface="Arial" charset="0"/>
                <a:cs typeface="ＭＳ Ｐゴシック"/>
              </a:defRPr>
            </a:lvl1pPr>
          </a:lstStyle>
          <a:p>
            <a:pPr>
              <a:defRPr/>
            </a:pPr>
            <a:r>
              <a:rPr lang="en-US" dirty="0"/>
              <a:t>so we could be His friends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2">
                                            <p:txEl>
                                              <p:pRg st="0" end="0"/>
                                            </p:txEl>
                                          </p:spTgt>
                                        </p:tgtEl>
                                        <p:attrNameLst>
                                          <p:attrName>style.visibility</p:attrName>
                                        </p:attrNameLst>
                                      </p:cBhvr>
                                      <p:to>
                                        <p:strVal val="visible"/>
                                      </p:to>
                                    </p:set>
                                    <p:animEffect transition="in" filter="dissolve">
                                      <p:cBhvr>
                                        <p:cTn id="7" dur="500"/>
                                        <p:tgtEl>
                                          <p:spTgt spid="4106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2"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idx="4294967295"/>
          </p:nvPr>
        </p:nvSpPr>
        <p:spPr>
          <a:xfrm>
            <a:off x="3059113" y="1828800"/>
            <a:ext cx="6337300" cy="1143000"/>
          </a:xfrm>
        </p:spPr>
        <p:txBody>
          <a:bodyPr/>
          <a:lstStyle/>
          <a:p>
            <a:pPr eaLnBrk="1" hangingPunct="1"/>
            <a:r>
              <a:rPr lang="en-US">
                <a:latin typeface="Arial" charset="0"/>
                <a:ea typeface="ＭＳ Ｐゴシック" charset="0"/>
                <a:cs typeface="ＭＳ Ｐゴシック" charset="0"/>
              </a:rPr>
              <a:t>Poem 5</a:t>
            </a:r>
          </a:p>
        </p:txBody>
      </p:sp>
      <p:sp>
        <p:nvSpPr>
          <p:cNvPr id="412676" name="Text Box 4"/>
          <p:cNvSpPr txBox="1">
            <a:spLocks noChangeArrowheads="1"/>
          </p:cNvSpPr>
          <p:nvPr/>
        </p:nvSpPr>
        <p:spPr bwMode="auto">
          <a:xfrm>
            <a:off x="609600" y="152400"/>
            <a:ext cx="8458200" cy="7016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000000"/>
                </a:solidFill>
                <a:latin typeface="Arial" charset="0"/>
              </a:rPr>
              <a:t>He denied Himself…</a:t>
            </a:r>
          </a:p>
        </p:txBody>
      </p:sp>
      <p:grpSp>
        <p:nvGrpSpPr>
          <p:cNvPr id="303107" name="Group 7"/>
          <p:cNvGrpSpPr>
            <a:grpSpLocks/>
          </p:cNvGrpSpPr>
          <p:nvPr/>
        </p:nvGrpSpPr>
        <p:grpSpPr bwMode="auto">
          <a:xfrm>
            <a:off x="4051300" y="0"/>
            <a:ext cx="5091113" cy="6859588"/>
            <a:chOff x="2552" y="0"/>
            <a:chExt cx="3207" cy="4321"/>
          </a:xfrm>
        </p:grpSpPr>
        <p:pic>
          <p:nvPicPr>
            <p:cNvPr id="303110" name="Picture 2"/>
            <p:cNvPicPr>
              <a:picLocks noChangeAspect="1" noChangeArrowheads="1"/>
            </p:cNvPicPr>
            <p:nvPr/>
          </p:nvPicPr>
          <p:blipFill>
            <a:blip r:embed="rId3">
              <a:extLst>
                <a:ext uri="{28A0092B-C50C-407E-A947-70E740481C1C}">
                  <a14:useLocalDpi xmlns:a14="http://schemas.microsoft.com/office/drawing/2010/main" val="0"/>
                </a:ext>
              </a:extLst>
            </a:blip>
            <a:srcRect t="2649"/>
            <a:stretch>
              <a:fillRect/>
            </a:stretch>
          </p:blipFill>
          <p:spPr bwMode="auto">
            <a:xfrm>
              <a:off x="2552" y="0"/>
              <a:ext cx="3208" cy="4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03111" name="Picture 3"/>
            <p:cNvPicPr>
              <a:picLocks noChangeAspect="1" noChangeArrowheads="1"/>
            </p:cNvPicPr>
            <p:nvPr/>
          </p:nvPicPr>
          <p:blipFill>
            <a:blip r:embed="rId3">
              <a:extLst>
                <a:ext uri="{28A0092B-C50C-407E-A947-70E740481C1C}">
                  <a14:useLocalDpi xmlns:a14="http://schemas.microsoft.com/office/drawing/2010/main" val="0"/>
                </a:ext>
              </a:extLst>
            </a:blip>
            <a:srcRect r="71576" b="95410"/>
            <a:stretch>
              <a:fillRect/>
            </a:stretch>
          </p:blipFill>
          <p:spPr bwMode="auto">
            <a:xfrm>
              <a:off x="3506" y="1564"/>
              <a:ext cx="912"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412678" name="Text Box 6"/>
          <p:cNvSpPr txBox="1">
            <a:spLocks noChangeArrowheads="1"/>
          </p:cNvSpPr>
          <p:nvPr/>
        </p:nvSpPr>
        <p:spPr bwMode="auto">
          <a:xfrm>
            <a:off x="685800" y="92075"/>
            <a:ext cx="8458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FFFFFF"/>
                </a:solidFill>
                <a:effectLst>
                  <a:glow rad="101600">
                    <a:schemeClr val="tx1"/>
                  </a:glow>
                </a:effectLst>
                <a:latin typeface="Arial" charset="0"/>
              </a:rPr>
              <a:t>He denied Himself…</a:t>
            </a:r>
          </a:p>
        </p:txBody>
      </p:sp>
      <p:sp>
        <p:nvSpPr>
          <p:cNvPr id="412679" name="Text Box 7"/>
          <p:cNvSpPr txBox="1">
            <a:spLocks noChangeArrowheads="1"/>
          </p:cNvSpPr>
          <p:nvPr/>
        </p:nvSpPr>
        <p:spPr bwMode="auto">
          <a:xfrm>
            <a:off x="3242" y="5967685"/>
            <a:ext cx="8991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dirty="0">
                <a:solidFill>
                  <a:srgbClr val="FFFFFF"/>
                </a:solidFill>
                <a:effectLst>
                  <a:glow rad="101600">
                    <a:schemeClr val="tx1"/>
                  </a:glow>
                </a:effectLst>
                <a:latin typeface="Arial" charset="0"/>
              </a:rPr>
              <a:t>so we could freely receive all things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2679">
                                            <p:txEl>
                                              <p:pRg st="0" end="0"/>
                                            </p:txEl>
                                          </p:spTgt>
                                        </p:tgtEl>
                                        <p:attrNameLst>
                                          <p:attrName>style.visibility</p:attrName>
                                        </p:attrNameLst>
                                      </p:cBhvr>
                                      <p:to>
                                        <p:strVal val="visible"/>
                                      </p:to>
                                    </p:set>
                                    <p:animEffect transition="in" filter="fade">
                                      <p:cBhvr>
                                        <p:cTn id="7" dur="500"/>
                                        <p:tgtEl>
                                          <p:spTgt spid="4126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pic>
        <p:nvPicPr>
          <p:cNvPr id="176130" name="Picture 1" descr="Grey_Male_Hands_Chained_01_by_FantasyStock-300x2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50800"/>
            <a:ext cx="4164013" cy="377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ChangeArrowheads="1"/>
          </p:cNvSpPr>
          <p:nvPr>
            <p:ph type="ctrTitle"/>
          </p:nvPr>
        </p:nvSpPr>
        <p:spPr>
          <a:xfrm>
            <a:off x="4140200" y="28575"/>
            <a:ext cx="5003800" cy="3119438"/>
          </a:xfrm>
        </p:spPr>
        <p:txBody>
          <a:bodyPr/>
          <a:lstStyle/>
          <a:p>
            <a:pPr>
              <a:defRPr/>
            </a:pPr>
            <a:r>
              <a:rPr lang="en-US" sz="4800" b="1" dirty="0">
                <a:solidFill>
                  <a:srgbClr val="FFFFFF"/>
                </a:solidFill>
                <a:cs typeface="+mj-cs"/>
              </a:rPr>
              <a:t>What do you do when you need </a:t>
            </a:r>
            <a:r>
              <a:rPr lang="en-US" sz="4800" b="1" dirty="0">
                <a:solidFill>
                  <a:srgbClr val="FFFF00"/>
                </a:solidFill>
                <a:cs typeface="+mj-cs"/>
              </a:rPr>
              <a:t>security</a:t>
            </a:r>
            <a:r>
              <a:rPr lang="en-US" sz="4800" b="1" dirty="0">
                <a:solidFill>
                  <a:srgbClr val="FFFFFF"/>
                </a:solidFill>
                <a:cs typeface="+mj-cs"/>
              </a:rPr>
              <a:t>?</a:t>
            </a:r>
            <a:endParaRPr lang="en-US" sz="3600" dirty="0">
              <a:solidFill>
                <a:srgbClr val="FFFFFF"/>
              </a:solidFill>
              <a:cs typeface="+mj-cs"/>
            </a:endParaRPr>
          </a:p>
        </p:txBody>
      </p:sp>
      <p:pic>
        <p:nvPicPr>
          <p:cNvPr id="176132" name="Picture 2" descr="anxious_about_giving_birth_1896qfh-1896qf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3357563"/>
            <a:ext cx="4503737"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051300" y="0"/>
            <a:ext cx="5091113" cy="6859588"/>
            <a:chOff x="2552" y="0"/>
            <a:chExt cx="3207" cy="4321"/>
          </a:xfrm>
        </p:grpSpPr>
        <p:pic>
          <p:nvPicPr>
            <p:cNvPr id="305158" name="Picture 2"/>
            <p:cNvPicPr>
              <a:picLocks noChangeAspect="1" noChangeArrowheads="1"/>
            </p:cNvPicPr>
            <p:nvPr/>
          </p:nvPicPr>
          <p:blipFill>
            <a:blip r:embed="rId3">
              <a:extLst>
                <a:ext uri="{28A0092B-C50C-407E-A947-70E740481C1C}">
                  <a14:useLocalDpi xmlns:a14="http://schemas.microsoft.com/office/drawing/2010/main" val="0"/>
                </a:ext>
              </a:extLst>
            </a:blip>
            <a:srcRect t="2649"/>
            <a:stretch>
              <a:fillRect/>
            </a:stretch>
          </p:blipFill>
          <p:spPr bwMode="auto">
            <a:xfrm>
              <a:off x="2552" y="0"/>
              <a:ext cx="3208" cy="4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05159" name="Picture 3"/>
            <p:cNvPicPr>
              <a:picLocks noChangeAspect="1" noChangeArrowheads="1"/>
            </p:cNvPicPr>
            <p:nvPr/>
          </p:nvPicPr>
          <p:blipFill>
            <a:blip r:embed="rId3">
              <a:extLst>
                <a:ext uri="{28A0092B-C50C-407E-A947-70E740481C1C}">
                  <a14:useLocalDpi xmlns:a14="http://schemas.microsoft.com/office/drawing/2010/main" val="0"/>
                </a:ext>
              </a:extLst>
            </a:blip>
            <a:srcRect r="71576" b="95410"/>
            <a:stretch>
              <a:fillRect/>
            </a:stretch>
          </p:blipFill>
          <p:spPr bwMode="auto">
            <a:xfrm>
              <a:off x="3506" y="1564"/>
              <a:ext cx="912"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pic>
        <p:nvPicPr>
          <p:cNvPr id="305154" name="Picture 4"/>
          <p:cNvPicPr>
            <a:picLocks noChangeAspect="1" noChangeArrowheads="1"/>
          </p:cNvPicPr>
          <p:nvPr/>
        </p:nvPicPr>
        <p:blipFill>
          <a:blip r:embed="rId4">
            <a:lum bright="18000"/>
            <a:extLst>
              <a:ext uri="{28A0092B-C50C-407E-A947-70E740481C1C}">
                <a14:useLocalDpi xmlns:a14="http://schemas.microsoft.com/office/drawing/2010/main" val="0"/>
              </a:ext>
            </a:extLst>
          </a:blip>
          <a:srcRect l="25148" r="28181"/>
          <a:stretch>
            <a:fillRect/>
          </a:stretch>
        </p:blipFill>
        <p:spPr bwMode="auto">
          <a:xfrm>
            <a:off x="0" y="0"/>
            <a:ext cx="4576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4757" name="Text Box 5"/>
          <p:cNvSpPr txBox="1">
            <a:spLocks noChangeArrowheads="1"/>
          </p:cNvSpPr>
          <p:nvPr/>
        </p:nvSpPr>
        <p:spPr bwMode="auto">
          <a:xfrm>
            <a:off x="914400" y="188913"/>
            <a:ext cx="7239000" cy="871537"/>
          </a:xfrm>
          <a:prstGeom prst="rect">
            <a:avLst/>
          </a:prstGeom>
          <a:solidFill>
            <a:srgbClr val="000000"/>
          </a:solidFill>
          <a:ln>
            <a:noFill/>
          </a:ln>
          <a:effectLst>
            <a:outerShdw dist="38184" dir="2700000" algn="ctr" rotWithShape="0">
              <a:srgbClr val="FF0000">
                <a:alpha val="75014"/>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CC"/>
              </a:buClr>
              <a:buSzPct val="100000"/>
              <a:buFont typeface="Tahoma" charset="0"/>
              <a:buNone/>
            </a:pPr>
            <a:r>
              <a:rPr lang="en-GB" sz="4400" dirty="0">
                <a:solidFill>
                  <a:srgbClr val="FFFFCC"/>
                </a:solidFill>
                <a:latin typeface="Tahoma" charset="0"/>
              </a:rPr>
              <a:t>Two Messiahs?</a:t>
            </a:r>
          </a:p>
        </p:txBody>
      </p:sp>
      <p:sp>
        <p:nvSpPr>
          <p:cNvPr id="305156" name="Text Box 6"/>
          <p:cNvSpPr txBox="1">
            <a:spLocks noChangeArrowheads="1"/>
          </p:cNvSpPr>
          <p:nvPr/>
        </p:nvSpPr>
        <p:spPr bwMode="auto">
          <a:xfrm>
            <a:off x="-36513" y="1120775"/>
            <a:ext cx="4613276"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lnSpc>
                <a:spcPct val="80000"/>
              </a:lnSpc>
              <a:buClr>
                <a:srgbClr val="000000"/>
              </a:buClr>
              <a:buSzPct val="100000"/>
              <a:buFont typeface="Arial" charset="0"/>
              <a:buNone/>
            </a:pPr>
            <a:r>
              <a:rPr lang="en-US" altLang="ja-JP" sz="2800" b="1">
                <a:solidFill>
                  <a:srgbClr val="000000"/>
                </a:solidFill>
                <a:latin typeface="Arial" charset="0"/>
                <a:cs typeface="Arial" charset="0"/>
              </a:rPr>
              <a:t>"</a:t>
            </a:r>
            <a:r>
              <a:rPr lang="en-GB" altLang="ja-JP" sz="2800" b="1">
                <a:solidFill>
                  <a:srgbClr val="000000"/>
                </a:solidFill>
                <a:latin typeface="Arial" charset="0"/>
                <a:cs typeface="Arial" charset="0"/>
              </a:rPr>
              <a:t>He </a:t>
            </a:r>
            <a:r>
              <a:rPr lang="en-GB" altLang="ja-JP" sz="2800" b="1">
                <a:solidFill>
                  <a:srgbClr val="000000"/>
                </a:solidFill>
                <a:latin typeface="Arial" charset="0"/>
              </a:rPr>
              <a:t>will rule with fairness and justice from the throne of his ancestor David for all eternity" </a:t>
            </a:r>
            <a:br>
              <a:rPr lang="en-GB" altLang="ja-JP" sz="2800" b="1">
                <a:solidFill>
                  <a:srgbClr val="000000"/>
                </a:solidFill>
                <a:latin typeface="Arial" charset="0"/>
              </a:rPr>
            </a:br>
            <a:r>
              <a:rPr lang="en-GB" altLang="ja-JP" sz="2800" b="1">
                <a:solidFill>
                  <a:srgbClr val="000000"/>
                </a:solidFill>
                <a:latin typeface="Arial" charset="0"/>
              </a:rPr>
              <a:t>(9:7)</a:t>
            </a:r>
            <a:endParaRPr lang="en-GB" sz="2800" b="1">
              <a:solidFill>
                <a:srgbClr val="000000"/>
              </a:solidFill>
              <a:latin typeface="Arial" charset="0"/>
            </a:endParaRPr>
          </a:p>
        </p:txBody>
      </p:sp>
      <p:sp>
        <p:nvSpPr>
          <p:cNvPr id="305157" name="Text Box 7"/>
          <p:cNvSpPr txBox="1">
            <a:spLocks noChangeArrowheads="1"/>
          </p:cNvSpPr>
          <p:nvPr/>
        </p:nvSpPr>
        <p:spPr bwMode="auto">
          <a:xfrm>
            <a:off x="4557713" y="1120775"/>
            <a:ext cx="4567237"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lnSpc>
                <a:spcPct val="80000"/>
              </a:lnSpc>
              <a:buClr>
                <a:srgbClr val="000000"/>
              </a:buClr>
              <a:buSzPct val="100000"/>
              <a:buFont typeface="Arial" charset="0"/>
              <a:buNone/>
            </a:pPr>
            <a:r>
              <a:rPr lang="en-US" altLang="ja-JP" sz="2800" b="1">
                <a:solidFill>
                  <a:srgbClr val="000000"/>
                </a:solidFill>
                <a:latin typeface="Arial" charset="0"/>
                <a:cs typeface="Arial" charset="0"/>
              </a:rPr>
              <a:t>"</a:t>
            </a:r>
            <a:r>
              <a:rPr lang="en-GB" altLang="ja-JP" sz="2800" b="1">
                <a:solidFill>
                  <a:srgbClr val="000000"/>
                </a:solidFill>
                <a:latin typeface="Arial" charset="0"/>
                <a:cs typeface="Arial" charset="0"/>
              </a:rPr>
              <a:t>He was despised and rejected—a man of sorrows, acquainted with deepest grief…" </a:t>
            </a:r>
            <a:br>
              <a:rPr lang="en-GB" altLang="ja-JP" sz="2800" b="1">
                <a:solidFill>
                  <a:srgbClr val="000000"/>
                </a:solidFill>
                <a:latin typeface="Arial" charset="0"/>
                <a:cs typeface="Arial" charset="0"/>
              </a:rPr>
            </a:br>
            <a:r>
              <a:rPr lang="en-GB" altLang="ja-JP" sz="2800" b="1">
                <a:solidFill>
                  <a:srgbClr val="000000"/>
                </a:solidFill>
                <a:latin typeface="Arial" charset="0"/>
                <a:cs typeface="Arial" charset="0"/>
              </a:rPr>
              <a:t>(53:3)</a:t>
            </a:r>
            <a:endParaRPr lang="en-GB" sz="2800" b="1">
              <a:solidFill>
                <a:srgbClr val="0000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1316" y="476672"/>
            <a:ext cx="9122684" cy="5638800"/>
          </a:xfrm>
        </p:spPr>
        <p:txBody>
          <a:bodyPr/>
          <a:lstStyle/>
          <a:p>
            <a:pPr algn="l">
              <a:defRPr/>
            </a:pPr>
            <a:r>
              <a:rPr lang="en-US" b="1" dirty="0">
                <a:solidFill>
                  <a:srgbClr val="FFFF00"/>
                </a:solidFill>
              </a:rPr>
              <a:t>Which one of His titles means the most to you right now (9:6)?</a:t>
            </a:r>
            <a:br>
              <a:rPr lang="en-US" b="1" dirty="0">
                <a:solidFill>
                  <a:srgbClr val="FFFF00"/>
                </a:solidFill>
              </a:rPr>
            </a:br>
            <a:br>
              <a:rPr lang="en-US" sz="2000" dirty="0">
                <a:solidFill>
                  <a:schemeClr val="tx1"/>
                </a:solidFill>
              </a:rPr>
            </a:br>
            <a:r>
              <a:rPr lang="en-US" sz="3600" b="1" dirty="0">
                <a:solidFill>
                  <a:schemeClr val="tx1"/>
                </a:solidFill>
              </a:rPr>
              <a:t>	</a:t>
            </a:r>
            <a:r>
              <a:rPr lang="en-US" sz="3600" b="1" u="sng" dirty="0">
                <a:solidFill>
                  <a:schemeClr val="accent1"/>
                </a:solidFill>
              </a:rPr>
              <a:t>Wonderful Counselor</a:t>
            </a:r>
            <a:r>
              <a:rPr lang="en-US" sz="3600" b="1" dirty="0">
                <a:solidFill>
                  <a:schemeClr val="accent1"/>
                </a:solidFill>
              </a:rPr>
              <a:t>:</a:t>
            </a:r>
            <a:r>
              <a:rPr lang="en-US" sz="3600" b="1" dirty="0">
                <a:solidFill>
                  <a:schemeClr val="tx1"/>
                </a:solidFill>
              </a:rPr>
              <a:t> </a:t>
            </a:r>
            <a:br>
              <a:rPr lang="en-US" sz="3600" b="1" dirty="0">
                <a:solidFill>
                  <a:schemeClr val="tx1"/>
                </a:solidFill>
              </a:rPr>
            </a:br>
            <a:r>
              <a:rPr lang="en-US" sz="3600" b="1" dirty="0">
                <a:solidFill>
                  <a:schemeClr val="tx1"/>
                </a:solidFill>
              </a:rPr>
              <a:t>	</a:t>
            </a:r>
            <a:r>
              <a:rPr lang="en-US" altLang="ja-JP" sz="3600" b="1" dirty="0">
                <a:solidFill>
                  <a:schemeClr val="tx1"/>
                </a:solidFill>
              </a:rPr>
              <a:t>"</a:t>
            </a:r>
            <a:r>
              <a:rPr lang="en-US" sz="3600" b="1" dirty="0">
                <a:solidFill>
                  <a:schemeClr val="tx1"/>
                </a:solidFill>
              </a:rPr>
              <a:t>Jesus, I need your </a:t>
            </a:r>
            <a:r>
              <a:rPr lang="en-US" sz="3600" b="1" i="1" dirty="0">
                <a:solidFill>
                  <a:schemeClr val="tx1"/>
                </a:solidFill>
              </a:rPr>
              <a:t>counsel</a:t>
            </a:r>
            <a:r>
              <a:rPr lang="en-US" sz="3600" b="1" dirty="0">
                <a:solidFill>
                  <a:schemeClr val="tx1"/>
                </a:solidFill>
              </a:rPr>
              <a:t>.</a:t>
            </a:r>
            <a:r>
              <a:rPr lang="en-US" altLang="ja-JP" sz="3600" b="1" dirty="0">
                <a:solidFill>
                  <a:schemeClr val="tx1"/>
                </a:solidFill>
              </a:rPr>
              <a:t>"</a:t>
            </a:r>
            <a:br>
              <a:rPr lang="en-US" sz="3600" b="1" dirty="0">
                <a:solidFill>
                  <a:schemeClr val="tx1"/>
                </a:solidFill>
              </a:rPr>
            </a:br>
            <a:r>
              <a:rPr lang="en-US" sz="3600" b="1" dirty="0">
                <a:solidFill>
                  <a:schemeClr val="tx1"/>
                </a:solidFill>
              </a:rPr>
              <a:t>	</a:t>
            </a:r>
            <a:r>
              <a:rPr lang="en-US" sz="3600" b="1" u="sng" dirty="0">
                <a:solidFill>
                  <a:schemeClr val="accent1"/>
                </a:solidFill>
              </a:rPr>
              <a:t>Mighty God</a:t>
            </a:r>
            <a:r>
              <a:rPr lang="en-US" sz="3600" b="1" dirty="0">
                <a:solidFill>
                  <a:schemeClr val="accent1"/>
                </a:solidFill>
              </a:rPr>
              <a:t>:</a:t>
            </a:r>
            <a:r>
              <a:rPr lang="en-US" sz="3600" b="1" dirty="0">
                <a:solidFill>
                  <a:schemeClr val="tx1"/>
                </a:solidFill>
              </a:rPr>
              <a:t> </a:t>
            </a:r>
            <a:br>
              <a:rPr lang="en-US" sz="3600" b="1" dirty="0">
                <a:solidFill>
                  <a:schemeClr val="tx1"/>
                </a:solidFill>
              </a:rPr>
            </a:br>
            <a:r>
              <a:rPr lang="en-US" sz="3600" b="1" dirty="0">
                <a:solidFill>
                  <a:schemeClr val="tx1"/>
                </a:solidFill>
              </a:rPr>
              <a:t>	</a:t>
            </a:r>
            <a:r>
              <a:rPr lang="en-US" altLang="ja-JP" sz="3600" b="1" dirty="0">
                <a:solidFill>
                  <a:schemeClr val="tx1"/>
                </a:solidFill>
              </a:rPr>
              <a:t>"</a:t>
            </a:r>
            <a:r>
              <a:rPr lang="en-US" sz="3600" b="1" dirty="0">
                <a:solidFill>
                  <a:schemeClr val="tx1"/>
                </a:solidFill>
              </a:rPr>
              <a:t>Jesus, I need your </a:t>
            </a:r>
            <a:r>
              <a:rPr lang="en-US" sz="3600" b="1" i="1" dirty="0">
                <a:solidFill>
                  <a:schemeClr val="tx1"/>
                </a:solidFill>
              </a:rPr>
              <a:t>power</a:t>
            </a:r>
            <a:r>
              <a:rPr lang="en-US" sz="3600" b="1" dirty="0">
                <a:solidFill>
                  <a:schemeClr val="tx1"/>
                </a:solidFill>
              </a:rPr>
              <a:t>.</a:t>
            </a:r>
            <a:r>
              <a:rPr lang="en-US" altLang="ja-JP" sz="3600" b="1" dirty="0">
                <a:solidFill>
                  <a:schemeClr val="tx1"/>
                </a:solidFill>
              </a:rPr>
              <a:t>"</a:t>
            </a:r>
            <a:br>
              <a:rPr lang="en-US" sz="3600" b="1" dirty="0">
                <a:solidFill>
                  <a:schemeClr val="tx1"/>
                </a:solidFill>
              </a:rPr>
            </a:br>
            <a:r>
              <a:rPr lang="en-US" sz="3600" b="1" dirty="0">
                <a:solidFill>
                  <a:schemeClr val="tx1"/>
                </a:solidFill>
              </a:rPr>
              <a:t>	</a:t>
            </a:r>
            <a:r>
              <a:rPr lang="en-US" sz="3600" b="1" u="sng" dirty="0">
                <a:solidFill>
                  <a:schemeClr val="accent1"/>
                </a:solidFill>
              </a:rPr>
              <a:t>Everlasting Father</a:t>
            </a:r>
            <a:r>
              <a:rPr lang="en-US" sz="3600" b="1" dirty="0">
                <a:solidFill>
                  <a:schemeClr val="accent1"/>
                </a:solidFill>
              </a:rPr>
              <a:t>:</a:t>
            </a:r>
            <a:r>
              <a:rPr lang="en-US" sz="3600" b="1" dirty="0">
                <a:solidFill>
                  <a:schemeClr val="tx1"/>
                </a:solidFill>
              </a:rPr>
              <a:t> </a:t>
            </a:r>
            <a:br>
              <a:rPr lang="en-US" sz="3600" b="1" dirty="0">
                <a:solidFill>
                  <a:schemeClr val="tx1"/>
                </a:solidFill>
              </a:rPr>
            </a:br>
            <a:r>
              <a:rPr lang="en-US" sz="3600" b="1" dirty="0">
                <a:solidFill>
                  <a:schemeClr val="tx1"/>
                </a:solidFill>
              </a:rPr>
              <a:t>	</a:t>
            </a:r>
            <a:r>
              <a:rPr lang="en-US" altLang="ja-JP" sz="3600" b="1" dirty="0">
                <a:solidFill>
                  <a:schemeClr val="tx1"/>
                </a:solidFill>
              </a:rPr>
              <a:t>"</a:t>
            </a:r>
            <a:r>
              <a:rPr lang="en-US" sz="3600" b="1" dirty="0">
                <a:solidFill>
                  <a:schemeClr val="tx1"/>
                </a:solidFill>
              </a:rPr>
              <a:t>Jesus, I need your </a:t>
            </a:r>
            <a:r>
              <a:rPr lang="en-US" sz="3600" b="1" i="1" dirty="0">
                <a:solidFill>
                  <a:schemeClr val="tx1"/>
                </a:solidFill>
              </a:rPr>
              <a:t>rule</a:t>
            </a:r>
            <a:r>
              <a:rPr lang="en-US" sz="3600" b="1" dirty="0">
                <a:solidFill>
                  <a:schemeClr val="tx1"/>
                </a:solidFill>
              </a:rPr>
              <a:t> in my life.</a:t>
            </a:r>
            <a:r>
              <a:rPr lang="en-US" altLang="ja-JP" sz="3600" b="1" dirty="0">
                <a:solidFill>
                  <a:schemeClr val="tx1"/>
                </a:solidFill>
              </a:rPr>
              <a:t>"</a:t>
            </a:r>
            <a:br>
              <a:rPr lang="en-US" sz="3600" b="1" dirty="0">
                <a:solidFill>
                  <a:schemeClr val="tx1"/>
                </a:solidFill>
              </a:rPr>
            </a:br>
            <a:r>
              <a:rPr lang="en-US" sz="3600" b="1" dirty="0">
                <a:solidFill>
                  <a:schemeClr val="tx1"/>
                </a:solidFill>
              </a:rPr>
              <a:t>	</a:t>
            </a:r>
            <a:r>
              <a:rPr lang="en-US" sz="3600" b="1" u="sng" dirty="0">
                <a:solidFill>
                  <a:schemeClr val="accent1"/>
                </a:solidFill>
              </a:rPr>
              <a:t>Prince of Peace</a:t>
            </a:r>
            <a:r>
              <a:rPr lang="en-US" sz="3600" b="1" dirty="0">
                <a:solidFill>
                  <a:schemeClr val="accent1"/>
                </a:solidFill>
              </a:rPr>
              <a:t>:</a:t>
            </a:r>
            <a:r>
              <a:rPr lang="en-US" sz="3600" b="1" dirty="0">
                <a:solidFill>
                  <a:schemeClr val="tx1"/>
                </a:solidFill>
              </a:rPr>
              <a:t> </a:t>
            </a:r>
            <a:br>
              <a:rPr lang="en-US" sz="3600" b="1" dirty="0">
                <a:solidFill>
                  <a:schemeClr val="tx1"/>
                </a:solidFill>
              </a:rPr>
            </a:br>
            <a:r>
              <a:rPr lang="en-US" sz="3600" b="1" dirty="0">
                <a:solidFill>
                  <a:schemeClr val="tx1"/>
                </a:solidFill>
              </a:rPr>
              <a:t>	</a:t>
            </a:r>
            <a:r>
              <a:rPr lang="en-US" altLang="ja-JP" sz="3600" b="1" dirty="0">
                <a:solidFill>
                  <a:schemeClr val="tx1"/>
                </a:solidFill>
              </a:rPr>
              <a:t>"</a:t>
            </a:r>
            <a:r>
              <a:rPr lang="en-US" sz="3600" b="1" dirty="0">
                <a:solidFill>
                  <a:schemeClr val="tx1"/>
                </a:solidFill>
              </a:rPr>
              <a:t>Jesus, I need your </a:t>
            </a:r>
            <a:r>
              <a:rPr lang="en-US" sz="3600" b="1" i="1" dirty="0">
                <a:solidFill>
                  <a:schemeClr val="tx1"/>
                </a:solidFill>
              </a:rPr>
              <a:t>peace</a:t>
            </a:r>
            <a:r>
              <a:rPr lang="en-US" sz="3600" b="1" dirty="0">
                <a:solidFill>
                  <a:schemeClr val="tx1"/>
                </a:solidFill>
              </a:rPr>
              <a:t>.</a:t>
            </a:r>
            <a:r>
              <a:rPr lang="en-US" altLang="ja-JP" sz="3600" b="1" dirty="0">
                <a:solidFill>
                  <a:schemeClr val="tx1"/>
                </a:solidFill>
              </a:rPr>
              <a:t>"</a:t>
            </a:r>
            <a:endParaRPr lang="en-US" dirty="0">
              <a:solidFill>
                <a:schemeClr val="tx1"/>
              </a:solidFill>
            </a:endParaRPr>
          </a:p>
        </p:txBody>
      </p:sp>
      <p:grpSp>
        <p:nvGrpSpPr>
          <p:cNvPr id="2" name="Group 1">
            <a:extLst>
              <a:ext uri="{FF2B5EF4-FFF2-40B4-BE49-F238E27FC236}">
                <a16:creationId xmlns:a16="http://schemas.microsoft.com/office/drawing/2014/main" id="{45738CDF-C4B5-C546-AE2D-9D1FFD442132}"/>
              </a:ext>
            </a:extLst>
          </p:cNvPr>
          <p:cNvGrpSpPr/>
          <p:nvPr/>
        </p:nvGrpSpPr>
        <p:grpSpPr>
          <a:xfrm>
            <a:off x="323528" y="2057400"/>
            <a:ext cx="304800" cy="3657600"/>
            <a:chOff x="533400" y="2057400"/>
            <a:chExt cx="304800" cy="3657600"/>
          </a:xfrm>
        </p:grpSpPr>
        <p:sp>
          <p:nvSpPr>
            <p:cNvPr id="37892" name="Rectangle 4"/>
            <p:cNvSpPr>
              <a:spLocks noChangeArrowheads="1"/>
            </p:cNvSpPr>
            <p:nvPr/>
          </p:nvSpPr>
          <p:spPr bwMode="auto">
            <a:xfrm>
              <a:off x="533400" y="2057400"/>
              <a:ext cx="304800" cy="304800"/>
            </a:xfrm>
            <a:prstGeom prst="rect">
              <a:avLst/>
            </a:prstGeom>
            <a:noFill/>
            <a:ln w="7620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37893" name="Rectangle 5"/>
            <p:cNvSpPr>
              <a:spLocks noChangeArrowheads="1"/>
            </p:cNvSpPr>
            <p:nvPr/>
          </p:nvSpPr>
          <p:spPr bwMode="auto">
            <a:xfrm>
              <a:off x="533400" y="3175000"/>
              <a:ext cx="304800" cy="304800"/>
            </a:xfrm>
            <a:prstGeom prst="rect">
              <a:avLst/>
            </a:prstGeom>
            <a:noFill/>
            <a:ln w="7620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37894" name="Rectangle 6"/>
            <p:cNvSpPr>
              <a:spLocks noChangeArrowheads="1"/>
            </p:cNvSpPr>
            <p:nvPr/>
          </p:nvSpPr>
          <p:spPr bwMode="auto">
            <a:xfrm>
              <a:off x="533400" y="4292600"/>
              <a:ext cx="304800" cy="304800"/>
            </a:xfrm>
            <a:prstGeom prst="rect">
              <a:avLst/>
            </a:prstGeom>
            <a:noFill/>
            <a:ln w="7620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sp>
          <p:nvSpPr>
            <p:cNvPr id="37895" name="Rectangle 7"/>
            <p:cNvSpPr>
              <a:spLocks noChangeArrowheads="1"/>
            </p:cNvSpPr>
            <p:nvPr/>
          </p:nvSpPr>
          <p:spPr bwMode="auto">
            <a:xfrm>
              <a:off x="533400" y="5410200"/>
              <a:ext cx="304800" cy="304800"/>
            </a:xfrm>
            <a:prstGeom prst="rect">
              <a:avLst/>
            </a:prstGeom>
            <a:noFill/>
            <a:ln w="76200">
              <a:solidFill>
                <a:schemeClr val="accent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mn-cs"/>
              </a:endParaRPr>
            </a:p>
          </p:txBody>
        </p:sp>
      </p:gr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lstStyle/>
          <a:p>
            <a:pPr eaLnBrk="1" hangingPunct="1"/>
            <a:r>
              <a:rPr lang="en-US">
                <a:solidFill>
                  <a:schemeClr val="tx1"/>
                </a:solidFill>
                <a:latin typeface="Arial" charset="0"/>
                <a:ea typeface="ＭＳ Ｐゴシック" charset="0"/>
                <a:cs typeface="ＭＳ Ｐゴシック" charset="0"/>
              </a:rPr>
              <a:t>Black</a:t>
            </a:r>
            <a:endParaRPr lang="en-US">
              <a:latin typeface="Arial" charset="0"/>
              <a:ea typeface="ＭＳ Ｐゴシック" charset="0"/>
              <a:cs typeface="ＭＳ Ｐゴシック"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57464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0" y="0"/>
            <a:ext cx="4630738" cy="6553200"/>
          </a:xfrm>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37650"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386" name="Rectangle 2"/>
          <p:cNvSpPr>
            <a:spLocks noGrp="1" noChangeArrowheads="1"/>
          </p:cNvSpPr>
          <p:nvPr>
            <p:ph type="ctrTitle"/>
          </p:nvPr>
        </p:nvSpPr>
        <p:spPr>
          <a:xfrm>
            <a:off x="1143000" y="4648200"/>
            <a:ext cx="8001000" cy="1905000"/>
          </a:xfrm>
          <a:solidFill>
            <a:schemeClr val="bg2"/>
          </a:solidFill>
          <a:ln>
            <a:solidFill>
              <a:srgbClr val="FF9900"/>
            </a:solidFill>
            <a:miter lim="800000"/>
            <a:headEnd/>
            <a:tailEnd/>
          </a:ln>
        </p:spPr>
        <p:txBody>
          <a:bodyPr/>
          <a:lstStyle/>
          <a:p>
            <a:pPr>
              <a:defRPr/>
            </a:pPr>
            <a:r>
              <a:rPr lang="en-US" sz="6000" b="1" dirty="0">
                <a:solidFill>
                  <a:schemeClr val="folHlink"/>
                </a:solidFill>
                <a:cs typeface="+mj-cs"/>
              </a:rPr>
              <a:t>Life in Isaiah</a:t>
            </a:r>
            <a:r>
              <a:rPr lang="fr-FR" altLang="ja-JP" sz="6000" b="1" dirty="0">
                <a:solidFill>
                  <a:schemeClr val="folHlink"/>
                </a:solidFill>
                <a:cs typeface="+mj-cs"/>
              </a:rPr>
              <a:t>'</a:t>
            </a:r>
            <a:r>
              <a:rPr lang="en-US" sz="6000" b="1" dirty="0">
                <a:solidFill>
                  <a:schemeClr val="folHlink"/>
                </a:solidFill>
                <a:cs typeface="+mj-cs"/>
              </a:rPr>
              <a:t>s Day</a:t>
            </a:r>
            <a:br>
              <a:rPr lang="en-US" sz="6000" b="1" dirty="0">
                <a:solidFill>
                  <a:schemeClr val="folHlink"/>
                </a:solidFill>
                <a:cs typeface="+mj-cs"/>
              </a:rPr>
            </a:br>
            <a:r>
              <a:rPr lang="en-US" b="1" dirty="0">
                <a:solidFill>
                  <a:schemeClr val="folHlink"/>
                </a:solidFill>
                <a:cs typeface="+mj-cs"/>
              </a:rPr>
              <a:t>(735 </a:t>
            </a:r>
            <a:r>
              <a:rPr lang="en-US" sz="3600" b="1" dirty="0">
                <a:solidFill>
                  <a:schemeClr val="folHlink"/>
                </a:solidFill>
                <a:cs typeface="+mj-cs"/>
              </a:rPr>
              <a:t>BC</a:t>
            </a:r>
            <a:r>
              <a:rPr lang="en-US" b="1" dirty="0">
                <a:solidFill>
                  <a:schemeClr val="folHlink"/>
                </a:solidFill>
                <a:cs typeface="+mj-cs"/>
              </a:rPr>
              <a:t>)</a:t>
            </a:r>
            <a:endParaRPr lang="en-US" dirty="0">
              <a:cs typeface="+mj-c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381000"/>
            <a:ext cx="9144000" cy="1143000"/>
          </a:xfrm>
        </p:spPr>
        <p:txBody>
          <a:bodyPr/>
          <a:lstStyle/>
          <a:p>
            <a:pPr eaLnBrk="1" hangingPunct="1">
              <a:defRPr/>
            </a:pPr>
            <a:r>
              <a:rPr lang="en-US" sz="6000" b="1" dirty="0">
                <a:solidFill>
                  <a:schemeClr val="tx1"/>
                </a:solidFill>
              </a:rPr>
              <a:t>The Assyrian Threat</a:t>
            </a: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60" name="Text Box 8"/>
          <p:cNvSpPr txBox="1">
            <a:spLocks noChangeArrowheads="1"/>
          </p:cNvSpPr>
          <p:nvPr/>
        </p:nvSpPr>
        <p:spPr bwMode="auto">
          <a:xfrm>
            <a:off x="0" y="3505200"/>
            <a:ext cx="1828800" cy="78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a:solidFill>
                  <a:srgbClr val="FFFFFF"/>
                </a:solidFill>
                <a:latin typeface="Arial"/>
                <a:cs typeface="Arial"/>
              </a:rPr>
              <a:t>Mediterranean</a:t>
            </a:r>
          </a:p>
          <a:p>
            <a:pPr algn="ctr">
              <a:spcBef>
                <a:spcPct val="50000"/>
              </a:spcBef>
              <a:defRPr/>
            </a:pPr>
            <a:r>
              <a:rPr lang="en-US" sz="1800" b="1">
                <a:solidFill>
                  <a:srgbClr val="FFFFFF"/>
                </a:solidFill>
                <a:latin typeface="Arial"/>
                <a:cs typeface="Arial"/>
              </a:rPr>
              <a:t>Sea</a:t>
            </a:r>
            <a:endParaRPr lang="en-US" sz="2000" b="1">
              <a:solidFill>
                <a:srgbClr val="FFFFFF"/>
              </a:solidFill>
              <a:latin typeface="Arial"/>
              <a:cs typeface="Arial"/>
            </a:endParaRP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FF"/>
                </a:solidFill>
                <a:effectLst>
                  <a:outerShdw blurRad="38100" dist="38100" dir="2700000" algn="tl">
                    <a:srgbClr val="000000"/>
                  </a:outerShdw>
                </a:effectLst>
                <a:latin typeface="Arial"/>
                <a:cs typeface="Arial"/>
              </a:rPr>
              <a:t>Syria</a:t>
            </a:r>
            <a:endParaRPr lang="en-US" sz="2000" b="1">
              <a:solidFill>
                <a:srgbClr val="FFFFFF"/>
              </a:solidFill>
              <a:effectLst>
                <a:outerShdw blurRad="38100" dist="38100" dir="2700000" algn="tl">
                  <a:srgbClr val="000000"/>
                </a:outerShdw>
              </a:effectLst>
              <a:latin typeface="Arial"/>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FF"/>
                </a:solidFill>
                <a:effectLst>
                  <a:outerShdw blurRad="38100" dist="38100" dir="2700000" algn="tl">
                    <a:srgbClr val="000000"/>
                  </a:outerShdw>
                </a:effectLst>
                <a:latin typeface="Arial"/>
                <a:cs typeface="Arial"/>
              </a:rPr>
              <a:t>Judah</a:t>
            </a:r>
            <a:endParaRPr lang="en-US" sz="2000" b="1">
              <a:solidFill>
                <a:srgbClr val="FFFFFF"/>
              </a:solidFill>
              <a:effectLst>
                <a:outerShdw blurRad="38100" dist="38100" dir="2700000" algn="tl">
                  <a:srgbClr val="000000"/>
                </a:outerShdw>
              </a:effectLst>
              <a:latin typeface="Arial"/>
              <a:cs typeface="Arial"/>
            </a:endParaRPr>
          </a:p>
        </p:txBody>
      </p:sp>
      <p:sp>
        <p:nvSpPr>
          <p:cNvPr id="49163" name="Text Box 11"/>
          <p:cNvSpPr txBox="1">
            <a:spLocks noChangeArrowheads="1"/>
          </p:cNvSpPr>
          <p:nvPr/>
        </p:nvSpPr>
        <p:spPr bwMode="auto">
          <a:xfrm>
            <a:off x="533400" y="6096000"/>
            <a:ext cx="14478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FF"/>
                </a:solidFill>
                <a:effectLst>
                  <a:outerShdw blurRad="38100" dist="38100" dir="2700000" algn="tl">
                    <a:srgbClr val="000000"/>
                  </a:outerShdw>
                </a:effectLst>
                <a:latin typeface="Arial"/>
                <a:cs typeface="Arial"/>
              </a:rPr>
              <a:t>Egypt</a:t>
            </a:r>
            <a:endParaRPr lang="en-US" sz="2000" b="1">
              <a:solidFill>
                <a:srgbClr val="FFFFFF"/>
              </a:solidFill>
              <a:effectLst>
                <a:outerShdw blurRad="38100" dist="38100" dir="2700000" algn="tl">
                  <a:srgbClr val="000000"/>
                </a:outerShdw>
              </a:effectLst>
              <a:latin typeface="Arial"/>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65" name="Freeform 13"/>
          <p:cNvSpPr>
            <a:spLocks/>
          </p:cNvSpPr>
          <p:nvPr/>
        </p:nvSpPr>
        <p:spPr bwMode="auto">
          <a:xfrm>
            <a:off x="1600200" y="6400800"/>
            <a:ext cx="192088"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solidFill>
                  <a:srgbClr val="FFFFFF"/>
                </a:solidFill>
                <a:effectLst>
                  <a:outerShdw blurRad="38100" dist="38100" dir="2700000" algn="tl">
                    <a:srgbClr val="000000"/>
                  </a:outerShdw>
                </a:effectLst>
                <a:latin typeface="Arial"/>
                <a:cs typeface="Arial"/>
              </a:rPr>
              <a:t>Nineveh</a:t>
            </a:r>
          </a:p>
        </p:txBody>
      </p:sp>
      <p:grpSp>
        <p:nvGrpSpPr>
          <p:cNvPr id="180237"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3" name="Text Box 21"/>
          <p:cNvSpPr txBox="1">
            <a:spLocks noChangeArrowheads="1"/>
          </p:cNvSpPr>
          <p:nvPr/>
        </p:nvSpPr>
        <p:spPr bwMode="auto">
          <a:xfrm>
            <a:off x="1981200" y="2209800"/>
            <a:ext cx="41910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000044"/>
                </a:solidFill>
                <a:effectLst>
                  <a:outerShdw blurRad="38100" dist="38100" dir="2700000" algn="tl">
                    <a:srgbClr val="000000"/>
                  </a:outerShdw>
                </a:effectLst>
                <a:latin typeface="Arial"/>
                <a:cs typeface="Arial"/>
              </a:rPr>
              <a:t>Assyrian Expansion</a:t>
            </a:r>
            <a:endParaRPr lang="en-US" sz="2000" b="1">
              <a:solidFill>
                <a:srgbClr val="000044"/>
              </a:solidFill>
              <a:effectLst>
                <a:outerShdw blurRad="38100" dist="38100" dir="2700000" algn="tl">
                  <a:srgbClr val="000000"/>
                </a:outerShdw>
              </a:effectLst>
              <a:latin typeface="Arial"/>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grpSp>
        <p:nvGrpSpPr>
          <p:cNvPr id="180243"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grpSp>
      <p:sp>
        <p:nvSpPr>
          <p:cNvPr id="49179" name="Text Box 27"/>
          <p:cNvSpPr txBox="1">
            <a:spLocks noChangeArrowheads="1"/>
          </p:cNvSpPr>
          <p:nvPr/>
        </p:nvSpPr>
        <p:spPr bwMode="auto">
          <a:xfrm>
            <a:off x="2133600" y="4343400"/>
            <a:ext cx="12192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FF"/>
                </a:solidFill>
                <a:effectLst>
                  <a:outerShdw blurRad="38100" dist="38100" dir="2700000" algn="tl">
                    <a:srgbClr val="000000"/>
                  </a:outerShdw>
                </a:effectLst>
                <a:latin typeface="Arial"/>
                <a:cs typeface="Arial"/>
              </a:rPr>
              <a:t>Israel</a:t>
            </a:r>
            <a:endParaRPr lang="en-US" sz="2000" b="1">
              <a:solidFill>
                <a:srgbClr val="FFFFFF"/>
              </a:solidFill>
              <a:effectLst>
                <a:outerShdw blurRad="38100" dist="38100" dir="2700000" algn="tl">
                  <a:srgbClr val="000000"/>
                </a:outerShdw>
              </a:effectLst>
              <a:latin typeface="Arial"/>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81" name="Text Box 29"/>
          <p:cNvSpPr txBox="1">
            <a:spLocks noChangeArrowheads="1"/>
          </p:cNvSpPr>
          <p:nvPr/>
        </p:nvSpPr>
        <p:spPr bwMode="auto">
          <a:xfrm>
            <a:off x="8153400" y="5791200"/>
            <a:ext cx="1066800" cy="78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a:solidFill>
                  <a:srgbClr val="FFFFFF"/>
                </a:solidFill>
                <a:latin typeface="Arial"/>
                <a:cs typeface="Arial"/>
              </a:rPr>
              <a:t>Persian</a:t>
            </a:r>
          </a:p>
          <a:p>
            <a:pPr algn="ctr">
              <a:spcBef>
                <a:spcPct val="50000"/>
              </a:spcBef>
              <a:defRPr/>
            </a:pPr>
            <a:r>
              <a:rPr lang="en-US" sz="1800" b="1">
                <a:solidFill>
                  <a:srgbClr val="FFFFFF"/>
                </a:solidFill>
                <a:latin typeface="Arial"/>
                <a:cs typeface="Arial"/>
              </a:rPr>
              <a:t>Gulf</a:t>
            </a:r>
            <a:endParaRPr lang="en-US" sz="2000" b="1">
              <a:solidFill>
                <a:srgbClr val="FFFFFF"/>
              </a:solidFill>
              <a:latin typeface="Arial"/>
              <a:cs typeface="Arial"/>
            </a:endParaRPr>
          </a:p>
        </p:txBody>
      </p:sp>
      <p:sp>
        <p:nvSpPr>
          <p:cNvPr id="49182" name="Oval 30"/>
          <p:cNvSpPr>
            <a:spLocks noChangeArrowheads="1"/>
          </p:cNvSpPr>
          <p:nvPr/>
        </p:nvSpPr>
        <p:spPr bwMode="auto">
          <a:xfrm rot="1993497">
            <a:off x="862013" y="3263900"/>
            <a:ext cx="2362200" cy="4354513"/>
          </a:xfrm>
          <a:prstGeom prst="ellipse">
            <a:avLst/>
          </a:prstGeom>
          <a:noFill/>
          <a:ln w="127000">
            <a:pattFill prst="weave">
              <a:fgClr>
                <a:srgbClr val="000000"/>
              </a:fgClr>
              <a:bgClr>
                <a:srgbClr val="FFFFFF"/>
              </a:bgClr>
            </a:patt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83" name="Freeform 31"/>
          <p:cNvSpPr>
            <a:spLocks/>
          </p:cNvSpPr>
          <p:nvPr/>
        </p:nvSpPr>
        <p:spPr bwMode="auto">
          <a:xfrm>
            <a:off x="2667000" y="2971800"/>
            <a:ext cx="1230313" cy="2425700"/>
          </a:xfrm>
          <a:custGeom>
            <a:avLst/>
            <a:gdLst>
              <a:gd name="T0" fmla="*/ 0 w 919"/>
              <a:gd name="T1" fmla="*/ 1376 h 1416"/>
              <a:gd name="T2" fmla="*/ 480 w 919"/>
              <a:gd name="T3" fmla="*/ 1376 h 1416"/>
              <a:gd name="T4" fmla="*/ 816 w 919"/>
              <a:gd name="T5" fmla="*/ 1136 h 1416"/>
              <a:gd name="T6" fmla="*/ 912 w 919"/>
              <a:gd name="T7" fmla="*/ 608 h 1416"/>
              <a:gd name="T8" fmla="*/ 768 w 919"/>
              <a:gd name="T9" fmla="*/ 224 h 1416"/>
              <a:gd name="T10" fmla="*/ 528 w 919"/>
              <a:gd name="T11" fmla="*/ 32 h 1416"/>
              <a:gd name="T12" fmla="*/ 144 w 919"/>
              <a:gd name="T13" fmla="*/ 32 h 1416"/>
              <a:gd name="T14" fmla="*/ 0 w 919"/>
              <a:gd name="T15" fmla="*/ 128 h 1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graphicFrame>
        <p:nvGraphicFramePr>
          <p:cNvPr id="49184" name="Object 32"/>
          <p:cNvGraphicFramePr>
            <a:graphicFrameLocks noChangeAspect="1"/>
          </p:cNvGraphicFramePr>
          <p:nvPr/>
        </p:nvGraphicFramePr>
        <p:xfrm>
          <a:off x="3048000" y="2743200"/>
          <a:ext cx="2438400" cy="1284288"/>
        </p:xfrm>
        <a:graphic>
          <a:graphicData uri="http://schemas.openxmlformats.org/presentationml/2006/ole">
            <mc:AlternateContent xmlns:mc="http://schemas.openxmlformats.org/markup-compatibility/2006">
              <mc:Choice xmlns:v="urn:schemas-microsoft-com:vml" Requires="v">
                <p:oleObj name="Clip" r:id="rId3" imgW="5384800" imgH="2387600" progId="MS_ClipArt_Gallery.2">
                  <p:embed/>
                </p:oleObj>
              </mc:Choice>
              <mc:Fallback>
                <p:oleObj name="Clip" r:id="rId3" imgW="5384800" imgH="2387600" progId="MS_ClipArt_Gallery.2">
                  <p:embed/>
                  <p:pic>
                    <p:nvPicPr>
                      <p:cNvPr id="0" name="Object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743200"/>
                        <a:ext cx="2438400" cy="1284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par>
                          <p:cTn id="55" fill="hold" nodeType="afterGroup">
                            <p:stCondLst>
                              <p:cond delay="19500"/>
                            </p:stCondLst>
                            <p:childTnLst>
                              <p:par>
                                <p:cTn id="56" presetID="2" presetClass="entr" presetSubtype="8" fill="hold" grpId="0" nodeType="afterEffect">
                                  <p:stCondLst>
                                    <p:cond delay="6000"/>
                                  </p:stCondLst>
                                  <p:childTnLst>
                                    <p:set>
                                      <p:cBhvr>
                                        <p:cTn id="57" dur="1" fill="hold">
                                          <p:stCondLst>
                                            <p:cond delay="0"/>
                                          </p:stCondLst>
                                        </p:cTn>
                                        <p:tgtEl>
                                          <p:spTgt spid="49182"/>
                                        </p:tgtEl>
                                        <p:attrNameLst>
                                          <p:attrName>style.visibility</p:attrName>
                                        </p:attrNameLst>
                                      </p:cBhvr>
                                      <p:to>
                                        <p:strVal val="visible"/>
                                      </p:to>
                                    </p:set>
                                    <p:anim calcmode="lin" valueType="num">
                                      <p:cBhvr additive="base">
                                        <p:cTn id="58" dur="500" fill="hold"/>
                                        <p:tgtEl>
                                          <p:spTgt spid="49182"/>
                                        </p:tgtEl>
                                        <p:attrNameLst>
                                          <p:attrName>ppt_x</p:attrName>
                                        </p:attrNameLst>
                                      </p:cBhvr>
                                      <p:tavLst>
                                        <p:tav tm="0">
                                          <p:val>
                                            <p:strVal val="0-#ppt_w/2"/>
                                          </p:val>
                                        </p:tav>
                                        <p:tav tm="100000">
                                          <p:val>
                                            <p:strVal val="#ppt_x"/>
                                          </p:val>
                                        </p:tav>
                                      </p:tavLst>
                                    </p:anim>
                                    <p:anim calcmode="lin" valueType="num">
                                      <p:cBhvr additive="base">
                                        <p:cTn id="59" dur="500" fill="hold"/>
                                        <p:tgtEl>
                                          <p:spTgt spid="49182"/>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26000"/>
                            </p:stCondLst>
                            <p:childTnLst>
                              <p:par>
                                <p:cTn id="61" presetID="22" presetClass="entr" presetSubtype="4" fill="hold" nodeType="afterEffect">
                                  <p:stCondLst>
                                    <p:cond delay="7000"/>
                                  </p:stCondLst>
                                  <p:childTnLst>
                                    <p:set>
                                      <p:cBhvr>
                                        <p:cTn id="62" dur="1" fill="hold">
                                          <p:stCondLst>
                                            <p:cond delay="0"/>
                                          </p:stCondLst>
                                        </p:cTn>
                                        <p:tgtEl>
                                          <p:spTgt spid="49183"/>
                                        </p:tgtEl>
                                        <p:attrNameLst>
                                          <p:attrName>style.visibility</p:attrName>
                                        </p:attrNameLst>
                                      </p:cBhvr>
                                      <p:to>
                                        <p:strVal val="visible"/>
                                      </p:to>
                                    </p:set>
                                    <p:animEffect transition="in" filter="wipe(down)">
                                      <p:cBhvr>
                                        <p:cTn id="63" dur="500"/>
                                        <p:tgtEl>
                                          <p:spTgt spid="49183"/>
                                        </p:tgtEl>
                                      </p:cBhvr>
                                    </p:animEffect>
                                  </p:childTnLst>
                                </p:cTn>
                              </p:par>
                            </p:childTnLst>
                          </p:cTn>
                        </p:par>
                        <p:par>
                          <p:cTn id="64" fill="hold" nodeType="afterGroup">
                            <p:stCondLst>
                              <p:cond delay="33500"/>
                            </p:stCondLst>
                            <p:childTnLst>
                              <p:par>
                                <p:cTn id="65" presetID="15" presetClass="entr" presetSubtype="0" fill="hold" nodeType="afterEffect">
                                  <p:stCondLst>
                                    <p:cond delay="1000"/>
                                  </p:stCondLst>
                                  <p:childTnLst>
                                    <p:set>
                                      <p:cBhvr>
                                        <p:cTn id="66" dur="1" fill="hold">
                                          <p:stCondLst>
                                            <p:cond delay="0"/>
                                          </p:stCondLst>
                                        </p:cTn>
                                        <p:tgtEl>
                                          <p:spTgt spid="49184"/>
                                        </p:tgtEl>
                                        <p:attrNameLst>
                                          <p:attrName>style.visibility</p:attrName>
                                        </p:attrNameLst>
                                      </p:cBhvr>
                                      <p:to>
                                        <p:strVal val="visible"/>
                                      </p:to>
                                    </p:set>
                                    <p:anim calcmode="lin" valueType="num">
                                      <p:cBhvr>
                                        <p:cTn id="67" dur="1000" fill="hold"/>
                                        <p:tgtEl>
                                          <p:spTgt spid="49184"/>
                                        </p:tgtEl>
                                        <p:attrNameLst>
                                          <p:attrName>ppt_w</p:attrName>
                                        </p:attrNameLst>
                                      </p:cBhvr>
                                      <p:tavLst>
                                        <p:tav tm="0">
                                          <p:val>
                                            <p:fltVal val="0"/>
                                          </p:val>
                                        </p:tav>
                                        <p:tav tm="100000">
                                          <p:val>
                                            <p:strVal val="#ppt_w"/>
                                          </p:val>
                                        </p:tav>
                                      </p:tavLst>
                                    </p:anim>
                                    <p:anim calcmode="lin" valueType="num">
                                      <p:cBhvr>
                                        <p:cTn id="68" dur="1000" fill="hold"/>
                                        <p:tgtEl>
                                          <p:spTgt spid="49184"/>
                                        </p:tgtEl>
                                        <p:attrNameLst>
                                          <p:attrName>ppt_h</p:attrName>
                                        </p:attrNameLst>
                                      </p:cBhvr>
                                      <p:tavLst>
                                        <p:tav tm="0">
                                          <p:val>
                                            <p:fltVal val="0"/>
                                          </p:val>
                                        </p:tav>
                                        <p:tav tm="100000">
                                          <p:val>
                                            <p:strVal val="#ppt_h"/>
                                          </p:val>
                                        </p:tav>
                                      </p:tavLst>
                                    </p:anim>
                                    <p:anim calcmode="lin" valueType="num">
                                      <p:cBhvr>
                                        <p:cTn id="69" dur="1000" fill="hold"/>
                                        <p:tgtEl>
                                          <p:spTgt spid="49184"/>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491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autoUpdateAnimBg="0"/>
      <p:bldP spid="49162" grpId="0" autoUpdateAnimBg="0"/>
      <p:bldP spid="49166" grpId="0" autoUpdateAnimBg="0"/>
      <p:bldP spid="49173" grpId="0" autoUpdateAnimBg="0"/>
      <p:bldP spid="49179" grpId="0" autoUpdateAnimBg="0"/>
      <p:bldP spid="49182" grpId="0" animBg="1"/>
      <p:bldP spid="49185" grpId="0" animBg="1"/>
    </p:bldLst>
  </p:timing>
</p:sld>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Hard Disk:Microsoft Office 98:Templates:Presentation Designs:Pulse</Template>
  <TotalTime>15088</TotalTime>
  <Words>4446</Words>
  <Application>Microsoft Macintosh PowerPoint</Application>
  <PresentationFormat>On-screen Show (4:3)</PresentationFormat>
  <Paragraphs>420</Paragraphs>
  <Slides>73</Slides>
  <Notes>73</Notes>
  <HiddenSlides>0</HiddenSlides>
  <MMClips>0</MMClips>
  <ScaleCrop>false</ScaleCrop>
  <HeadingPairs>
    <vt:vector size="8" baseType="variant">
      <vt:variant>
        <vt:lpstr>Fonts Used</vt:lpstr>
      </vt:variant>
      <vt:variant>
        <vt:i4>11</vt:i4>
      </vt:variant>
      <vt:variant>
        <vt:lpstr>Theme</vt:lpstr>
      </vt:variant>
      <vt:variant>
        <vt:i4>16</vt:i4>
      </vt:variant>
      <vt:variant>
        <vt:lpstr>Embedded OLE Servers</vt:lpstr>
      </vt:variant>
      <vt:variant>
        <vt:i4>1</vt:i4>
      </vt:variant>
      <vt:variant>
        <vt:lpstr>Slide Titles</vt:lpstr>
      </vt:variant>
      <vt:variant>
        <vt:i4>73</vt:i4>
      </vt:variant>
    </vt:vector>
  </HeadingPairs>
  <TitlesOfParts>
    <vt:vector size="101" baseType="lpstr">
      <vt:lpstr>Arial</vt:lpstr>
      <vt:lpstr>Arial Black</vt:lpstr>
      <vt:lpstr>Calibri</vt:lpstr>
      <vt:lpstr>Comic Sans MS</vt:lpstr>
      <vt:lpstr>Garamond</vt:lpstr>
      <vt:lpstr>Papyrus</vt:lpstr>
      <vt:lpstr>Tahoma</vt:lpstr>
      <vt:lpstr>Times</vt:lpstr>
      <vt:lpstr>Times New Roman</vt:lpstr>
      <vt:lpstr>Verdana</vt:lpstr>
      <vt:lpstr>Wingdings</vt:lpstr>
      <vt:lpstr>Pulse</vt:lpstr>
      <vt:lpstr>Default Design</vt:lpstr>
      <vt:lpstr>1_Pulse</vt:lpstr>
      <vt:lpstr>2_Pulse</vt:lpstr>
      <vt:lpstr>Stream</vt:lpstr>
      <vt:lpstr>Blank Presentation</vt:lpstr>
      <vt:lpstr>2_Office Theme</vt:lpstr>
      <vt:lpstr>10_Office Theme</vt:lpstr>
      <vt:lpstr>15_Office Theme</vt:lpstr>
      <vt:lpstr>16_Office Theme</vt:lpstr>
      <vt:lpstr>11_Office Theme</vt:lpstr>
      <vt:lpstr>3_Office Theme</vt:lpstr>
      <vt:lpstr>19_Office Theme</vt:lpstr>
      <vt:lpstr>Orbit</vt:lpstr>
      <vt:lpstr>3_Pulse</vt:lpstr>
      <vt:lpstr>27_Office Theme</vt:lpstr>
      <vt:lpstr>Clip</vt:lpstr>
      <vt:lpstr>Babies Don't Rule,  Do They?</vt:lpstr>
      <vt:lpstr>Ah, the Christmas Season…</vt:lpstr>
      <vt:lpstr>Merry Christmas</vt:lpstr>
      <vt:lpstr>Do you need light in your darkness today? </vt:lpstr>
      <vt:lpstr>Need Deliverance?</vt:lpstr>
      <vt:lpstr>All of the other reindeer used  to laugh and call him names.</vt:lpstr>
      <vt:lpstr>What do you do when you need security?</vt:lpstr>
      <vt:lpstr>Life in Isaiah's Day (735 BC)</vt:lpstr>
      <vt:lpstr>The Assyrian Threat</vt:lpstr>
      <vt:lpstr>Egypt?</vt:lpstr>
      <vt:lpstr>"Someone may say to you, 'Let's ask the mediums and those who consult the spirits of the dead. With their whisperings and mutterings, they will tell us what to do.'   But shouldn't people ask God for guidance? Should the living seek guidance from the dead?" (Isaiah 8:19 NLT).</vt:lpstr>
      <vt:lpstr>"Look to God's instructions and teachings! People who contradict his word are completely in the dark.  21They will go from one place to another, weary and hungry. And because they are hungry, they will rage and curse their king and their God. They will look up to heaven 22and down at the earth, but wherever they look, there will be trouble and anguish and dark despair. They will be thrown out into the darkness"  (Isaiah 8:20-22 NLT).</vt:lpstr>
      <vt:lpstr>What do you do when you need security?</vt:lpstr>
      <vt:lpstr>I.  Security is often found in the strangest places.</vt:lpstr>
      <vt:lpstr>A.  Judah shouldn't look       to the big powers but   to Galilee (9:1-5).</vt:lpstr>
      <vt:lpstr>"Nevertheless, that time of darkness and despair will not go on forever. The land of Zebulun and Naphtali will be humbled, but there will be a time in the future when Galilee of the Gentiles, which lies along the road that runs between the Jordan and the sea, will be filled with glory" (Isaiah 9:1 NLT).</vt:lpstr>
      <vt:lpstr>"The people who walk in darkness will see a great light. For those who live in a land of deep darkness, a light will shine"  (Isaiah 9:2 NLT).</vt:lpstr>
      <vt:lpstr>Trampled Galilee Trade Route</vt:lpstr>
      <vt:lpstr>The Way of the Sea</vt:lpstr>
      <vt:lpstr>Security?  Not in Galilee!</vt:lpstr>
      <vt:lpstr>Deliverance        Blessings</vt:lpstr>
      <vt:lpstr>Deliverance        Blessings</vt:lpstr>
      <vt:lpstr>Expansion of Judah</vt:lpstr>
      <vt:lpstr>Deliverance        Blessings</vt:lpstr>
      <vt:lpstr>"They will rejoice before you as people rejoice at the harvest…"  (Isa. 9:3b NLT).</vt:lpstr>
      <vt:lpstr>"They will rejoice…  like warriors dividing the plunder"  (Isa. 9:3b NLT).</vt:lpstr>
      <vt:lpstr>Deliverance        Blessings</vt:lpstr>
      <vt:lpstr>"For you will break the yoke of their slavery and lift the heavy burden from their shoulders" (Isa. 9:4a NLT).</vt:lpstr>
      <vt:lpstr>"You will break the oppressor's rod, just as you did when you destroyed the army of Midian"  (Isa. 9:4b NLT).</vt:lpstr>
      <vt:lpstr>Isaiah 11:6-7</vt:lpstr>
      <vt:lpstr>Isaiah 11:6-7</vt:lpstr>
      <vt:lpstr>PowerPoint Presentation</vt:lpstr>
      <vt:lpstr>PowerPoint Presentation</vt:lpstr>
      <vt:lpstr>PowerPoint Presentation</vt:lpstr>
      <vt:lpstr>PowerPoint Presentation</vt:lpstr>
      <vt:lpstr>PowerPoint Presentation</vt:lpstr>
      <vt:lpstr>Deliverance        Blessings</vt:lpstr>
      <vt:lpstr>"The boots of the warrior and the uniforms bloodstained by war will all be burned. They will be fuel for the fire"  (Isaiah 9:5 NLT)</vt:lpstr>
      <vt:lpstr>"[Jesus] went first to Nazareth, then left there and moved to Capernaum, beside the Sea of Galilee, in the region of Zebulun and Naphtali.  14This fulfilled what God said through the prophet Isaiah:</vt:lpstr>
      <vt:lpstr>Where's your security?</vt:lpstr>
      <vt:lpstr>Florida Reindeer</vt:lpstr>
      <vt:lpstr>Where's your security?</vt:lpstr>
      <vt:lpstr>What do you do when you need security?</vt:lpstr>
      <vt:lpstr>II.  When you need security, look to the Child.</vt:lpstr>
      <vt:lpstr>Babies don't rule!</vt:lpstr>
      <vt:lpstr>Babies don't rule!</vt:lpstr>
      <vt:lpstr>Think ahead…</vt:lpstr>
      <vt:lpstr>Black</vt:lpstr>
      <vt:lpstr>A. The One who will meet all of Israel's needs is a Child who will rule.</vt:lpstr>
      <vt:lpstr>"For a child is born to us, a son is given to us. The government will rest on his shoulders. And he will be called: Wonderful Counselor, Mighty God, Everlasting Father, Prince of Peace"  (Isa. 9:6 NLT)</vt:lpstr>
      <vt:lpstr>How much is a baby worth?</vt:lpstr>
      <vt:lpstr>Our Deliverer!</vt:lpstr>
      <vt:lpstr>"The government will be on his shoulders"</vt:lpstr>
      <vt:lpstr>"The government will be on his shoulders"</vt:lpstr>
      <vt:lpstr>The Son's Kingly Character</vt:lpstr>
      <vt:lpstr>The Eastern Gate</vt:lpstr>
      <vt:lpstr>PowerPoint Presentation</vt:lpstr>
      <vt:lpstr>PowerPoint Presentation</vt:lpstr>
      <vt:lpstr>"His government and its peace will never end. He will rule with fairness and justice from the throne of his ancestor David for all eternity. The passionate commitment of the LORD of Heaven's Armies will make this happen!" (Isa. 9:7 NLT)</vt:lpstr>
      <vt:lpstr>Christ's Future Reign</vt:lpstr>
      <vt:lpstr>So how does this baby relate to me?</vt:lpstr>
      <vt:lpstr>Our security is found only in Christ too!</vt:lpstr>
      <vt:lpstr>PowerPoint Presentation</vt:lpstr>
      <vt:lpstr>When you need security,        look to the Child.</vt:lpstr>
      <vt:lpstr>Poem 1</vt:lpstr>
      <vt:lpstr>Poem 2</vt:lpstr>
      <vt:lpstr>Poem 3</vt:lpstr>
      <vt:lpstr>Poem 4</vt:lpstr>
      <vt:lpstr>Poem 5</vt:lpstr>
      <vt:lpstr>PowerPoint Presentation</vt:lpstr>
      <vt:lpstr>Which one of His titles means the most to you right now (9:6)?   Wonderful Counselor:   "Jesus, I need your counsel."  Mighty God:   "Jesus, I need your power."  Everlasting Father:   "Jesus, I need your rule in my life."  Prince of Peace:   "Jesus, I need your peace."</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Judah in Isaiah’s Day (835 BC)</dc:title>
  <dc:creator>Dr. Rick Griffith</dc:creator>
  <cp:lastModifiedBy>Rick Griffith</cp:lastModifiedBy>
  <cp:revision>336</cp:revision>
  <dcterms:created xsi:type="dcterms:W3CDTF">2000-12-04T12:00:48Z</dcterms:created>
  <dcterms:modified xsi:type="dcterms:W3CDTF">2022-12-04T19:39:17Z</dcterms:modified>
</cp:coreProperties>
</file>