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693" r:id="rId2"/>
    <p:sldMasterId id="2147483705" r:id="rId3"/>
    <p:sldMasterId id="2147483717" r:id="rId4"/>
    <p:sldMasterId id="2147483731" r:id="rId5"/>
    <p:sldMasterId id="2147483744" r:id="rId6"/>
    <p:sldMasterId id="2147483756" r:id="rId7"/>
  </p:sldMasterIdLst>
  <p:notesMasterIdLst>
    <p:notesMasterId r:id="rId54"/>
  </p:notesMasterIdLst>
  <p:sldIdLst>
    <p:sldId id="819" r:id="rId8"/>
    <p:sldId id="364" r:id="rId9"/>
    <p:sldId id="365" r:id="rId10"/>
    <p:sldId id="809" r:id="rId11"/>
    <p:sldId id="814" r:id="rId12"/>
    <p:sldId id="256" r:id="rId13"/>
    <p:sldId id="271" r:id="rId14"/>
    <p:sldId id="272" r:id="rId15"/>
    <p:sldId id="257" r:id="rId16"/>
    <p:sldId id="811" r:id="rId17"/>
    <p:sldId id="808" r:id="rId18"/>
    <p:sldId id="810" r:id="rId19"/>
    <p:sldId id="258" r:id="rId20"/>
    <p:sldId id="815" r:id="rId21"/>
    <p:sldId id="807" r:id="rId22"/>
    <p:sldId id="259" r:id="rId23"/>
    <p:sldId id="812" r:id="rId24"/>
    <p:sldId id="260" r:id="rId25"/>
    <p:sldId id="261" r:id="rId26"/>
    <p:sldId id="262" r:id="rId27"/>
    <p:sldId id="817" r:id="rId28"/>
    <p:sldId id="263" r:id="rId29"/>
    <p:sldId id="264" r:id="rId30"/>
    <p:sldId id="816" r:id="rId31"/>
    <p:sldId id="818" r:id="rId32"/>
    <p:sldId id="463" r:id="rId33"/>
    <p:sldId id="464" r:id="rId34"/>
    <p:sldId id="651" r:id="rId35"/>
    <p:sldId id="491" r:id="rId36"/>
    <p:sldId id="646" r:id="rId37"/>
    <p:sldId id="490" r:id="rId38"/>
    <p:sldId id="265" r:id="rId39"/>
    <p:sldId id="415" r:id="rId40"/>
    <p:sldId id="335" r:id="rId41"/>
    <p:sldId id="421" r:id="rId42"/>
    <p:sldId id="266" r:id="rId43"/>
    <p:sldId id="509" r:id="rId44"/>
    <p:sldId id="267" r:id="rId45"/>
    <p:sldId id="513" r:id="rId46"/>
    <p:sldId id="268" r:id="rId47"/>
    <p:sldId id="645" r:id="rId48"/>
    <p:sldId id="269" r:id="rId49"/>
    <p:sldId id="419" r:id="rId50"/>
    <p:sldId id="813" r:id="rId51"/>
    <p:sldId id="820"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C6"/>
    <a:srgbClr val="FDFFD7"/>
    <a:srgbClr val="FFE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2"/>
    <p:restoredTop sz="94762"/>
  </p:normalViewPr>
  <p:slideViewPr>
    <p:cSldViewPr snapToGrid="0" snapToObjects="1">
      <p:cViewPr varScale="1">
        <p:scale>
          <a:sx n="117" d="100"/>
          <a:sy n="117" d="100"/>
        </p:scale>
        <p:origin x="648" y="168"/>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28F11-2010-F44F-AFEB-0F6493545C06}"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9CF396-ACB3-ED49-8380-DCFAFE942786}" type="slidenum">
              <a:rPr lang="en-US" smtClean="0"/>
              <a:t>‹#›</a:t>
            </a:fld>
            <a:endParaRPr lang="en-US"/>
          </a:p>
        </p:txBody>
      </p:sp>
    </p:spTree>
    <p:extLst>
      <p:ext uri="{BB962C8B-B14F-4D97-AF65-F5344CB8AC3E}">
        <p14:creationId xmlns:p14="http://schemas.microsoft.com/office/powerpoint/2010/main" val="402786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349E-F5B1-174D-A91A-6ADEEF687A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14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6AF808A5-BD8D-7346-BEFF-DA5F236E6AB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E0CD4186-D2D7-0941-ACDB-21C18067D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6740" name="Slide Number Placeholder 3">
            <a:extLst>
              <a:ext uri="{FF2B5EF4-FFF2-40B4-BE49-F238E27FC236}">
                <a16:creationId xmlns:a16="http://schemas.microsoft.com/office/drawing/2014/main" id="{EEAB8D62-B13A-1147-A5CB-73F003A32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6FEDA4C-73A2-6340-848A-2C516A3220B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04258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910994D6-8E50-1C4C-8A47-F041B7CC332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6B22D39E-F07E-7249-926A-D5529D84A3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7460" name="Slide Number Placeholder 3">
            <a:extLst>
              <a:ext uri="{FF2B5EF4-FFF2-40B4-BE49-F238E27FC236}">
                <a16:creationId xmlns:a16="http://schemas.microsoft.com/office/drawing/2014/main" id="{FDBB3AFE-B7FF-B94F-930C-89F4F5B30B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F92C63D-0483-5245-AA3B-456420734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2726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F1EEBD7B-7C8B-8349-BAC0-C3BD83902A64}"/>
              </a:ext>
            </a:extLst>
          </p:cNvPr>
          <p:cNvSpPr>
            <a:spLocks noGrp="1" noChangeArrowheads="1"/>
          </p:cNvSpPr>
          <p:nvPr>
            <p:ph type="dt" idx="1"/>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93C458-7BBE-8048-8582-338791DB617C}" type="datetime1">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13">
            <a:extLst>
              <a:ext uri="{FF2B5EF4-FFF2-40B4-BE49-F238E27FC236}">
                <a16:creationId xmlns:a16="http://schemas.microsoft.com/office/drawing/2014/main" id="{3DFCBE7B-68F3-E640-A0BF-6F45F8E0977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C5181E-DDEC-3C45-B82A-9DF1C70C242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3474" name="Rectangle 2">
            <a:extLst>
              <a:ext uri="{FF2B5EF4-FFF2-40B4-BE49-F238E27FC236}">
                <a16:creationId xmlns:a16="http://schemas.microsoft.com/office/drawing/2014/main" id="{EE9B88BE-1E0D-4247-A75B-F3794DFD4F47}"/>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33475" name="Rectangle 3">
            <a:extLst>
              <a:ext uri="{FF2B5EF4-FFF2-40B4-BE49-F238E27FC236}">
                <a16:creationId xmlns:a16="http://schemas.microsoft.com/office/drawing/2014/main" id="{32B5299E-6F6F-2F46-B8D5-9FF63EFB948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3423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9A5D7F28-92F5-8F42-A05F-9BCF03108EB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9BF80BB9-E18B-2440-B9A0-BF7D1D8946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164" name="Slide Number Placeholder 3">
            <a:extLst>
              <a:ext uri="{FF2B5EF4-FFF2-40B4-BE49-F238E27FC236}">
                <a16:creationId xmlns:a16="http://schemas.microsoft.com/office/drawing/2014/main" id="{9C7C4209-EF2B-9A4D-AEF2-88A945D8E7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BDD5359-B7CA-164D-8F3C-DCF06CCA47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2595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BC2CF909-41D8-7645-9B1E-1D63EC94A99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219BBE2B-2C26-834E-96D4-ECC86FFFA6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0116" name="Slide Number Placeholder 3">
            <a:extLst>
              <a:ext uri="{FF2B5EF4-FFF2-40B4-BE49-F238E27FC236}">
                <a16:creationId xmlns:a16="http://schemas.microsoft.com/office/drawing/2014/main" id="{4F044143-9A99-634D-B959-D4CB157C1F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3F91CB3-4050-B14F-8059-2673D4A574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7973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9188A8F0-DE63-9E45-B98A-1B7F0462D2B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CFFCA221-3E07-7F49-8E12-1C1001DBCF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7220" name="Slide Number Placeholder 3">
            <a:extLst>
              <a:ext uri="{FF2B5EF4-FFF2-40B4-BE49-F238E27FC236}">
                <a16:creationId xmlns:a16="http://schemas.microsoft.com/office/drawing/2014/main" id="{583E2331-035F-8946-89DE-68A6EB5C43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4B2B3EC-9DB1-6E49-8497-EA7E756FC84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1902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F9F09279-4B83-D744-BDF6-EBFA0F5BAB3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4E2009FD-2B57-A941-8620-04CD394D5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9508" name="Slide Number Placeholder 3">
            <a:extLst>
              <a:ext uri="{FF2B5EF4-FFF2-40B4-BE49-F238E27FC236}">
                <a16:creationId xmlns:a16="http://schemas.microsoft.com/office/drawing/2014/main" id="{D1AB99A7-AB64-F94C-8188-8721970D3B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78CA1D6-B161-194C-998B-F6EC0E6331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525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227FFF5F-6FCC-ED4B-9A1F-49B980AE03F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9EDBA141-E829-F943-A9DC-5BFEE6820B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3604" name="Slide Number Placeholder 3">
            <a:extLst>
              <a:ext uri="{FF2B5EF4-FFF2-40B4-BE49-F238E27FC236}">
                <a16:creationId xmlns:a16="http://schemas.microsoft.com/office/drawing/2014/main" id="{9ED96E36-025A-5445-AE9F-6C229B7CBD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65E041B-1A5F-9F43-A3FB-0FE90D5DF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312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860CC083-6B62-DB4F-AF45-87AC4414E24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1247AD10-6435-F04A-BAA8-EA59BB0632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1316" name="Slide Number Placeholder 3">
            <a:extLst>
              <a:ext uri="{FF2B5EF4-FFF2-40B4-BE49-F238E27FC236}">
                <a16:creationId xmlns:a16="http://schemas.microsoft.com/office/drawing/2014/main" id="{7CF3EC4D-F5F4-7547-8C27-453EBFFCBD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E560D25-66AA-B249-A479-AC26C94263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61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B4DCB20B-B873-854F-AEE6-75CDCD29968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23F051E1-970A-7E4D-BF75-1E595D6AD2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3364" name="Slide Number Placeholder 3">
            <a:extLst>
              <a:ext uri="{FF2B5EF4-FFF2-40B4-BE49-F238E27FC236}">
                <a16:creationId xmlns:a16="http://schemas.microsoft.com/office/drawing/2014/main" id="{855A3030-4AD0-DF40-8D58-4BA3C7FB61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ea typeface="ＭＳ Ｐゴシック" panose="020B0600070205080204" pitchFamily="34" charset="-128"/>
              </a:defRPr>
            </a:lvl1pPr>
            <a:lvl2pPr marL="37931725" indent="-37474525">
              <a:defRPr>
                <a:solidFill>
                  <a:schemeClr val="tx1"/>
                </a:solidFill>
                <a:latin typeface="Corbel" panose="020B0503020204020204" pitchFamily="34" charset="0"/>
                <a:ea typeface="ＭＳ Ｐゴシック" panose="020B0600070205080204" pitchFamily="34" charset="-128"/>
              </a:defRPr>
            </a:lvl2pPr>
            <a:lvl3pPr>
              <a:defRPr>
                <a:solidFill>
                  <a:schemeClr val="tx1"/>
                </a:solidFill>
                <a:latin typeface="Corbel" panose="020B0503020204020204" pitchFamily="34" charset="0"/>
                <a:ea typeface="ＭＳ Ｐゴシック" panose="020B0600070205080204" pitchFamily="34" charset="-128"/>
              </a:defRPr>
            </a:lvl3pPr>
            <a:lvl4pPr>
              <a:defRPr>
                <a:solidFill>
                  <a:schemeClr val="tx1"/>
                </a:solidFill>
                <a:latin typeface="Corbel" panose="020B0503020204020204" pitchFamily="34" charset="0"/>
                <a:ea typeface="ＭＳ Ｐゴシック" panose="020B0600070205080204" pitchFamily="34" charset="-128"/>
              </a:defRPr>
            </a:lvl4pPr>
            <a:lvl5pPr>
              <a:defRPr>
                <a:solidFill>
                  <a:schemeClr val="tx1"/>
                </a:solidFill>
                <a:latin typeface="Corbel" panose="020B050302020402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orbel" panose="020B0503020204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AA6E4CC-ABE5-9946-BA07-99F92B4D78A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5352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10/6/25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2215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5733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5588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10/6/25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585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16416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189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81376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39975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11192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79874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1734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9949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87879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52700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23941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t>10/6/25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19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buClr>
                <a:schemeClr val="accent4">
                  <a:lumMod val="75000"/>
                </a:schemeClr>
              </a:buClr>
              <a:buSzPct val="100000"/>
              <a:defRPr sz="3200"/>
            </a:lvl1pPr>
            <a:lvl2pPr>
              <a:buClr>
                <a:schemeClr val="accent4">
                  <a:lumMod val="75000"/>
                </a:schemeClr>
              </a:buClr>
              <a:buSzPct val="100000"/>
              <a:defRPr sz="3200"/>
            </a:lvl2pPr>
            <a:lvl3pPr>
              <a:buClr>
                <a:schemeClr val="accent4">
                  <a:lumMod val="75000"/>
                </a:schemeClr>
              </a:buClr>
              <a:buSzPct val="100000"/>
              <a:defRPr sz="2800"/>
            </a:lvl3pPr>
            <a:lvl4pPr>
              <a:buClr>
                <a:schemeClr val="accent4">
                  <a:lumMod val="75000"/>
                </a:schemeClr>
              </a:buClr>
              <a:buSzPct val="100000"/>
              <a:defRPr sz="2400"/>
            </a:lvl4pPr>
            <a:lvl5pPr>
              <a:buClr>
                <a:schemeClr val="accent4">
                  <a:lumMod val="75000"/>
                </a:schemeClr>
              </a:buClr>
              <a:buSzPct val="100000"/>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23975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409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10/6/25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01507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10/6/25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52681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67507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10/6/25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3289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10/6/25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58787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71654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38087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86803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5576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5" name="Arc 3">
            <a:extLst>
              <a:ext uri="{FF2B5EF4-FFF2-40B4-BE49-F238E27FC236}">
                <a16:creationId xmlns:a16="http://schemas.microsoft.com/office/drawing/2014/main" id="{CC4A6087-82C3-F449-8CBE-04610A0CB752}"/>
              </a:ext>
            </a:extLst>
          </p:cNvPr>
          <p:cNvSpPr>
            <a:spLocks/>
          </p:cNvSpPr>
          <p:nvPr/>
        </p:nvSpPr>
        <p:spPr bwMode="auto">
          <a:xfrm>
            <a:off x="0" y="842963"/>
            <a:ext cx="38608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076" name="Rectangle 4">
            <a:extLst>
              <a:ext uri="{FF2B5EF4-FFF2-40B4-BE49-F238E27FC236}">
                <a16:creationId xmlns:a16="http://schemas.microsoft.com/office/drawing/2014/main" id="{2F6D8176-0DB6-EE48-843E-F73B0C28CDB6}"/>
              </a:ext>
            </a:extLst>
          </p:cNvPr>
          <p:cNvSpPr>
            <a:spLocks noGrp="1" noChangeArrowheads="1"/>
          </p:cNvSpPr>
          <p:nvPr>
            <p:ph type="ctrTitle" sz="quarter"/>
          </p:nvPr>
        </p:nvSpPr>
        <p:spPr>
          <a:xfrm>
            <a:off x="3657601" y="427038"/>
            <a:ext cx="8532284" cy="1524000"/>
          </a:xfrm>
        </p:spPr>
        <p:txBody>
          <a:bodyPr anchor="b"/>
          <a:lstStyle>
            <a:lvl1pPr>
              <a:lnSpc>
                <a:spcPct val="80000"/>
              </a:lnSpc>
              <a:defRPr sz="6600"/>
            </a:lvl1pPr>
          </a:lstStyle>
          <a:p>
            <a:pPr lvl="0"/>
            <a:r>
              <a:rPr lang="en-US" altLang="en-US" noProof="0"/>
              <a:t>Click to edit Master title style</a:t>
            </a:r>
          </a:p>
        </p:txBody>
      </p:sp>
      <p:sp>
        <p:nvSpPr>
          <p:cNvPr id="3077" name="Rectangle 5">
            <a:extLst>
              <a:ext uri="{FF2B5EF4-FFF2-40B4-BE49-F238E27FC236}">
                <a16:creationId xmlns:a16="http://schemas.microsoft.com/office/drawing/2014/main" id="{BDFBDDA9-18BE-F849-BB48-65E2A1587ED9}"/>
              </a:ext>
            </a:extLst>
          </p:cNvPr>
          <p:cNvSpPr>
            <a:spLocks noGrp="1" noChangeArrowheads="1"/>
          </p:cNvSpPr>
          <p:nvPr>
            <p:ph type="subTitle" sz="quarter" idx="1"/>
          </p:nvPr>
        </p:nvSpPr>
        <p:spPr>
          <a:xfrm>
            <a:off x="5588000" y="1752600"/>
            <a:ext cx="6096000" cy="1752600"/>
          </a:xfrm>
        </p:spPr>
        <p:txBody>
          <a:bodyPr/>
          <a:lstStyle>
            <a:lvl1pPr marL="0" indent="0">
              <a:buFont typeface="Monotype Sorts" pitchFamily="2" charset="2"/>
              <a:buNone/>
              <a:defRPr sz="2400"/>
            </a:lvl1pPr>
          </a:lstStyle>
          <a:p>
            <a:pPr lvl="0"/>
            <a:r>
              <a:rPr lang="en-US" altLang="en-US" noProof="0"/>
              <a:t>Click to edit Master subtitle style</a:t>
            </a:r>
          </a:p>
        </p:txBody>
      </p:sp>
      <p:sp>
        <p:nvSpPr>
          <p:cNvPr id="3078" name="Rectangle 6">
            <a:extLst>
              <a:ext uri="{FF2B5EF4-FFF2-40B4-BE49-F238E27FC236}">
                <a16:creationId xmlns:a16="http://schemas.microsoft.com/office/drawing/2014/main" id="{3463218E-2431-7D46-A370-B790D6D4D9D0}"/>
              </a:ext>
            </a:extLst>
          </p:cNvPr>
          <p:cNvSpPr>
            <a:spLocks noGrp="1" noChangeArrowheads="1"/>
          </p:cNvSpPr>
          <p:nvPr>
            <p:ph type="dt" sz="quarter" idx="2"/>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E0A9840A-456D-FB48-9136-BB0E4CBDC077}"/>
              </a:ext>
            </a:extLst>
          </p:cNvPr>
          <p:cNvSpPr>
            <a:spLocks noGrp="1" noChangeArrowheads="1"/>
          </p:cNvSpPr>
          <p:nvPr>
            <p:ph type="ftr" sz="quarter" idx="3"/>
          </p:nvPr>
        </p:nvSpPr>
        <p:spPr/>
        <p:txBody>
          <a:bodyPr/>
          <a:lstStyle>
            <a:lvl1pPr>
              <a:defRPr/>
            </a:lvl1pPr>
          </a:lstStyle>
          <a:p>
            <a:endParaRPr lang="en-US" altLang="en-US"/>
          </a:p>
        </p:txBody>
      </p:sp>
      <p:sp>
        <p:nvSpPr>
          <p:cNvPr id="3080" name="Rectangle 8">
            <a:extLst>
              <a:ext uri="{FF2B5EF4-FFF2-40B4-BE49-F238E27FC236}">
                <a16:creationId xmlns:a16="http://schemas.microsoft.com/office/drawing/2014/main" id="{FE9BB609-53D5-8441-8457-63BDD4859014}"/>
              </a:ext>
            </a:extLst>
          </p:cNvPr>
          <p:cNvSpPr>
            <a:spLocks noGrp="1" noChangeArrowheads="1"/>
          </p:cNvSpPr>
          <p:nvPr>
            <p:ph type="sldNum" sz="quarter" idx="4"/>
          </p:nvPr>
        </p:nvSpPr>
        <p:spPr/>
        <p:txBody>
          <a:bodyPr/>
          <a:lstStyle>
            <a:lvl1pPr>
              <a:defRPr/>
            </a:lvl1pPr>
          </a:lstStyle>
          <a:p>
            <a:fld id="{E99B0509-CFEC-6240-8A49-83D3A05A685B}" type="slidenum">
              <a:rPr lang="en-US" altLang="en-US"/>
              <a:pPr/>
              <a:t>‹#›</a:t>
            </a:fld>
            <a:endParaRPr lang="en-US" altLang="en-US"/>
          </a:p>
        </p:txBody>
      </p:sp>
    </p:spTree>
    <p:extLst>
      <p:ext uri="{BB962C8B-B14F-4D97-AF65-F5344CB8AC3E}">
        <p14:creationId xmlns:p14="http://schemas.microsoft.com/office/powerpoint/2010/main" val="3754703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204D-9025-1E45-A552-FD6318CC7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0AAA4-9949-EA45-B4F7-15681CD0B8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EA234-7766-CA49-9A4A-14A50D252F9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E564D6E-7F69-084D-A8F8-7E52D6CA348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8F48BD-886D-744F-ABDC-4CDD0544C243}"/>
              </a:ext>
            </a:extLst>
          </p:cNvPr>
          <p:cNvSpPr>
            <a:spLocks noGrp="1"/>
          </p:cNvSpPr>
          <p:nvPr>
            <p:ph type="sldNum" sz="quarter" idx="12"/>
          </p:nvPr>
        </p:nvSpPr>
        <p:spPr/>
        <p:txBody>
          <a:bodyPr/>
          <a:lstStyle>
            <a:lvl1pPr>
              <a:defRPr/>
            </a:lvl1pPr>
          </a:lstStyle>
          <a:p>
            <a:fld id="{6C1CCE4A-B01D-3846-A0B7-2236ABCAFC57}" type="slidenum">
              <a:rPr lang="en-US" altLang="en-US"/>
              <a:pPr/>
              <a:t>‹#›</a:t>
            </a:fld>
            <a:endParaRPr lang="en-US" altLang="en-US"/>
          </a:p>
        </p:txBody>
      </p:sp>
    </p:spTree>
    <p:extLst>
      <p:ext uri="{BB962C8B-B14F-4D97-AF65-F5344CB8AC3E}">
        <p14:creationId xmlns:p14="http://schemas.microsoft.com/office/powerpoint/2010/main" val="4029439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8763-4DE5-894A-9723-22CC614B966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3B057-830E-B74A-8803-6E9912CD69A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309264C-39A1-9144-9BF7-E8D921DC61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439864A-B3F1-3D4D-A325-1F34296037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5643A32-D93F-FA49-8012-B59703D62784}"/>
              </a:ext>
            </a:extLst>
          </p:cNvPr>
          <p:cNvSpPr>
            <a:spLocks noGrp="1"/>
          </p:cNvSpPr>
          <p:nvPr>
            <p:ph type="sldNum" sz="quarter" idx="12"/>
          </p:nvPr>
        </p:nvSpPr>
        <p:spPr/>
        <p:txBody>
          <a:bodyPr/>
          <a:lstStyle>
            <a:lvl1pPr>
              <a:defRPr/>
            </a:lvl1pPr>
          </a:lstStyle>
          <a:p>
            <a:fld id="{47CDF538-84B9-1A42-AA79-0EC7DEB554B1}" type="slidenum">
              <a:rPr lang="en-US" altLang="en-US"/>
              <a:pPr/>
              <a:t>‹#›</a:t>
            </a:fld>
            <a:endParaRPr lang="en-US" altLang="en-US"/>
          </a:p>
        </p:txBody>
      </p:sp>
    </p:spTree>
    <p:extLst>
      <p:ext uri="{BB962C8B-B14F-4D97-AF65-F5344CB8AC3E}">
        <p14:creationId xmlns:p14="http://schemas.microsoft.com/office/powerpoint/2010/main" val="1659775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D44A-4F15-5543-BEE4-DC7A51848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664E96-15DB-2A4C-89DE-769E12F4CA64}"/>
              </a:ext>
            </a:extLst>
          </p:cNvPr>
          <p:cNvSpPr>
            <a:spLocks noGrp="1"/>
          </p:cNvSpPr>
          <p:nvPr>
            <p:ph sz="half" idx="1"/>
          </p:nvPr>
        </p:nvSpPr>
        <p:spPr>
          <a:xfrm>
            <a:off x="37592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C31B-1158-F945-A380-F40F1B4D6445}"/>
              </a:ext>
            </a:extLst>
          </p:cNvPr>
          <p:cNvSpPr>
            <a:spLocks noGrp="1"/>
          </p:cNvSpPr>
          <p:nvPr>
            <p:ph sz="half" idx="2"/>
          </p:nvPr>
        </p:nvSpPr>
        <p:spPr>
          <a:xfrm>
            <a:off x="79248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E333FA-AC75-DD41-B6BE-789B2D131A2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BBC79BC-4326-0544-A48D-AE69EC812D0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236C4E-6039-7F4D-A2D9-22CA578E9A28}"/>
              </a:ext>
            </a:extLst>
          </p:cNvPr>
          <p:cNvSpPr>
            <a:spLocks noGrp="1"/>
          </p:cNvSpPr>
          <p:nvPr>
            <p:ph type="sldNum" sz="quarter" idx="12"/>
          </p:nvPr>
        </p:nvSpPr>
        <p:spPr/>
        <p:txBody>
          <a:bodyPr/>
          <a:lstStyle>
            <a:lvl1pPr>
              <a:defRPr/>
            </a:lvl1pPr>
          </a:lstStyle>
          <a:p>
            <a:fld id="{AD66DAAF-D12F-A64D-9266-E963B3175276}" type="slidenum">
              <a:rPr lang="en-US" altLang="en-US"/>
              <a:pPr/>
              <a:t>‹#›</a:t>
            </a:fld>
            <a:endParaRPr lang="en-US" altLang="en-US"/>
          </a:p>
        </p:txBody>
      </p:sp>
    </p:spTree>
    <p:extLst>
      <p:ext uri="{BB962C8B-B14F-4D97-AF65-F5344CB8AC3E}">
        <p14:creationId xmlns:p14="http://schemas.microsoft.com/office/powerpoint/2010/main" val="3302174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B413-917D-4843-8556-DFF4513A55A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BCFF18-8E80-F141-9410-0980113CB55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167A9C-EF25-7641-926B-2814706D88F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4B4C7B-37B2-4249-8538-310BF37D3CD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AB983F-E8B2-1E4A-A8F2-C9FF596057F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D44127-67FA-C34F-BE43-3331F4FE897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111E7A6-1342-EA4B-8CA0-6A4EDA965E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CACC364-3630-DD44-9686-09AE91B3B5B5}"/>
              </a:ext>
            </a:extLst>
          </p:cNvPr>
          <p:cNvSpPr>
            <a:spLocks noGrp="1"/>
          </p:cNvSpPr>
          <p:nvPr>
            <p:ph type="sldNum" sz="quarter" idx="12"/>
          </p:nvPr>
        </p:nvSpPr>
        <p:spPr/>
        <p:txBody>
          <a:bodyPr/>
          <a:lstStyle>
            <a:lvl1pPr>
              <a:defRPr/>
            </a:lvl1pPr>
          </a:lstStyle>
          <a:p>
            <a:fld id="{00B16D5E-1DE6-6348-A228-417CE7476965}" type="slidenum">
              <a:rPr lang="en-US" altLang="en-US"/>
              <a:pPr/>
              <a:t>‹#›</a:t>
            </a:fld>
            <a:endParaRPr lang="en-US" altLang="en-US"/>
          </a:p>
        </p:txBody>
      </p:sp>
    </p:spTree>
    <p:extLst>
      <p:ext uri="{BB962C8B-B14F-4D97-AF65-F5344CB8AC3E}">
        <p14:creationId xmlns:p14="http://schemas.microsoft.com/office/powerpoint/2010/main" val="3320535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AAB0-7C2C-D447-AA10-A7BC32092F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52D1D8-8BD8-3947-9702-235EB0119E2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C4C9984-0C34-E746-8C13-C2761381307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3502018-9CF0-1347-9503-0D3E901E37C1}"/>
              </a:ext>
            </a:extLst>
          </p:cNvPr>
          <p:cNvSpPr>
            <a:spLocks noGrp="1"/>
          </p:cNvSpPr>
          <p:nvPr>
            <p:ph type="sldNum" sz="quarter" idx="12"/>
          </p:nvPr>
        </p:nvSpPr>
        <p:spPr/>
        <p:txBody>
          <a:bodyPr/>
          <a:lstStyle>
            <a:lvl1pPr>
              <a:defRPr/>
            </a:lvl1pPr>
          </a:lstStyle>
          <a:p>
            <a:fld id="{3C11B74D-1B08-CE43-A57F-F9FF49D3DAFE}" type="slidenum">
              <a:rPr lang="en-US" altLang="en-US"/>
              <a:pPr/>
              <a:t>‹#›</a:t>
            </a:fld>
            <a:endParaRPr lang="en-US" altLang="en-US"/>
          </a:p>
        </p:txBody>
      </p:sp>
    </p:spTree>
    <p:extLst>
      <p:ext uri="{BB962C8B-B14F-4D97-AF65-F5344CB8AC3E}">
        <p14:creationId xmlns:p14="http://schemas.microsoft.com/office/powerpoint/2010/main" val="3577499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11232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11421-B329-7B4A-A633-8CE6F20A91F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B51E1E6-3DC4-BD48-A374-2A60D17E729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B9D6BDF1-9876-DC41-B132-E08D0B82C7F6}"/>
              </a:ext>
            </a:extLst>
          </p:cNvPr>
          <p:cNvSpPr>
            <a:spLocks noGrp="1"/>
          </p:cNvSpPr>
          <p:nvPr>
            <p:ph type="sldNum" sz="quarter" idx="12"/>
          </p:nvPr>
        </p:nvSpPr>
        <p:spPr/>
        <p:txBody>
          <a:bodyPr/>
          <a:lstStyle>
            <a:lvl1pPr>
              <a:defRPr/>
            </a:lvl1pPr>
          </a:lstStyle>
          <a:p>
            <a:fld id="{923C7E00-F458-D945-AEE8-C5D1C680C323}" type="slidenum">
              <a:rPr lang="en-US" altLang="en-US"/>
              <a:pPr/>
              <a:t>‹#›</a:t>
            </a:fld>
            <a:endParaRPr lang="en-US" altLang="en-US"/>
          </a:p>
        </p:txBody>
      </p:sp>
    </p:spTree>
    <p:extLst>
      <p:ext uri="{BB962C8B-B14F-4D97-AF65-F5344CB8AC3E}">
        <p14:creationId xmlns:p14="http://schemas.microsoft.com/office/powerpoint/2010/main" val="3696326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C88B0-ADCC-9A4B-A245-965E6642802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D82D82-D702-B444-8BCA-063B2A9C353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45A58-6987-CC4E-A8F5-F8EA0BEE12F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76B50-8485-8D4C-A2B6-987BCBA178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05D076-D21D-B64C-AA40-2A95088C90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170FEF-278F-A341-8CF0-8B0EADC42D0F}"/>
              </a:ext>
            </a:extLst>
          </p:cNvPr>
          <p:cNvSpPr>
            <a:spLocks noGrp="1"/>
          </p:cNvSpPr>
          <p:nvPr>
            <p:ph type="sldNum" sz="quarter" idx="12"/>
          </p:nvPr>
        </p:nvSpPr>
        <p:spPr/>
        <p:txBody>
          <a:bodyPr/>
          <a:lstStyle>
            <a:lvl1pPr>
              <a:defRPr/>
            </a:lvl1pPr>
          </a:lstStyle>
          <a:p>
            <a:fld id="{06B0458A-2CA6-D54D-8F80-15CBF8BE2AFB}" type="slidenum">
              <a:rPr lang="en-US" altLang="en-US"/>
              <a:pPr/>
              <a:t>‹#›</a:t>
            </a:fld>
            <a:endParaRPr lang="en-US" altLang="en-US"/>
          </a:p>
        </p:txBody>
      </p:sp>
    </p:spTree>
    <p:extLst>
      <p:ext uri="{BB962C8B-B14F-4D97-AF65-F5344CB8AC3E}">
        <p14:creationId xmlns:p14="http://schemas.microsoft.com/office/powerpoint/2010/main" val="201342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1EC0-9E30-6946-A60D-E6A3DFCE686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45150-73D4-A74D-8063-4D79BE25B7E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DCC610-95DC-4247-86B8-568154F3D89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9BD6A-C36E-D747-B130-00874FD11AC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685C2A-29D1-5D44-B76D-8BFA8E1043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3F1854A-FF31-7447-8B4B-DE714055194A}"/>
              </a:ext>
            </a:extLst>
          </p:cNvPr>
          <p:cNvSpPr>
            <a:spLocks noGrp="1"/>
          </p:cNvSpPr>
          <p:nvPr>
            <p:ph type="sldNum" sz="quarter" idx="12"/>
          </p:nvPr>
        </p:nvSpPr>
        <p:spPr/>
        <p:txBody>
          <a:bodyPr/>
          <a:lstStyle>
            <a:lvl1pPr>
              <a:defRPr/>
            </a:lvl1pPr>
          </a:lstStyle>
          <a:p>
            <a:fld id="{2A7602E7-5558-7241-AD22-7BEEF5782FED}" type="slidenum">
              <a:rPr lang="en-US" altLang="en-US"/>
              <a:pPr/>
              <a:t>‹#›</a:t>
            </a:fld>
            <a:endParaRPr lang="en-US" altLang="en-US"/>
          </a:p>
        </p:txBody>
      </p:sp>
    </p:spTree>
    <p:extLst>
      <p:ext uri="{BB962C8B-B14F-4D97-AF65-F5344CB8AC3E}">
        <p14:creationId xmlns:p14="http://schemas.microsoft.com/office/powerpoint/2010/main" val="3202577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D5B0-E682-BF40-98DB-F28ACFBF09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04861-D6FB-2C49-9F28-18C0B479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EF65A-9788-EA46-A9DB-DAAEB645F3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90DCB8C-C8FE-9E45-AC84-6304BF340BB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5F468A-411B-5E4B-979B-10064A30889A}"/>
              </a:ext>
            </a:extLst>
          </p:cNvPr>
          <p:cNvSpPr>
            <a:spLocks noGrp="1"/>
          </p:cNvSpPr>
          <p:nvPr>
            <p:ph type="sldNum" sz="quarter" idx="12"/>
          </p:nvPr>
        </p:nvSpPr>
        <p:spPr/>
        <p:txBody>
          <a:bodyPr/>
          <a:lstStyle>
            <a:lvl1pPr>
              <a:defRPr/>
            </a:lvl1pPr>
          </a:lstStyle>
          <a:p>
            <a:fld id="{0C4C36FB-6B08-F743-A202-C7582724D5AC}" type="slidenum">
              <a:rPr lang="en-US" altLang="en-US"/>
              <a:pPr/>
              <a:t>‹#›</a:t>
            </a:fld>
            <a:endParaRPr lang="en-US" altLang="en-US"/>
          </a:p>
        </p:txBody>
      </p:sp>
    </p:spTree>
    <p:extLst>
      <p:ext uri="{BB962C8B-B14F-4D97-AF65-F5344CB8AC3E}">
        <p14:creationId xmlns:p14="http://schemas.microsoft.com/office/powerpoint/2010/main" val="3308162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3AD12-22F4-2443-AA57-6659E4DE2F7D}"/>
              </a:ext>
            </a:extLst>
          </p:cNvPr>
          <p:cNvSpPr>
            <a:spLocks noGrp="1"/>
          </p:cNvSpPr>
          <p:nvPr>
            <p:ph type="title" orient="vert"/>
          </p:nvPr>
        </p:nvSpPr>
        <p:spPr>
          <a:xfrm>
            <a:off x="9855200" y="609600"/>
            <a:ext cx="20320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F642AF-0C7D-9840-A78D-C0194513895A}"/>
              </a:ext>
            </a:extLst>
          </p:cNvPr>
          <p:cNvSpPr>
            <a:spLocks noGrp="1"/>
          </p:cNvSpPr>
          <p:nvPr>
            <p:ph type="body" orient="vert" idx="1"/>
          </p:nvPr>
        </p:nvSpPr>
        <p:spPr>
          <a:xfrm>
            <a:off x="3759200" y="609600"/>
            <a:ext cx="5892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4C4A7-885E-1A45-A5E9-61DFE0B26CE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DDFFDB9-9364-1A40-B3DD-C382F12119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E76691-4329-6D48-A0D3-DAC5177E8FB2}"/>
              </a:ext>
            </a:extLst>
          </p:cNvPr>
          <p:cNvSpPr>
            <a:spLocks noGrp="1"/>
          </p:cNvSpPr>
          <p:nvPr>
            <p:ph type="sldNum" sz="quarter" idx="12"/>
          </p:nvPr>
        </p:nvSpPr>
        <p:spPr/>
        <p:txBody>
          <a:bodyPr/>
          <a:lstStyle>
            <a:lvl1pPr>
              <a:defRPr/>
            </a:lvl1pPr>
          </a:lstStyle>
          <a:p>
            <a:fld id="{EE47D0EF-9B1E-9E4C-9548-C8B438F7B8AE}" type="slidenum">
              <a:rPr lang="en-US" altLang="en-US"/>
              <a:pPr/>
              <a:t>‹#›</a:t>
            </a:fld>
            <a:endParaRPr lang="en-US" altLang="en-US"/>
          </a:p>
        </p:txBody>
      </p:sp>
    </p:spTree>
    <p:extLst>
      <p:ext uri="{BB962C8B-B14F-4D97-AF65-F5344CB8AC3E}">
        <p14:creationId xmlns:p14="http://schemas.microsoft.com/office/powerpoint/2010/main" val="3882953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828370-EBD5-2C40-85CA-1966008096AA}"/>
              </a:ext>
            </a:extLst>
          </p:cNvPr>
          <p:cNvSpPr>
            <a:spLocks noGrp="1"/>
          </p:cNvSpPr>
          <p:nvPr>
            <p:ph/>
          </p:nvPr>
        </p:nvSpPr>
        <p:spPr>
          <a:xfrm>
            <a:off x="3759200" y="609600"/>
            <a:ext cx="8128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023404-8C46-BC49-8E25-6F66C7F9C5AD}"/>
              </a:ext>
            </a:extLst>
          </p:cNvPr>
          <p:cNvSpPr>
            <a:spLocks noGrp="1"/>
          </p:cNvSpPr>
          <p:nvPr>
            <p:ph type="dt" sz="half" idx="10"/>
          </p:nvPr>
        </p:nvSpPr>
        <p:spPr>
          <a:xfrm>
            <a:off x="406400" y="6248400"/>
            <a:ext cx="2540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2C77C50-1879-614A-8D03-76EE3BB85AC7}"/>
              </a:ext>
            </a:extLst>
          </p:cNvPr>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F91BDB4-C3D4-8C49-83EB-0A28AF5668E0}"/>
              </a:ext>
            </a:extLst>
          </p:cNvPr>
          <p:cNvSpPr>
            <a:spLocks noGrp="1"/>
          </p:cNvSpPr>
          <p:nvPr>
            <p:ph type="sldNum" sz="quarter" idx="12"/>
          </p:nvPr>
        </p:nvSpPr>
        <p:spPr>
          <a:xfrm>
            <a:off x="9347200" y="6248400"/>
            <a:ext cx="2540000" cy="457200"/>
          </a:xfrm>
        </p:spPr>
        <p:txBody>
          <a:bodyPr/>
          <a:lstStyle>
            <a:lvl1pPr>
              <a:defRPr/>
            </a:lvl1pPr>
          </a:lstStyle>
          <a:p>
            <a:fld id="{FF758DA5-17DC-B448-ACC2-568221AF06CD}" type="slidenum">
              <a:rPr lang="en-US" altLang="en-US"/>
              <a:pPr/>
              <a:t>‹#›</a:t>
            </a:fld>
            <a:endParaRPr lang="en-US" altLang="en-US"/>
          </a:p>
        </p:txBody>
      </p:sp>
    </p:spTree>
    <p:extLst>
      <p:ext uri="{BB962C8B-B14F-4D97-AF65-F5344CB8AC3E}">
        <p14:creationId xmlns:p14="http://schemas.microsoft.com/office/powerpoint/2010/main" val="3288431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D823-5BED-534C-B9E0-85FA483C858E}"/>
              </a:ext>
            </a:extLst>
          </p:cNvPr>
          <p:cNvSpPr>
            <a:spLocks noGrp="1"/>
          </p:cNvSpPr>
          <p:nvPr>
            <p:ph type="title"/>
          </p:nvPr>
        </p:nvSpPr>
        <p:spPr>
          <a:xfrm>
            <a:off x="3759200" y="609600"/>
            <a:ext cx="81280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31E14327-DEA4-1F4E-8765-286702C8B139}"/>
              </a:ext>
            </a:extLst>
          </p:cNvPr>
          <p:cNvSpPr>
            <a:spLocks noGrp="1"/>
          </p:cNvSpPr>
          <p:nvPr>
            <p:ph type="clipArt" sz="half" idx="1"/>
          </p:nvPr>
        </p:nvSpPr>
        <p:spPr>
          <a:xfrm>
            <a:off x="3759200" y="1981200"/>
            <a:ext cx="3962400" cy="4114800"/>
          </a:xfrm>
        </p:spPr>
        <p:txBody>
          <a:bodyPr/>
          <a:lstStyle/>
          <a:p>
            <a:endParaRPr lang="en-US"/>
          </a:p>
        </p:txBody>
      </p:sp>
      <p:sp>
        <p:nvSpPr>
          <p:cNvPr id="4" name="Text Placeholder 3">
            <a:extLst>
              <a:ext uri="{FF2B5EF4-FFF2-40B4-BE49-F238E27FC236}">
                <a16:creationId xmlns:a16="http://schemas.microsoft.com/office/drawing/2014/main" id="{842CCF35-66D1-EE40-8B6C-ACC7EDA0C42E}"/>
              </a:ext>
            </a:extLst>
          </p:cNvPr>
          <p:cNvSpPr>
            <a:spLocks noGrp="1"/>
          </p:cNvSpPr>
          <p:nvPr>
            <p:ph type="body" sz="half" idx="2"/>
          </p:nvPr>
        </p:nvSpPr>
        <p:spPr>
          <a:xfrm>
            <a:off x="79248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50BCD-A9A5-3E4C-B98C-5BADF1265D10}"/>
              </a:ext>
            </a:extLst>
          </p:cNvPr>
          <p:cNvSpPr>
            <a:spLocks noGrp="1"/>
          </p:cNvSpPr>
          <p:nvPr>
            <p:ph type="dt" sz="half" idx="10"/>
          </p:nvPr>
        </p:nvSpPr>
        <p:spPr>
          <a:xfrm>
            <a:off x="406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EEAEF5-D8F8-C746-BF7B-17D91DC7FC25}"/>
              </a:ext>
            </a:extLst>
          </p:cNvPr>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5AC8287-86DE-2848-9895-F6B2C0ADDC26}"/>
              </a:ext>
            </a:extLst>
          </p:cNvPr>
          <p:cNvSpPr>
            <a:spLocks noGrp="1"/>
          </p:cNvSpPr>
          <p:nvPr>
            <p:ph type="sldNum" sz="quarter" idx="12"/>
          </p:nvPr>
        </p:nvSpPr>
        <p:spPr>
          <a:xfrm>
            <a:off x="9347200" y="6248400"/>
            <a:ext cx="2540000" cy="457200"/>
          </a:xfrm>
        </p:spPr>
        <p:txBody>
          <a:bodyPr/>
          <a:lstStyle>
            <a:lvl1pPr>
              <a:defRPr/>
            </a:lvl1pPr>
          </a:lstStyle>
          <a:p>
            <a:fld id="{DFF3D79A-51D4-CF4C-8FD6-6FC2DC44F496}" type="slidenum">
              <a:rPr lang="en-US" altLang="en-US"/>
              <a:pPr/>
              <a:t>‹#›</a:t>
            </a:fld>
            <a:endParaRPr lang="en-US" altLang="en-US"/>
          </a:p>
        </p:txBody>
      </p:sp>
    </p:spTree>
    <p:extLst>
      <p:ext uri="{BB962C8B-B14F-4D97-AF65-F5344CB8AC3E}">
        <p14:creationId xmlns:p14="http://schemas.microsoft.com/office/powerpoint/2010/main" val="88960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6EED8-D246-3B43-94A6-6C12C2D83D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8FE1-AB4E-1543-87E8-E9BC7D1666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3541764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FB43-8ABE-9549-B0F8-536FBB261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B9C84-5619-0B45-BC57-CFAAA85A0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62263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F5A3-60B4-874E-B4AD-10413592331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53CB5B-F00A-1E45-A02A-4C8AD5C709E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796259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039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BE72-E0E5-7D40-8EE1-A0C46C3C1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F296B0-574D-5D4C-831C-0DEAD070F894}"/>
              </a:ext>
            </a:extLst>
          </p:cNvPr>
          <p:cNvSpPr>
            <a:spLocks noGrp="1"/>
          </p:cNvSpPr>
          <p:nvPr>
            <p:ph sz="half" idx="1"/>
          </p:nvPr>
        </p:nvSpPr>
        <p:spPr>
          <a:xfrm>
            <a:off x="950385" y="2012950"/>
            <a:ext cx="5033433"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E68D5-341E-B349-BD47-0C11D60169DB}"/>
              </a:ext>
            </a:extLst>
          </p:cNvPr>
          <p:cNvSpPr>
            <a:spLocks noGrp="1"/>
          </p:cNvSpPr>
          <p:nvPr>
            <p:ph sz="half" idx="2"/>
          </p:nvPr>
        </p:nvSpPr>
        <p:spPr>
          <a:xfrm>
            <a:off x="6187018" y="2012950"/>
            <a:ext cx="5035549" cy="4845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36590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E420-7DC8-1246-B6C3-A6A9623F8D2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A23983-2D1A-E74A-9E20-C5D3E079C2E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2EB09-4CCD-D542-B935-9CB571ABCB5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E453F-5899-7D42-BE76-14AE2A8C3FA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811DB2-2C39-B341-A355-46EE56E7E52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3413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8BF1-A009-F748-9E94-CCDC5259400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154986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9978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9F2E-DFFC-6447-A18C-9D543DE38DB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0E47E-D523-BF4D-9EFB-AFCCA70F886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74CCC-FC49-2D40-BCF1-33D383E1AA7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93193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C4A6-F4DE-7C4B-BE3E-3B7FF4CF984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BB33E6-8905-9041-9B06-7E2CDE5DD9F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459914-8168-C74F-90B6-F386469BD8D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043903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ED55-4104-E04D-BF40-47D388091F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3E7D97-FC30-8B47-93DA-474F88EB3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24825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0688F-2C5E-FF4A-A7F1-A2C044E0F339}"/>
              </a:ext>
            </a:extLst>
          </p:cNvPr>
          <p:cNvSpPr>
            <a:spLocks noGrp="1"/>
          </p:cNvSpPr>
          <p:nvPr>
            <p:ph type="title" orient="vert"/>
          </p:nvPr>
        </p:nvSpPr>
        <p:spPr>
          <a:xfrm>
            <a:off x="8750300" y="0"/>
            <a:ext cx="2650067"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D9191-EC4F-6F4B-BEF0-88A32A61284B}"/>
              </a:ext>
            </a:extLst>
          </p:cNvPr>
          <p:cNvSpPr>
            <a:spLocks noGrp="1"/>
          </p:cNvSpPr>
          <p:nvPr>
            <p:ph type="body" orient="vert" idx="1"/>
          </p:nvPr>
        </p:nvSpPr>
        <p:spPr>
          <a:xfrm>
            <a:off x="797985" y="0"/>
            <a:ext cx="7749116"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16472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59200" y="609600"/>
            <a:ext cx="8128000" cy="1143000"/>
          </a:xfrm>
        </p:spPr>
        <p:txBody>
          <a:bodyPr/>
          <a:lstStyle/>
          <a:p>
            <a:r>
              <a:rPr lang="en-US"/>
              <a:t>Click to edit Master title style</a:t>
            </a:r>
          </a:p>
        </p:txBody>
      </p:sp>
      <p:sp>
        <p:nvSpPr>
          <p:cNvPr id="3" name="ClipArt Placeholder 2"/>
          <p:cNvSpPr>
            <a:spLocks noGrp="1"/>
          </p:cNvSpPr>
          <p:nvPr>
            <p:ph type="clipArt" sz="half" idx="1"/>
          </p:nvPr>
        </p:nvSpPr>
        <p:spPr>
          <a:xfrm>
            <a:off x="3759200" y="1981200"/>
            <a:ext cx="3962400" cy="4114800"/>
          </a:xfrm>
        </p:spPr>
        <p:txBody>
          <a:bodyPr/>
          <a:lstStyle/>
          <a:p>
            <a:pPr lvl="0"/>
            <a:endParaRPr lang="en-US" noProof="0"/>
          </a:p>
        </p:txBody>
      </p:sp>
      <p:sp>
        <p:nvSpPr>
          <p:cNvPr id="4" name="Text Placeholder 3"/>
          <p:cNvSpPr>
            <a:spLocks noGrp="1"/>
          </p:cNvSpPr>
          <p:nvPr>
            <p:ph type="body" sz="half" idx="2"/>
          </p:nvPr>
        </p:nvSpPr>
        <p:spPr>
          <a:xfrm>
            <a:off x="79248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4B199A1-1610-3F4F-B344-50B247E667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62DEB2-C631-884E-AC94-1069B5BEEB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6CA705A-281E-D149-9469-2A51747F7816}"/>
              </a:ext>
            </a:extLst>
          </p:cNvPr>
          <p:cNvSpPr>
            <a:spLocks noGrp="1" noChangeArrowheads="1"/>
          </p:cNvSpPr>
          <p:nvPr>
            <p:ph type="sldNum" sz="quarter" idx="12"/>
          </p:nvPr>
        </p:nvSpPr>
        <p:spPr>
          <a:ln/>
        </p:spPr>
        <p:txBody>
          <a:bodyPr/>
          <a:lstStyle>
            <a:lvl1pPr>
              <a:defRPr/>
            </a:lvl1pPr>
          </a:lstStyle>
          <a:p>
            <a:fld id="{908E66EC-8FB9-B04F-B60A-ED5237868A49}" type="slidenum">
              <a:rPr lang="en-US" altLang="en-US"/>
              <a:pPr/>
              <a:t>‹#›</a:t>
            </a:fld>
            <a:endParaRPr lang="en-US" altLang="en-US"/>
          </a:p>
        </p:txBody>
      </p:sp>
    </p:spTree>
    <p:extLst>
      <p:ext uri="{BB962C8B-B14F-4D97-AF65-F5344CB8AC3E}">
        <p14:creationId xmlns:p14="http://schemas.microsoft.com/office/powerpoint/2010/main" val="3070114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D1F1-6763-024D-8273-62DC96645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50AE24-3224-ED4E-837C-C2D9903A8E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7C6698-1911-EB4E-8ED3-D881472D0D3D}"/>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5" name="Footer Placeholder 4">
            <a:extLst>
              <a:ext uri="{FF2B5EF4-FFF2-40B4-BE49-F238E27FC236}">
                <a16:creationId xmlns:a16="http://schemas.microsoft.com/office/drawing/2014/main" id="{B331D47D-CDCC-EB43-B082-879D22062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E0783-7097-2649-ACF2-61A0AA7E4F62}"/>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43184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89291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7146-8F3E-9D49-9661-C01F2D47C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C4324-4A38-9C44-8E5B-5C31678CF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CC1C0-9F64-D142-9D26-35572DFF37EA}"/>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5" name="Footer Placeholder 4">
            <a:extLst>
              <a:ext uri="{FF2B5EF4-FFF2-40B4-BE49-F238E27FC236}">
                <a16:creationId xmlns:a16="http://schemas.microsoft.com/office/drawing/2014/main" id="{860B4B36-D19C-8547-B4B4-498358865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F5750-666F-4E4C-A69E-9F87F29B5FDA}"/>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3785790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CAF7-07E7-0045-B9E9-672BDB4906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6D8A43-AA2F-1A42-B1CF-BF5E4C2DF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027A4E-ECE6-D544-9EFC-AF37C89CCB4B}"/>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5" name="Footer Placeholder 4">
            <a:extLst>
              <a:ext uri="{FF2B5EF4-FFF2-40B4-BE49-F238E27FC236}">
                <a16:creationId xmlns:a16="http://schemas.microsoft.com/office/drawing/2014/main" id="{A1F5F1D4-31E1-1E41-91E5-B53F47DBE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40269-6809-4747-A9FA-6CA6598FBA8B}"/>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2777505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CD76-5583-104C-96F3-83BFF2AFD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313DC0-3F66-4B47-BD83-5E5503ED0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556FFE-1C1E-DE42-AB21-7006C5BB9D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EBC6C1-B9AB-E14A-868D-1ACE4F887DC6}"/>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6" name="Footer Placeholder 5">
            <a:extLst>
              <a:ext uri="{FF2B5EF4-FFF2-40B4-BE49-F238E27FC236}">
                <a16:creationId xmlns:a16="http://schemas.microsoft.com/office/drawing/2014/main" id="{6B4C86DB-2699-5842-A9F2-2E7609547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C00A-3663-BD4D-937C-91A4178F195B}"/>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2038540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9F62-2BC6-1F42-A634-EB9A8D1142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B5CF4-A2AC-1148-BFC2-D0FD1F851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489B07-A853-DC40-AD10-28DF1A7D4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4B2FB-A30D-9545-9D44-6CAB74C753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D3E058-380F-E541-91AC-33CE899103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21A2C6-375A-D64A-AE65-E1280F83E364}"/>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8" name="Footer Placeholder 7">
            <a:extLst>
              <a:ext uri="{FF2B5EF4-FFF2-40B4-BE49-F238E27FC236}">
                <a16:creationId xmlns:a16="http://schemas.microsoft.com/office/drawing/2014/main" id="{CB70A2CC-4D79-7B4A-A02C-307D7CD176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0D1EA-1C0A-1C48-BB7F-704AD7FDBDF5}"/>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3513432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A855-5B01-6743-99D4-5C73E2C4AB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9010DA-5F94-964A-AE73-C90C5DB9D174}"/>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4" name="Footer Placeholder 3">
            <a:extLst>
              <a:ext uri="{FF2B5EF4-FFF2-40B4-BE49-F238E27FC236}">
                <a16:creationId xmlns:a16="http://schemas.microsoft.com/office/drawing/2014/main" id="{C0FE6221-74D1-E948-BB3E-044C41A2C2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54ED5-DFC0-7448-80B5-672DC8DBD219}"/>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26135951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C0EEC-84E4-8746-9B82-A0F993D59B1D}"/>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3" name="Footer Placeholder 2">
            <a:extLst>
              <a:ext uri="{FF2B5EF4-FFF2-40B4-BE49-F238E27FC236}">
                <a16:creationId xmlns:a16="http://schemas.microsoft.com/office/drawing/2014/main" id="{0FD87513-4081-884F-B1BD-329836A27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760B3-59FD-9F44-9267-D2304EE19D85}"/>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1241977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AED6-1513-7848-AEBF-474884EEB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136A6D-D403-294F-98DE-5387E7CAE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E5CA07-DC52-8647-99E9-3F8802D840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0099F-F6F8-094F-80C1-E9DBA30EAEBA}"/>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6" name="Footer Placeholder 5">
            <a:extLst>
              <a:ext uri="{FF2B5EF4-FFF2-40B4-BE49-F238E27FC236}">
                <a16:creationId xmlns:a16="http://schemas.microsoft.com/office/drawing/2014/main" id="{9369235E-465C-6844-82A4-2D961CD90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32D57-2B8A-6247-A974-A6848393272D}"/>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923800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3944-DA68-724D-92BD-6A7693C5A5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3C112-1C9D-4143-887D-F6E39D3AB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433B6-F8C7-224C-8EBC-29200E004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D64F1-FC8A-4840-8A61-4AE4F7001D0E}"/>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6" name="Footer Placeholder 5">
            <a:extLst>
              <a:ext uri="{FF2B5EF4-FFF2-40B4-BE49-F238E27FC236}">
                <a16:creationId xmlns:a16="http://schemas.microsoft.com/office/drawing/2014/main" id="{C4394F1D-061D-854B-8A10-B958FCB84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559E1-9F63-064E-A378-F596EA72A4FD}"/>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2418645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B171-DAF1-0547-90A6-1D3478E88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693D09-3227-1643-944B-2261251388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B7019-2A21-4F46-B0DD-D8082A37B750}"/>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5" name="Footer Placeholder 4">
            <a:extLst>
              <a:ext uri="{FF2B5EF4-FFF2-40B4-BE49-F238E27FC236}">
                <a16:creationId xmlns:a16="http://schemas.microsoft.com/office/drawing/2014/main" id="{1022D456-98B0-1845-B6B7-D6B1C04BD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99817-ABCD-894F-B25D-A94584328AB0}"/>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672738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E215C3-B16D-5149-8BD3-BC18C9B39E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2D9E13-6B4E-074F-A4B6-093BE4837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CB381-1223-E147-B3EE-B5543CECE7F0}"/>
              </a:ext>
            </a:extLst>
          </p:cNvPr>
          <p:cNvSpPr>
            <a:spLocks noGrp="1"/>
          </p:cNvSpPr>
          <p:nvPr>
            <p:ph type="dt" sz="half" idx="10"/>
          </p:nvPr>
        </p:nvSpPr>
        <p:spPr/>
        <p:txBody>
          <a:bodyPr/>
          <a:lstStyle/>
          <a:p>
            <a:fld id="{3FE24705-2F69-AA41-B778-FCEEDFC74E64}" type="datetimeFigureOut">
              <a:rPr lang="en-US" smtClean="0"/>
              <a:t>10/6/25</a:t>
            </a:fld>
            <a:endParaRPr lang="en-US"/>
          </a:p>
        </p:txBody>
      </p:sp>
      <p:sp>
        <p:nvSpPr>
          <p:cNvPr id="5" name="Footer Placeholder 4">
            <a:extLst>
              <a:ext uri="{FF2B5EF4-FFF2-40B4-BE49-F238E27FC236}">
                <a16:creationId xmlns:a16="http://schemas.microsoft.com/office/drawing/2014/main" id="{6A21F9EB-90E0-8647-96D9-CE56E9B9C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17922-F41F-924E-A891-DCAE116CC0B0}"/>
              </a:ext>
            </a:extLst>
          </p:cNvPr>
          <p:cNvSpPr>
            <a:spLocks noGrp="1"/>
          </p:cNvSpPr>
          <p:nvPr>
            <p:ph type="sldNum" sz="quarter" idx="12"/>
          </p:nvPr>
        </p:nvSpPr>
        <p:spPr/>
        <p:txBody>
          <a:bodyPr/>
          <a:lstStyle/>
          <a:p>
            <a:fld id="{BA26C9CF-C5D3-AE4B-8368-05467C2D71FB}" type="slidenum">
              <a:rPr lang="en-US" smtClean="0"/>
              <a:t>‹#›</a:t>
            </a:fld>
            <a:endParaRPr lang="en-US"/>
          </a:p>
        </p:txBody>
      </p:sp>
    </p:spTree>
    <p:extLst>
      <p:ext uri="{BB962C8B-B14F-4D97-AF65-F5344CB8AC3E}">
        <p14:creationId xmlns:p14="http://schemas.microsoft.com/office/powerpoint/2010/main" val="242706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6150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4201004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4938763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5247000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1257001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421327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0517629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1105500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5337672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7267837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81878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10/6/25</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783942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085238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10/6/25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1658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10/6/25</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499630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6DFF08F-DC6B-4601-B491-B0F83F6DD2DA}" type="datetimeFigureOut">
              <a:rPr lang="en-US" dirty="0"/>
              <a:pPr/>
              <a:t>10/6/25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75512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lumMod val="75000"/>
          </a:schemeClr>
        </a:buClr>
        <a:buSzPct val="100000"/>
        <a:buFont typeface="Corbel" pitchFamily="34" charset="0"/>
        <a:buChar char="•"/>
        <a:defRPr sz="3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lumMod val="75000"/>
          </a:schemeClr>
        </a:buClr>
        <a:buSzPct val="100000"/>
        <a:buFont typeface="Corbel" pitchFamily="34" charset="0"/>
        <a:buChar char="•"/>
        <a:defRPr sz="32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lumMod val="75000"/>
          </a:schemeClr>
        </a:buClr>
        <a:buSzPct val="100000"/>
        <a:buFont typeface="Corbel" pitchFamily="34" charset="0"/>
        <a:buChar char="•"/>
        <a:defRPr sz="2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lumMod val="75000"/>
          </a:schemeClr>
        </a:buClr>
        <a:buSzPct val="100000"/>
        <a:buFont typeface="Corbel" pitchFamily="34" charset="0"/>
        <a:buChar char="•"/>
        <a:defRPr sz="24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lumMod val="75000"/>
          </a:schemeClr>
        </a:buClr>
        <a:buSzPct val="100000"/>
        <a:buFont typeface="Corbel" pitchFamily="34" charset="0"/>
        <a:buChar char="•"/>
        <a:defRPr sz="24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6DFF08F-DC6B-4601-B491-B0F83F6DD2DA}" type="datetimeFigureOut">
              <a:rPr lang="en-US" smtClean="0"/>
              <a:pPr/>
              <a:t>10/6/25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502265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4">
            <a:lumMod val="75000"/>
          </a:schemeClr>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4">
            <a:lumMod val="75000"/>
          </a:schemeClr>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4">
            <a:lumMod val="75000"/>
          </a:schemeClr>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4">
            <a:lumMod val="75000"/>
          </a:schemeClr>
        </a:buClr>
        <a:buSzPct val="10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4">
            <a:lumMod val="75000"/>
          </a:schemeClr>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a:extLst>
              <a:ext uri="{FF2B5EF4-FFF2-40B4-BE49-F238E27FC236}">
                <a16:creationId xmlns:a16="http://schemas.microsoft.com/office/drawing/2014/main" id="{2395CAF8-BD47-4647-904F-E243D8CF0C31}"/>
              </a:ext>
            </a:extLst>
          </p:cNvPr>
          <p:cNvSpPr>
            <a:spLocks/>
          </p:cNvSpPr>
          <p:nvPr/>
        </p:nvSpPr>
        <p:spPr bwMode="auto">
          <a:xfrm>
            <a:off x="0" y="842963"/>
            <a:ext cx="38608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D28AEF37-654F-A441-A042-8F43BCAC9035}"/>
              </a:ext>
            </a:extLst>
          </p:cNvPr>
          <p:cNvSpPr>
            <a:spLocks noGrp="1" noChangeArrowheads="1"/>
          </p:cNvSpPr>
          <p:nvPr>
            <p:ph type="title"/>
          </p:nvPr>
        </p:nvSpPr>
        <p:spPr bwMode="auto">
          <a:xfrm>
            <a:off x="3759200" y="609600"/>
            <a:ext cx="812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49DA6DE6-1485-8246-9278-3DA1150ADD6A}"/>
              </a:ext>
            </a:extLst>
          </p:cNvPr>
          <p:cNvSpPr>
            <a:spLocks noGrp="1" noChangeArrowheads="1"/>
          </p:cNvSpPr>
          <p:nvPr>
            <p:ph type="body" idx="1"/>
          </p:nvPr>
        </p:nvSpPr>
        <p:spPr bwMode="auto">
          <a:xfrm>
            <a:off x="3759200" y="1981200"/>
            <a:ext cx="8128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F170CB4B-C16C-6E42-9C58-A7CB558C724E}"/>
              </a:ext>
            </a:extLst>
          </p:cNvPr>
          <p:cNvSpPr>
            <a:spLocks noGrp="1" noChangeArrowheads="1"/>
          </p:cNvSpPr>
          <p:nvPr>
            <p:ph type="dt" sz="half" idx="2"/>
          </p:nvPr>
        </p:nvSpPr>
        <p:spPr bwMode="auto">
          <a:xfrm>
            <a:off x="406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endParaRPr lang="en-US" altLang="en-US"/>
          </a:p>
        </p:txBody>
      </p:sp>
      <p:sp>
        <p:nvSpPr>
          <p:cNvPr id="1030" name="Rectangle 6">
            <a:extLst>
              <a:ext uri="{FF2B5EF4-FFF2-40B4-BE49-F238E27FC236}">
                <a16:creationId xmlns:a16="http://schemas.microsoft.com/office/drawing/2014/main" id="{8892074F-9488-1A48-B226-5F3015A12F7A}"/>
              </a:ext>
            </a:extLst>
          </p:cNvPr>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endParaRPr lang="en-US" altLang="en-US"/>
          </a:p>
        </p:txBody>
      </p:sp>
      <p:sp>
        <p:nvSpPr>
          <p:cNvPr id="1031" name="Rectangle 7">
            <a:extLst>
              <a:ext uri="{FF2B5EF4-FFF2-40B4-BE49-F238E27FC236}">
                <a16:creationId xmlns:a16="http://schemas.microsoft.com/office/drawing/2014/main" id="{D4105481-49A0-0647-87BD-A106C9CD5AF0}"/>
              </a:ext>
            </a:extLst>
          </p:cNvPr>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fld id="{B0DC65C0-B0A8-7641-8729-3117CDBA78DE}" type="slidenum">
              <a:rPr lang="en-US" altLang="en-US"/>
              <a:pPr/>
              <a:t>‹#›</a:t>
            </a:fld>
            <a:endParaRPr lang="en-US" altLang="en-US"/>
          </a:p>
        </p:txBody>
      </p:sp>
    </p:spTree>
    <p:extLst>
      <p:ext uri="{BB962C8B-B14F-4D97-AF65-F5344CB8AC3E}">
        <p14:creationId xmlns:p14="http://schemas.microsoft.com/office/powerpoint/2010/main" val="917897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Helvetica" pitchFamily="2" charset="0"/>
        </a:defRPr>
      </a:lvl2pPr>
      <a:lvl3pPr algn="l" rtl="0" eaLnBrk="0" fontAlgn="base" hangingPunct="0">
        <a:lnSpc>
          <a:spcPct val="70000"/>
        </a:lnSpc>
        <a:spcBef>
          <a:spcPct val="0"/>
        </a:spcBef>
        <a:spcAft>
          <a:spcPct val="0"/>
        </a:spcAft>
        <a:defRPr kumimoji="1" sz="4800" b="1">
          <a:solidFill>
            <a:schemeClr val="tx2"/>
          </a:solidFill>
          <a:latin typeface="Helvetica" pitchFamily="2" charset="0"/>
        </a:defRPr>
      </a:lvl3pPr>
      <a:lvl4pPr algn="l" rtl="0" eaLnBrk="0" fontAlgn="base" hangingPunct="0">
        <a:lnSpc>
          <a:spcPct val="70000"/>
        </a:lnSpc>
        <a:spcBef>
          <a:spcPct val="0"/>
        </a:spcBef>
        <a:spcAft>
          <a:spcPct val="0"/>
        </a:spcAft>
        <a:defRPr kumimoji="1" sz="4800" b="1">
          <a:solidFill>
            <a:schemeClr val="tx2"/>
          </a:solidFill>
          <a:latin typeface="Helvetica" pitchFamily="2" charset="0"/>
        </a:defRPr>
      </a:lvl4pPr>
      <a:lvl5pPr algn="l" rtl="0" eaLnBrk="0" fontAlgn="base" hangingPunct="0">
        <a:lnSpc>
          <a:spcPct val="70000"/>
        </a:lnSpc>
        <a:spcBef>
          <a:spcPct val="0"/>
        </a:spcBef>
        <a:spcAft>
          <a:spcPct val="0"/>
        </a:spcAft>
        <a:defRPr kumimoji="1" sz="4800" b="1">
          <a:solidFill>
            <a:schemeClr val="tx2"/>
          </a:solidFill>
          <a:latin typeface="Helvetica" pitchFamily="2" charset="0"/>
        </a:defRPr>
      </a:lvl5pPr>
      <a:lvl6pPr marL="457200" algn="l" rtl="0" eaLnBrk="0" fontAlgn="base" hangingPunct="0">
        <a:lnSpc>
          <a:spcPct val="70000"/>
        </a:lnSpc>
        <a:spcBef>
          <a:spcPct val="0"/>
        </a:spcBef>
        <a:spcAft>
          <a:spcPct val="0"/>
        </a:spcAft>
        <a:defRPr kumimoji="1" sz="4800" b="1">
          <a:solidFill>
            <a:schemeClr val="tx2"/>
          </a:solidFill>
          <a:latin typeface="Helvetica" pitchFamily="2"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2"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2"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2"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10000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49" name="Rectangle 1">
            <a:extLst>
              <a:ext uri="{FF2B5EF4-FFF2-40B4-BE49-F238E27FC236}">
                <a16:creationId xmlns:a16="http://schemas.microsoft.com/office/drawing/2014/main" id="{5A176DF5-13BE-FC42-B976-B315429AFC2F}"/>
              </a:ext>
            </a:extLst>
          </p:cNvPr>
          <p:cNvSpPr>
            <a:spLocks noGrp="1" noChangeArrowheads="1"/>
          </p:cNvSpPr>
          <p:nvPr>
            <p:ph type="title"/>
          </p:nvPr>
        </p:nvSpPr>
        <p:spPr bwMode="auto">
          <a:xfrm>
            <a:off x="797985" y="0"/>
            <a:ext cx="10602383"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Title Text</a:t>
            </a:r>
          </a:p>
        </p:txBody>
      </p:sp>
      <p:sp>
        <p:nvSpPr>
          <p:cNvPr id="104450" name="Rectangle 2">
            <a:extLst>
              <a:ext uri="{FF2B5EF4-FFF2-40B4-BE49-F238E27FC236}">
                <a16:creationId xmlns:a16="http://schemas.microsoft.com/office/drawing/2014/main" id="{4984DB06-9CED-8C48-B0B6-FD811504D616}"/>
              </a:ext>
            </a:extLst>
          </p:cNvPr>
          <p:cNvSpPr>
            <a:spLocks noGrp="1" noChangeArrowheads="1"/>
          </p:cNvSpPr>
          <p:nvPr>
            <p:ph type="body" idx="1"/>
          </p:nvPr>
        </p:nvSpPr>
        <p:spPr bwMode="auto">
          <a:xfrm>
            <a:off x="950385" y="2012950"/>
            <a:ext cx="10272183"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076848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ransition/>
  <p:txStyles>
    <p:titleStyle>
      <a:lvl1pPr marL="25400" algn="ctr" rtl="0" fontAlgn="base">
        <a:lnSpc>
          <a:spcPts val="5300"/>
        </a:lnSpc>
        <a:spcBef>
          <a:spcPct val="0"/>
        </a:spcBef>
        <a:spcAft>
          <a:spcPts val="200"/>
        </a:spcAft>
        <a:defRPr sz="4400" kern="1200">
          <a:solidFill>
            <a:schemeClr val="tx1"/>
          </a:solidFill>
          <a:latin typeface="+mj-lt"/>
          <a:ea typeface="+mj-ea"/>
          <a:cs typeface="+mj-cs"/>
        </a:defRPr>
      </a:lvl1pPr>
      <a:lvl2pPr marL="25400" algn="ctr" rtl="0" fontAlgn="base">
        <a:lnSpc>
          <a:spcPts val="5300"/>
        </a:lnSpc>
        <a:spcBef>
          <a:spcPct val="0"/>
        </a:spcBef>
        <a:spcAft>
          <a:spcPts val="200"/>
        </a:spcAft>
        <a:defRPr sz="4400">
          <a:solidFill>
            <a:schemeClr val="tx1"/>
          </a:solidFill>
          <a:latin typeface="Times" pitchFamily="2" charset="0"/>
        </a:defRPr>
      </a:lvl2pPr>
      <a:lvl3pPr marL="25400" algn="ctr" rtl="0" fontAlgn="base">
        <a:lnSpc>
          <a:spcPts val="5300"/>
        </a:lnSpc>
        <a:spcBef>
          <a:spcPct val="0"/>
        </a:spcBef>
        <a:spcAft>
          <a:spcPts val="200"/>
        </a:spcAft>
        <a:defRPr sz="4400">
          <a:solidFill>
            <a:schemeClr val="tx1"/>
          </a:solidFill>
          <a:latin typeface="Times" pitchFamily="2" charset="0"/>
        </a:defRPr>
      </a:lvl3pPr>
      <a:lvl4pPr marL="25400" algn="ctr" rtl="0" fontAlgn="base">
        <a:lnSpc>
          <a:spcPts val="5300"/>
        </a:lnSpc>
        <a:spcBef>
          <a:spcPct val="0"/>
        </a:spcBef>
        <a:spcAft>
          <a:spcPts val="200"/>
        </a:spcAft>
        <a:defRPr sz="4400">
          <a:solidFill>
            <a:schemeClr val="tx1"/>
          </a:solidFill>
          <a:latin typeface="Times" pitchFamily="2" charset="0"/>
        </a:defRPr>
      </a:lvl4pPr>
      <a:lvl5pPr marL="25400" algn="ctr" rtl="0" fontAlgn="base">
        <a:lnSpc>
          <a:spcPts val="5300"/>
        </a:lnSpc>
        <a:spcBef>
          <a:spcPct val="0"/>
        </a:spcBef>
        <a:spcAft>
          <a:spcPts val="200"/>
        </a:spcAft>
        <a:defRPr sz="4400">
          <a:solidFill>
            <a:schemeClr val="tx1"/>
          </a:solidFill>
          <a:latin typeface="Times" pitchFamily="2" charset="0"/>
        </a:defRPr>
      </a:lvl5pPr>
      <a:lvl6pPr marL="482600" algn="ctr" rtl="0" fontAlgn="base">
        <a:lnSpc>
          <a:spcPts val="5300"/>
        </a:lnSpc>
        <a:spcBef>
          <a:spcPct val="0"/>
        </a:spcBef>
        <a:spcAft>
          <a:spcPts val="200"/>
        </a:spcAft>
        <a:defRPr sz="4400">
          <a:solidFill>
            <a:schemeClr val="tx1"/>
          </a:solidFill>
          <a:latin typeface="Times" pitchFamily="2" charset="0"/>
        </a:defRPr>
      </a:lvl6pPr>
      <a:lvl7pPr marL="939800" algn="ctr" rtl="0" fontAlgn="base">
        <a:lnSpc>
          <a:spcPts val="5300"/>
        </a:lnSpc>
        <a:spcBef>
          <a:spcPct val="0"/>
        </a:spcBef>
        <a:spcAft>
          <a:spcPts val="200"/>
        </a:spcAft>
        <a:defRPr sz="4400">
          <a:solidFill>
            <a:schemeClr val="tx1"/>
          </a:solidFill>
          <a:latin typeface="Times" pitchFamily="2" charset="0"/>
        </a:defRPr>
      </a:lvl7pPr>
      <a:lvl8pPr marL="1397000" algn="ctr" rtl="0" fontAlgn="base">
        <a:lnSpc>
          <a:spcPts val="5300"/>
        </a:lnSpc>
        <a:spcBef>
          <a:spcPct val="0"/>
        </a:spcBef>
        <a:spcAft>
          <a:spcPts val="200"/>
        </a:spcAft>
        <a:defRPr sz="4400">
          <a:solidFill>
            <a:schemeClr val="tx1"/>
          </a:solidFill>
          <a:latin typeface="Times" pitchFamily="2" charset="0"/>
        </a:defRPr>
      </a:lvl8pPr>
      <a:lvl9pPr marL="1854200" algn="ctr" rtl="0" fontAlgn="base">
        <a:lnSpc>
          <a:spcPts val="5300"/>
        </a:lnSpc>
        <a:spcBef>
          <a:spcPct val="0"/>
        </a:spcBef>
        <a:spcAft>
          <a:spcPts val="200"/>
        </a:spcAft>
        <a:defRPr sz="4400">
          <a:solidFill>
            <a:schemeClr val="tx1"/>
          </a:solidFill>
          <a:latin typeface="Times" pitchFamily="2" charset="0"/>
        </a:defRPr>
      </a:lvl9pPr>
    </p:titleStyle>
    <p:bodyStyle>
      <a:lvl1pPr marL="441325" indent="-415925" algn="l" rtl="0" fontAlgn="base">
        <a:lnSpc>
          <a:spcPts val="3800"/>
        </a:lnSpc>
        <a:spcBef>
          <a:spcPct val="0"/>
        </a:spcBef>
        <a:spcAft>
          <a:spcPts val="800"/>
        </a:spcAft>
        <a:buSzPct val="100000"/>
        <a:buFont typeface="Times" pitchFamily="2" charset="0"/>
        <a:buChar char="•"/>
        <a:defRPr sz="3200" kern="1200">
          <a:solidFill>
            <a:schemeClr val="tx1"/>
          </a:solidFill>
          <a:latin typeface="+mn-lt"/>
          <a:ea typeface="+mn-ea"/>
          <a:cs typeface="+mn-cs"/>
        </a:defRPr>
      </a:lvl1pPr>
      <a:lvl2pPr marL="809625" indent="-342900" algn="l" rtl="0" fontAlgn="base">
        <a:lnSpc>
          <a:spcPts val="3400"/>
        </a:lnSpc>
        <a:spcBef>
          <a:spcPct val="0"/>
        </a:spcBef>
        <a:spcAft>
          <a:spcPts val="600"/>
        </a:spcAft>
        <a:buSzPct val="100000"/>
        <a:buFont typeface="Times" pitchFamily="2" charset="0"/>
        <a:buChar char="–"/>
        <a:defRPr sz="2800" kern="1200">
          <a:solidFill>
            <a:schemeClr val="tx1"/>
          </a:solidFill>
          <a:latin typeface="+mn-lt"/>
          <a:ea typeface="+mn-ea"/>
          <a:cs typeface="+mn-cs"/>
        </a:defRPr>
      </a:lvl2pPr>
      <a:lvl3pPr marL="1257300" indent="-342900" algn="l" rtl="0" fontAlgn="base">
        <a:lnSpc>
          <a:spcPts val="2900"/>
        </a:lnSpc>
        <a:spcBef>
          <a:spcPct val="0"/>
        </a:spcBef>
        <a:spcAft>
          <a:spcPts val="600"/>
        </a:spcAft>
        <a:buSzPct val="100000"/>
        <a:buFont typeface="Times" pitchFamily="2" charset="0"/>
        <a:buChar char="•"/>
        <a:defRPr sz="2400" kern="1200">
          <a:solidFill>
            <a:schemeClr val="tx1"/>
          </a:solidFill>
          <a:latin typeface="+mn-lt"/>
          <a:ea typeface="+mn-ea"/>
          <a:cs typeface="+mn-cs"/>
        </a:defRPr>
      </a:lvl3pPr>
      <a:lvl4pPr marL="1714500" indent="-342900" algn="l" rtl="0" fontAlgn="base">
        <a:spcBef>
          <a:spcPct val="0"/>
        </a:spcBef>
        <a:spcAft>
          <a:spcPts val="500"/>
        </a:spcAft>
        <a:buSzPct val="100000"/>
        <a:buFont typeface="Times" pitchFamily="2" charset="0"/>
        <a:buChar char="–"/>
        <a:defRPr sz="2000" kern="1200">
          <a:solidFill>
            <a:schemeClr val="tx1"/>
          </a:solidFill>
          <a:latin typeface="+mn-lt"/>
          <a:ea typeface="+mn-ea"/>
          <a:cs typeface="+mn-cs"/>
        </a:defRPr>
      </a:lvl4pPr>
      <a:lvl5pPr marL="2171700" indent="-342900" algn="l" rtl="0" fontAlgn="base">
        <a:spcBef>
          <a:spcPct val="0"/>
        </a:spcBef>
        <a:spcAft>
          <a:spcPct val="0"/>
        </a:spcAft>
        <a:buSzPct val="100000"/>
        <a:buFont typeface="Times" pitchFamily="2"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73821E-1DFD-5A4F-9D3D-18BF3CC48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F3DC9-9E54-004D-9BEA-87DF678041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53F43-D0F7-0341-817C-66A9BCCC8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24705-2F69-AA41-B778-FCEEDFC74E64}" type="datetimeFigureOut">
              <a:rPr lang="en-US" smtClean="0"/>
              <a:t>10/6/25</a:t>
            </a:fld>
            <a:endParaRPr lang="en-US"/>
          </a:p>
        </p:txBody>
      </p:sp>
      <p:sp>
        <p:nvSpPr>
          <p:cNvPr id="5" name="Footer Placeholder 4">
            <a:extLst>
              <a:ext uri="{FF2B5EF4-FFF2-40B4-BE49-F238E27FC236}">
                <a16:creationId xmlns:a16="http://schemas.microsoft.com/office/drawing/2014/main" id="{23CFE4CD-434F-784B-97A8-6393330C0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B6DE36-23CD-8343-B7BF-4BBEA71D06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6C9CF-C5D3-AE4B-8368-05467C2D71FB}" type="slidenum">
              <a:rPr lang="en-US" smtClean="0"/>
              <a:t>‹#›</a:t>
            </a:fld>
            <a:endParaRPr lang="en-US"/>
          </a:p>
        </p:txBody>
      </p:sp>
    </p:spTree>
    <p:extLst>
      <p:ext uri="{BB962C8B-B14F-4D97-AF65-F5344CB8AC3E}">
        <p14:creationId xmlns:p14="http://schemas.microsoft.com/office/powerpoint/2010/main" val="22331981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103577075"/>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58.x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7.tiff"/></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outdoor, water, grass, mountain&#10;&#10;Description automatically generated">
            <a:extLst>
              <a:ext uri="{FF2B5EF4-FFF2-40B4-BE49-F238E27FC236}">
                <a16:creationId xmlns:a16="http://schemas.microsoft.com/office/drawing/2014/main" id="{69705B1F-2DCD-664E-9448-DE4564DF0D96}"/>
              </a:ext>
            </a:extLst>
          </p:cNvPr>
          <p:cNvPicPr>
            <a:picLocks noChangeAspect="1"/>
          </p:cNvPicPr>
          <p:nvPr/>
        </p:nvPicPr>
        <p:blipFill>
          <a:blip r:embed="rId2"/>
          <a:srcRect/>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68E017F-E17D-C047-99A3-F0885940F957}"/>
              </a:ext>
            </a:extLst>
          </p:cNvPr>
          <p:cNvSpPr txBox="1"/>
          <p:nvPr/>
        </p:nvSpPr>
        <p:spPr>
          <a:xfrm>
            <a:off x="4534515" y="1397299"/>
            <a:ext cx="3122971" cy="1015663"/>
          </a:xfrm>
          <a:prstGeom prst="rect">
            <a:avLst/>
          </a:prstGeom>
          <a:noFill/>
        </p:spPr>
        <p:txBody>
          <a:bodyPr wrap="none" rtlCol="0">
            <a:spAutoFit/>
          </a:bodyPr>
          <a:lstStyle/>
          <a:p>
            <a:r>
              <a:rPr lang="en-US" sz="6000" dirty="0">
                <a:solidFill>
                  <a:srgbClr val="FDFFD9"/>
                </a:solidFill>
                <a:effectLst>
                  <a:glow rad="152400">
                    <a:schemeClr val="tx1">
                      <a:lumMod val="95000"/>
                      <a:lumOff val="5000"/>
                    </a:schemeClr>
                  </a:glow>
                </a:effectLst>
                <a:latin typeface="Impact" panose="020B0806030902050204" pitchFamily="34" charset="0"/>
              </a:rPr>
              <a:t>Isaiah 65</a:t>
            </a:r>
          </a:p>
        </p:txBody>
      </p:sp>
      <p:sp>
        <p:nvSpPr>
          <p:cNvPr id="8" name="TextBox 7">
            <a:extLst>
              <a:ext uri="{FF2B5EF4-FFF2-40B4-BE49-F238E27FC236}">
                <a16:creationId xmlns:a16="http://schemas.microsoft.com/office/drawing/2014/main" id="{C8598E35-2A0F-7D4C-AAAD-6CBCB9D53557}"/>
              </a:ext>
            </a:extLst>
          </p:cNvPr>
          <p:cNvSpPr txBox="1"/>
          <p:nvPr/>
        </p:nvSpPr>
        <p:spPr>
          <a:xfrm>
            <a:off x="558266" y="73860"/>
            <a:ext cx="11075468" cy="1323439"/>
          </a:xfrm>
          <a:prstGeom prst="rect">
            <a:avLst/>
          </a:prstGeom>
          <a:noFill/>
        </p:spPr>
        <p:txBody>
          <a:bodyPr wrap="none" rtlCol="0">
            <a:spAutoFit/>
          </a:bodyPr>
          <a:lstStyle/>
          <a:p>
            <a:r>
              <a:rPr lang="en-US" sz="8000" dirty="0">
                <a:solidFill>
                  <a:schemeClr val="bg1"/>
                </a:solidFill>
                <a:effectLst>
                  <a:glow rad="152400">
                    <a:schemeClr val="tx1">
                      <a:lumMod val="95000"/>
                      <a:lumOff val="5000"/>
                    </a:schemeClr>
                  </a:glow>
                </a:effectLst>
                <a:latin typeface="Impact" panose="020B0806030902050204" pitchFamily="34" charset="0"/>
              </a:rPr>
              <a:t>God Answers Isaiah’s Plea</a:t>
            </a:r>
          </a:p>
        </p:txBody>
      </p:sp>
      <p:sp>
        <p:nvSpPr>
          <p:cNvPr id="2" name="Rectangle 1">
            <a:extLst>
              <a:ext uri="{FF2B5EF4-FFF2-40B4-BE49-F238E27FC236}">
                <a16:creationId xmlns:a16="http://schemas.microsoft.com/office/drawing/2014/main" id="{281969DE-6000-C81B-D100-017F5FD29F3F}"/>
              </a:ext>
            </a:extLst>
          </p:cNvPr>
          <p:cNvSpPr>
            <a:spLocks noChangeArrowheads="1"/>
          </p:cNvSpPr>
          <p:nvPr/>
        </p:nvSpPr>
        <p:spPr bwMode="auto">
          <a:xfrm>
            <a:off x="0" y="5411755"/>
            <a:ext cx="12192000" cy="1446245"/>
          </a:xfrm>
          <a:prstGeom prst="rect">
            <a:avLst/>
          </a:prstGeom>
          <a:solidFill>
            <a:srgbClr val="000514"/>
          </a:solidFill>
          <a:ln w="9525">
            <a:noFill/>
            <a:miter lim="800000"/>
            <a:headEnd/>
            <a:tailEnd/>
          </a:ln>
          <a:effectLst/>
        </p:spPr>
        <p:txBody>
          <a:bodyPr lIns="91430" tIns="45715" rIns="91430" bIns="45715" anchor="ctr"/>
          <a:lstStyle/>
          <a:p>
            <a:pPr lvl="0"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Randall Price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World of the Bible Ministries •  www.worldofthebible.com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6410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B618A6-7201-424C-8EBE-10E1AD1CF570}"/>
              </a:ext>
            </a:extLst>
          </p:cNvPr>
          <p:cNvSpPr/>
          <p:nvPr/>
        </p:nvSpPr>
        <p:spPr>
          <a:xfrm>
            <a:off x="296279" y="266855"/>
            <a:ext cx="5054198" cy="6370975"/>
          </a:xfrm>
          <a:prstGeom prst="rect">
            <a:avLst/>
          </a:prstGeom>
        </p:spPr>
        <p:txBody>
          <a:bodyPr wrap="square">
            <a:spAutoFit/>
          </a:bodyPr>
          <a:lstStyle/>
          <a:p>
            <a:r>
              <a:rPr lang="en-US" sz="2400" b="1" dirty="0">
                <a:solidFill>
                  <a:schemeClr val="bg1"/>
                </a:solidFill>
                <a:effectLst>
                  <a:glow rad="101600">
                    <a:schemeClr val="tx1">
                      <a:lumMod val="95000"/>
                      <a:lumOff val="5000"/>
                    </a:schemeClr>
                  </a:glow>
                </a:effectLst>
                <a:latin typeface="Arial Narrow" panose="020B0604020202020204" pitchFamily="34" charset="0"/>
                <a:cs typeface="Arial Narrow" panose="020B0604020202020204" pitchFamily="34" charset="0"/>
              </a:rPr>
              <a:t>“Now when the Pharisee who had invited Him saw this, he said to himself, ‘If this man were a prophet He would know who and what sort of person this woman is who is touching Him, that she is a sinner’ … And He also told this parable to certain </a:t>
            </a:r>
            <a:r>
              <a:rPr lang="en-US" sz="2400" b="1" dirty="0">
                <a:solidFill>
                  <a:srgbClr val="FDFFD7"/>
                </a:solidFill>
                <a:effectLst>
                  <a:glow rad="101600">
                    <a:schemeClr val="tx1">
                      <a:lumMod val="95000"/>
                      <a:lumOff val="5000"/>
                    </a:schemeClr>
                  </a:glow>
                </a:effectLst>
                <a:latin typeface="Arial Narrow" panose="020B0604020202020204" pitchFamily="34" charset="0"/>
                <a:cs typeface="Arial Narrow" panose="020B0604020202020204" pitchFamily="34" charset="0"/>
              </a:rPr>
              <a:t>ones who trusted in themselves that they were righteous</a:t>
            </a:r>
            <a:r>
              <a:rPr lang="en-US" sz="2400" b="1" dirty="0">
                <a:solidFill>
                  <a:schemeClr val="bg1"/>
                </a:solidFill>
                <a:effectLst>
                  <a:glow rad="101600">
                    <a:schemeClr val="tx1">
                      <a:lumMod val="95000"/>
                      <a:lumOff val="5000"/>
                    </a:schemeClr>
                  </a:glow>
                </a:effectLst>
                <a:latin typeface="Arial Narrow" panose="020B0604020202020204" pitchFamily="34" charset="0"/>
                <a:cs typeface="Arial Narrow" panose="020B0604020202020204" pitchFamily="34" charset="0"/>
              </a:rPr>
              <a:t>, and viewed others with contempt: ‘Two men went up into the temple to pray, one a Pharisee, and the other a tax-gatherer. The Pharisee stood and was praying thus to himself, ‘God, I thank Thee that I am not like other people: swindlers, unjust, adulterers, or even like this tax-gatherer. ‘I fast twice a week; I pay tithes of all that I get.’” </a:t>
            </a:r>
            <a:r>
              <a:rPr lang="en-US" sz="2400" b="1" dirty="0">
                <a:solidFill>
                  <a:srgbClr val="FFF6C6"/>
                </a:solidFill>
                <a:effectLst>
                  <a:glow rad="101600">
                    <a:schemeClr val="tx1">
                      <a:lumMod val="95000"/>
                      <a:lumOff val="5000"/>
                    </a:schemeClr>
                  </a:glow>
                </a:effectLst>
                <a:latin typeface="Arial Narrow" panose="020B0604020202020204" pitchFamily="34" charset="0"/>
                <a:cs typeface="Arial Narrow" panose="020B0604020202020204" pitchFamily="34" charset="0"/>
              </a:rPr>
              <a:t>Luke 7:39; 18:9–12</a:t>
            </a:r>
          </a:p>
        </p:txBody>
      </p:sp>
      <p:pic>
        <p:nvPicPr>
          <p:cNvPr id="6" name="Picture 5" descr="A group of people in costumes&#10;&#10;Description automatically generated">
            <a:extLst>
              <a:ext uri="{FF2B5EF4-FFF2-40B4-BE49-F238E27FC236}">
                <a16:creationId xmlns:a16="http://schemas.microsoft.com/office/drawing/2014/main" id="{2253C2DF-198D-8640-90BC-F304ADD0C93E}"/>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461686" y="0"/>
            <a:ext cx="6730314" cy="6858000"/>
          </a:xfrm>
          <a:prstGeom prst="rect">
            <a:avLst/>
          </a:prstGeom>
        </p:spPr>
      </p:pic>
    </p:spTree>
    <p:extLst>
      <p:ext uri="{BB962C8B-B14F-4D97-AF65-F5344CB8AC3E}">
        <p14:creationId xmlns:p14="http://schemas.microsoft.com/office/powerpoint/2010/main" val="204646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at, wave, man, large&#10;&#10;Description automatically generated">
            <a:extLst>
              <a:ext uri="{FF2B5EF4-FFF2-40B4-BE49-F238E27FC236}">
                <a16:creationId xmlns:a16="http://schemas.microsoft.com/office/drawing/2014/main" id="{D79AAB1A-0B48-0548-BD41-1DE102E41BC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FE4F51C-482C-6246-A28F-0C7675EB766A}"/>
              </a:ext>
            </a:extLst>
          </p:cNvPr>
          <p:cNvSpPr txBox="1"/>
          <p:nvPr/>
        </p:nvSpPr>
        <p:spPr>
          <a:xfrm>
            <a:off x="2054631" y="316504"/>
            <a:ext cx="7853432" cy="707886"/>
          </a:xfrm>
          <a:prstGeom prst="rect">
            <a:avLst/>
          </a:prstGeom>
          <a:noFill/>
        </p:spPr>
        <p:txBody>
          <a:bodyPr wrap="none" rtlCol="0">
            <a:spAutoFit/>
          </a:bodyPr>
          <a:lstStyle/>
          <a:p>
            <a:r>
              <a:rPr lang="en-US" sz="4000" b="1" dirty="0">
                <a:solidFill>
                  <a:srgbClr val="FFEFAB"/>
                </a:solidFill>
                <a:effectLst>
                  <a:glow rad="101600">
                    <a:schemeClr val="tx1"/>
                  </a:glow>
                </a:effectLst>
                <a:latin typeface="Eras Bold ITC" panose="020B0602030504020804" pitchFamily="34" charset="77"/>
              </a:rPr>
              <a:t>Listing Israel’s Idolatrous Sins</a:t>
            </a:r>
          </a:p>
        </p:txBody>
      </p:sp>
      <p:sp>
        <p:nvSpPr>
          <p:cNvPr id="3" name="TextBox 2">
            <a:extLst>
              <a:ext uri="{FF2B5EF4-FFF2-40B4-BE49-F238E27FC236}">
                <a16:creationId xmlns:a16="http://schemas.microsoft.com/office/drawing/2014/main" id="{8C074547-30A0-5E42-A78F-4C5AA8B7F6F2}"/>
              </a:ext>
            </a:extLst>
          </p:cNvPr>
          <p:cNvSpPr txBox="1"/>
          <p:nvPr/>
        </p:nvSpPr>
        <p:spPr>
          <a:xfrm>
            <a:off x="654908" y="2128714"/>
            <a:ext cx="11032595" cy="4308872"/>
          </a:xfrm>
          <a:prstGeom prst="rect">
            <a:avLst/>
          </a:prstGeom>
          <a:noFill/>
        </p:spPr>
        <p:txBody>
          <a:bodyPr wrap="square" rtlCol="0">
            <a:spAutoFit/>
          </a:bodyPr>
          <a:lstStyle/>
          <a:p>
            <a:r>
              <a:rPr lang="en-US" sz="3200" dirty="0">
                <a:solidFill>
                  <a:schemeClr val="bg1"/>
                </a:solidFill>
                <a:effectLst>
                  <a:glow rad="101600">
                    <a:schemeClr val="tx1"/>
                  </a:glow>
                </a:effectLst>
                <a:latin typeface="DIN Condensed" pitchFamily="2" charset="0"/>
              </a:rPr>
              <a:t>Worship of </a:t>
            </a:r>
            <a:r>
              <a:rPr lang="en-US" sz="3200" dirty="0" err="1">
                <a:solidFill>
                  <a:schemeClr val="bg1"/>
                </a:solidFill>
                <a:effectLst>
                  <a:glow rad="101600">
                    <a:schemeClr val="tx1"/>
                  </a:glow>
                </a:effectLst>
                <a:latin typeface="DIN Condensed" pitchFamily="2" charset="0"/>
              </a:rPr>
              <a:t>Ba’al</a:t>
            </a:r>
            <a:r>
              <a:rPr lang="en-US" sz="3200" dirty="0">
                <a:solidFill>
                  <a:schemeClr val="bg1"/>
                </a:solidFill>
                <a:effectLst>
                  <a:glow rad="101600">
                    <a:schemeClr val="tx1"/>
                  </a:glow>
                </a:effectLst>
                <a:latin typeface="DIN Condensed" pitchFamily="2" charset="0"/>
              </a:rPr>
              <a:t> and other fertility deities                                                      </a:t>
            </a:r>
            <a:r>
              <a:rPr lang="en-US" sz="3200" dirty="0">
                <a:solidFill>
                  <a:srgbClr val="FFF6C6"/>
                </a:solidFill>
                <a:effectLst>
                  <a:glow rad="101600">
                    <a:schemeClr val="tx1"/>
                  </a:glow>
                </a:effectLst>
                <a:latin typeface="DIN Condensed" pitchFamily="2" charset="0"/>
              </a:rPr>
              <a:t>Exodus 20:3</a:t>
            </a:r>
          </a:p>
          <a:p>
            <a:endParaRPr lang="en-US" sz="2400" dirty="0">
              <a:solidFill>
                <a:schemeClr val="bg1"/>
              </a:solidFill>
              <a:effectLst>
                <a:glow rad="101600">
                  <a:schemeClr val="tx1"/>
                </a:glow>
              </a:effectLst>
              <a:latin typeface="DIN Condensed" pitchFamily="2" charset="0"/>
            </a:endParaRPr>
          </a:p>
          <a:p>
            <a:r>
              <a:rPr lang="en-US" sz="3200" dirty="0">
                <a:solidFill>
                  <a:schemeClr val="bg1"/>
                </a:solidFill>
                <a:effectLst>
                  <a:glow rad="101600">
                    <a:schemeClr val="tx1"/>
                  </a:glow>
                </a:effectLst>
                <a:latin typeface="DIN Condensed" pitchFamily="2" charset="0"/>
              </a:rPr>
              <a:t>Sexual Immorality in forests and gardens                                    </a:t>
            </a:r>
            <a:r>
              <a:rPr lang="en-US" sz="3200" dirty="0">
                <a:solidFill>
                  <a:srgbClr val="FFF6C6"/>
                </a:solidFill>
                <a:effectLst>
                  <a:glow rad="101600">
                    <a:schemeClr val="tx1"/>
                  </a:glow>
                </a:effectLst>
                <a:latin typeface="DIN Condensed" pitchFamily="2" charset="0"/>
              </a:rPr>
              <a:t>Isaiah 1:29; 57:5; 66:17</a:t>
            </a:r>
          </a:p>
          <a:p>
            <a:endParaRPr lang="en-US" sz="2400" dirty="0">
              <a:solidFill>
                <a:schemeClr val="bg1"/>
              </a:solidFill>
              <a:effectLst>
                <a:glow rad="101600">
                  <a:schemeClr val="tx1"/>
                </a:glow>
              </a:effectLst>
              <a:latin typeface="DIN Condensed" pitchFamily="2" charset="0"/>
            </a:endParaRPr>
          </a:p>
          <a:p>
            <a:r>
              <a:rPr lang="en-US" sz="3200" dirty="0">
                <a:solidFill>
                  <a:schemeClr val="bg1"/>
                </a:solidFill>
                <a:effectLst>
                  <a:glow rad="101600">
                    <a:schemeClr val="tx1"/>
                  </a:glow>
                </a:effectLst>
                <a:latin typeface="DIN Condensed" pitchFamily="2" charset="0"/>
              </a:rPr>
              <a:t>Worship of Astarte, Queen of Heaven                                                        </a:t>
            </a:r>
            <a:r>
              <a:rPr lang="en-US" sz="3200" dirty="0">
                <a:solidFill>
                  <a:srgbClr val="FFF6C6"/>
                </a:solidFill>
                <a:effectLst>
                  <a:glow rad="101600">
                    <a:schemeClr val="tx1"/>
                  </a:glow>
                </a:effectLst>
                <a:latin typeface="DIN Condensed" pitchFamily="2" charset="0"/>
              </a:rPr>
              <a:t>Jeremiah 44:17</a:t>
            </a:r>
          </a:p>
          <a:p>
            <a:endParaRPr lang="en-US" sz="2400" dirty="0">
              <a:solidFill>
                <a:schemeClr val="bg1"/>
              </a:solidFill>
              <a:effectLst>
                <a:glow rad="101600">
                  <a:schemeClr val="tx1"/>
                </a:glow>
              </a:effectLst>
              <a:latin typeface="DIN Condensed" pitchFamily="2" charset="0"/>
            </a:endParaRPr>
          </a:p>
          <a:p>
            <a:r>
              <a:rPr lang="en-US" sz="3200" dirty="0">
                <a:solidFill>
                  <a:schemeClr val="bg1"/>
                </a:solidFill>
                <a:effectLst>
                  <a:glow rad="101600">
                    <a:schemeClr val="tx1"/>
                  </a:glow>
                </a:effectLst>
                <a:latin typeface="DIN Condensed" pitchFamily="2" charset="0"/>
              </a:rPr>
              <a:t>Necromancy                                                             </a:t>
            </a:r>
            <a:r>
              <a:rPr lang="en-US" sz="3200" dirty="0">
                <a:solidFill>
                  <a:srgbClr val="FFF6C6"/>
                </a:solidFill>
                <a:effectLst>
                  <a:glow rad="101600">
                    <a:schemeClr val="tx1"/>
                  </a:glow>
                </a:effectLst>
                <a:latin typeface="DIN Condensed" pitchFamily="2" charset="0"/>
              </a:rPr>
              <a:t>Deut. 18:11; 1 Sam. 28:7-9; Isa. 8:19</a:t>
            </a:r>
          </a:p>
          <a:p>
            <a:endParaRPr lang="en-US" sz="2400" dirty="0">
              <a:solidFill>
                <a:srgbClr val="FFF6C6"/>
              </a:solidFill>
              <a:effectLst>
                <a:glow rad="101600">
                  <a:schemeClr val="tx1"/>
                </a:glow>
              </a:effectLst>
              <a:latin typeface="DIN Condensed" pitchFamily="2" charset="0"/>
            </a:endParaRPr>
          </a:p>
          <a:p>
            <a:r>
              <a:rPr lang="en-US" sz="3200" dirty="0">
                <a:solidFill>
                  <a:schemeClr val="bg1"/>
                </a:solidFill>
                <a:effectLst>
                  <a:glow rad="101600">
                    <a:schemeClr val="tx1"/>
                  </a:glow>
                </a:effectLst>
                <a:latin typeface="DIN Condensed" pitchFamily="2" charset="0"/>
              </a:rPr>
              <a:t>Eating forbidden foods                                            </a:t>
            </a:r>
            <a:r>
              <a:rPr lang="en-US" sz="3200" dirty="0">
                <a:solidFill>
                  <a:srgbClr val="FFF6C6"/>
                </a:solidFill>
                <a:effectLst>
                  <a:glow rad="101600">
                    <a:schemeClr val="tx1"/>
                  </a:glow>
                </a:effectLst>
                <a:latin typeface="DIN Condensed" pitchFamily="2" charset="0"/>
              </a:rPr>
              <a:t>Lev. 7:18; 19:7; Isa. 66:17; Ezek. 4:14</a:t>
            </a:r>
          </a:p>
          <a:p>
            <a:endParaRPr lang="en-US" dirty="0">
              <a:solidFill>
                <a:schemeClr val="bg1"/>
              </a:solidFill>
              <a:effectLst>
                <a:glow rad="101600">
                  <a:schemeClr val="tx1"/>
                </a:glow>
              </a:effectLst>
            </a:endParaRPr>
          </a:p>
        </p:txBody>
      </p:sp>
      <p:sp>
        <p:nvSpPr>
          <p:cNvPr id="5" name="TextBox 4">
            <a:extLst>
              <a:ext uri="{FF2B5EF4-FFF2-40B4-BE49-F238E27FC236}">
                <a16:creationId xmlns:a16="http://schemas.microsoft.com/office/drawing/2014/main" id="{2EB63FBD-FAD8-AC4D-A6D2-72248A237677}"/>
              </a:ext>
            </a:extLst>
          </p:cNvPr>
          <p:cNvSpPr txBox="1"/>
          <p:nvPr/>
        </p:nvSpPr>
        <p:spPr>
          <a:xfrm>
            <a:off x="654908" y="1258599"/>
            <a:ext cx="10943692" cy="584775"/>
          </a:xfrm>
          <a:prstGeom prst="rect">
            <a:avLst/>
          </a:prstGeom>
          <a:noFill/>
        </p:spPr>
        <p:txBody>
          <a:bodyPr wrap="square" rtlCol="0">
            <a:spAutoFit/>
          </a:bodyPr>
          <a:lstStyle/>
          <a:p>
            <a:r>
              <a:rPr lang="en-US" sz="3200" dirty="0">
                <a:solidFill>
                  <a:srgbClr val="FDFFD7"/>
                </a:solidFill>
                <a:effectLst>
                  <a:glow rad="101600">
                    <a:schemeClr val="tx1"/>
                  </a:glow>
                </a:effectLst>
                <a:latin typeface="DIN Condensed" pitchFamily="2" charset="0"/>
              </a:rPr>
              <a:t>         Israel’s Idolatrous Offense                                              Biblical Prohibition</a:t>
            </a:r>
          </a:p>
        </p:txBody>
      </p:sp>
      <p:sp>
        <p:nvSpPr>
          <p:cNvPr id="6" name="Frame 5">
            <a:extLst>
              <a:ext uri="{FF2B5EF4-FFF2-40B4-BE49-F238E27FC236}">
                <a16:creationId xmlns:a16="http://schemas.microsoft.com/office/drawing/2014/main" id="{BEDC7302-F9D5-4243-92BB-AA3416327057}"/>
              </a:ext>
            </a:extLst>
          </p:cNvPr>
          <p:cNvSpPr/>
          <p:nvPr/>
        </p:nvSpPr>
        <p:spPr>
          <a:xfrm>
            <a:off x="210065" y="1128301"/>
            <a:ext cx="11726561" cy="5210716"/>
          </a:xfrm>
          <a:prstGeom prst="frame">
            <a:avLst>
              <a:gd name="adj1" fmla="val 113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a:extLst>
              <a:ext uri="{FF2B5EF4-FFF2-40B4-BE49-F238E27FC236}">
                <a16:creationId xmlns:a16="http://schemas.microsoft.com/office/drawing/2014/main" id="{55674CE5-0E0F-A14A-BB46-617FA715DD88}"/>
              </a:ext>
            </a:extLst>
          </p:cNvPr>
          <p:cNvCxnSpPr>
            <a:cxnSpLocks/>
          </p:cNvCxnSpPr>
          <p:nvPr/>
        </p:nvCxnSpPr>
        <p:spPr>
          <a:xfrm>
            <a:off x="6542903" y="1128300"/>
            <a:ext cx="0" cy="521071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02DE34-070E-0A44-B37B-E7E6E8C48507}"/>
              </a:ext>
            </a:extLst>
          </p:cNvPr>
          <p:cNvCxnSpPr/>
          <p:nvPr/>
        </p:nvCxnSpPr>
        <p:spPr>
          <a:xfrm>
            <a:off x="232719" y="1852323"/>
            <a:ext cx="117265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73C017-17B2-354A-9A49-8FCD0FCE3594}"/>
              </a:ext>
            </a:extLst>
          </p:cNvPr>
          <p:cNvCxnSpPr/>
          <p:nvPr/>
        </p:nvCxnSpPr>
        <p:spPr>
          <a:xfrm>
            <a:off x="232719" y="2844982"/>
            <a:ext cx="117265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E1CACB-F9BB-8C4E-A690-1116997529BC}"/>
              </a:ext>
            </a:extLst>
          </p:cNvPr>
          <p:cNvCxnSpPr/>
          <p:nvPr/>
        </p:nvCxnSpPr>
        <p:spPr>
          <a:xfrm>
            <a:off x="210065" y="3677004"/>
            <a:ext cx="117265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081D31-1DD7-C047-800F-C0B4575CF6AA}"/>
              </a:ext>
            </a:extLst>
          </p:cNvPr>
          <p:cNvCxnSpPr/>
          <p:nvPr/>
        </p:nvCxnSpPr>
        <p:spPr>
          <a:xfrm>
            <a:off x="232719" y="4521382"/>
            <a:ext cx="117265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E6ED3B-3362-7648-9958-C05AD8BBC542}"/>
              </a:ext>
            </a:extLst>
          </p:cNvPr>
          <p:cNvCxnSpPr/>
          <p:nvPr/>
        </p:nvCxnSpPr>
        <p:spPr>
          <a:xfrm>
            <a:off x="210065" y="5390474"/>
            <a:ext cx="117265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906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p, water, bunch, flock&#10;&#10;Description automatically generated">
            <a:extLst>
              <a:ext uri="{FF2B5EF4-FFF2-40B4-BE49-F238E27FC236}">
                <a16:creationId xmlns:a16="http://schemas.microsoft.com/office/drawing/2014/main" id="{8446D81C-5739-9441-8E18-1AFA3CDEE1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EBCB73A-F8A8-7349-BE3B-C0C437488E71}"/>
              </a:ext>
            </a:extLst>
          </p:cNvPr>
          <p:cNvSpPr/>
          <p:nvPr/>
        </p:nvSpPr>
        <p:spPr>
          <a:xfrm>
            <a:off x="310906" y="148605"/>
            <a:ext cx="11761645" cy="3816429"/>
          </a:xfrm>
          <a:prstGeom prst="rect">
            <a:avLst/>
          </a:prstGeom>
        </p:spPr>
        <p:txBody>
          <a:bodyPr wrap="square">
            <a:spAutoFit/>
          </a:bodyPr>
          <a:lstStyle/>
          <a:p>
            <a:r>
              <a:rPr lang="en-US" sz="2800" b="1" dirty="0">
                <a:solidFill>
                  <a:schemeClr val="bg1"/>
                </a:solidFill>
                <a:effectLst>
                  <a:glow rad="101600">
                    <a:schemeClr val="tx1">
                      <a:lumMod val="95000"/>
                      <a:lumOff val="5000"/>
                    </a:schemeClr>
                  </a:glow>
                </a:effectLst>
                <a:latin typeface="Arial Narrow" panose="020B0604020202020204" pitchFamily="34" charset="0"/>
                <a:cs typeface="Arial Narrow" panose="020B0604020202020204" pitchFamily="34" charset="0"/>
              </a:rPr>
              <a:t>“And I saw a great white throne and Him who sat upon it, from whose presence earth and heaven fled away, and no place was found for them. And I saw the dead, the great and the small, standing before the throne, and books were opened; and another book was opened, which is the book of life; and the dead were judged from the things which were written in the books, according to their deeds … the cowardly and unbelieving and abominable and murderers and </a:t>
            </a:r>
            <a:r>
              <a:rPr lang="en-US" sz="2800" b="1" dirty="0">
                <a:solidFill>
                  <a:srgbClr val="FDFFD7"/>
                </a:solidFill>
                <a:effectLst>
                  <a:glow rad="101600">
                    <a:schemeClr val="tx1">
                      <a:lumMod val="95000"/>
                      <a:lumOff val="5000"/>
                    </a:schemeClr>
                  </a:glow>
                </a:effectLst>
                <a:latin typeface="Arial Narrow" panose="020B0604020202020204" pitchFamily="34" charset="0"/>
                <a:cs typeface="Arial Narrow" panose="020B0604020202020204" pitchFamily="34" charset="0"/>
              </a:rPr>
              <a:t>immoral persons </a:t>
            </a:r>
            <a:r>
              <a:rPr lang="en-US" sz="2800" b="1" dirty="0">
                <a:solidFill>
                  <a:schemeClr val="bg1"/>
                </a:solidFill>
                <a:effectLst>
                  <a:glow rad="101600">
                    <a:schemeClr val="tx1">
                      <a:lumMod val="95000"/>
                      <a:lumOff val="5000"/>
                    </a:schemeClr>
                  </a:glow>
                </a:effectLst>
                <a:latin typeface="Arial Narrow" panose="020B0604020202020204" pitchFamily="34" charset="0"/>
                <a:cs typeface="Arial Narrow" panose="020B0604020202020204" pitchFamily="34" charset="0"/>
              </a:rPr>
              <a:t>and </a:t>
            </a:r>
            <a:r>
              <a:rPr lang="en-US" sz="2800" b="1" dirty="0">
                <a:solidFill>
                  <a:srgbClr val="FDFFD7"/>
                </a:solidFill>
                <a:effectLst>
                  <a:glow rad="101600">
                    <a:schemeClr val="tx1">
                      <a:lumMod val="95000"/>
                      <a:lumOff val="5000"/>
                    </a:schemeClr>
                  </a:glow>
                </a:effectLst>
                <a:latin typeface="Arial Narrow" panose="020B0604020202020204" pitchFamily="34" charset="0"/>
                <a:cs typeface="Arial Narrow" panose="020B0604020202020204" pitchFamily="34" charset="0"/>
              </a:rPr>
              <a:t>sorcerers</a:t>
            </a:r>
            <a:r>
              <a:rPr lang="en-US" sz="2800" b="1" dirty="0">
                <a:solidFill>
                  <a:schemeClr val="bg1"/>
                </a:solidFill>
                <a:effectLst>
                  <a:glow rad="101600">
                    <a:schemeClr val="tx1">
                      <a:lumMod val="95000"/>
                      <a:lumOff val="5000"/>
                    </a:schemeClr>
                  </a:glow>
                </a:effectLst>
                <a:latin typeface="Arial Narrow" panose="020B0604020202020204" pitchFamily="34" charset="0"/>
                <a:cs typeface="Arial Narrow" panose="020B0604020202020204" pitchFamily="34" charset="0"/>
              </a:rPr>
              <a:t> and </a:t>
            </a:r>
            <a:r>
              <a:rPr lang="en-US" sz="2800" b="1" dirty="0">
                <a:solidFill>
                  <a:srgbClr val="FDFFD7"/>
                </a:solidFill>
                <a:effectLst>
                  <a:glow rad="101600">
                    <a:schemeClr val="tx1">
                      <a:lumMod val="95000"/>
                      <a:lumOff val="5000"/>
                    </a:schemeClr>
                  </a:glow>
                </a:effectLst>
                <a:latin typeface="Arial Narrow" panose="020B0604020202020204" pitchFamily="34" charset="0"/>
                <a:cs typeface="Arial Narrow" panose="020B0604020202020204" pitchFamily="34" charset="0"/>
              </a:rPr>
              <a:t>idolaters</a:t>
            </a:r>
            <a:r>
              <a:rPr lang="en-US" sz="2800" b="1" dirty="0">
                <a:solidFill>
                  <a:schemeClr val="bg1"/>
                </a:solidFill>
                <a:effectLst>
                  <a:glow rad="101600">
                    <a:schemeClr val="tx1">
                      <a:lumMod val="95000"/>
                      <a:lumOff val="5000"/>
                    </a:schemeClr>
                  </a:glow>
                </a:effectLst>
                <a:latin typeface="Arial Narrow" panose="020B0604020202020204" pitchFamily="34" charset="0"/>
                <a:cs typeface="Arial Narrow" panose="020B0604020202020204" pitchFamily="34" charset="0"/>
              </a:rPr>
              <a:t> and all liars, their part will be in the lake that burns with fire and brimstone, which is the second death.”     </a:t>
            </a:r>
            <a:r>
              <a:rPr lang="en-US" sz="2800" b="1" dirty="0">
                <a:solidFill>
                  <a:srgbClr val="FFEFAB"/>
                </a:solidFill>
                <a:effectLst>
                  <a:glow rad="101600">
                    <a:schemeClr val="tx1">
                      <a:lumMod val="95000"/>
                      <a:lumOff val="5000"/>
                    </a:schemeClr>
                  </a:glow>
                </a:effectLst>
                <a:latin typeface="Arial Narrow" panose="020B0604020202020204" pitchFamily="34" charset="0"/>
                <a:cs typeface="Arial Narrow" panose="020B0604020202020204" pitchFamily="34" charset="0"/>
              </a:rPr>
              <a:t>Revelation 20:11-12; 21:8</a:t>
            </a:r>
          </a:p>
          <a:p>
            <a:endParaRPr lang="en-US" dirty="0">
              <a:solidFill>
                <a:srgbClr val="46260D"/>
              </a:solidFill>
              <a:latin typeface="Helvetica Neue Light" panose="02000403000000020004" pitchFamily="2" charset="0"/>
            </a:endParaRPr>
          </a:p>
        </p:txBody>
      </p:sp>
    </p:spTree>
    <p:extLst>
      <p:ext uri="{BB962C8B-B14F-4D97-AF65-F5344CB8AC3E}">
        <p14:creationId xmlns:p14="http://schemas.microsoft.com/office/powerpoint/2010/main" val="88355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11D5AEAF-A787-514E-9B2F-45822777C8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255491-E0A4-E542-ABC0-2BCF868B77FA}"/>
              </a:ext>
            </a:extLst>
          </p:cNvPr>
          <p:cNvSpPr/>
          <p:nvPr/>
        </p:nvSpPr>
        <p:spPr>
          <a:xfrm>
            <a:off x="977337" y="237744"/>
            <a:ext cx="11722608" cy="523220"/>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“These are smoke in My nostrils, a fire that burns all the day.”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 5b</a:t>
            </a:r>
            <a:endParaRPr lang="en-US" sz="24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3130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040B9-11EC-B54D-A087-3937B13901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1" cy="6886146"/>
          </a:xfrm>
          <a:prstGeom prst="rect">
            <a:avLst/>
          </a:prstGeom>
        </p:spPr>
      </p:pic>
      <p:sp>
        <p:nvSpPr>
          <p:cNvPr id="4" name="Rectangle 3">
            <a:extLst>
              <a:ext uri="{FF2B5EF4-FFF2-40B4-BE49-F238E27FC236}">
                <a16:creationId xmlns:a16="http://schemas.microsoft.com/office/drawing/2014/main" id="{24AC0A56-3D67-2242-8B47-3B16D9A46A09}"/>
              </a:ext>
            </a:extLst>
          </p:cNvPr>
          <p:cNvSpPr/>
          <p:nvPr/>
        </p:nvSpPr>
        <p:spPr>
          <a:xfrm>
            <a:off x="113270" y="5042118"/>
            <a:ext cx="11965460" cy="1815882"/>
          </a:xfrm>
          <a:prstGeom prst="rect">
            <a:avLst/>
          </a:prstGeom>
        </p:spPr>
        <p:txBody>
          <a:bodyPr wrap="square">
            <a:spAutoFit/>
          </a:bodyPr>
          <a:lstStyle/>
          <a:p>
            <a:r>
              <a:rPr lang="en-US" sz="2800" b="1" dirty="0">
                <a:solidFill>
                  <a:srgbClr val="FFFFFF"/>
                </a:solidFill>
                <a:effectLst>
                  <a:glow rad="101600">
                    <a:srgbClr val="000000"/>
                  </a:glow>
                </a:effectLst>
                <a:latin typeface="Arial Narrow" panose="020B0604020202020204" pitchFamily="34" charset="0"/>
                <a:cs typeface="Arial Narrow" panose="020B0604020202020204" pitchFamily="34" charset="0"/>
              </a:rPr>
              <a:t>‘Behold, it is written before Me, I will not keep silent, but I will repay; I will even repay into their bosom, both their own iniquities and the iniquities of their fathers together,’ says the L</a:t>
            </a:r>
            <a:r>
              <a:rPr lang="en-US" sz="2400" b="1" dirty="0">
                <a:solidFill>
                  <a:srgbClr val="FFFFFF"/>
                </a:solidFill>
                <a:effectLst>
                  <a:glow rad="101600">
                    <a:srgbClr val="000000"/>
                  </a:glow>
                </a:effectLst>
                <a:latin typeface="Arial Narrow" panose="020B0604020202020204" pitchFamily="34" charset="0"/>
                <a:cs typeface="Arial Narrow" panose="020B0604020202020204" pitchFamily="34" charset="0"/>
              </a:rPr>
              <a:t>ORD</a:t>
            </a:r>
            <a:r>
              <a:rPr lang="en-US" sz="2800" b="1" dirty="0">
                <a:solidFill>
                  <a:srgbClr val="FFFFFF"/>
                </a:solidFill>
                <a:effectLst>
                  <a:glow rad="101600">
                    <a:srgbClr val="000000"/>
                  </a:glow>
                </a:effectLst>
                <a:latin typeface="Arial Narrow" panose="020B0604020202020204" pitchFamily="34" charset="0"/>
                <a:cs typeface="Arial Narrow" panose="020B0604020202020204" pitchFamily="34" charset="0"/>
              </a:rPr>
              <a:t>. Because they have burned incense on the mountains, and scorned Me on the hills, therefore I will measure their former work into their bosom.’” </a:t>
            </a:r>
            <a:r>
              <a:rPr lang="en-US" sz="2400" b="1" dirty="0">
                <a:solidFill>
                  <a:srgbClr val="FDFFD7"/>
                </a:solidFill>
                <a:effectLst>
                  <a:glow rad="101600">
                    <a:srgbClr val="000000"/>
                  </a:glow>
                </a:effectLst>
                <a:latin typeface="Arial Narrow" panose="020B0604020202020204" pitchFamily="34" charset="0"/>
                <a:cs typeface="Arial Narrow" panose="020B0604020202020204" pitchFamily="34" charset="0"/>
              </a:rPr>
              <a:t> vss. 6–7</a:t>
            </a:r>
            <a:endParaRPr lang="en-US" dirty="0"/>
          </a:p>
        </p:txBody>
      </p:sp>
      <p:sp>
        <p:nvSpPr>
          <p:cNvPr id="6" name="Rectangle 5">
            <a:extLst>
              <a:ext uri="{FF2B5EF4-FFF2-40B4-BE49-F238E27FC236}">
                <a16:creationId xmlns:a16="http://schemas.microsoft.com/office/drawing/2014/main" id="{055C3B4C-D262-7245-99F5-E3FCDE7E2E4F}"/>
              </a:ext>
            </a:extLst>
          </p:cNvPr>
          <p:cNvSpPr/>
          <p:nvPr/>
        </p:nvSpPr>
        <p:spPr>
          <a:xfrm>
            <a:off x="2139778" y="177283"/>
            <a:ext cx="7912443" cy="584775"/>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The Contrast of Future Destinies  </a:t>
            </a:r>
            <a:r>
              <a:rPr lang="en-US" sz="32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6-16</a:t>
            </a:r>
            <a:endParaRPr lang="en-US" sz="3200" dirty="0"/>
          </a:p>
        </p:txBody>
      </p:sp>
    </p:spTree>
    <p:extLst>
      <p:ext uri="{BB962C8B-B14F-4D97-AF65-F5344CB8AC3E}">
        <p14:creationId xmlns:p14="http://schemas.microsoft.com/office/powerpoint/2010/main" val="3104306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56BB0-F218-CB4C-A6C7-C25080E0F9BC}"/>
              </a:ext>
            </a:extLst>
          </p:cNvPr>
          <p:cNvSpPr/>
          <p:nvPr/>
        </p:nvSpPr>
        <p:spPr>
          <a:xfrm>
            <a:off x="280647" y="225057"/>
            <a:ext cx="3865419"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“You shall utterly destroy all the places where the nations whom you shall dispossess serve their gods, on the high mountains and on the hills and under every green tree.” </a:t>
            </a:r>
            <a:r>
              <a:rPr kumimoji="0" lang="en-US" sz="2800" b="0" i="0" u="none" strike="noStrike" kern="1200" cap="none" spc="0" normalizeH="0" baseline="0" noProof="0" dirty="0">
                <a:ln>
                  <a:noFill/>
                </a:ln>
                <a:solidFill>
                  <a:srgbClr val="FE9E00">
                    <a:lumMod val="20000"/>
                    <a:lumOff val="80000"/>
                  </a:srgbClr>
                </a:solidFill>
                <a:effectLst>
                  <a:glow rad="101600">
                    <a:srgbClr val="000000"/>
                  </a:glow>
                </a:effectLst>
                <a:uLnTx/>
                <a:uFillTx/>
                <a:latin typeface="DIN Condensed" pitchFamily="2" charset="0"/>
                <a:ea typeface="+mn-ea"/>
                <a:cs typeface="+mn-cs"/>
              </a:rPr>
              <a:t>Deuteronomy 12:2</a:t>
            </a:r>
          </a:p>
        </p:txBody>
      </p:sp>
      <p:sp>
        <p:nvSpPr>
          <p:cNvPr id="7" name="Rectangle 6">
            <a:extLst>
              <a:ext uri="{FF2B5EF4-FFF2-40B4-BE49-F238E27FC236}">
                <a16:creationId xmlns:a16="http://schemas.microsoft.com/office/drawing/2014/main" id="{426917D5-5748-A245-817B-CA2F2E0AD678}"/>
              </a:ext>
            </a:extLst>
          </p:cNvPr>
          <p:cNvSpPr/>
          <p:nvPr/>
        </p:nvSpPr>
        <p:spPr>
          <a:xfrm>
            <a:off x="193963" y="2999431"/>
            <a:ext cx="4211783"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“Then you will know that I am the LORD, when their slain are among their idols around their altars, on every high hill, on all the tops of the mountains, under every green tree, and under every leafy oak — the places where they offered soothing aroma to all their idols.” </a:t>
            </a:r>
            <a:r>
              <a:rPr kumimoji="0" lang="en-US" sz="2800" b="0" i="0" u="none" strike="noStrike" kern="1200" cap="none" spc="0" normalizeH="0" baseline="0" noProof="0" dirty="0">
                <a:ln>
                  <a:noFill/>
                </a:ln>
                <a:solidFill>
                  <a:srgbClr val="FE9E00">
                    <a:lumMod val="20000"/>
                    <a:lumOff val="80000"/>
                  </a:srgbClr>
                </a:solidFill>
                <a:effectLst>
                  <a:glow rad="101600">
                    <a:srgbClr val="000000"/>
                  </a:glow>
                </a:effectLst>
                <a:uLnTx/>
                <a:uFillTx/>
                <a:latin typeface="DIN Condensed" pitchFamily="2" charset="0"/>
                <a:ea typeface="+mn-ea"/>
                <a:cs typeface="+mn-cs"/>
              </a:rPr>
              <a:t>Ezekiel 6:13</a:t>
            </a:r>
          </a:p>
        </p:txBody>
      </p:sp>
      <p:sp>
        <p:nvSpPr>
          <p:cNvPr id="2" name="TextBox 1">
            <a:extLst>
              <a:ext uri="{FF2B5EF4-FFF2-40B4-BE49-F238E27FC236}">
                <a16:creationId xmlns:a16="http://schemas.microsoft.com/office/drawing/2014/main" id="{A315D38B-CBA4-CB4C-B066-5C5671CED426}"/>
              </a:ext>
            </a:extLst>
          </p:cNvPr>
          <p:cNvSpPr txBox="1"/>
          <p:nvPr/>
        </p:nvSpPr>
        <p:spPr>
          <a:xfrm>
            <a:off x="5988336" y="0"/>
            <a:ext cx="423154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AD7"/>
                </a:solidFill>
                <a:effectLst>
                  <a:glow rad="127000">
                    <a:srgbClr val="000000">
                      <a:lumMod val="95000"/>
                      <a:lumOff val="5000"/>
                    </a:srgbClr>
                  </a:glow>
                </a:effectLst>
                <a:uLnTx/>
                <a:uFillTx/>
                <a:latin typeface="DIN Condensed" pitchFamily="2" charset="0"/>
                <a:ea typeface="+mn-ea"/>
                <a:cs typeface="+mn-cs"/>
              </a:rPr>
              <a:t>God’s Hatred of Paganism</a:t>
            </a:r>
          </a:p>
        </p:txBody>
      </p:sp>
      <p:pic>
        <p:nvPicPr>
          <p:cNvPr id="3" name="Picture 2">
            <a:extLst>
              <a:ext uri="{FF2B5EF4-FFF2-40B4-BE49-F238E27FC236}">
                <a16:creationId xmlns:a16="http://schemas.microsoft.com/office/drawing/2014/main" id="{B0327045-E83D-BF45-9788-782E7A31D1EA}"/>
              </a:ext>
            </a:extLst>
          </p:cNvPr>
          <p:cNvPicPr>
            <a:picLocks noChangeAspect="1"/>
          </p:cNvPicPr>
          <p:nvPr/>
        </p:nvPicPr>
        <p:blipFill>
          <a:blip r:embed="rId2"/>
          <a:stretch>
            <a:fillRect/>
          </a:stretch>
        </p:blipFill>
        <p:spPr>
          <a:xfrm>
            <a:off x="4405746" y="673100"/>
            <a:ext cx="7786254" cy="6184900"/>
          </a:xfrm>
          <a:prstGeom prst="rect">
            <a:avLst/>
          </a:prstGeom>
        </p:spPr>
      </p:pic>
    </p:spTree>
    <p:extLst>
      <p:ext uri="{BB962C8B-B14F-4D97-AF65-F5344CB8AC3E}">
        <p14:creationId xmlns:p14="http://schemas.microsoft.com/office/powerpoint/2010/main" val="323652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BBEA7-D46A-4533-07FA-76D2D355575F}"/>
              </a:ext>
            </a:extLst>
          </p:cNvPr>
          <p:cNvSpPr/>
          <p:nvPr/>
        </p:nvSpPr>
        <p:spPr>
          <a:xfrm>
            <a:off x="6820930" y="0"/>
            <a:ext cx="537107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22B0D5-6BC7-3848-B66B-BA54270435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2" name="Rectangle 1">
            <a:extLst>
              <a:ext uri="{FF2B5EF4-FFF2-40B4-BE49-F238E27FC236}">
                <a16:creationId xmlns:a16="http://schemas.microsoft.com/office/drawing/2014/main" id="{B3B9E900-3870-4D4F-9638-2FF6DDAD8500}"/>
              </a:ext>
            </a:extLst>
          </p:cNvPr>
          <p:cNvSpPr/>
          <p:nvPr/>
        </p:nvSpPr>
        <p:spPr>
          <a:xfrm>
            <a:off x="134436" y="191473"/>
            <a:ext cx="11947319" cy="6555641"/>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“Thus says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‘as the new wine is found in the cluster, and one says, ‘do not destroy it, for there is benefit in it,’ so I will act on behalf of My servants In order not to destroy all of them. </a:t>
            </a: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And I will bring forth offspring from Jacob, and an heir of My mountains from Judah; Even My chosen ones shall inherit it, and My servants shall dwell there. And Sharon shall be a pasture land for flocks, and the valley of </a:t>
            </a:r>
            <a:r>
              <a:rPr lang="en-US" sz="2800" b="1" dirty="0" err="1">
                <a:solidFill>
                  <a:schemeClr val="bg1"/>
                </a:solidFill>
                <a:effectLst>
                  <a:glow rad="101600">
                    <a:schemeClr val="tx1"/>
                  </a:glow>
                </a:effectLst>
                <a:latin typeface="Arial Narrow" panose="020B0604020202020204" pitchFamily="34" charset="0"/>
                <a:cs typeface="Arial Narrow" panose="020B0604020202020204" pitchFamily="34" charset="0"/>
              </a:rPr>
              <a:t>Achor</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 resting place for herds, for My people who seek Me.”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65:8–10</a:t>
            </a:r>
          </a:p>
        </p:txBody>
      </p:sp>
    </p:spTree>
    <p:extLst>
      <p:ext uri="{BB962C8B-B14F-4D97-AF65-F5344CB8AC3E}">
        <p14:creationId xmlns:p14="http://schemas.microsoft.com/office/powerpoint/2010/main" val="187589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mountain&#10;&#10;Description automatically generated">
            <a:extLst>
              <a:ext uri="{FF2B5EF4-FFF2-40B4-BE49-F238E27FC236}">
                <a16:creationId xmlns:a16="http://schemas.microsoft.com/office/drawing/2014/main" id="{8E55C186-A640-604E-8EC8-900799BF14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8535"/>
            <a:ext cx="12412718" cy="6876535"/>
          </a:xfrm>
          <a:prstGeom prst="rect">
            <a:avLst/>
          </a:prstGeom>
        </p:spPr>
      </p:pic>
      <p:sp>
        <p:nvSpPr>
          <p:cNvPr id="4" name="Rectangle 3">
            <a:extLst>
              <a:ext uri="{FF2B5EF4-FFF2-40B4-BE49-F238E27FC236}">
                <a16:creationId xmlns:a16="http://schemas.microsoft.com/office/drawing/2014/main" id="{0BF817EA-5310-A140-A691-E9584BF85C5B}"/>
              </a:ext>
            </a:extLst>
          </p:cNvPr>
          <p:cNvSpPr/>
          <p:nvPr/>
        </p:nvSpPr>
        <p:spPr>
          <a:xfrm>
            <a:off x="381000" y="103912"/>
            <a:ext cx="11937124" cy="3416320"/>
          </a:xfrm>
          <a:prstGeom prst="rect">
            <a:avLst/>
          </a:prstGeom>
        </p:spPr>
        <p:txBody>
          <a:bodyPr wrap="square">
            <a:spAutoFit/>
          </a:bodyPr>
          <a:lstStyle/>
          <a:p>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“Then Joshua and all Israel with him, took </a:t>
            </a:r>
            <a:r>
              <a:rPr lang="en-US" sz="2700" b="1" dirty="0" err="1">
                <a:solidFill>
                  <a:schemeClr val="bg1"/>
                </a:solidFill>
                <a:effectLst>
                  <a:glow rad="101600">
                    <a:schemeClr val="tx1"/>
                  </a:glow>
                </a:effectLst>
                <a:latin typeface="Arial Narrow" panose="020B0604020202020204" pitchFamily="34" charset="0"/>
                <a:cs typeface="Arial Narrow" panose="020B0604020202020204" pitchFamily="34" charset="0"/>
              </a:rPr>
              <a:t>Achan</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the son of Zerah, the silver, the mantle, the bar of gold, his sons, his daughters, his oxen, his donkeys, his sheep, his tent and all that belonged to him; and they brought them up to the valley of </a:t>
            </a:r>
            <a:r>
              <a:rPr lang="en-US" sz="2700" b="1" dirty="0" err="1">
                <a:solidFill>
                  <a:schemeClr val="bg1"/>
                </a:solidFill>
                <a:effectLst>
                  <a:glow rad="101600">
                    <a:schemeClr val="tx1"/>
                  </a:glow>
                </a:effectLst>
                <a:latin typeface="Arial Narrow" panose="020B0604020202020204" pitchFamily="34" charset="0"/>
                <a:cs typeface="Arial Narrow" panose="020B0604020202020204" pitchFamily="34" charset="0"/>
              </a:rPr>
              <a:t>Achor</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And Joshua said, ‘Why have you troubled us?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will trouble you this day.’ And all Israel stoned them with stones; and they burned them with fire after they had stoned them with stones. And they raised over him a great heap of stones that stands to this day, and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turned from the fierceness of His anger. Therefore, the name of that place has been called the valley of </a:t>
            </a:r>
            <a:r>
              <a:rPr lang="en-US" sz="2700" b="1" dirty="0" err="1">
                <a:solidFill>
                  <a:schemeClr val="bg1"/>
                </a:solidFill>
                <a:effectLst>
                  <a:glow rad="101600">
                    <a:schemeClr val="tx1"/>
                  </a:glow>
                </a:effectLst>
                <a:latin typeface="Arial Narrow" panose="020B0604020202020204" pitchFamily="34" charset="0"/>
                <a:cs typeface="Arial Narrow" panose="020B0604020202020204" pitchFamily="34" charset="0"/>
              </a:rPr>
              <a:t>Achor</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700" b="1" dirty="0">
                <a:solidFill>
                  <a:srgbClr val="FDFFD7"/>
                </a:solidFill>
                <a:effectLst>
                  <a:glow rad="101600">
                    <a:schemeClr val="tx1"/>
                  </a:glow>
                </a:effectLst>
                <a:latin typeface="Arial Narrow" panose="020B0604020202020204" pitchFamily="34" charset="0"/>
                <a:cs typeface="Arial Narrow" panose="020B0604020202020204" pitchFamily="34" charset="0"/>
              </a:rPr>
              <a:t>(“Disaster”) </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to this day.”  </a:t>
            </a:r>
            <a:r>
              <a:rPr lang="en-US" sz="2700" b="1" dirty="0">
                <a:solidFill>
                  <a:srgbClr val="FFF6C6"/>
                </a:solidFill>
                <a:effectLst>
                  <a:glow rad="101600">
                    <a:schemeClr val="tx1"/>
                  </a:glow>
                </a:effectLst>
                <a:latin typeface="Arial Narrow" panose="020B0604020202020204" pitchFamily="34" charset="0"/>
                <a:cs typeface="Arial Narrow" panose="020B0604020202020204" pitchFamily="34" charset="0"/>
              </a:rPr>
              <a:t>Joshua 7:24–26</a:t>
            </a:r>
          </a:p>
        </p:txBody>
      </p:sp>
    </p:spTree>
    <p:extLst>
      <p:ext uri="{BB962C8B-B14F-4D97-AF65-F5344CB8AC3E}">
        <p14:creationId xmlns:p14="http://schemas.microsoft.com/office/powerpoint/2010/main" val="53310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66739-E03D-014D-3DCE-BECF6BB1C1E7}"/>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42A2821-8F8E-854B-A870-6B2A2571948A}"/>
              </a:ext>
            </a:extLst>
          </p:cNvPr>
          <p:cNvSpPr/>
          <p:nvPr/>
        </p:nvSpPr>
        <p:spPr>
          <a:xfrm>
            <a:off x="234695" y="137160"/>
            <a:ext cx="11722608" cy="1815882"/>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“But you who forsake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who forget My holy mountain (Temple Mount), who set a table for Fortune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(Babylonian god </a:t>
            </a:r>
            <a:r>
              <a:rPr lang="en-US" sz="2800" b="1" i="1" dirty="0" err="1">
                <a:solidFill>
                  <a:srgbClr val="FDFFD7"/>
                </a:solidFill>
                <a:effectLst>
                  <a:glow rad="101600">
                    <a:schemeClr val="tx1"/>
                  </a:glow>
                </a:effectLst>
                <a:latin typeface="Arial Narrow" panose="020B0604020202020204" pitchFamily="34" charset="0"/>
                <a:cs typeface="Arial Narrow" panose="020B0604020202020204" pitchFamily="34" charset="0"/>
              </a:rPr>
              <a:t>Ba’al</a:t>
            </a:r>
            <a:r>
              <a:rPr lang="en-US" sz="2800" b="1" i="1" dirty="0">
                <a:solidFill>
                  <a:srgbClr val="FDFFD7"/>
                </a:solidFill>
                <a:effectLst>
                  <a:glow rad="101600">
                    <a:schemeClr val="tx1"/>
                  </a:glow>
                </a:effectLst>
                <a:latin typeface="Arial Narrow" panose="020B0604020202020204" pitchFamily="34" charset="0"/>
                <a:cs typeface="Arial Narrow" panose="020B0604020202020204" pitchFamily="34" charset="0"/>
              </a:rPr>
              <a:t> Gad = Jupiter</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and who fill cups with mixed wine for Destiny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(Babylonian god </a:t>
            </a:r>
            <a:r>
              <a:rPr lang="en-US" sz="2800" b="1" i="1" dirty="0" err="1">
                <a:solidFill>
                  <a:srgbClr val="FDFFD7"/>
                </a:solidFill>
                <a:effectLst>
                  <a:glow rad="101600">
                    <a:schemeClr val="tx1"/>
                  </a:glow>
                </a:effectLst>
                <a:latin typeface="Arial Narrow" panose="020B0604020202020204" pitchFamily="34" charset="0"/>
                <a:cs typeface="Arial Narrow" panose="020B0604020202020204" pitchFamily="34" charset="0"/>
              </a:rPr>
              <a:t>M</a:t>
            </a:r>
            <a:r>
              <a:rPr lang="en-US" sz="2800" b="1" i="1" baseline="30000" dirty="0" err="1">
                <a:solidFill>
                  <a:srgbClr val="FDFFD7"/>
                </a:solidFill>
                <a:effectLst>
                  <a:glow rad="101600">
                    <a:schemeClr val="tx1"/>
                  </a:glow>
                </a:effectLst>
                <a:latin typeface="Arial Narrow" panose="020B0604020202020204" pitchFamily="34" charset="0"/>
                <a:cs typeface="Arial Narrow" panose="020B0604020202020204" pitchFamily="34" charset="0"/>
              </a:rPr>
              <a:t>e</a:t>
            </a:r>
            <a:r>
              <a:rPr lang="en-US" sz="2800" b="1" i="1" dirty="0" err="1">
                <a:solidFill>
                  <a:srgbClr val="FDFFD7"/>
                </a:solidFill>
                <a:effectLst>
                  <a:glow rad="101600">
                    <a:schemeClr val="tx1"/>
                  </a:glow>
                </a:effectLst>
                <a:latin typeface="Arial Narrow" panose="020B0604020202020204" pitchFamily="34" charset="0"/>
                <a:cs typeface="Arial Narrow" panose="020B0604020202020204" pitchFamily="34" charset="0"/>
              </a:rPr>
              <a:t>ni</a:t>
            </a:r>
            <a:r>
              <a:rPr lang="en-US" sz="2800" b="1" i="1" dirty="0">
                <a:solidFill>
                  <a:srgbClr val="FDFFD7"/>
                </a:solidFill>
                <a:effectLst>
                  <a:glow rad="101600">
                    <a:schemeClr val="tx1"/>
                  </a:glow>
                </a:effectLst>
                <a:latin typeface="Arial Narrow" panose="020B0604020202020204" pitchFamily="34" charset="0"/>
                <a:cs typeface="Arial Narrow" panose="020B0604020202020204" pitchFamily="34" charset="0"/>
              </a:rPr>
              <a:t> = Venus</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I will destine you for the sword, and all of you shall bow down to the slaughter.”  </a:t>
            </a:r>
            <a:r>
              <a:rPr lang="en-US" sz="2800" b="1" dirty="0">
                <a:solidFill>
                  <a:srgbClr val="FFEFAB"/>
                </a:solidFill>
                <a:effectLst>
                  <a:glow rad="101600">
                    <a:schemeClr val="tx1"/>
                  </a:glow>
                </a:effectLst>
                <a:latin typeface="Arial Narrow" panose="020B0604020202020204" pitchFamily="34" charset="0"/>
                <a:cs typeface="Arial Narrow" panose="020B0604020202020204" pitchFamily="34" charset="0"/>
              </a:rPr>
              <a:t>Isaiah 65:11–12</a:t>
            </a:r>
          </a:p>
        </p:txBody>
      </p:sp>
      <p:pic>
        <p:nvPicPr>
          <p:cNvPr id="3074" name="Picture 2" descr="Venus | The Goddess Who Started a Thousand Wars | Roman Myths ...">
            <a:extLst>
              <a:ext uri="{FF2B5EF4-FFF2-40B4-BE49-F238E27FC236}">
                <a16:creationId xmlns:a16="http://schemas.microsoft.com/office/drawing/2014/main" id="{FAC1482C-EF4D-966F-9C2A-1569F755F5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8636" y="1955800"/>
            <a:ext cx="8712200" cy="490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grass, bird, brown&#10;&#10;Description automatically generated">
            <a:extLst>
              <a:ext uri="{FF2B5EF4-FFF2-40B4-BE49-F238E27FC236}">
                <a16:creationId xmlns:a16="http://schemas.microsoft.com/office/drawing/2014/main" id="{C20E8098-77E0-DE4A-A7A5-E164881205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676" y="2295110"/>
            <a:ext cx="3059606" cy="3231059"/>
          </a:xfrm>
          <a:prstGeom prst="rect">
            <a:avLst/>
          </a:prstGeom>
          <a:solidFill>
            <a:schemeClr val="bg1"/>
          </a:solidFill>
          <a:ln>
            <a:solidFill>
              <a:schemeClr val="bg1"/>
            </a:solidFill>
          </a:ln>
        </p:spPr>
      </p:pic>
    </p:spTree>
    <p:extLst>
      <p:ext uri="{BB962C8B-B14F-4D97-AF65-F5344CB8AC3E}">
        <p14:creationId xmlns:p14="http://schemas.microsoft.com/office/powerpoint/2010/main" val="933342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4" name="Picture 3" descr="A picture containing person, outdoor, man, building&#10;&#10;Description automatically generated">
            <a:extLst>
              <a:ext uri="{FF2B5EF4-FFF2-40B4-BE49-F238E27FC236}">
                <a16:creationId xmlns:a16="http://schemas.microsoft.com/office/drawing/2014/main" id="{E2A50B6A-46D3-4C46-B064-38BA63FF19DE}"/>
              </a:ext>
            </a:extLst>
          </p:cNvPr>
          <p:cNvPicPr>
            <a:picLocks noChangeAspect="1"/>
          </p:cNvPicPr>
          <p:nvPr/>
        </p:nvPicPr>
        <p:blipFill>
          <a:blip r:embed="rId2"/>
          <a:stretch>
            <a:fillRect/>
          </a:stretch>
        </p:blipFill>
        <p:spPr>
          <a:xfrm>
            <a:off x="-1" y="-3180"/>
            <a:ext cx="12191999" cy="6861179"/>
          </a:xfrm>
          <a:prstGeom prst="rect">
            <a:avLst/>
          </a:prstGeom>
        </p:spPr>
      </p:pic>
      <p:sp>
        <p:nvSpPr>
          <p:cNvPr id="2" name="Rectangle 1">
            <a:extLst>
              <a:ext uri="{FF2B5EF4-FFF2-40B4-BE49-F238E27FC236}">
                <a16:creationId xmlns:a16="http://schemas.microsoft.com/office/drawing/2014/main" id="{B4BB1171-6A46-A245-86F1-EF5BBCDFAE7B}"/>
              </a:ext>
            </a:extLst>
          </p:cNvPr>
          <p:cNvSpPr/>
          <p:nvPr/>
        </p:nvSpPr>
        <p:spPr>
          <a:xfrm>
            <a:off x="433386" y="487433"/>
            <a:ext cx="4569538" cy="3046988"/>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“Because I called, but you did not answer; I spoke,   but you did not hear. And you did evil in My sight,    and chose that in which I did not delight.”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65:12</a:t>
            </a:r>
          </a:p>
        </p:txBody>
      </p:sp>
      <p:sp>
        <p:nvSpPr>
          <p:cNvPr id="5" name="TextBox 4">
            <a:extLst>
              <a:ext uri="{FF2B5EF4-FFF2-40B4-BE49-F238E27FC236}">
                <a16:creationId xmlns:a16="http://schemas.microsoft.com/office/drawing/2014/main" id="{B4B729ED-B9FC-4F4B-845D-3FDE89E2C51D}"/>
              </a:ext>
            </a:extLst>
          </p:cNvPr>
          <p:cNvSpPr txBox="1"/>
          <p:nvPr/>
        </p:nvSpPr>
        <p:spPr>
          <a:xfrm>
            <a:off x="371856" y="3772165"/>
            <a:ext cx="4378564" cy="2677656"/>
          </a:xfrm>
          <a:prstGeom prst="rect">
            <a:avLst/>
          </a:prstGeom>
          <a:noFill/>
        </p:spPr>
        <p:txBody>
          <a:bodyPr wrap="square" rtlCol="0">
            <a:spAutoFit/>
          </a:bodyPr>
          <a:lstStyle/>
          <a:p>
            <a:r>
              <a:rPr lang="en-US" sz="2800" dirty="0">
                <a:solidFill>
                  <a:schemeClr val="bg1"/>
                </a:solidFill>
                <a:effectLst>
                  <a:glow rad="101600">
                    <a:schemeClr val="tx1"/>
                  </a:glow>
                </a:effectLst>
                <a:latin typeface="DIN Condensed" pitchFamily="2" charset="0"/>
              </a:rPr>
              <a:t>“Therefore, behold, I am sending you prophets and wise men and scribes; some of them you will kill and crucify, and some of them you will scourge in your synagogues, and persecute from city to city,”  </a:t>
            </a:r>
            <a:r>
              <a:rPr lang="en-US" sz="2800" dirty="0">
                <a:solidFill>
                  <a:srgbClr val="FDFFD7"/>
                </a:solidFill>
                <a:effectLst>
                  <a:glow rad="101600">
                    <a:schemeClr val="tx1"/>
                  </a:glow>
                </a:effectLst>
                <a:latin typeface="DIN Condensed" pitchFamily="2" charset="0"/>
              </a:rPr>
              <a:t>Matthew 23:34</a:t>
            </a:r>
          </a:p>
        </p:txBody>
      </p:sp>
    </p:spTree>
    <p:extLst>
      <p:ext uri="{BB962C8B-B14F-4D97-AF65-F5344CB8AC3E}">
        <p14:creationId xmlns:p14="http://schemas.microsoft.com/office/powerpoint/2010/main" val="1754636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88900"/>
            <a:ext cx="13081000" cy="6946900"/>
          </a:xfrm>
          <a:prstGeom prst="rect">
            <a:avLst/>
          </a:prstGeom>
        </p:spPr>
      </p:pic>
      <p:sp>
        <p:nvSpPr>
          <p:cNvPr id="5" name="TextBox 4"/>
          <p:cNvSpPr txBox="1"/>
          <p:nvPr/>
        </p:nvSpPr>
        <p:spPr>
          <a:xfrm>
            <a:off x="1290140" y="1368614"/>
            <a:ext cx="8048998" cy="201593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0" b="0" i="0" u="none" strike="noStrike" kern="1200" cap="none" spc="0" normalizeH="0" baseline="0" noProof="0">
                <a:ln>
                  <a:noFill/>
                </a:ln>
                <a:solidFill>
                  <a:prstClr val="white"/>
                </a:solidFill>
                <a:effectLst>
                  <a:glow rad="127000">
                    <a:prstClr val="black"/>
                  </a:glow>
                </a:effectLst>
                <a:uLnTx/>
                <a:uFillTx/>
                <a:latin typeface="DIN Condensed" charset="0"/>
                <a:ea typeface="DIN Condensed" charset="0"/>
                <a:cs typeface="DIN Condensed" charset="0"/>
              </a:rPr>
              <a:t>THRU </a:t>
            </a:r>
            <a:r>
              <a:rPr kumimoji="0" lang="en-US" sz="12500" b="0" i="0" u="none" strike="noStrike" kern="1200" cap="none" spc="0" normalizeH="0" baseline="0" noProof="0" dirty="0">
                <a:ln>
                  <a:noFill/>
                </a:ln>
                <a:solidFill>
                  <a:prstClr val="white"/>
                </a:solidFill>
                <a:effectLst>
                  <a:glow rad="127000">
                    <a:prstClr val="black"/>
                  </a:glow>
                </a:effectLst>
                <a:uLnTx/>
                <a:uFillTx/>
                <a:latin typeface="DIN Condensed" charset="0"/>
                <a:ea typeface="DIN Condensed" charset="0"/>
                <a:cs typeface="DIN Condensed" charset="0"/>
              </a:rPr>
              <a:t>THE BIBLE</a:t>
            </a:r>
          </a:p>
        </p:txBody>
      </p:sp>
      <p:sp>
        <p:nvSpPr>
          <p:cNvPr id="6" name="Rectangle 5"/>
          <p:cNvSpPr/>
          <p:nvPr/>
        </p:nvSpPr>
        <p:spPr>
          <a:xfrm>
            <a:off x="2615824" y="120134"/>
            <a:ext cx="5397631"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glow rad="127000">
                    <a:prstClr val="black"/>
                  </a:glow>
                </a:effectLst>
                <a:uLnTx/>
                <a:uFillTx/>
                <a:latin typeface="Akkadian" charset="0"/>
                <a:ea typeface="Akkadian" charset="0"/>
                <a:cs typeface="Akkadian" charset="0"/>
              </a:rPr>
              <a:t>Welcome to</a:t>
            </a:r>
          </a:p>
        </p:txBody>
      </p:sp>
    </p:spTree>
    <p:extLst>
      <p:ext uri="{BB962C8B-B14F-4D97-AF65-F5344CB8AC3E}">
        <p14:creationId xmlns:p14="http://schemas.microsoft.com/office/powerpoint/2010/main" val="204686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3" name="Picture 2">
            <a:extLst>
              <a:ext uri="{FF2B5EF4-FFF2-40B4-BE49-F238E27FC236}">
                <a16:creationId xmlns:a16="http://schemas.microsoft.com/office/drawing/2014/main" id="{169931D0-0A15-C14D-91DD-7FA698FEEEA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08CC903-2509-3448-84AF-BA2606797651}"/>
              </a:ext>
            </a:extLst>
          </p:cNvPr>
          <p:cNvSpPr/>
          <p:nvPr/>
        </p:nvSpPr>
        <p:spPr>
          <a:xfrm>
            <a:off x="97537" y="4079760"/>
            <a:ext cx="12094463" cy="2677656"/>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“Therefore, thus says the Lord GOD, ‘Behold, My servants shall eat, but you shall be hungry. Behold, My servants shall drink, but you shall be thirsty. Behold, My servants shall rejoice, but you shall be put to shame. Behold, My servants shall shout joyfully with a glad heart, but you shall cry out with a heavy heart, and you shall wail with a broken spirit. And you will leave your name for a curse to My chosen ones, and the Lord GOD will slay you. But My servants will be called by another name. ”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13–15</a:t>
            </a:r>
          </a:p>
        </p:txBody>
      </p:sp>
      <p:sp>
        <p:nvSpPr>
          <p:cNvPr id="4" name="TextBox 3">
            <a:extLst>
              <a:ext uri="{FF2B5EF4-FFF2-40B4-BE49-F238E27FC236}">
                <a16:creationId xmlns:a16="http://schemas.microsoft.com/office/drawing/2014/main" id="{CE97E049-3B9D-134D-B746-13FCA11C2E03}"/>
              </a:ext>
            </a:extLst>
          </p:cNvPr>
          <p:cNvSpPr txBox="1"/>
          <p:nvPr/>
        </p:nvSpPr>
        <p:spPr>
          <a:xfrm>
            <a:off x="662151" y="1947243"/>
            <a:ext cx="4102405" cy="830997"/>
          </a:xfrm>
          <a:prstGeom prst="rect">
            <a:avLst/>
          </a:prstGeom>
          <a:noFill/>
        </p:spPr>
        <p:txBody>
          <a:bodyPr wrap="none" rtlCol="0">
            <a:spAutoFit/>
          </a:bodyPr>
          <a:lstStyle/>
          <a:p>
            <a:r>
              <a:rPr lang="en-US" sz="4800" b="1" dirty="0">
                <a:solidFill>
                  <a:srgbClr val="FFF6C6"/>
                </a:solidFill>
                <a:effectLst>
                  <a:glow rad="152400">
                    <a:schemeClr val="tx1"/>
                  </a:glow>
                </a:effectLst>
                <a:latin typeface="Gill Sans Ultra Bold" panose="020B0A02020104020203" pitchFamily="34" charset="77"/>
              </a:rPr>
              <a:t>The Saints</a:t>
            </a:r>
          </a:p>
        </p:txBody>
      </p:sp>
      <p:sp>
        <p:nvSpPr>
          <p:cNvPr id="8" name="TextBox 7">
            <a:extLst>
              <a:ext uri="{FF2B5EF4-FFF2-40B4-BE49-F238E27FC236}">
                <a16:creationId xmlns:a16="http://schemas.microsoft.com/office/drawing/2014/main" id="{D29A43BA-8B1F-3440-B5F4-97BE01DD4FF9}"/>
              </a:ext>
            </a:extLst>
          </p:cNvPr>
          <p:cNvSpPr txBox="1"/>
          <p:nvPr/>
        </p:nvSpPr>
        <p:spPr>
          <a:xfrm>
            <a:off x="7427446" y="1909378"/>
            <a:ext cx="3777381" cy="830997"/>
          </a:xfrm>
          <a:prstGeom prst="rect">
            <a:avLst/>
          </a:prstGeom>
          <a:noFill/>
        </p:spPr>
        <p:txBody>
          <a:bodyPr wrap="none" rtlCol="0">
            <a:spAutoFit/>
          </a:bodyPr>
          <a:lstStyle/>
          <a:p>
            <a:r>
              <a:rPr lang="en-US" sz="4800" b="1" dirty="0">
                <a:solidFill>
                  <a:srgbClr val="FFF6C6"/>
                </a:solidFill>
                <a:effectLst>
                  <a:glow rad="152400">
                    <a:schemeClr val="tx1"/>
                  </a:glow>
                </a:effectLst>
                <a:latin typeface="Gill Sans Ultra Bold" panose="020B0A02020104020203" pitchFamily="34" charset="77"/>
              </a:rPr>
              <a:t>The </a:t>
            </a:r>
            <a:r>
              <a:rPr lang="en-US" sz="4800" b="1" dirty="0" err="1">
                <a:solidFill>
                  <a:srgbClr val="FFF6C6"/>
                </a:solidFill>
                <a:effectLst>
                  <a:glow rad="152400">
                    <a:schemeClr val="tx1"/>
                  </a:glow>
                </a:effectLst>
                <a:latin typeface="Gill Sans Ultra Bold" panose="020B0A02020104020203" pitchFamily="34" charset="77"/>
              </a:rPr>
              <a:t>Aints</a:t>
            </a:r>
            <a:endParaRPr lang="en-US" sz="4800" b="1" dirty="0">
              <a:solidFill>
                <a:srgbClr val="FFF6C6"/>
              </a:solidFill>
              <a:effectLst>
                <a:glow rad="152400">
                  <a:schemeClr val="tx1"/>
                </a:glow>
              </a:effectLst>
              <a:latin typeface="Gill Sans Ultra Bold" panose="020B0A02020104020203" pitchFamily="34" charset="77"/>
            </a:endParaRPr>
          </a:p>
        </p:txBody>
      </p:sp>
    </p:spTree>
    <p:extLst>
      <p:ext uri="{BB962C8B-B14F-4D97-AF65-F5344CB8AC3E}">
        <p14:creationId xmlns:p14="http://schemas.microsoft.com/office/powerpoint/2010/main" val="1479784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396BD4-D4A2-7B47-BDD1-DF2F650AC518}"/>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939E156-F9DB-664C-8E54-DFE1E86F60D7}"/>
              </a:ext>
            </a:extLst>
          </p:cNvPr>
          <p:cNvSpPr/>
          <p:nvPr/>
        </p:nvSpPr>
        <p:spPr>
          <a:xfrm>
            <a:off x="98854" y="3861486"/>
            <a:ext cx="12093146" cy="2554545"/>
          </a:xfrm>
          <a:prstGeom prst="rect">
            <a:avLst/>
          </a:prstGeom>
        </p:spPr>
        <p:txBody>
          <a:bodyPr wrap="square">
            <a:spAutoFit/>
          </a:bodyPr>
          <a:lstStyle/>
          <a:p>
            <a:pPr>
              <a:tabLst>
                <a:tab pos="7027863" algn="l"/>
              </a:tabLst>
            </a:pPr>
            <a:r>
              <a:rPr lang="en-US" sz="3200" b="1" dirty="0">
                <a:solidFill>
                  <a:srgbClr val="FFFFFF"/>
                </a:solidFill>
                <a:effectLst>
                  <a:glow rad="101600">
                    <a:srgbClr val="000000"/>
                  </a:glow>
                </a:effectLst>
                <a:latin typeface="DIN Condensed" pitchFamily="2" charset="0"/>
                <a:cs typeface="Arial Narrow" panose="020B0604020202020204" pitchFamily="34" charset="0"/>
              </a:rPr>
              <a:t>My servants shall eat 	You shall be hungry</a:t>
            </a:r>
          </a:p>
          <a:p>
            <a:pPr>
              <a:tabLst>
                <a:tab pos="7027863" algn="l"/>
              </a:tabLst>
            </a:pPr>
            <a:r>
              <a:rPr lang="en-US" sz="3200" b="1" dirty="0">
                <a:solidFill>
                  <a:srgbClr val="FFFFFF"/>
                </a:solidFill>
                <a:effectLst>
                  <a:glow rad="101600">
                    <a:srgbClr val="000000"/>
                  </a:glow>
                </a:effectLst>
                <a:latin typeface="DIN Condensed" pitchFamily="2" charset="0"/>
                <a:cs typeface="Arial Narrow" panose="020B0604020202020204" pitchFamily="34" charset="0"/>
              </a:rPr>
              <a:t>My servants shall drink   	You shall be thirsty</a:t>
            </a:r>
          </a:p>
          <a:p>
            <a:pPr>
              <a:tabLst>
                <a:tab pos="7027863" algn="l"/>
              </a:tabLst>
            </a:pPr>
            <a:r>
              <a:rPr lang="en-US" sz="3200" b="1" dirty="0">
                <a:solidFill>
                  <a:srgbClr val="FFFFFF"/>
                </a:solidFill>
                <a:effectLst>
                  <a:glow rad="101600">
                    <a:srgbClr val="000000"/>
                  </a:glow>
                </a:effectLst>
                <a:latin typeface="DIN Condensed" pitchFamily="2" charset="0"/>
                <a:cs typeface="Arial Narrow" panose="020B0604020202020204" pitchFamily="34" charset="0"/>
              </a:rPr>
              <a:t>My servants shall rejoice 	You shall be ashamed</a:t>
            </a:r>
          </a:p>
          <a:p>
            <a:pPr>
              <a:tabLst>
                <a:tab pos="7027863" algn="l"/>
              </a:tabLst>
            </a:pPr>
            <a:r>
              <a:rPr lang="en-US" sz="3200" b="1" dirty="0">
                <a:solidFill>
                  <a:srgbClr val="FFFFFF"/>
                </a:solidFill>
                <a:effectLst>
                  <a:glow rad="101600">
                    <a:srgbClr val="000000"/>
                  </a:glow>
                </a:effectLst>
                <a:latin typeface="DIN Condensed" pitchFamily="2" charset="0"/>
                <a:cs typeface="Arial Narrow" panose="020B0604020202020204" pitchFamily="34" charset="0"/>
              </a:rPr>
              <a:t>My servants shall shout joyfully with a glad heart 	You shall cry out with a heavy heart </a:t>
            </a:r>
          </a:p>
          <a:p>
            <a:pPr>
              <a:tabLst>
                <a:tab pos="7027863" algn="l"/>
              </a:tabLst>
            </a:pPr>
            <a:r>
              <a:rPr lang="en-US" sz="3200" b="1" dirty="0">
                <a:solidFill>
                  <a:srgbClr val="FFFFFF"/>
                </a:solidFill>
                <a:effectLst>
                  <a:glow rad="101600">
                    <a:srgbClr val="000000"/>
                  </a:glow>
                </a:effectLst>
                <a:latin typeface="DIN Condensed" pitchFamily="2" charset="0"/>
                <a:cs typeface="Arial Narrow" panose="020B0604020202020204" pitchFamily="34" charset="0"/>
              </a:rPr>
              <a:t>My servants will be called by another name  	Your name will be a curse </a:t>
            </a:r>
            <a:endParaRPr lang="en-US" sz="3200" dirty="0">
              <a:latin typeface="DIN Condensed" pitchFamily="2" charset="0"/>
            </a:endParaRPr>
          </a:p>
        </p:txBody>
      </p:sp>
      <p:sp>
        <p:nvSpPr>
          <p:cNvPr id="6" name="TextBox 5">
            <a:extLst>
              <a:ext uri="{FF2B5EF4-FFF2-40B4-BE49-F238E27FC236}">
                <a16:creationId xmlns:a16="http://schemas.microsoft.com/office/drawing/2014/main" id="{9392B9B8-F1D0-0A40-81C8-74788945E06C}"/>
              </a:ext>
            </a:extLst>
          </p:cNvPr>
          <p:cNvSpPr txBox="1"/>
          <p:nvPr/>
        </p:nvSpPr>
        <p:spPr>
          <a:xfrm>
            <a:off x="662151" y="1947243"/>
            <a:ext cx="4102405" cy="830997"/>
          </a:xfrm>
          <a:prstGeom prst="rect">
            <a:avLst/>
          </a:prstGeom>
          <a:noFill/>
        </p:spPr>
        <p:txBody>
          <a:bodyPr wrap="none" rtlCol="0">
            <a:spAutoFit/>
          </a:bodyPr>
          <a:lstStyle/>
          <a:p>
            <a:r>
              <a:rPr lang="en-US" sz="4800" b="1" dirty="0">
                <a:solidFill>
                  <a:srgbClr val="FFF6C6"/>
                </a:solidFill>
                <a:effectLst>
                  <a:glow rad="152400">
                    <a:schemeClr val="tx1"/>
                  </a:glow>
                </a:effectLst>
                <a:latin typeface="Gill Sans Ultra Bold" panose="020B0A02020104020203" pitchFamily="34" charset="77"/>
              </a:rPr>
              <a:t>The Saints</a:t>
            </a:r>
          </a:p>
        </p:txBody>
      </p:sp>
      <p:sp>
        <p:nvSpPr>
          <p:cNvPr id="7" name="TextBox 6">
            <a:extLst>
              <a:ext uri="{FF2B5EF4-FFF2-40B4-BE49-F238E27FC236}">
                <a16:creationId xmlns:a16="http://schemas.microsoft.com/office/drawing/2014/main" id="{8D8D39AC-4527-2E49-A149-64BF337677F2}"/>
              </a:ext>
            </a:extLst>
          </p:cNvPr>
          <p:cNvSpPr txBox="1"/>
          <p:nvPr/>
        </p:nvSpPr>
        <p:spPr>
          <a:xfrm>
            <a:off x="7427446" y="1909378"/>
            <a:ext cx="3777381" cy="830997"/>
          </a:xfrm>
          <a:prstGeom prst="rect">
            <a:avLst/>
          </a:prstGeom>
          <a:noFill/>
        </p:spPr>
        <p:txBody>
          <a:bodyPr wrap="none" rtlCol="0">
            <a:spAutoFit/>
          </a:bodyPr>
          <a:lstStyle/>
          <a:p>
            <a:r>
              <a:rPr lang="en-US" sz="4800" b="1" dirty="0">
                <a:solidFill>
                  <a:srgbClr val="FFF6C6"/>
                </a:solidFill>
                <a:effectLst>
                  <a:glow rad="152400">
                    <a:schemeClr val="tx1"/>
                  </a:glow>
                </a:effectLst>
                <a:latin typeface="Gill Sans Ultra Bold" panose="020B0A02020104020203" pitchFamily="34" charset="77"/>
              </a:rPr>
              <a:t>The </a:t>
            </a:r>
            <a:r>
              <a:rPr lang="en-US" sz="4800" b="1" dirty="0" err="1">
                <a:solidFill>
                  <a:srgbClr val="FFF6C6"/>
                </a:solidFill>
                <a:effectLst>
                  <a:glow rad="152400">
                    <a:schemeClr val="tx1"/>
                  </a:glow>
                </a:effectLst>
                <a:latin typeface="Gill Sans Ultra Bold" panose="020B0A02020104020203" pitchFamily="34" charset="77"/>
              </a:rPr>
              <a:t>Aints</a:t>
            </a:r>
            <a:endParaRPr lang="en-US" sz="4800" b="1" dirty="0">
              <a:solidFill>
                <a:srgbClr val="FFF6C6"/>
              </a:solidFill>
              <a:effectLst>
                <a:glow rad="152400">
                  <a:schemeClr val="tx1"/>
                </a:glow>
              </a:effectLst>
              <a:latin typeface="Gill Sans Ultra Bold" panose="020B0A02020104020203" pitchFamily="34" charset="77"/>
            </a:endParaRPr>
          </a:p>
        </p:txBody>
      </p:sp>
    </p:spTree>
    <p:extLst>
      <p:ext uri="{BB962C8B-B14F-4D97-AF65-F5344CB8AC3E}">
        <p14:creationId xmlns:p14="http://schemas.microsoft.com/office/powerpoint/2010/main" val="1692482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5C307320-A6FD-D043-A990-4F700169BE7A}"/>
              </a:ext>
            </a:extLst>
          </p:cNvPr>
          <p:cNvPicPr>
            <a:picLocks noChangeAspect="1"/>
          </p:cNvPicPr>
          <p:nvPr/>
        </p:nvPicPr>
        <p:blipFill>
          <a:blip r:embed="rId2"/>
          <a:stretch>
            <a:fillRect/>
          </a:stretch>
        </p:blipFill>
        <p:spPr>
          <a:xfrm>
            <a:off x="-20719" y="0"/>
            <a:ext cx="12212719" cy="6969512"/>
          </a:xfrm>
          <a:prstGeom prst="rect">
            <a:avLst/>
          </a:prstGeom>
        </p:spPr>
      </p:pic>
      <p:sp>
        <p:nvSpPr>
          <p:cNvPr id="2" name="Rectangle 1">
            <a:extLst>
              <a:ext uri="{FF2B5EF4-FFF2-40B4-BE49-F238E27FC236}">
                <a16:creationId xmlns:a16="http://schemas.microsoft.com/office/drawing/2014/main" id="{90E93FBF-49CD-9844-ADE0-1D6A3217FB1E}"/>
              </a:ext>
            </a:extLst>
          </p:cNvPr>
          <p:cNvSpPr/>
          <p:nvPr/>
        </p:nvSpPr>
        <p:spPr>
          <a:xfrm>
            <a:off x="2876169" y="126232"/>
            <a:ext cx="8943975" cy="1815882"/>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“Because he who is blessed in the earth shall be blessed by the God of truth; And he who swears in the earth shall swear by the God of truth; Because the former troubles are forgotten, and because they are hidden from My sight!”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65:16</a:t>
            </a:r>
          </a:p>
        </p:txBody>
      </p:sp>
    </p:spTree>
    <p:extLst>
      <p:ext uri="{BB962C8B-B14F-4D97-AF65-F5344CB8AC3E}">
        <p14:creationId xmlns:p14="http://schemas.microsoft.com/office/powerpoint/2010/main" val="1407874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3" name="Picture 2">
            <a:extLst>
              <a:ext uri="{FF2B5EF4-FFF2-40B4-BE49-F238E27FC236}">
                <a16:creationId xmlns:a16="http://schemas.microsoft.com/office/drawing/2014/main" id="{51DC6DF6-6003-1246-ADA6-87910B2BD105}"/>
              </a:ext>
            </a:extLst>
          </p:cNvPr>
          <p:cNvPicPr>
            <a:picLocks noChangeAspect="1"/>
          </p:cNvPicPr>
          <p:nvPr/>
        </p:nvPicPr>
        <p:blipFill>
          <a:blip r:embed="rId2"/>
          <a:stretch>
            <a:fillRect/>
          </a:stretch>
        </p:blipFill>
        <p:spPr>
          <a:xfrm>
            <a:off x="-1" y="0"/>
            <a:ext cx="12192001" cy="6858000"/>
          </a:xfrm>
          <a:prstGeom prst="rect">
            <a:avLst/>
          </a:prstGeom>
        </p:spPr>
      </p:pic>
      <p:sp>
        <p:nvSpPr>
          <p:cNvPr id="2" name="Rectangle 1">
            <a:extLst>
              <a:ext uri="{FF2B5EF4-FFF2-40B4-BE49-F238E27FC236}">
                <a16:creationId xmlns:a16="http://schemas.microsoft.com/office/drawing/2014/main" id="{ED041B02-4BEF-924F-8A3E-B1E94B8E3E29}"/>
              </a:ext>
            </a:extLst>
          </p:cNvPr>
          <p:cNvSpPr/>
          <p:nvPr/>
        </p:nvSpPr>
        <p:spPr>
          <a:xfrm>
            <a:off x="815546" y="5495420"/>
            <a:ext cx="10515600" cy="954107"/>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“For behold, I </a:t>
            </a:r>
            <a:r>
              <a:rPr lang="en-US" sz="2800" b="1" dirty="0">
                <a:solidFill>
                  <a:srgbClr val="FFF6C6"/>
                </a:solidFill>
                <a:effectLst>
                  <a:glow rad="101600">
                    <a:schemeClr val="tx1"/>
                  </a:glow>
                </a:effectLst>
                <a:latin typeface="Arial Narrow" panose="020B0604020202020204" pitchFamily="34" charset="0"/>
                <a:cs typeface="Arial Narrow" panose="020B0604020202020204" pitchFamily="34" charset="0"/>
              </a:rPr>
              <a:t>am going to create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a new heavens and a new earth; And the former things shall not be remembered or come to mind.”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65:17</a:t>
            </a:r>
          </a:p>
        </p:txBody>
      </p:sp>
      <p:sp>
        <p:nvSpPr>
          <p:cNvPr id="4" name="Rectangle 3">
            <a:extLst>
              <a:ext uri="{FF2B5EF4-FFF2-40B4-BE49-F238E27FC236}">
                <a16:creationId xmlns:a16="http://schemas.microsoft.com/office/drawing/2014/main" id="{6C2939B1-8F90-1B43-B252-15A9C9A423D1}"/>
              </a:ext>
            </a:extLst>
          </p:cNvPr>
          <p:cNvSpPr/>
          <p:nvPr/>
        </p:nvSpPr>
        <p:spPr>
          <a:xfrm>
            <a:off x="1879192" y="137160"/>
            <a:ext cx="9024551" cy="584775"/>
          </a:xfrm>
          <a:prstGeom prst="rect">
            <a:avLst/>
          </a:prstGeom>
        </p:spPr>
        <p:txBody>
          <a:bodyPr wrap="square">
            <a:spAutoFit/>
          </a:bodyPr>
          <a:lstStyle/>
          <a:p>
            <a:pPr lvl="0"/>
            <a:r>
              <a:rPr lang="en-US" sz="3200" b="1" dirty="0">
                <a:solidFill>
                  <a:srgbClr val="FFFFFF"/>
                </a:solidFill>
                <a:effectLst>
                  <a:glow rad="101600">
                    <a:srgbClr val="000000"/>
                  </a:glow>
                </a:effectLst>
                <a:latin typeface="Arial Narrow" panose="020B0604020202020204" pitchFamily="34" charset="0"/>
                <a:cs typeface="Arial Narrow" panose="020B0604020202020204" pitchFamily="34" charset="0"/>
              </a:rPr>
              <a:t>The Creation of the New Jerusalem    </a:t>
            </a:r>
            <a:r>
              <a:rPr lang="en-US" sz="3200" b="1" dirty="0">
                <a:solidFill>
                  <a:srgbClr val="FDFFD7"/>
                </a:solidFill>
                <a:effectLst>
                  <a:glow rad="101600">
                    <a:srgbClr val="000000"/>
                  </a:glow>
                </a:effectLst>
                <a:latin typeface="Arial Narrow" panose="020B0604020202020204" pitchFamily="34" charset="0"/>
                <a:cs typeface="Arial Narrow" panose="020B0604020202020204" pitchFamily="34" charset="0"/>
              </a:rPr>
              <a:t>vss. 17-18</a:t>
            </a:r>
          </a:p>
        </p:txBody>
      </p:sp>
    </p:spTree>
    <p:extLst>
      <p:ext uri="{BB962C8B-B14F-4D97-AF65-F5344CB8AC3E}">
        <p14:creationId xmlns:p14="http://schemas.microsoft.com/office/powerpoint/2010/main" val="2819311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venAndEarth.jpg">
            <a:extLst>
              <a:ext uri="{FF2B5EF4-FFF2-40B4-BE49-F238E27FC236}">
                <a16:creationId xmlns:a16="http://schemas.microsoft.com/office/drawing/2014/main" id="{0AEEA73C-D359-0C4E-BD2F-A22FB99536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7189940"/>
          </a:xfrm>
          <a:prstGeom prst="rect">
            <a:avLst/>
          </a:prstGeom>
        </p:spPr>
      </p:pic>
      <p:sp>
        <p:nvSpPr>
          <p:cNvPr id="4" name="Rectangle 3">
            <a:extLst>
              <a:ext uri="{FF2B5EF4-FFF2-40B4-BE49-F238E27FC236}">
                <a16:creationId xmlns:a16="http://schemas.microsoft.com/office/drawing/2014/main" id="{53E8FABF-25FF-D440-A63E-6F63E0FD99E7}"/>
              </a:ext>
            </a:extLst>
          </p:cNvPr>
          <p:cNvSpPr/>
          <p:nvPr/>
        </p:nvSpPr>
        <p:spPr>
          <a:xfrm>
            <a:off x="1622854" y="4030018"/>
            <a:ext cx="9214021" cy="1384995"/>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“But be glad and rejoice forever in what I create; For behold, I create Jerusalem for rejoicing, and her people for gladness. I will also rejoice in Jerusalem and be glad in My people.”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18-19a</a:t>
            </a:r>
            <a:endParaRPr lang="en-US" sz="2800" dirty="0">
              <a:solidFill>
                <a:srgbClr val="FDFFD7"/>
              </a:solidFill>
            </a:endParaRPr>
          </a:p>
        </p:txBody>
      </p:sp>
    </p:spTree>
    <p:extLst>
      <p:ext uri="{BB962C8B-B14F-4D97-AF65-F5344CB8AC3E}">
        <p14:creationId xmlns:p14="http://schemas.microsoft.com/office/powerpoint/2010/main" val="3805487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38A2A9B9-58E0-AC4F-8F74-F66A73C873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6" name="Down Arrow 5">
            <a:extLst>
              <a:ext uri="{FF2B5EF4-FFF2-40B4-BE49-F238E27FC236}">
                <a16:creationId xmlns:a16="http://schemas.microsoft.com/office/drawing/2014/main" id="{1A102332-F74F-4B46-AA14-CBE4864BA18C}"/>
              </a:ext>
            </a:extLst>
          </p:cNvPr>
          <p:cNvSpPr/>
          <p:nvPr/>
        </p:nvSpPr>
        <p:spPr>
          <a:xfrm>
            <a:off x="1396314" y="1050325"/>
            <a:ext cx="1164253" cy="978408"/>
          </a:xfrm>
          <a:prstGeom prst="downArrow">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67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32619" name="Picture 171" descr="cutout globe">
            <a:extLst>
              <a:ext uri="{FF2B5EF4-FFF2-40B4-BE49-F238E27FC236}">
                <a16:creationId xmlns:a16="http://schemas.microsoft.com/office/drawing/2014/main" id="{6D464709-DDEA-C64E-99D7-ABDB59DA60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7930" y="1734952"/>
            <a:ext cx="8077200" cy="7610475"/>
          </a:xfrm>
          <a:prstGeom prst="rect">
            <a:avLst/>
          </a:prstGeom>
          <a:noFill/>
          <a:extLst>
            <a:ext uri="{909E8E84-426E-40DD-AFC4-6F175D3DCCD1}">
              <a14:hiddenFill xmlns:a14="http://schemas.microsoft.com/office/drawing/2010/main">
                <a:solidFill>
                  <a:srgbClr val="FFFFFF"/>
                </a:solidFill>
              </a14:hiddenFill>
            </a:ext>
          </a:extLst>
        </p:spPr>
      </p:pic>
      <p:sp>
        <p:nvSpPr>
          <p:cNvPr id="232620" name="AutoShape 172">
            <a:extLst>
              <a:ext uri="{FF2B5EF4-FFF2-40B4-BE49-F238E27FC236}">
                <a16:creationId xmlns:a16="http://schemas.microsoft.com/office/drawing/2014/main" id="{972950DA-C601-184C-8CC3-BA14DF730F02}"/>
              </a:ext>
            </a:extLst>
          </p:cNvPr>
          <p:cNvSpPr>
            <a:spLocks noChangeArrowheads="1"/>
          </p:cNvSpPr>
          <p:nvPr/>
        </p:nvSpPr>
        <p:spPr bwMode="auto">
          <a:xfrm>
            <a:off x="6795463" y="393706"/>
            <a:ext cx="1466902" cy="1493961"/>
          </a:xfrm>
          <a:prstGeom prst="cube">
            <a:avLst>
              <a:gd name="adj" fmla="val 30361"/>
            </a:avLst>
          </a:prstGeom>
          <a:solidFill>
            <a:srgbClr val="FFED7C">
              <a:alpha val="64000"/>
            </a:srgbClr>
          </a:solidFill>
          <a:ln w="9525">
            <a:solidFill>
              <a:schemeClr val="bg1">
                <a:alpha val="72000"/>
              </a:schemeClr>
            </a:solidFill>
            <a:miter lim="800000"/>
            <a:headEnd/>
            <a:tailEnd/>
          </a:ln>
          <a:effectLst>
            <a:glow rad="228600">
              <a:schemeClr val="accent2">
                <a:satMod val="175000"/>
                <a:alpha val="40000"/>
              </a:schemeClr>
            </a:glow>
            <a:outerShdw blurRad="342900" dist="253976" dir="16200000" algn="ctr" rotWithShape="0">
              <a:schemeClr val="bg1">
                <a:alpha val="53999"/>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dirty="0">
              <a:ln>
                <a:solidFill>
                  <a:srgbClr val="FDFFBE"/>
                </a:solidFill>
              </a:ln>
              <a:solidFill>
                <a:srgbClr val="FFF3B7"/>
              </a:solidFill>
              <a:effectLst/>
              <a:uLnTx/>
              <a:uFillTx/>
              <a:latin typeface="Times New Roman" panose="02020603050405020304" pitchFamily="18" charset="0"/>
              <a:ea typeface="+mn-ea"/>
              <a:cs typeface="+mn-cs"/>
            </a:endParaRPr>
          </a:p>
        </p:txBody>
      </p:sp>
      <p:sp>
        <p:nvSpPr>
          <p:cNvPr id="6" name="Text Box 2">
            <a:extLst>
              <a:ext uri="{FF2B5EF4-FFF2-40B4-BE49-F238E27FC236}">
                <a16:creationId xmlns:a16="http://schemas.microsoft.com/office/drawing/2014/main" id="{B5651478-893E-064A-80B0-D846A609C616}"/>
              </a:ext>
            </a:extLst>
          </p:cNvPr>
          <p:cNvSpPr txBox="1">
            <a:spLocks noChangeArrowheads="1"/>
          </p:cNvSpPr>
          <p:nvPr/>
        </p:nvSpPr>
        <p:spPr bwMode="auto">
          <a:xfrm>
            <a:off x="445099" y="564218"/>
            <a:ext cx="5552290" cy="3343223"/>
          </a:xfrm>
          <a:prstGeom prst="rect">
            <a:avLst/>
          </a:prstGeom>
          <a:noFill/>
          <a:ln>
            <a:noFill/>
          </a:ln>
          <a:effectLst>
            <a:outerShdw blurRad="63500" dist="76199" dir="2700000" algn="ctr" rotWithShape="0">
              <a:schemeClr val="bg2">
                <a:alpha val="75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0" tIns="0" rIns="0" bIns="0">
            <a:spAutoFit/>
          </a:bodyPr>
          <a:lstStyle>
            <a:lvl1pPr marL="26988" algn="l">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1pPr>
            <a:lvl2pPr algn="l">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2pPr>
            <a:lvl3pPr algn="l">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3pPr>
            <a:lvl4pPr algn="l">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4pPr>
            <a:lvl5pPr algn="l">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5pPr>
            <a:lvl6pPr fontAlgn="base">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6pPr>
            <a:lvl7pPr fontAlgn="base">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7pPr>
            <a:lvl8pPr fontAlgn="base">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8pPr>
            <a:lvl9pPr fontAlgn="base">
              <a:spcBef>
                <a:spcPct val="0"/>
              </a:spcBef>
              <a:spcAft>
                <a:spcPct val="0"/>
              </a:spcAft>
              <a:tabLst>
                <a:tab pos="90488" algn="l"/>
                <a:tab pos="1004888" algn="l"/>
                <a:tab pos="1919288" algn="l"/>
                <a:tab pos="2833688" algn="l"/>
                <a:tab pos="3748088" algn="l"/>
                <a:tab pos="4662488" algn="l"/>
                <a:tab pos="5576888" algn="l"/>
                <a:tab pos="6491288" algn="l"/>
                <a:tab pos="7405688" algn="l"/>
                <a:tab pos="8320088" algn="l"/>
              </a:tabLst>
              <a:defRPr sz="1200">
                <a:solidFill>
                  <a:schemeClr val="tx1"/>
                </a:solidFill>
                <a:latin typeface="Gill Sans" charset="0"/>
                <a:ea typeface="ＭＳ Ｐゴシック" charset="0"/>
              </a:defRPr>
            </a:lvl9pPr>
          </a:lstStyle>
          <a:p>
            <a:pPr marL="26988" marR="0" lvl="0" indent="0" algn="l" defTabSz="822920" rtl="0" eaLnBrk="1" fontAlgn="base" latinLnBrk="0" hangingPunct="1">
              <a:lnSpc>
                <a:spcPct val="100000"/>
              </a:lnSpc>
              <a:spcBef>
                <a:spcPct val="0"/>
              </a:spcBef>
              <a:spcAft>
                <a:spcPct val="0"/>
              </a:spcAft>
              <a:buClrTx/>
              <a:buSzTx/>
              <a:buFontTx/>
              <a:buNone/>
              <a:tabLst>
                <a:tab pos="90488" algn="l"/>
                <a:tab pos="1004888" algn="l"/>
                <a:tab pos="1919288" algn="l"/>
                <a:tab pos="2833688" algn="l"/>
                <a:tab pos="3748088" algn="l"/>
                <a:tab pos="4662488" algn="l"/>
                <a:tab pos="5576888" algn="l"/>
                <a:tab pos="6491288" algn="l"/>
                <a:tab pos="7405688" algn="l"/>
                <a:tab pos="8320088" algn="l"/>
              </a:tabLst>
              <a:defRPr/>
            </a:pP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Helvetica" charset="0"/>
                <a:ea typeface="ＭＳ Ｐゴシック" charset="0"/>
                <a:cs typeface="+mn-cs"/>
              </a:rPr>
              <a:t>“and he showed me the holy city,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Helvetica" charset="0"/>
                <a:ea typeface="ＭＳ Ｐゴシック" charset="0"/>
                <a:cs typeface="+mn-cs"/>
              </a:rPr>
              <a:t>Jerusalem</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Helvetica" charset="0"/>
                <a:ea typeface="ＭＳ Ｐゴシック" charset="0"/>
                <a:cs typeface="+mn-cs"/>
              </a:rPr>
              <a:t>, coming down out of heaven from God”</a:t>
            </a:r>
          </a:p>
          <a:p>
            <a:pPr marL="26988" marR="0" lvl="0" indent="0" algn="l" defTabSz="822920" rtl="0" eaLnBrk="1" fontAlgn="base" latinLnBrk="0" hangingPunct="1">
              <a:lnSpc>
                <a:spcPct val="100000"/>
              </a:lnSpc>
              <a:spcBef>
                <a:spcPct val="0"/>
              </a:spcBef>
              <a:spcAft>
                <a:spcPct val="0"/>
              </a:spcAft>
              <a:buClrTx/>
              <a:buSzTx/>
              <a:buFontTx/>
              <a:buNone/>
              <a:tabLst>
                <a:tab pos="90488" algn="l"/>
                <a:tab pos="1004888" algn="l"/>
                <a:tab pos="1919288" algn="l"/>
                <a:tab pos="2833688" algn="l"/>
                <a:tab pos="3748088" algn="l"/>
                <a:tab pos="4662488" algn="l"/>
                <a:tab pos="5576888" algn="l"/>
                <a:tab pos="6491288" algn="l"/>
                <a:tab pos="7405688" algn="l"/>
                <a:tab pos="8320088" algn="l"/>
              </a:tabLst>
              <a:defRPr/>
            </a:pPr>
            <a:endParaRPr kumimoji="0" lang="en-US" sz="1600" b="1" i="0" u="none" strike="noStrike" kern="1200" cap="none" spc="0" normalizeH="0" baseline="0" noProof="0" dirty="0">
              <a:ln>
                <a:noFill/>
              </a:ln>
              <a:solidFill>
                <a:srgbClr val="FFCC00"/>
              </a:solidFill>
              <a:effectLst>
                <a:glow rad="101600">
                  <a:srgbClr val="000000">
                    <a:alpha val="75000"/>
                  </a:srgbClr>
                </a:glow>
              </a:effectLst>
              <a:uLnTx/>
              <a:uFillTx/>
              <a:latin typeface="Helvetica" charset="0"/>
              <a:ea typeface="ＭＳ Ｐゴシック" charset="0"/>
              <a:cs typeface="+mn-cs"/>
            </a:endParaRPr>
          </a:p>
          <a:p>
            <a:pPr marL="26988" marR="0" lvl="0" indent="0" algn="l" defTabSz="822920" rtl="0" eaLnBrk="1" fontAlgn="base" latinLnBrk="0" hangingPunct="1">
              <a:lnSpc>
                <a:spcPct val="100000"/>
              </a:lnSpc>
              <a:spcBef>
                <a:spcPct val="0"/>
              </a:spcBef>
              <a:spcAft>
                <a:spcPct val="0"/>
              </a:spcAft>
              <a:buClrTx/>
              <a:buSzTx/>
              <a:buFontTx/>
              <a:buNone/>
              <a:tabLst>
                <a:tab pos="90488" algn="l"/>
                <a:tab pos="1004888" algn="l"/>
                <a:tab pos="1919288" algn="l"/>
                <a:tab pos="2833688" algn="l"/>
                <a:tab pos="3748088" algn="l"/>
                <a:tab pos="4662488" algn="l"/>
                <a:tab pos="5576888" algn="l"/>
                <a:tab pos="6491288" algn="l"/>
                <a:tab pos="7405688" algn="l"/>
                <a:tab pos="8320088" algn="l"/>
              </a:tabLst>
              <a:defRPr/>
            </a:pPr>
            <a:r>
              <a:rPr kumimoji="0" lang="en-US" sz="2900" b="1" i="0" u="none" strike="noStrike" kern="1200" cap="none" spc="0" normalizeH="0" baseline="0" noProof="0" dirty="0">
                <a:ln>
                  <a:noFill/>
                </a:ln>
                <a:solidFill>
                  <a:srgbClr val="FFCC00"/>
                </a:solidFill>
                <a:effectLst>
                  <a:glow rad="101600">
                    <a:srgbClr val="000000">
                      <a:alpha val="75000"/>
                    </a:srgbClr>
                  </a:glow>
                </a:effectLst>
                <a:uLnTx/>
                <a:uFillTx/>
                <a:latin typeface="Helvetica" charset="0"/>
                <a:ea typeface="ＭＳ Ｐゴシック" charset="0"/>
                <a:cs typeface="+mn-cs"/>
              </a:rPr>
              <a:t>Revelation 21:10</a:t>
            </a:r>
            <a:endParaRPr kumimoji="0" lang="en-US" sz="2200" b="0" i="0" u="none" strike="noStrike" kern="1200" cap="none" spc="0" normalizeH="0" baseline="0" noProof="0" dirty="0">
              <a:ln>
                <a:noFill/>
              </a:ln>
              <a:solidFill>
                <a:srgbClr val="000000"/>
              </a:solidFill>
              <a:effectLst>
                <a:glow rad="101600">
                  <a:srgbClr val="000000">
                    <a:alpha val="75000"/>
                  </a:srgbClr>
                </a:glow>
              </a:effectLst>
              <a:uLnTx/>
              <a:uFillTx/>
              <a:latin typeface="Times" charset="0"/>
              <a:ea typeface="ＭＳ Ｐゴシック" charset="0"/>
              <a:cs typeface="+mn-cs"/>
            </a:endParaRPr>
          </a:p>
          <a:p>
            <a:pPr marL="26988" marR="0" lvl="0" indent="0" algn="l" defTabSz="822920" rtl="0" eaLnBrk="1" fontAlgn="base" latinLnBrk="0" hangingPunct="1">
              <a:lnSpc>
                <a:spcPts val="2970"/>
              </a:lnSpc>
              <a:spcBef>
                <a:spcPct val="0"/>
              </a:spcBef>
              <a:spcAft>
                <a:spcPct val="0"/>
              </a:spcAft>
              <a:buClrTx/>
              <a:buSzTx/>
              <a:buFontTx/>
              <a:buNone/>
              <a:tabLst>
                <a:tab pos="90488" algn="l"/>
                <a:tab pos="1004888" algn="l"/>
                <a:tab pos="1919288" algn="l"/>
                <a:tab pos="2833688" algn="l"/>
                <a:tab pos="3748088" algn="l"/>
                <a:tab pos="4662488" algn="l"/>
                <a:tab pos="5576888" algn="l"/>
                <a:tab pos="6491288" algn="l"/>
                <a:tab pos="7405688" algn="l"/>
                <a:tab pos="8320088" algn="l"/>
              </a:tabLst>
              <a:defRPr/>
            </a:pPr>
            <a:endParaRPr kumimoji="0" lang="en-US" sz="2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56960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32620"/>
                                        </p:tgtEl>
                                        <p:attrNameLst>
                                          <p:attrName>style.visibility</p:attrName>
                                        </p:attrNameLst>
                                      </p:cBhvr>
                                      <p:to>
                                        <p:strVal val="visible"/>
                                      </p:to>
                                    </p:set>
                                    <p:anim calcmode="lin" valueType="num">
                                      <p:cBhvr additive="base">
                                        <p:cTn id="7" dur="3000" fill="hold"/>
                                        <p:tgtEl>
                                          <p:spTgt spid="232620"/>
                                        </p:tgtEl>
                                        <p:attrNameLst>
                                          <p:attrName>ppt_x</p:attrName>
                                        </p:attrNameLst>
                                      </p:cBhvr>
                                      <p:tavLst>
                                        <p:tav tm="0">
                                          <p:val>
                                            <p:strVal val="0-#ppt_w/2"/>
                                          </p:val>
                                        </p:tav>
                                        <p:tav tm="100000">
                                          <p:val>
                                            <p:strVal val="#ppt_x"/>
                                          </p:val>
                                        </p:tav>
                                      </p:tavLst>
                                    </p:anim>
                                    <p:anim calcmode="lin" valueType="num">
                                      <p:cBhvr additive="base">
                                        <p:cTn id="8" dur="3000" fill="hold"/>
                                        <p:tgtEl>
                                          <p:spTgt spid="2326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r in the sky&#10;&#10;Description automatically generated">
            <a:extLst>
              <a:ext uri="{FF2B5EF4-FFF2-40B4-BE49-F238E27FC236}">
                <a16:creationId xmlns:a16="http://schemas.microsoft.com/office/drawing/2014/main" id="{40F2545C-2DBC-E345-8A94-2B78541F395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Lst>
          </a:blip>
          <a:stretch>
            <a:fillRect/>
          </a:stretch>
        </p:blipFill>
        <p:spPr>
          <a:xfrm>
            <a:off x="0" y="-1522"/>
            <a:ext cx="12192000" cy="6871879"/>
          </a:xfrm>
          <a:prstGeom prst="rect">
            <a:avLst/>
          </a:prstGeom>
        </p:spPr>
      </p:pic>
      <p:sp>
        <p:nvSpPr>
          <p:cNvPr id="234498" name="Rectangle 2">
            <a:extLst>
              <a:ext uri="{FF2B5EF4-FFF2-40B4-BE49-F238E27FC236}">
                <a16:creationId xmlns:a16="http://schemas.microsoft.com/office/drawing/2014/main" id="{99D188C7-B73E-7A4A-AD11-0CEDA35F2A35}"/>
              </a:ext>
            </a:extLst>
          </p:cNvPr>
          <p:cNvSpPr>
            <a:spLocks noGrp="1" noChangeArrowheads="1"/>
          </p:cNvSpPr>
          <p:nvPr>
            <p:ph type="title"/>
          </p:nvPr>
        </p:nvSpPr>
        <p:spPr>
          <a:xfrm>
            <a:off x="1985403" y="359218"/>
            <a:ext cx="8615362" cy="1143000"/>
          </a:xfrm>
          <a:ln>
            <a:miter lim="800000"/>
            <a:headEnd/>
            <a:tailEnd/>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sz="6600" dirty="0">
                <a:solidFill>
                  <a:srgbClr val="FFFA13"/>
                </a:solidFill>
                <a:effectLst>
                  <a:glow rad="101600">
                    <a:schemeClr val="bg2">
                      <a:alpha val="75000"/>
                    </a:schemeClr>
                  </a:glow>
                </a:effectLst>
                <a:ea typeface="+mj-ea"/>
                <a:cs typeface="+mj-cs"/>
              </a:rPr>
              <a:t>The New Jerusalem</a:t>
            </a:r>
            <a:endParaRPr lang="en-US" dirty="0">
              <a:effectLst>
                <a:glow rad="101600">
                  <a:schemeClr val="bg2">
                    <a:alpha val="75000"/>
                  </a:schemeClr>
                </a:glow>
              </a:effectLst>
              <a:ea typeface="+mj-ea"/>
              <a:cs typeface="+mj-cs"/>
            </a:endParaRPr>
          </a:p>
        </p:txBody>
      </p:sp>
      <p:graphicFrame>
        <p:nvGraphicFramePr>
          <p:cNvPr id="167939" name="Object 2">
            <a:extLst>
              <a:ext uri="{FF2B5EF4-FFF2-40B4-BE49-F238E27FC236}">
                <a16:creationId xmlns:a16="http://schemas.microsoft.com/office/drawing/2014/main" id="{07FF48EB-6EF9-1942-9B5B-98017E9BCA15}"/>
              </a:ext>
            </a:extLst>
          </p:cNvPr>
          <p:cNvGraphicFramePr>
            <a:graphicFrameLocks noGrp="1" noChangeAspect="1"/>
          </p:cNvGraphicFramePr>
          <p:nvPr>
            <p:ph type="clipArt" sz="half" idx="1"/>
          </p:nvPr>
        </p:nvGraphicFramePr>
        <p:xfrm>
          <a:off x="5581702" y="2514600"/>
          <a:ext cx="6191250" cy="4011613"/>
        </p:xfrm>
        <a:graphic>
          <a:graphicData uri="http://schemas.openxmlformats.org/presentationml/2006/ole">
            <mc:AlternateContent xmlns:mc="http://schemas.openxmlformats.org/markup-compatibility/2006">
              <mc:Choice xmlns:v="urn:schemas-microsoft-com:vml" Requires="v">
                <p:oleObj name="Clip" r:id="rId4" imgW="3644900" imgH="2362200" progId="MS_ClipArt_Gallery.5">
                  <p:embed/>
                </p:oleObj>
              </mc:Choice>
              <mc:Fallback>
                <p:oleObj name="Clip" r:id="rId4" imgW="3644900" imgH="2362200" progId="MS_ClipArt_Gallery.5">
                  <p:embed/>
                  <p:pic>
                    <p:nvPicPr>
                      <p:cNvPr id="167939" name="Object 2">
                        <a:extLst>
                          <a:ext uri="{FF2B5EF4-FFF2-40B4-BE49-F238E27FC236}">
                            <a16:creationId xmlns:a16="http://schemas.microsoft.com/office/drawing/2014/main" id="{07FF48EB-6EF9-1942-9B5B-98017E9BC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702" y="2514600"/>
                        <a:ext cx="61912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4500" name="Rectangle 4">
            <a:extLst>
              <a:ext uri="{FF2B5EF4-FFF2-40B4-BE49-F238E27FC236}">
                <a16:creationId xmlns:a16="http://schemas.microsoft.com/office/drawing/2014/main" id="{62B220D5-6B9A-6E4C-B769-F037A8C8A730}"/>
              </a:ext>
            </a:extLst>
          </p:cNvPr>
          <p:cNvSpPr>
            <a:spLocks noChangeArrowheads="1"/>
          </p:cNvSpPr>
          <p:nvPr/>
        </p:nvSpPr>
        <p:spPr bwMode="auto">
          <a:xfrm>
            <a:off x="5689278" y="2730476"/>
            <a:ext cx="3736975" cy="3549650"/>
          </a:xfrm>
          <a:prstGeom prst="rect">
            <a:avLst/>
          </a:prstGeom>
          <a:solidFill>
            <a:srgbClr val="FFCC00">
              <a:alpha val="50195"/>
            </a:srgbClr>
          </a:solidFill>
          <a:ln w="9525">
            <a:solidFill>
              <a:schemeClr val="bg1"/>
            </a:solidFill>
            <a:miter lim="800000"/>
            <a:headEnd/>
            <a:tailEnd/>
          </a:ln>
        </p:spPr>
        <p:txBody>
          <a:bodyPr wrap="none" anchor="ctr"/>
          <a:lstStyle>
            <a:lvl1pP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32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32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32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grpSp>
        <p:nvGrpSpPr>
          <p:cNvPr id="167941" name="Group 5">
            <a:extLst>
              <a:ext uri="{FF2B5EF4-FFF2-40B4-BE49-F238E27FC236}">
                <a16:creationId xmlns:a16="http://schemas.microsoft.com/office/drawing/2014/main" id="{D35E358F-A85D-6D48-A190-2F77C6D5BCD2}"/>
              </a:ext>
            </a:extLst>
          </p:cNvPr>
          <p:cNvGrpSpPr>
            <a:grpSpLocks/>
          </p:cNvGrpSpPr>
          <p:nvPr/>
        </p:nvGrpSpPr>
        <p:grpSpPr bwMode="auto">
          <a:xfrm>
            <a:off x="644028" y="2730476"/>
            <a:ext cx="4252925" cy="3707217"/>
            <a:chOff x="1923" y="1910"/>
            <a:chExt cx="1808" cy="1819"/>
          </a:xfrm>
        </p:grpSpPr>
        <p:sp>
          <p:nvSpPr>
            <p:cNvPr id="167945" name="Freeform 6">
              <a:extLst>
                <a:ext uri="{FF2B5EF4-FFF2-40B4-BE49-F238E27FC236}">
                  <a16:creationId xmlns:a16="http://schemas.microsoft.com/office/drawing/2014/main" id="{C7191C05-3F1B-7449-931F-299C62037797}"/>
                </a:ext>
              </a:extLst>
            </p:cNvPr>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46" name="Freeform 7">
              <a:extLst>
                <a:ext uri="{FF2B5EF4-FFF2-40B4-BE49-F238E27FC236}">
                  <a16:creationId xmlns:a16="http://schemas.microsoft.com/office/drawing/2014/main" id="{9AE8C2D0-938F-6A4D-99EA-DA2EEE6B55B0}"/>
                </a:ext>
              </a:extLst>
            </p:cNvPr>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47" name="Freeform 8">
              <a:extLst>
                <a:ext uri="{FF2B5EF4-FFF2-40B4-BE49-F238E27FC236}">
                  <a16:creationId xmlns:a16="http://schemas.microsoft.com/office/drawing/2014/main" id="{D1F262F2-611E-6D47-A605-05E5662ECC1C}"/>
                </a:ext>
              </a:extLst>
            </p:cNvPr>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48" name="Freeform 9">
              <a:extLst>
                <a:ext uri="{FF2B5EF4-FFF2-40B4-BE49-F238E27FC236}">
                  <a16:creationId xmlns:a16="http://schemas.microsoft.com/office/drawing/2014/main" id="{9BD551B0-0424-9343-B1E8-BB0503847E6C}"/>
                </a:ext>
              </a:extLst>
            </p:cNvPr>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49" name="Freeform 10">
              <a:extLst>
                <a:ext uri="{FF2B5EF4-FFF2-40B4-BE49-F238E27FC236}">
                  <a16:creationId xmlns:a16="http://schemas.microsoft.com/office/drawing/2014/main" id="{90DE9A75-AEA9-5146-87B9-995E65612AB0}"/>
                </a:ext>
              </a:extLst>
            </p:cNvPr>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0" name="Freeform 11">
              <a:extLst>
                <a:ext uri="{FF2B5EF4-FFF2-40B4-BE49-F238E27FC236}">
                  <a16:creationId xmlns:a16="http://schemas.microsoft.com/office/drawing/2014/main" id="{05482326-E090-B543-9B4A-F191993DF7C3}"/>
                </a:ext>
              </a:extLst>
            </p:cNvPr>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1" name="Freeform 12">
              <a:extLst>
                <a:ext uri="{FF2B5EF4-FFF2-40B4-BE49-F238E27FC236}">
                  <a16:creationId xmlns:a16="http://schemas.microsoft.com/office/drawing/2014/main" id="{8B7474F2-0261-BA4B-AB9A-FCC8801703BF}"/>
                </a:ext>
              </a:extLst>
            </p:cNvPr>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2" name="Freeform 13">
              <a:extLst>
                <a:ext uri="{FF2B5EF4-FFF2-40B4-BE49-F238E27FC236}">
                  <a16:creationId xmlns:a16="http://schemas.microsoft.com/office/drawing/2014/main" id="{74F5AEF0-1136-3148-9737-F8830B7DBC2C}"/>
                </a:ext>
              </a:extLst>
            </p:cNvPr>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3" name="Freeform 14">
              <a:extLst>
                <a:ext uri="{FF2B5EF4-FFF2-40B4-BE49-F238E27FC236}">
                  <a16:creationId xmlns:a16="http://schemas.microsoft.com/office/drawing/2014/main" id="{9D4FBC7F-3630-E94C-8EB1-E006D2EE5EF0}"/>
                </a:ext>
              </a:extLst>
            </p:cNvPr>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4" name="Freeform 15">
              <a:extLst>
                <a:ext uri="{FF2B5EF4-FFF2-40B4-BE49-F238E27FC236}">
                  <a16:creationId xmlns:a16="http://schemas.microsoft.com/office/drawing/2014/main" id="{1C4CBCC0-8C08-564D-8AE0-F9B703E15D90}"/>
                </a:ext>
              </a:extLst>
            </p:cNvPr>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5" name="Freeform 16">
              <a:extLst>
                <a:ext uri="{FF2B5EF4-FFF2-40B4-BE49-F238E27FC236}">
                  <a16:creationId xmlns:a16="http://schemas.microsoft.com/office/drawing/2014/main" id="{AE011EA5-ACBD-1A49-A6CD-E9AA291162C1}"/>
                </a:ext>
              </a:extLst>
            </p:cNvPr>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6" name="Freeform 17">
              <a:extLst>
                <a:ext uri="{FF2B5EF4-FFF2-40B4-BE49-F238E27FC236}">
                  <a16:creationId xmlns:a16="http://schemas.microsoft.com/office/drawing/2014/main" id="{7460F362-6A57-9644-BA77-8D7EDE2743A1}"/>
                </a:ext>
              </a:extLst>
            </p:cNvPr>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7" name="Freeform 18">
              <a:extLst>
                <a:ext uri="{FF2B5EF4-FFF2-40B4-BE49-F238E27FC236}">
                  <a16:creationId xmlns:a16="http://schemas.microsoft.com/office/drawing/2014/main" id="{8E3B4D1D-6240-9F44-992A-29108AA8F8A2}"/>
                </a:ext>
              </a:extLst>
            </p:cNvPr>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8" name="Freeform 19">
              <a:extLst>
                <a:ext uri="{FF2B5EF4-FFF2-40B4-BE49-F238E27FC236}">
                  <a16:creationId xmlns:a16="http://schemas.microsoft.com/office/drawing/2014/main" id="{04676CAB-0EC6-1D4E-B962-E772C82B2F6A}"/>
                </a:ext>
              </a:extLst>
            </p:cNvPr>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59" name="Freeform 20">
              <a:extLst>
                <a:ext uri="{FF2B5EF4-FFF2-40B4-BE49-F238E27FC236}">
                  <a16:creationId xmlns:a16="http://schemas.microsoft.com/office/drawing/2014/main" id="{8696C85B-1404-E441-BB0B-2D5BBC0A35D3}"/>
                </a:ext>
              </a:extLst>
            </p:cNvPr>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0" name="Freeform 21">
              <a:extLst>
                <a:ext uri="{FF2B5EF4-FFF2-40B4-BE49-F238E27FC236}">
                  <a16:creationId xmlns:a16="http://schemas.microsoft.com/office/drawing/2014/main" id="{70A9910E-09EE-3C49-9DBF-79B27096A203}"/>
                </a:ext>
              </a:extLst>
            </p:cNvPr>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1" name="Freeform 22">
              <a:extLst>
                <a:ext uri="{FF2B5EF4-FFF2-40B4-BE49-F238E27FC236}">
                  <a16:creationId xmlns:a16="http://schemas.microsoft.com/office/drawing/2014/main" id="{2500F64A-9E96-CA4A-A29E-0DC8D01B8DB5}"/>
                </a:ext>
              </a:extLst>
            </p:cNvPr>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2" name="Freeform 23">
              <a:extLst>
                <a:ext uri="{FF2B5EF4-FFF2-40B4-BE49-F238E27FC236}">
                  <a16:creationId xmlns:a16="http://schemas.microsoft.com/office/drawing/2014/main" id="{72F37B80-9A72-CC4A-8E14-ECE86B8F4941}"/>
                </a:ext>
              </a:extLst>
            </p:cNvPr>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3" name="Freeform 24">
              <a:extLst>
                <a:ext uri="{FF2B5EF4-FFF2-40B4-BE49-F238E27FC236}">
                  <a16:creationId xmlns:a16="http://schemas.microsoft.com/office/drawing/2014/main" id="{47A305A0-0E80-474A-B16C-ADBF20B7CF33}"/>
                </a:ext>
              </a:extLst>
            </p:cNvPr>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4" name="Freeform 25">
              <a:extLst>
                <a:ext uri="{FF2B5EF4-FFF2-40B4-BE49-F238E27FC236}">
                  <a16:creationId xmlns:a16="http://schemas.microsoft.com/office/drawing/2014/main" id="{81C3F0E9-E8B3-1043-9C1A-9C558FDD97E8}"/>
                </a:ext>
              </a:extLst>
            </p:cNvPr>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5" name="Freeform 26">
              <a:extLst>
                <a:ext uri="{FF2B5EF4-FFF2-40B4-BE49-F238E27FC236}">
                  <a16:creationId xmlns:a16="http://schemas.microsoft.com/office/drawing/2014/main" id="{F01EC430-5023-E340-94EF-A7FAC908B492}"/>
                </a:ext>
              </a:extLst>
            </p:cNvPr>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6" name="Freeform 27">
              <a:extLst>
                <a:ext uri="{FF2B5EF4-FFF2-40B4-BE49-F238E27FC236}">
                  <a16:creationId xmlns:a16="http://schemas.microsoft.com/office/drawing/2014/main" id="{BB65E7E6-024E-B945-BA22-7FFF3B0DB5CB}"/>
                </a:ext>
              </a:extLst>
            </p:cNvPr>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7" name="Freeform 28">
              <a:extLst>
                <a:ext uri="{FF2B5EF4-FFF2-40B4-BE49-F238E27FC236}">
                  <a16:creationId xmlns:a16="http://schemas.microsoft.com/office/drawing/2014/main" id="{C70C933F-BAA0-324E-8607-92D39E764D8E}"/>
                </a:ext>
              </a:extLst>
            </p:cNvPr>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8" name="Freeform 29">
              <a:extLst>
                <a:ext uri="{FF2B5EF4-FFF2-40B4-BE49-F238E27FC236}">
                  <a16:creationId xmlns:a16="http://schemas.microsoft.com/office/drawing/2014/main" id="{67D3D78A-DE01-7344-B03D-C248E7F5E914}"/>
                </a:ext>
              </a:extLst>
            </p:cNvPr>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69" name="Freeform 30">
              <a:extLst>
                <a:ext uri="{FF2B5EF4-FFF2-40B4-BE49-F238E27FC236}">
                  <a16:creationId xmlns:a16="http://schemas.microsoft.com/office/drawing/2014/main" id="{C7B839D1-D1B8-F34E-B69B-3BAFF1CE363A}"/>
                </a:ext>
              </a:extLst>
            </p:cNvPr>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0" name="Freeform 31">
              <a:extLst>
                <a:ext uri="{FF2B5EF4-FFF2-40B4-BE49-F238E27FC236}">
                  <a16:creationId xmlns:a16="http://schemas.microsoft.com/office/drawing/2014/main" id="{6ACC7C8F-878B-634A-96D4-12DB151A69A5}"/>
                </a:ext>
              </a:extLst>
            </p:cNvPr>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1" name="Freeform 32">
              <a:extLst>
                <a:ext uri="{FF2B5EF4-FFF2-40B4-BE49-F238E27FC236}">
                  <a16:creationId xmlns:a16="http://schemas.microsoft.com/office/drawing/2014/main" id="{2EA05022-B8C9-ED44-8057-FF37CDB5994A}"/>
                </a:ext>
              </a:extLst>
            </p:cNvPr>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2" name="Freeform 33">
              <a:extLst>
                <a:ext uri="{FF2B5EF4-FFF2-40B4-BE49-F238E27FC236}">
                  <a16:creationId xmlns:a16="http://schemas.microsoft.com/office/drawing/2014/main" id="{0943CDEB-4A31-A94C-9A53-A1F2D8FC9E2B}"/>
                </a:ext>
              </a:extLst>
            </p:cNvPr>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3" name="Freeform 34">
              <a:extLst>
                <a:ext uri="{FF2B5EF4-FFF2-40B4-BE49-F238E27FC236}">
                  <a16:creationId xmlns:a16="http://schemas.microsoft.com/office/drawing/2014/main" id="{7DC2A604-2112-4244-8E3C-75D697D820A9}"/>
                </a:ext>
              </a:extLst>
            </p:cNvPr>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4" name="Freeform 35">
              <a:extLst>
                <a:ext uri="{FF2B5EF4-FFF2-40B4-BE49-F238E27FC236}">
                  <a16:creationId xmlns:a16="http://schemas.microsoft.com/office/drawing/2014/main" id="{B9BB6D71-97E1-9D4F-AD65-2A82A94CB69F}"/>
                </a:ext>
              </a:extLst>
            </p:cNvPr>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5" name="Freeform 36">
              <a:extLst>
                <a:ext uri="{FF2B5EF4-FFF2-40B4-BE49-F238E27FC236}">
                  <a16:creationId xmlns:a16="http://schemas.microsoft.com/office/drawing/2014/main" id="{6A908B12-3D85-1D4A-A30A-C9ADDC3BF0BF}"/>
                </a:ext>
              </a:extLst>
            </p:cNvPr>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6" name="Freeform 37">
              <a:extLst>
                <a:ext uri="{FF2B5EF4-FFF2-40B4-BE49-F238E27FC236}">
                  <a16:creationId xmlns:a16="http://schemas.microsoft.com/office/drawing/2014/main" id="{419B4963-5EFC-6D43-B293-81777B0DFFEF}"/>
                </a:ext>
              </a:extLst>
            </p:cNvPr>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7" name="Freeform 38">
              <a:extLst>
                <a:ext uri="{FF2B5EF4-FFF2-40B4-BE49-F238E27FC236}">
                  <a16:creationId xmlns:a16="http://schemas.microsoft.com/office/drawing/2014/main" id="{A189AB53-D32E-0B4E-AD91-8620D54772B3}"/>
                </a:ext>
              </a:extLst>
            </p:cNvPr>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8" name="Freeform 39">
              <a:extLst>
                <a:ext uri="{FF2B5EF4-FFF2-40B4-BE49-F238E27FC236}">
                  <a16:creationId xmlns:a16="http://schemas.microsoft.com/office/drawing/2014/main" id="{714A87A3-4E01-4F4E-AAA4-3A225D0AE1F3}"/>
                </a:ext>
              </a:extLst>
            </p:cNvPr>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79" name="Freeform 40">
              <a:extLst>
                <a:ext uri="{FF2B5EF4-FFF2-40B4-BE49-F238E27FC236}">
                  <a16:creationId xmlns:a16="http://schemas.microsoft.com/office/drawing/2014/main" id="{84601AB7-2AB8-FE40-B86E-A7E4D85F64DF}"/>
                </a:ext>
              </a:extLst>
            </p:cNvPr>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0" name="Freeform 41">
              <a:extLst>
                <a:ext uri="{FF2B5EF4-FFF2-40B4-BE49-F238E27FC236}">
                  <a16:creationId xmlns:a16="http://schemas.microsoft.com/office/drawing/2014/main" id="{B0233887-B877-A748-B80A-5ACF7C701C38}"/>
                </a:ext>
              </a:extLst>
            </p:cNvPr>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1" name="Freeform 42">
              <a:extLst>
                <a:ext uri="{FF2B5EF4-FFF2-40B4-BE49-F238E27FC236}">
                  <a16:creationId xmlns:a16="http://schemas.microsoft.com/office/drawing/2014/main" id="{75E352AD-5E2E-2940-AB3E-6B6A9E5C1DA3}"/>
                </a:ext>
              </a:extLst>
            </p:cNvPr>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2" name="Freeform 43">
              <a:extLst>
                <a:ext uri="{FF2B5EF4-FFF2-40B4-BE49-F238E27FC236}">
                  <a16:creationId xmlns:a16="http://schemas.microsoft.com/office/drawing/2014/main" id="{8D7E638D-A0EE-3E45-9522-B0CCF73FA966}"/>
                </a:ext>
              </a:extLst>
            </p:cNvPr>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3" name="Freeform 44">
              <a:extLst>
                <a:ext uri="{FF2B5EF4-FFF2-40B4-BE49-F238E27FC236}">
                  <a16:creationId xmlns:a16="http://schemas.microsoft.com/office/drawing/2014/main" id="{31420A01-17F1-A74F-A4A9-382811A02177}"/>
                </a:ext>
              </a:extLst>
            </p:cNvPr>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4" name="Freeform 45">
              <a:extLst>
                <a:ext uri="{FF2B5EF4-FFF2-40B4-BE49-F238E27FC236}">
                  <a16:creationId xmlns:a16="http://schemas.microsoft.com/office/drawing/2014/main" id="{BA3683EC-CB19-2D41-AA27-4B15DC0CCAA0}"/>
                </a:ext>
              </a:extLst>
            </p:cNvPr>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5" name="Freeform 46">
              <a:extLst>
                <a:ext uri="{FF2B5EF4-FFF2-40B4-BE49-F238E27FC236}">
                  <a16:creationId xmlns:a16="http://schemas.microsoft.com/office/drawing/2014/main" id="{19444B8A-F126-4342-AE0F-12EBF66C76E4}"/>
                </a:ext>
              </a:extLst>
            </p:cNvPr>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6" name="Freeform 47">
              <a:extLst>
                <a:ext uri="{FF2B5EF4-FFF2-40B4-BE49-F238E27FC236}">
                  <a16:creationId xmlns:a16="http://schemas.microsoft.com/office/drawing/2014/main" id="{993E56E9-DDEB-764A-8C1C-5CCB2C54BFFE}"/>
                </a:ext>
              </a:extLst>
            </p:cNvPr>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7" name="Freeform 48">
              <a:extLst>
                <a:ext uri="{FF2B5EF4-FFF2-40B4-BE49-F238E27FC236}">
                  <a16:creationId xmlns:a16="http://schemas.microsoft.com/office/drawing/2014/main" id="{A107610E-3F89-874A-B952-8465F8FB6C47}"/>
                </a:ext>
              </a:extLst>
            </p:cNvPr>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8" name="Freeform 49">
              <a:extLst>
                <a:ext uri="{FF2B5EF4-FFF2-40B4-BE49-F238E27FC236}">
                  <a16:creationId xmlns:a16="http://schemas.microsoft.com/office/drawing/2014/main" id="{4292B556-1329-0940-AD07-28CF4A5F86DB}"/>
                </a:ext>
              </a:extLst>
            </p:cNvPr>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89" name="Freeform 50">
              <a:extLst>
                <a:ext uri="{FF2B5EF4-FFF2-40B4-BE49-F238E27FC236}">
                  <a16:creationId xmlns:a16="http://schemas.microsoft.com/office/drawing/2014/main" id="{459B971F-0B2B-A645-8C6D-4D1EA92CFA37}"/>
                </a:ext>
              </a:extLst>
            </p:cNvPr>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0" name="Freeform 51">
              <a:extLst>
                <a:ext uri="{FF2B5EF4-FFF2-40B4-BE49-F238E27FC236}">
                  <a16:creationId xmlns:a16="http://schemas.microsoft.com/office/drawing/2014/main" id="{8B9AB63C-88B4-AE4D-8100-AF1975307D3C}"/>
                </a:ext>
              </a:extLst>
            </p:cNvPr>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1" name="Freeform 52">
              <a:extLst>
                <a:ext uri="{FF2B5EF4-FFF2-40B4-BE49-F238E27FC236}">
                  <a16:creationId xmlns:a16="http://schemas.microsoft.com/office/drawing/2014/main" id="{5916A8B9-9EEB-7443-84D7-32E078BA28F8}"/>
                </a:ext>
              </a:extLst>
            </p:cNvPr>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2" name="Freeform 53">
              <a:extLst>
                <a:ext uri="{FF2B5EF4-FFF2-40B4-BE49-F238E27FC236}">
                  <a16:creationId xmlns:a16="http://schemas.microsoft.com/office/drawing/2014/main" id="{5ED31FC0-6AAC-7140-8D7D-E2EAA972D86C}"/>
                </a:ext>
              </a:extLst>
            </p:cNvPr>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3" name="Freeform 54">
              <a:extLst>
                <a:ext uri="{FF2B5EF4-FFF2-40B4-BE49-F238E27FC236}">
                  <a16:creationId xmlns:a16="http://schemas.microsoft.com/office/drawing/2014/main" id="{84CC2C27-6C88-E848-A635-B4092E751A0F}"/>
                </a:ext>
              </a:extLst>
            </p:cNvPr>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4" name="Freeform 55">
              <a:extLst>
                <a:ext uri="{FF2B5EF4-FFF2-40B4-BE49-F238E27FC236}">
                  <a16:creationId xmlns:a16="http://schemas.microsoft.com/office/drawing/2014/main" id="{896FC9F3-B6D3-D74D-B66C-BDA181787351}"/>
                </a:ext>
              </a:extLst>
            </p:cNvPr>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5" name="Freeform 56">
              <a:extLst>
                <a:ext uri="{FF2B5EF4-FFF2-40B4-BE49-F238E27FC236}">
                  <a16:creationId xmlns:a16="http://schemas.microsoft.com/office/drawing/2014/main" id="{6B646087-6AD1-C245-9748-CED3945E2DB7}"/>
                </a:ext>
              </a:extLst>
            </p:cNvPr>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6" name="Freeform 57">
              <a:extLst>
                <a:ext uri="{FF2B5EF4-FFF2-40B4-BE49-F238E27FC236}">
                  <a16:creationId xmlns:a16="http://schemas.microsoft.com/office/drawing/2014/main" id="{2916ECB7-2E87-A340-8A2D-D39749B3DB1B}"/>
                </a:ext>
              </a:extLst>
            </p:cNvPr>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7" name="Freeform 58">
              <a:extLst>
                <a:ext uri="{FF2B5EF4-FFF2-40B4-BE49-F238E27FC236}">
                  <a16:creationId xmlns:a16="http://schemas.microsoft.com/office/drawing/2014/main" id="{D16C8A1C-2410-B648-AACC-2D730BE60783}"/>
                </a:ext>
              </a:extLst>
            </p:cNvPr>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8" name="Freeform 59">
              <a:extLst>
                <a:ext uri="{FF2B5EF4-FFF2-40B4-BE49-F238E27FC236}">
                  <a16:creationId xmlns:a16="http://schemas.microsoft.com/office/drawing/2014/main" id="{295592C7-00CC-4945-B3BE-B5C2DADBA8FD}"/>
                </a:ext>
              </a:extLst>
            </p:cNvPr>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7999" name="Freeform 60">
              <a:extLst>
                <a:ext uri="{FF2B5EF4-FFF2-40B4-BE49-F238E27FC236}">
                  <a16:creationId xmlns:a16="http://schemas.microsoft.com/office/drawing/2014/main" id="{5BC2F3C4-4058-4C4B-93E1-525B7F94E3AB}"/>
                </a:ext>
              </a:extLst>
            </p:cNvPr>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0" name="Freeform 61">
              <a:extLst>
                <a:ext uri="{FF2B5EF4-FFF2-40B4-BE49-F238E27FC236}">
                  <a16:creationId xmlns:a16="http://schemas.microsoft.com/office/drawing/2014/main" id="{1C4EBD1A-3F39-A243-A7DE-2F12974968BC}"/>
                </a:ext>
              </a:extLst>
            </p:cNvPr>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1" name="Freeform 62">
              <a:extLst>
                <a:ext uri="{FF2B5EF4-FFF2-40B4-BE49-F238E27FC236}">
                  <a16:creationId xmlns:a16="http://schemas.microsoft.com/office/drawing/2014/main" id="{66ECC0C1-E99D-E340-8597-4DD39F5A9BDC}"/>
                </a:ext>
              </a:extLst>
            </p:cNvPr>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2" name="Freeform 63">
              <a:extLst>
                <a:ext uri="{FF2B5EF4-FFF2-40B4-BE49-F238E27FC236}">
                  <a16:creationId xmlns:a16="http://schemas.microsoft.com/office/drawing/2014/main" id="{2D425840-0C81-B74B-83E7-287D5D8819F3}"/>
                </a:ext>
              </a:extLst>
            </p:cNvPr>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3" name="Freeform 64">
              <a:extLst>
                <a:ext uri="{FF2B5EF4-FFF2-40B4-BE49-F238E27FC236}">
                  <a16:creationId xmlns:a16="http://schemas.microsoft.com/office/drawing/2014/main" id="{DA9DC5CF-3942-7D4C-AC46-FF9EA15D553E}"/>
                </a:ext>
              </a:extLst>
            </p:cNvPr>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4" name="Freeform 65">
              <a:extLst>
                <a:ext uri="{FF2B5EF4-FFF2-40B4-BE49-F238E27FC236}">
                  <a16:creationId xmlns:a16="http://schemas.microsoft.com/office/drawing/2014/main" id="{F37243F3-F53B-F842-A007-712FBEA16533}"/>
                </a:ext>
              </a:extLst>
            </p:cNvPr>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5" name="Freeform 66">
              <a:extLst>
                <a:ext uri="{FF2B5EF4-FFF2-40B4-BE49-F238E27FC236}">
                  <a16:creationId xmlns:a16="http://schemas.microsoft.com/office/drawing/2014/main" id="{10B4A4B9-05CB-C24C-9798-AB1DFFE63669}"/>
                </a:ext>
              </a:extLst>
            </p:cNvPr>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6" name="Freeform 67">
              <a:extLst>
                <a:ext uri="{FF2B5EF4-FFF2-40B4-BE49-F238E27FC236}">
                  <a16:creationId xmlns:a16="http://schemas.microsoft.com/office/drawing/2014/main" id="{B0D4BFCF-E196-C345-AFD1-2E564A97026C}"/>
                </a:ext>
              </a:extLst>
            </p:cNvPr>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7" name="Freeform 68">
              <a:extLst>
                <a:ext uri="{FF2B5EF4-FFF2-40B4-BE49-F238E27FC236}">
                  <a16:creationId xmlns:a16="http://schemas.microsoft.com/office/drawing/2014/main" id="{1598BA5F-9A11-6042-B3BD-EAFF7C764819}"/>
                </a:ext>
              </a:extLst>
            </p:cNvPr>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8" name="Freeform 69">
              <a:extLst>
                <a:ext uri="{FF2B5EF4-FFF2-40B4-BE49-F238E27FC236}">
                  <a16:creationId xmlns:a16="http://schemas.microsoft.com/office/drawing/2014/main" id="{00130897-C22D-1948-BE63-896B4BB26898}"/>
                </a:ext>
              </a:extLst>
            </p:cNvPr>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09" name="Freeform 70">
              <a:extLst>
                <a:ext uri="{FF2B5EF4-FFF2-40B4-BE49-F238E27FC236}">
                  <a16:creationId xmlns:a16="http://schemas.microsoft.com/office/drawing/2014/main" id="{61459CF5-48F0-374A-9FA9-282781C04D54}"/>
                </a:ext>
              </a:extLst>
            </p:cNvPr>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0" name="Freeform 71">
              <a:extLst>
                <a:ext uri="{FF2B5EF4-FFF2-40B4-BE49-F238E27FC236}">
                  <a16:creationId xmlns:a16="http://schemas.microsoft.com/office/drawing/2014/main" id="{719FF2FC-B270-A640-BBE8-5BC5AE6AED4B}"/>
                </a:ext>
              </a:extLst>
            </p:cNvPr>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1" name="Freeform 72">
              <a:extLst>
                <a:ext uri="{FF2B5EF4-FFF2-40B4-BE49-F238E27FC236}">
                  <a16:creationId xmlns:a16="http://schemas.microsoft.com/office/drawing/2014/main" id="{85FBE538-C168-E441-A2B0-6ED877E18EDE}"/>
                </a:ext>
              </a:extLst>
            </p:cNvPr>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2" name="Freeform 73">
              <a:extLst>
                <a:ext uri="{FF2B5EF4-FFF2-40B4-BE49-F238E27FC236}">
                  <a16:creationId xmlns:a16="http://schemas.microsoft.com/office/drawing/2014/main" id="{767C3FB2-5A3F-DB43-80FE-D1F09C4EBA89}"/>
                </a:ext>
              </a:extLst>
            </p:cNvPr>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3" name="Freeform 74">
              <a:extLst>
                <a:ext uri="{FF2B5EF4-FFF2-40B4-BE49-F238E27FC236}">
                  <a16:creationId xmlns:a16="http://schemas.microsoft.com/office/drawing/2014/main" id="{66FECCDF-5087-F94A-B07B-485B8C591181}"/>
                </a:ext>
              </a:extLst>
            </p:cNvPr>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4" name="Freeform 75">
              <a:extLst>
                <a:ext uri="{FF2B5EF4-FFF2-40B4-BE49-F238E27FC236}">
                  <a16:creationId xmlns:a16="http://schemas.microsoft.com/office/drawing/2014/main" id="{63C336F9-B971-E341-8803-C7ED39B41411}"/>
                </a:ext>
              </a:extLst>
            </p:cNvPr>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5" name="Freeform 76">
              <a:extLst>
                <a:ext uri="{FF2B5EF4-FFF2-40B4-BE49-F238E27FC236}">
                  <a16:creationId xmlns:a16="http://schemas.microsoft.com/office/drawing/2014/main" id="{C166E65F-5C26-5E4D-9984-B7A0C1F53067}"/>
                </a:ext>
              </a:extLst>
            </p:cNvPr>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6" name="Freeform 77">
              <a:extLst>
                <a:ext uri="{FF2B5EF4-FFF2-40B4-BE49-F238E27FC236}">
                  <a16:creationId xmlns:a16="http://schemas.microsoft.com/office/drawing/2014/main" id="{1358B5FE-E443-5446-80E5-95810CDF89EE}"/>
                </a:ext>
              </a:extLst>
            </p:cNvPr>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7" name="Freeform 78">
              <a:extLst>
                <a:ext uri="{FF2B5EF4-FFF2-40B4-BE49-F238E27FC236}">
                  <a16:creationId xmlns:a16="http://schemas.microsoft.com/office/drawing/2014/main" id="{2DE602C6-365E-EB4C-9E83-55F704A96C8E}"/>
                </a:ext>
              </a:extLst>
            </p:cNvPr>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8" name="Freeform 79">
              <a:extLst>
                <a:ext uri="{FF2B5EF4-FFF2-40B4-BE49-F238E27FC236}">
                  <a16:creationId xmlns:a16="http://schemas.microsoft.com/office/drawing/2014/main" id="{1D6EB542-A540-F847-B958-ED672D362EB2}"/>
                </a:ext>
              </a:extLst>
            </p:cNvPr>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19" name="Freeform 80">
              <a:extLst>
                <a:ext uri="{FF2B5EF4-FFF2-40B4-BE49-F238E27FC236}">
                  <a16:creationId xmlns:a16="http://schemas.microsoft.com/office/drawing/2014/main" id="{A1AD1AA4-BA0A-044C-999D-62804E931DC1}"/>
                </a:ext>
              </a:extLst>
            </p:cNvPr>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0" name="Freeform 81">
              <a:extLst>
                <a:ext uri="{FF2B5EF4-FFF2-40B4-BE49-F238E27FC236}">
                  <a16:creationId xmlns:a16="http://schemas.microsoft.com/office/drawing/2014/main" id="{27377998-AE22-FE49-B888-8066B319DD12}"/>
                </a:ext>
              </a:extLst>
            </p:cNvPr>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1" name="Freeform 82">
              <a:extLst>
                <a:ext uri="{FF2B5EF4-FFF2-40B4-BE49-F238E27FC236}">
                  <a16:creationId xmlns:a16="http://schemas.microsoft.com/office/drawing/2014/main" id="{6D7E82E1-04F7-D045-817C-70821C606FD9}"/>
                </a:ext>
              </a:extLst>
            </p:cNvPr>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2" name="Freeform 83">
              <a:extLst>
                <a:ext uri="{FF2B5EF4-FFF2-40B4-BE49-F238E27FC236}">
                  <a16:creationId xmlns:a16="http://schemas.microsoft.com/office/drawing/2014/main" id="{6626CAAE-5C69-4A44-A054-F7A23C1CDE02}"/>
                </a:ext>
              </a:extLst>
            </p:cNvPr>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3" name="Freeform 84">
              <a:extLst>
                <a:ext uri="{FF2B5EF4-FFF2-40B4-BE49-F238E27FC236}">
                  <a16:creationId xmlns:a16="http://schemas.microsoft.com/office/drawing/2014/main" id="{94935459-F99A-F94E-A7BC-DD6A08990A59}"/>
                </a:ext>
              </a:extLst>
            </p:cNvPr>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4" name="Freeform 85">
              <a:extLst>
                <a:ext uri="{FF2B5EF4-FFF2-40B4-BE49-F238E27FC236}">
                  <a16:creationId xmlns:a16="http://schemas.microsoft.com/office/drawing/2014/main" id="{26B0B5E5-1AA3-A44D-AB42-E6DAC2175A15}"/>
                </a:ext>
              </a:extLst>
            </p:cNvPr>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5" name="Freeform 86">
              <a:extLst>
                <a:ext uri="{FF2B5EF4-FFF2-40B4-BE49-F238E27FC236}">
                  <a16:creationId xmlns:a16="http://schemas.microsoft.com/office/drawing/2014/main" id="{D4057FE3-A498-0B44-8730-EA7EF4B81411}"/>
                </a:ext>
              </a:extLst>
            </p:cNvPr>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6" name="Freeform 87">
              <a:extLst>
                <a:ext uri="{FF2B5EF4-FFF2-40B4-BE49-F238E27FC236}">
                  <a16:creationId xmlns:a16="http://schemas.microsoft.com/office/drawing/2014/main" id="{38020A38-6052-6C49-826F-EB3F140885B6}"/>
                </a:ext>
              </a:extLst>
            </p:cNvPr>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7" name="Freeform 88">
              <a:extLst>
                <a:ext uri="{FF2B5EF4-FFF2-40B4-BE49-F238E27FC236}">
                  <a16:creationId xmlns:a16="http://schemas.microsoft.com/office/drawing/2014/main" id="{0103C54B-7E72-2447-9E6C-FD7B5A4A9C43}"/>
                </a:ext>
              </a:extLst>
            </p:cNvPr>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8" name="Freeform 89">
              <a:extLst>
                <a:ext uri="{FF2B5EF4-FFF2-40B4-BE49-F238E27FC236}">
                  <a16:creationId xmlns:a16="http://schemas.microsoft.com/office/drawing/2014/main" id="{1CB1073D-0F67-EC4E-804A-BE3DA263AEB2}"/>
                </a:ext>
              </a:extLst>
            </p:cNvPr>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29" name="Freeform 90">
              <a:extLst>
                <a:ext uri="{FF2B5EF4-FFF2-40B4-BE49-F238E27FC236}">
                  <a16:creationId xmlns:a16="http://schemas.microsoft.com/office/drawing/2014/main" id="{7F5D17B6-A953-D740-A386-FBC8496F3305}"/>
                </a:ext>
              </a:extLst>
            </p:cNvPr>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0" name="Freeform 91">
              <a:extLst>
                <a:ext uri="{FF2B5EF4-FFF2-40B4-BE49-F238E27FC236}">
                  <a16:creationId xmlns:a16="http://schemas.microsoft.com/office/drawing/2014/main" id="{0133F088-2920-EB44-B77D-5547C89B6C90}"/>
                </a:ext>
              </a:extLst>
            </p:cNvPr>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1" name="Freeform 92">
              <a:extLst>
                <a:ext uri="{FF2B5EF4-FFF2-40B4-BE49-F238E27FC236}">
                  <a16:creationId xmlns:a16="http://schemas.microsoft.com/office/drawing/2014/main" id="{A82AEF7C-28FE-7B41-B250-863B0458D43C}"/>
                </a:ext>
              </a:extLst>
            </p:cNvPr>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2" name="Freeform 93">
              <a:extLst>
                <a:ext uri="{FF2B5EF4-FFF2-40B4-BE49-F238E27FC236}">
                  <a16:creationId xmlns:a16="http://schemas.microsoft.com/office/drawing/2014/main" id="{BB2A5894-9937-9F43-866C-5506D01865E8}"/>
                </a:ext>
              </a:extLst>
            </p:cNvPr>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3" name="Freeform 94">
              <a:extLst>
                <a:ext uri="{FF2B5EF4-FFF2-40B4-BE49-F238E27FC236}">
                  <a16:creationId xmlns:a16="http://schemas.microsoft.com/office/drawing/2014/main" id="{12713B25-BC1B-9B46-969D-A0EBA756B42E}"/>
                </a:ext>
              </a:extLst>
            </p:cNvPr>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4" name="Freeform 95">
              <a:extLst>
                <a:ext uri="{FF2B5EF4-FFF2-40B4-BE49-F238E27FC236}">
                  <a16:creationId xmlns:a16="http://schemas.microsoft.com/office/drawing/2014/main" id="{AA1CA673-8366-9B4A-AF52-B84D5DA3E253}"/>
                </a:ext>
              </a:extLst>
            </p:cNvPr>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5" name="Freeform 96">
              <a:extLst>
                <a:ext uri="{FF2B5EF4-FFF2-40B4-BE49-F238E27FC236}">
                  <a16:creationId xmlns:a16="http://schemas.microsoft.com/office/drawing/2014/main" id="{666F345E-5747-CA4A-A8A5-52EEF28424CA}"/>
                </a:ext>
              </a:extLst>
            </p:cNvPr>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6" name="Freeform 97">
              <a:extLst>
                <a:ext uri="{FF2B5EF4-FFF2-40B4-BE49-F238E27FC236}">
                  <a16:creationId xmlns:a16="http://schemas.microsoft.com/office/drawing/2014/main" id="{79369407-B301-4B43-AF1F-9135BC2C231A}"/>
                </a:ext>
              </a:extLst>
            </p:cNvPr>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7" name="Freeform 98">
              <a:extLst>
                <a:ext uri="{FF2B5EF4-FFF2-40B4-BE49-F238E27FC236}">
                  <a16:creationId xmlns:a16="http://schemas.microsoft.com/office/drawing/2014/main" id="{135F99A1-26CD-1F4A-A76B-1A9B5BDB7109}"/>
                </a:ext>
              </a:extLst>
            </p:cNvPr>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8" name="Freeform 99">
              <a:extLst>
                <a:ext uri="{FF2B5EF4-FFF2-40B4-BE49-F238E27FC236}">
                  <a16:creationId xmlns:a16="http://schemas.microsoft.com/office/drawing/2014/main" id="{36AF91AC-722A-F040-8B28-622CBAC82AA8}"/>
                </a:ext>
              </a:extLst>
            </p:cNvPr>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39" name="Freeform 100">
              <a:extLst>
                <a:ext uri="{FF2B5EF4-FFF2-40B4-BE49-F238E27FC236}">
                  <a16:creationId xmlns:a16="http://schemas.microsoft.com/office/drawing/2014/main" id="{2E8175F6-246B-D54B-A1CC-E9C44B608A53}"/>
                </a:ext>
              </a:extLst>
            </p:cNvPr>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0" name="Freeform 101">
              <a:extLst>
                <a:ext uri="{FF2B5EF4-FFF2-40B4-BE49-F238E27FC236}">
                  <a16:creationId xmlns:a16="http://schemas.microsoft.com/office/drawing/2014/main" id="{03193453-553A-224A-8018-322515847897}"/>
                </a:ext>
              </a:extLst>
            </p:cNvPr>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1" name="Freeform 102">
              <a:extLst>
                <a:ext uri="{FF2B5EF4-FFF2-40B4-BE49-F238E27FC236}">
                  <a16:creationId xmlns:a16="http://schemas.microsoft.com/office/drawing/2014/main" id="{EFF4CA87-4CB4-E74F-B082-B97B46F34FC9}"/>
                </a:ext>
              </a:extLst>
            </p:cNvPr>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2" name="Freeform 103">
              <a:extLst>
                <a:ext uri="{FF2B5EF4-FFF2-40B4-BE49-F238E27FC236}">
                  <a16:creationId xmlns:a16="http://schemas.microsoft.com/office/drawing/2014/main" id="{F8DF544C-9C8C-514A-97E4-2A9B5431DA68}"/>
                </a:ext>
              </a:extLst>
            </p:cNvPr>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3" name="Freeform 104">
              <a:extLst>
                <a:ext uri="{FF2B5EF4-FFF2-40B4-BE49-F238E27FC236}">
                  <a16:creationId xmlns:a16="http://schemas.microsoft.com/office/drawing/2014/main" id="{752D28C5-D029-9441-93D6-98DBE8BC54C5}"/>
                </a:ext>
              </a:extLst>
            </p:cNvPr>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4" name="Freeform 105">
              <a:extLst>
                <a:ext uri="{FF2B5EF4-FFF2-40B4-BE49-F238E27FC236}">
                  <a16:creationId xmlns:a16="http://schemas.microsoft.com/office/drawing/2014/main" id="{75C7B1C5-697A-0040-AD04-08D0F7C6C10C}"/>
                </a:ext>
              </a:extLst>
            </p:cNvPr>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5" name="Freeform 106">
              <a:extLst>
                <a:ext uri="{FF2B5EF4-FFF2-40B4-BE49-F238E27FC236}">
                  <a16:creationId xmlns:a16="http://schemas.microsoft.com/office/drawing/2014/main" id="{112F3C05-4004-1B4E-BA1C-965145639AF0}"/>
                </a:ext>
              </a:extLst>
            </p:cNvPr>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6" name="Freeform 107">
              <a:extLst>
                <a:ext uri="{FF2B5EF4-FFF2-40B4-BE49-F238E27FC236}">
                  <a16:creationId xmlns:a16="http://schemas.microsoft.com/office/drawing/2014/main" id="{EE2BE5BF-7E41-9C4E-B354-D08E2CFF1E59}"/>
                </a:ext>
              </a:extLst>
            </p:cNvPr>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7" name="Freeform 108">
              <a:extLst>
                <a:ext uri="{FF2B5EF4-FFF2-40B4-BE49-F238E27FC236}">
                  <a16:creationId xmlns:a16="http://schemas.microsoft.com/office/drawing/2014/main" id="{797344E6-5C8D-E840-BC7A-FA71E01DAD04}"/>
                </a:ext>
              </a:extLst>
            </p:cNvPr>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8" name="Freeform 109">
              <a:extLst>
                <a:ext uri="{FF2B5EF4-FFF2-40B4-BE49-F238E27FC236}">
                  <a16:creationId xmlns:a16="http://schemas.microsoft.com/office/drawing/2014/main" id="{054BDFD3-4942-3F4F-B239-BA388CED2B92}"/>
                </a:ext>
              </a:extLst>
            </p:cNvPr>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49" name="Freeform 110">
              <a:extLst>
                <a:ext uri="{FF2B5EF4-FFF2-40B4-BE49-F238E27FC236}">
                  <a16:creationId xmlns:a16="http://schemas.microsoft.com/office/drawing/2014/main" id="{8F5A09CD-8676-054E-90CC-5F5C64736486}"/>
                </a:ext>
              </a:extLst>
            </p:cNvPr>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0" name="Freeform 111">
              <a:extLst>
                <a:ext uri="{FF2B5EF4-FFF2-40B4-BE49-F238E27FC236}">
                  <a16:creationId xmlns:a16="http://schemas.microsoft.com/office/drawing/2014/main" id="{92AB8578-798F-5647-8881-38B81F18EC52}"/>
                </a:ext>
              </a:extLst>
            </p:cNvPr>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1" name="Freeform 112">
              <a:extLst>
                <a:ext uri="{FF2B5EF4-FFF2-40B4-BE49-F238E27FC236}">
                  <a16:creationId xmlns:a16="http://schemas.microsoft.com/office/drawing/2014/main" id="{3F12EA03-EB48-094D-8BDE-572B46874CA8}"/>
                </a:ext>
              </a:extLst>
            </p:cNvPr>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2" name="Freeform 113">
              <a:extLst>
                <a:ext uri="{FF2B5EF4-FFF2-40B4-BE49-F238E27FC236}">
                  <a16:creationId xmlns:a16="http://schemas.microsoft.com/office/drawing/2014/main" id="{C89B0DAB-E7F4-374D-8685-220977696A96}"/>
                </a:ext>
              </a:extLst>
            </p:cNvPr>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3" name="Freeform 114">
              <a:extLst>
                <a:ext uri="{FF2B5EF4-FFF2-40B4-BE49-F238E27FC236}">
                  <a16:creationId xmlns:a16="http://schemas.microsoft.com/office/drawing/2014/main" id="{A4443296-EB5A-9B4C-A752-F0255E39A016}"/>
                </a:ext>
              </a:extLst>
            </p:cNvPr>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4" name="Freeform 115">
              <a:extLst>
                <a:ext uri="{FF2B5EF4-FFF2-40B4-BE49-F238E27FC236}">
                  <a16:creationId xmlns:a16="http://schemas.microsoft.com/office/drawing/2014/main" id="{4E52D193-D9AC-AA42-87BB-C68C4961C89C}"/>
                </a:ext>
              </a:extLst>
            </p:cNvPr>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5" name="Freeform 116">
              <a:extLst>
                <a:ext uri="{FF2B5EF4-FFF2-40B4-BE49-F238E27FC236}">
                  <a16:creationId xmlns:a16="http://schemas.microsoft.com/office/drawing/2014/main" id="{B3D4E36B-64E7-D54F-A3DC-619C4C4AB88D}"/>
                </a:ext>
              </a:extLst>
            </p:cNvPr>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6" name="Freeform 117">
              <a:extLst>
                <a:ext uri="{FF2B5EF4-FFF2-40B4-BE49-F238E27FC236}">
                  <a16:creationId xmlns:a16="http://schemas.microsoft.com/office/drawing/2014/main" id="{E25D3E29-60E7-F249-9C4C-44B26EBB2444}"/>
                </a:ext>
              </a:extLst>
            </p:cNvPr>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7" name="Freeform 118">
              <a:extLst>
                <a:ext uri="{FF2B5EF4-FFF2-40B4-BE49-F238E27FC236}">
                  <a16:creationId xmlns:a16="http://schemas.microsoft.com/office/drawing/2014/main" id="{CD4668EA-1038-EC4F-B533-7FE9A454F79E}"/>
                </a:ext>
              </a:extLst>
            </p:cNvPr>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8" name="Freeform 119">
              <a:extLst>
                <a:ext uri="{FF2B5EF4-FFF2-40B4-BE49-F238E27FC236}">
                  <a16:creationId xmlns:a16="http://schemas.microsoft.com/office/drawing/2014/main" id="{748F6880-AF84-3F49-8DB0-F57AA87B6645}"/>
                </a:ext>
              </a:extLst>
            </p:cNvPr>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59" name="Freeform 120">
              <a:extLst>
                <a:ext uri="{FF2B5EF4-FFF2-40B4-BE49-F238E27FC236}">
                  <a16:creationId xmlns:a16="http://schemas.microsoft.com/office/drawing/2014/main" id="{D84DFB20-5CEA-E142-961C-E3C8F29A2D20}"/>
                </a:ext>
              </a:extLst>
            </p:cNvPr>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0" name="Freeform 121">
              <a:extLst>
                <a:ext uri="{FF2B5EF4-FFF2-40B4-BE49-F238E27FC236}">
                  <a16:creationId xmlns:a16="http://schemas.microsoft.com/office/drawing/2014/main" id="{03C4BC70-44B5-5D4E-AB71-DBD81B91D86F}"/>
                </a:ext>
              </a:extLst>
            </p:cNvPr>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1" name="Freeform 122">
              <a:extLst>
                <a:ext uri="{FF2B5EF4-FFF2-40B4-BE49-F238E27FC236}">
                  <a16:creationId xmlns:a16="http://schemas.microsoft.com/office/drawing/2014/main" id="{F23661C4-8D39-8C43-A73C-326F1DDDBFF2}"/>
                </a:ext>
              </a:extLst>
            </p:cNvPr>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2" name="Freeform 123">
              <a:extLst>
                <a:ext uri="{FF2B5EF4-FFF2-40B4-BE49-F238E27FC236}">
                  <a16:creationId xmlns:a16="http://schemas.microsoft.com/office/drawing/2014/main" id="{32101A31-49B0-E341-A952-DE1C7B3C4AB8}"/>
                </a:ext>
              </a:extLst>
            </p:cNvPr>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3" name="Freeform 124">
              <a:extLst>
                <a:ext uri="{FF2B5EF4-FFF2-40B4-BE49-F238E27FC236}">
                  <a16:creationId xmlns:a16="http://schemas.microsoft.com/office/drawing/2014/main" id="{C821D529-618A-5442-9389-C765A7BBF1F8}"/>
                </a:ext>
              </a:extLst>
            </p:cNvPr>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4" name="Freeform 125">
              <a:extLst>
                <a:ext uri="{FF2B5EF4-FFF2-40B4-BE49-F238E27FC236}">
                  <a16:creationId xmlns:a16="http://schemas.microsoft.com/office/drawing/2014/main" id="{5AA0EB8D-79B6-2B44-88D2-0CCE15C1A2EA}"/>
                </a:ext>
              </a:extLst>
            </p:cNvPr>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5" name="Freeform 126">
              <a:extLst>
                <a:ext uri="{FF2B5EF4-FFF2-40B4-BE49-F238E27FC236}">
                  <a16:creationId xmlns:a16="http://schemas.microsoft.com/office/drawing/2014/main" id="{6D83B711-3F46-C04A-9534-88B6B36179C1}"/>
                </a:ext>
              </a:extLst>
            </p:cNvPr>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6" name="Freeform 127">
              <a:extLst>
                <a:ext uri="{FF2B5EF4-FFF2-40B4-BE49-F238E27FC236}">
                  <a16:creationId xmlns:a16="http://schemas.microsoft.com/office/drawing/2014/main" id="{A5C1625E-D6CC-B94B-BF2F-FA37EC55648A}"/>
                </a:ext>
              </a:extLst>
            </p:cNvPr>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7" name="Freeform 128">
              <a:extLst>
                <a:ext uri="{FF2B5EF4-FFF2-40B4-BE49-F238E27FC236}">
                  <a16:creationId xmlns:a16="http://schemas.microsoft.com/office/drawing/2014/main" id="{CBA18942-6001-2D40-8438-003D82CB6E9C}"/>
                </a:ext>
              </a:extLst>
            </p:cNvPr>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8" name="Freeform 129">
              <a:extLst>
                <a:ext uri="{FF2B5EF4-FFF2-40B4-BE49-F238E27FC236}">
                  <a16:creationId xmlns:a16="http://schemas.microsoft.com/office/drawing/2014/main" id="{2B9D289B-8BBA-5043-8704-57944B68237E}"/>
                </a:ext>
              </a:extLst>
            </p:cNvPr>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69" name="Freeform 130">
              <a:extLst>
                <a:ext uri="{FF2B5EF4-FFF2-40B4-BE49-F238E27FC236}">
                  <a16:creationId xmlns:a16="http://schemas.microsoft.com/office/drawing/2014/main" id="{CD5B189F-1B9B-4046-AE51-E917D9A17386}"/>
                </a:ext>
              </a:extLst>
            </p:cNvPr>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0" name="Freeform 131">
              <a:extLst>
                <a:ext uri="{FF2B5EF4-FFF2-40B4-BE49-F238E27FC236}">
                  <a16:creationId xmlns:a16="http://schemas.microsoft.com/office/drawing/2014/main" id="{331E1D29-15C8-CA4E-A2A8-8A9624CCC893}"/>
                </a:ext>
              </a:extLst>
            </p:cNvPr>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1" name="Freeform 132">
              <a:extLst>
                <a:ext uri="{FF2B5EF4-FFF2-40B4-BE49-F238E27FC236}">
                  <a16:creationId xmlns:a16="http://schemas.microsoft.com/office/drawing/2014/main" id="{19C68B70-3AC0-924A-ADD3-1AA5C979147A}"/>
                </a:ext>
              </a:extLst>
            </p:cNvPr>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2" name="Freeform 133">
              <a:extLst>
                <a:ext uri="{FF2B5EF4-FFF2-40B4-BE49-F238E27FC236}">
                  <a16:creationId xmlns:a16="http://schemas.microsoft.com/office/drawing/2014/main" id="{39BA7599-908D-BA45-975F-4A8372C674D1}"/>
                </a:ext>
              </a:extLst>
            </p:cNvPr>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3" name="Freeform 134">
              <a:extLst>
                <a:ext uri="{FF2B5EF4-FFF2-40B4-BE49-F238E27FC236}">
                  <a16:creationId xmlns:a16="http://schemas.microsoft.com/office/drawing/2014/main" id="{7345C244-C54F-884D-8CD9-D7B3F0AB8C7B}"/>
                </a:ext>
              </a:extLst>
            </p:cNvPr>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4" name="Freeform 135">
              <a:extLst>
                <a:ext uri="{FF2B5EF4-FFF2-40B4-BE49-F238E27FC236}">
                  <a16:creationId xmlns:a16="http://schemas.microsoft.com/office/drawing/2014/main" id="{A0BDC4F3-A327-704C-B186-9E93C39B83C3}"/>
                </a:ext>
              </a:extLst>
            </p:cNvPr>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5" name="Freeform 136">
              <a:extLst>
                <a:ext uri="{FF2B5EF4-FFF2-40B4-BE49-F238E27FC236}">
                  <a16:creationId xmlns:a16="http://schemas.microsoft.com/office/drawing/2014/main" id="{C7B68626-07AB-BB4A-98DF-CFC0AE67BD76}"/>
                </a:ext>
              </a:extLst>
            </p:cNvPr>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6" name="Freeform 137">
              <a:extLst>
                <a:ext uri="{FF2B5EF4-FFF2-40B4-BE49-F238E27FC236}">
                  <a16:creationId xmlns:a16="http://schemas.microsoft.com/office/drawing/2014/main" id="{803F677F-5C14-A544-A750-921AF8524B58}"/>
                </a:ext>
              </a:extLst>
            </p:cNvPr>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7" name="Freeform 138">
              <a:extLst>
                <a:ext uri="{FF2B5EF4-FFF2-40B4-BE49-F238E27FC236}">
                  <a16:creationId xmlns:a16="http://schemas.microsoft.com/office/drawing/2014/main" id="{93CA2D4C-2EE6-D34B-99EA-374D19F8AFD7}"/>
                </a:ext>
              </a:extLst>
            </p:cNvPr>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8" name="Freeform 139">
              <a:extLst>
                <a:ext uri="{FF2B5EF4-FFF2-40B4-BE49-F238E27FC236}">
                  <a16:creationId xmlns:a16="http://schemas.microsoft.com/office/drawing/2014/main" id="{547F9682-8888-2D45-85D1-87E435A33859}"/>
                </a:ext>
              </a:extLst>
            </p:cNvPr>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79" name="Freeform 140">
              <a:extLst>
                <a:ext uri="{FF2B5EF4-FFF2-40B4-BE49-F238E27FC236}">
                  <a16:creationId xmlns:a16="http://schemas.microsoft.com/office/drawing/2014/main" id="{BED6EF6A-2E82-C44C-89CC-262F5A050DF7}"/>
                </a:ext>
              </a:extLst>
            </p:cNvPr>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0" name="Freeform 141">
              <a:extLst>
                <a:ext uri="{FF2B5EF4-FFF2-40B4-BE49-F238E27FC236}">
                  <a16:creationId xmlns:a16="http://schemas.microsoft.com/office/drawing/2014/main" id="{6096532F-21C8-1942-90C3-8ECE5B289F8C}"/>
                </a:ext>
              </a:extLst>
            </p:cNvPr>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1" name="Freeform 142">
              <a:extLst>
                <a:ext uri="{FF2B5EF4-FFF2-40B4-BE49-F238E27FC236}">
                  <a16:creationId xmlns:a16="http://schemas.microsoft.com/office/drawing/2014/main" id="{83AC6558-4255-804B-BA13-EB651AF8F166}"/>
                </a:ext>
              </a:extLst>
            </p:cNvPr>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2" name="Freeform 143">
              <a:extLst>
                <a:ext uri="{FF2B5EF4-FFF2-40B4-BE49-F238E27FC236}">
                  <a16:creationId xmlns:a16="http://schemas.microsoft.com/office/drawing/2014/main" id="{E2DF868A-5836-3443-9C61-ADB1CD4A64CF}"/>
                </a:ext>
              </a:extLst>
            </p:cNvPr>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3" name="Freeform 144">
              <a:extLst>
                <a:ext uri="{FF2B5EF4-FFF2-40B4-BE49-F238E27FC236}">
                  <a16:creationId xmlns:a16="http://schemas.microsoft.com/office/drawing/2014/main" id="{04728639-2449-E343-9C0B-29C4498B643E}"/>
                </a:ext>
              </a:extLst>
            </p:cNvPr>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4" name="Freeform 145">
              <a:extLst>
                <a:ext uri="{FF2B5EF4-FFF2-40B4-BE49-F238E27FC236}">
                  <a16:creationId xmlns:a16="http://schemas.microsoft.com/office/drawing/2014/main" id="{7FB76A47-E071-1748-9191-C5FD72630122}"/>
                </a:ext>
              </a:extLst>
            </p:cNvPr>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5" name="Freeform 146">
              <a:extLst>
                <a:ext uri="{FF2B5EF4-FFF2-40B4-BE49-F238E27FC236}">
                  <a16:creationId xmlns:a16="http://schemas.microsoft.com/office/drawing/2014/main" id="{09BEDD7E-BEC8-4A48-882D-ECAE447D3BD1}"/>
                </a:ext>
              </a:extLst>
            </p:cNvPr>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6" name="Freeform 147">
              <a:extLst>
                <a:ext uri="{FF2B5EF4-FFF2-40B4-BE49-F238E27FC236}">
                  <a16:creationId xmlns:a16="http://schemas.microsoft.com/office/drawing/2014/main" id="{80F521E1-275D-0746-9469-4A138DD5F3CC}"/>
                </a:ext>
              </a:extLst>
            </p:cNvPr>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7" name="Freeform 148">
              <a:extLst>
                <a:ext uri="{FF2B5EF4-FFF2-40B4-BE49-F238E27FC236}">
                  <a16:creationId xmlns:a16="http://schemas.microsoft.com/office/drawing/2014/main" id="{DD0B292A-B88B-7340-8661-2C1240F64595}"/>
                </a:ext>
              </a:extLst>
            </p:cNvPr>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8" name="Freeform 149">
              <a:extLst>
                <a:ext uri="{FF2B5EF4-FFF2-40B4-BE49-F238E27FC236}">
                  <a16:creationId xmlns:a16="http://schemas.microsoft.com/office/drawing/2014/main" id="{38D01F02-B1C5-6F43-9405-3C0AD4FA2C7A}"/>
                </a:ext>
              </a:extLst>
            </p:cNvPr>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89" name="Freeform 150">
              <a:extLst>
                <a:ext uri="{FF2B5EF4-FFF2-40B4-BE49-F238E27FC236}">
                  <a16:creationId xmlns:a16="http://schemas.microsoft.com/office/drawing/2014/main" id="{B0FB3860-07F2-004C-9DF9-F14B8BFB36F1}"/>
                </a:ext>
              </a:extLst>
            </p:cNvPr>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0" name="Freeform 151">
              <a:extLst>
                <a:ext uri="{FF2B5EF4-FFF2-40B4-BE49-F238E27FC236}">
                  <a16:creationId xmlns:a16="http://schemas.microsoft.com/office/drawing/2014/main" id="{DB6ED33F-F65D-0846-ACEA-1467CE2675ED}"/>
                </a:ext>
              </a:extLst>
            </p:cNvPr>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1" name="Freeform 152">
              <a:extLst>
                <a:ext uri="{FF2B5EF4-FFF2-40B4-BE49-F238E27FC236}">
                  <a16:creationId xmlns:a16="http://schemas.microsoft.com/office/drawing/2014/main" id="{2596FDEB-29B4-404C-B9D4-63DC3174AE22}"/>
                </a:ext>
              </a:extLst>
            </p:cNvPr>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2" name="Freeform 153">
              <a:extLst>
                <a:ext uri="{FF2B5EF4-FFF2-40B4-BE49-F238E27FC236}">
                  <a16:creationId xmlns:a16="http://schemas.microsoft.com/office/drawing/2014/main" id="{D09E07BE-57E8-A644-8DEC-FC318F90A85C}"/>
                </a:ext>
              </a:extLst>
            </p:cNvPr>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3" name="Freeform 154">
              <a:extLst>
                <a:ext uri="{FF2B5EF4-FFF2-40B4-BE49-F238E27FC236}">
                  <a16:creationId xmlns:a16="http://schemas.microsoft.com/office/drawing/2014/main" id="{28ECCA6F-DCDA-0345-8F34-94B3B31B3F45}"/>
                </a:ext>
              </a:extLst>
            </p:cNvPr>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4" name="Freeform 155">
              <a:extLst>
                <a:ext uri="{FF2B5EF4-FFF2-40B4-BE49-F238E27FC236}">
                  <a16:creationId xmlns:a16="http://schemas.microsoft.com/office/drawing/2014/main" id="{E4D86007-AEA2-3044-9AA6-32C432C21A57}"/>
                </a:ext>
              </a:extLst>
            </p:cNvPr>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5" name="Freeform 156">
              <a:extLst>
                <a:ext uri="{FF2B5EF4-FFF2-40B4-BE49-F238E27FC236}">
                  <a16:creationId xmlns:a16="http://schemas.microsoft.com/office/drawing/2014/main" id="{A7EFD1C3-14DB-6D4D-B3B0-9F590C77BDAA}"/>
                </a:ext>
              </a:extLst>
            </p:cNvPr>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6" name="Freeform 157">
              <a:extLst>
                <a:ext uri="{FF2B5EF4-FFF2-40B4-BE49-F238E27FC236}">
                  <a16:creationId xmlns:a16="http://schemas.microsoft.com/office/drawing/2014/main" id="{7FD102DA-5C29-6A44-B3AE-4AD7F1F71067}"/>
                </a:ext>
              </a:extLst>
            </p:cNvPr>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7" name="Freeform 158">
              <a:extLst>
                <a:ext uri="{FF2B5EF4-FFF2-40B4-BE49-F238E27FC236}">
                  <a16:creationId xmlns:a16="http://schemas.microsoft.com/office/drawing/2014/main" id="{F941E926-D750-F149-8145-F45FF4DB8791}"/>
                </a:ext>
              </a:extLst>
            </p:cNvPr>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8" name="Freeform 159">
              <a:extLst>
                <a:ext uri="{FF2B5EF4-FFF2-40B4-BE49-F238E27FC236}">
                  <a16:creationId xmlns:a16="http://schemas.microsoft.com/office/drawing/2014/main" id="{43B6EE8C-0580-C145-9B83-69B0317007AA}"/>
                </a:ext>
              </a:extLst>
            </p:cNvPr>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099" name="Freeform 160">
              <a:extLst>
                <a:ext uri="{FF2B5EF4-FFF2-40B4-BE49-F238E27FC236}">
                  <a16:creationId xmlns:a16="http://schemas.microsoft.com/office/drawing/2014/main" id="{798CEA8B-845C-2843-A3F0-A3B30360F421}"/>
                </a:ext>
              </a:extLst>
            </p:cNvPr>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0" name="Freeform 161">
              <a:extLst>
                <a:ext uri="{FF2B5EF4-FFF2-40B4-BE49-F238E27FC236}">
                  <a16:creationId xmlns:a16="http://schemas.microsoft.com/office/drawing/2014/main" id="{69E0DE8F-4F55-D741-AE9B-6C6E7C0B7658}"/>
                </a:ext>
              </a:extLst>
            </p:cNvPr>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1" name="Freeform 162">
              <a:extLst>
                <a:ext uri="{FF2B5EF4-FFF2-40B4-BE49-F238E27FC236}">
                  <a16:creationId xmlns:a16="http://schemas.microsoft.com/office/drawing/2014/main" id="{E20AAF31-44E7-5A4E-9BFF-A63B468CD6B7}"/>
                </a:ext>
              </a:extLst>
            </p:cNvPr>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2" name="Freeform 163">
              <a:extLst>
                <a:ext uri="{FF2B5EF4-FFF2-40B4-BE49-F238E27FC236}">
                  <a16:creationId xmlns:a16="http://schemas.microsoft.com/office/drawing/2014/main" id="{0450CB09-6D53-174B-969F-7475E7F946BF}"/>
                </a:ext>
              </a:extLst>
            </p:cNvPr>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3" name="Freeform 164">
              <a:extLst>
                <a:ext uri="{FF2B5EF4-FFF2-40B4-BE49-F238E27FC236}">
                  <a16:creationId xmlns:a16="http://schemas.microsoft.com/office/drawing/2014/main" id="{5739C786-D0C3-B140-833B-6BB9E6E34704}"/>
                </a:ext>
              </a:extLst>
            </p:cNvPr>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4" name="Freeform 165">
              <a:extLst>
                <a:ext uri="{FF2B5EF4-FFF2-40B4-BE49-F238E27FC236}">
                  <a16:creationId xmlns:a16="http://schemas.microsoft.com/office/drawing/2014/main" id="{A3060995-A0B6-1A43-ACB1-2A94A2C93979}"/>
                </a:ext>
              </a:extLst>
            </p:cNvPr>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5" name="Freeform 166">
              <a:extLst>
                <a:ext uri="{FF2B5EF4-FFF2-40B4-BE49-F238E27FC236}">
                  <a16:creationId xmlns:a16="http://schemas.microsoft.com/office/drawing/2014/main" id="{3D74F90F-3AFC-6B43-BA43-F931117FEE18}"/>
                </a:ext>
              </a:extLst>
            </p:cNvPr>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6" name="Freeform 167">
              <a:extLst>
                <a:ext uri="{FF2B5EF4-FFF2-40B4-BE49-F238E27FC236}">
                  <a16:creationId xmlns:a16="http://schemas.microsoft.com/office/drawing/2014/main" id="{DBC19623-97FB-824A-B838-7FD95979DC61}"/>
                </a:ext>
              </a:extLst>
            </p:cNvPr>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7" name="Freeform 168">
              <a:extLst>
                <a:ext uri="{FF2B5EF4-FFF2-40B4-BE49-F238E27FC236}">
                  <a16:creationId xmlns:a16="http://schemas.microsoft.com/office/drawing/2014/main" id="{948B0F48-0C71-6248-9E01-433F66A1A56B}"/>
                </a:ext>
              </a:extLst>
            </p:cNvPr>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168108" name="Freeform 169">
              <a:extLst>
                <a:ext uri="{FF2B5EF4-FFF2-40B4-BE49-F238E27FC236}">
                  <a16:creationId xmlns:a16="http://schemas.microsoft.com/office/drawing/2014/main" id="{4C8CD748-1239-1D47-B1F0-ABA095454517}"/>
                </a:ext>
              </a:extLst>
            </p:cNvPr>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grpSp>
      <p:sp>
        <p:nvSpPr>
          <p:cNvPr id="234666" name="AutoShape 170">
            <a:extLst>
              <a:ext uri="{FF2B5EF4-FFF2-40B4-BE49-F238E27FC236}">
                <a16:creationId xmlns:a16="http://schemas.microsoft.com/office/drawing/2014/main" id="{ADFC8668-129A-E845-826D-41B4615E2DA4}"/>
              </a:ext>
            </a:extLst>
          </p:cNvPr>
          <p:cNvSpPr>
            <a:spLocks noChangeArrowheads="1"/>
          </p:cNvSpPr>
          <p:nvPr/>
        </p:nvSpPr>
        <p:spPr bwMode="auto">
          <a:xfrm rot="18847819">
            <a:off x="715359" y="2502554"/>
            <a:ext cx="944365" cy="978109"/>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lstStyle>
            <a:lvl1pP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32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32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32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234667" name="AutoShape 171">
            <a:extLst>
              <a:ext uri="{FF2B5EF4-FFF2-40B4-BE49-F238E27FC236}">
                <a16:creationId xmlns:a16="http://schemas.microsoft.com/office/drawing/2014/main" id="{9827E1D4-029A-C743-AD23-E6D2302E76DF}"/>
              </a:ext>
            </a:extLst>
          </p:cNvPr>
          <p:cNvSpPr>
            <a:spLocks noChangeArrowheads="1"/>
          </p:cNvSpPr>
          <p:nvPr/>
        </p:nvSpPr>
        <p:spPr bwMode="auto">
          <a:xfrm rot="17201374">
            <a:off x="453653" y="2010726"/>
            <a:ext cx="822325" cy="890588"/>
          </a:xfrm>
          <a:prstGeom prst="star4">
            <a:avLst>
              <a:gd name="adj" fmla="val 7949"/>
            </a:avLst>
          </a:prstGeom>
          <a:solidFill>
            <a:srgbClr val="FDFFBE"/>
          </a:solidFill>
          <a:ln w="9525">
            <a:solidFill>
              <a:srgbClr val="000000"/>
            </a:solidFill>
            <a:miter lim="800000"/>
            <a:headEnd/>
            <a:tailEnd/>
          </a:ln>
        </p:spPr>
        <p:txBody>
          <a:bodyPr wrap="none" anchor="ctr"/>
          <a:lstStyle>
            <a:lvl1pP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32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32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32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3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endParaRPr>
          </a:p>
        </p:txBody>
      </p:sp>
      <p:sp>
        <p:nvSpPr>
          <p:cNvPr id="234668" name="WordArt 172">
            <a:extLst>
              <a:ext uri="{FF2B5EF4-FFF2-40B4-BE49-F238E27FC236}">
                <a16:creationId xmlns:a16="http://schemas.microsoft.com/office/drawing/2014/main" id="{65FFB88A-AD93-DC47-8F06-04460951F13D}"/>
              </a:ext>
            </a:extLst>
          </p:cNvPr>
          <p:cNvSpPr>
            <a:spLocks noChangeArrowheads="1" noChangeShapeType="1" noTextEdit="1"/>
          </p:cNvSpPr>
          <p:nvPr/>
        </p:nvSpPr>
        <p:spPr bwMode="auto">
          <a:xfrm>
            <a:off x="3200400" y="1371600"/>
            <a:ext cx="6602506" cy="346494"/>
          </a:xfrm>
          <a:prstGeom prst="rect">
            <a:avLst/>
          </a:prstGeom>
          <a:ln>
            <a:noFill/>
          </a:ln>
        </p:spPr>
        <p:txBody>
          <a:bodyPr wrap="none" fromWordArt="1">
            <a:prstTxWarp prst="textPlain">
              <a:avLst>
                <a:gd name="adj" fmla="val 50000"/>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sz="3600" b="0" i="0" u="none" strike="noStrike" kern="10" cap="none" spc="0" normalizeH="0" baseline="0" noProof="0" dirty="0">
                <a:ln w="9525">
                  <a:solidFill>
                    <a:srgbClr val="000000"/>
                  </a:solidFill>
                  <a:round/>
                  <a:headEnd/>
                  <a:tailEnd/>
                </a:ln>
                <a:solidFill>
                  <a:srgbClr val="FFFFFF"/>
                </a:solidFill>
                <a:effectLst>
                  <a:glow rad="101600">
                    <a:srgbClr val="010000">
                      <a:alpha val="75000"/>
                    </a:srgbClr>
                  </a:glow>
                  <a:outerShdw blurRad="63500" dist="53882" dir="8100000" algn="ctr" rotWithShape="0">
                    <a:srgbClr val="010000">
                      <a:alpha val="74998"/>
                    </a:srgbClr>
                  </a:outerShdw>
                </a:effectLst>
                <a:uLnTx/>
                <a:uFillTx/>
                <a:latin typeface="Arial Black"/>
                <a:ea typeface="Arial Black"/>
                <a:cs typeface="Arial Black"/>
              </a:rPr>
              <a:t>in relation to the U.S.A.</a:t>
            </a:r>
          </a:p>
        </p:txBody>
      </p:sp>
    </p:spTree>
    <p:extLst>
      <p:ext uri="{BB962C8B-B14F-4D97-AF65-F5344CB8AC3E}">
        <p14:creationId xmlns:p14="http://schemas.microsoft.com/office/powerpoint/2010/main" val="48046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7725CB-D983-6747-A98A-A8DC75616BC3}"/>
              </a:ext>
            </a:extLst>
          </p:cNvPr>
          <p:cNvPicPr>
            <a:picLocks noChangeAspect="1"/>
          </p:cNvPicPr>
          <p:nvPr/>
        </p:nvPicPr>
        <p:blipFill>
          <a:blip r:embed="rId2"/>
          <a:stretch>
            <a:fillRect/>
          </a:stretch>
        </p:blipFill>
        <p:spPr>
          <a:xfrm>
            <a:off x="0" y="-1371600"/>
            <a:ext cx="12192000" cy="9601199"/>
          </a:xfrm>
          <a:prstGeom prst="rect">
            <a:avLst/>
          </a:prstGeom>
        </p:spPr>
      </p:pic>
      <p:sp>
        <p:nvSpPr>
          <p:cNvPr id="5" name="Rectangle 4">
            <a:extLst>
              <a:ext uri="{FF2B5EF4-FFF2-40B4-BE49-F238E27FC236}">
                <a16:creationId xmlns:a16="http://schemas.microsoft.com/office/drawing/2014/main" id="{22B32E73-75BA-FC4F-B5AF-30065602657E}"/>
              </a:ext>
            </a:extLst>
          </p:cNvPr>
          <p:cNvSpPr/>
          <p:nvPr/>
        </p:nvSpPr>
        <p:spPr>
          <a:xfrm>
            <a:off x="423219" y="4709223"/>
            <a:ext cx="11345562"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10000"/>
                  </a:glow>
                </a:effectLst>
                <a:uLnTx/>
                <a:uFillTx/>
                <a:latin typeface="Arial Narrow" panose="020B0604020202020204" pitchFamily="34" charset="0"/>
                <a:ea typeface="+mn-ea"/>
                <a:cs typeface="Arial Narrow" panose="020B0604020202020204" pitchFamily="34" charset="0"/>
              </a:rPr>
              <a:t>The New Jerusalem's dimensions are 1,500 miles equally in every direction, or as one engineer has figured, an area of 2,250,000 square miles. Unlike the limitations of our present cities and our present form, we may be able to inhabit this city equally in all places, from height to depth as well as width to breadth.</a:t>
            </a:r>
          </a:p>
        </p:txBody>
      </p:sp>
      <p:sp>
        <p:nvSpPr>
          <p:cNvPr id="7" name="Rectangle 6">
            <a:extLst>
              <a:ext uri="{FF2B5EF4-FFF2-40B4-BE49-F238E27FC236}">
                <a16:creationId xmlns:a16="http://schemas.microsoft.com/office/drawing/2014/main" id="{06738349-83E3-CE46-9741-AB0037CE1105}"/>
              </a:ext>
            </a:extLst>
          </p:cNvPr>
          <p:cNvSpPr/>
          <p:nvPr/>
        </p:nvSpPr>
        <p:spPr>
          <a:xfrm>
            <a:off x="1027670" y="208807"/>
            <a:ext cx="10136660"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10000"/>
                  </a:glow>
                </a:effectLst>
                <a:uLnTx/>
                <a:uFillTx/>
                <a:latin typeface="Arial Narrow" panose="020B0604020202020204" pitchFamily="34" charset="0"/>
                <a:ea typeface="+mn-ea"/>
                <a:cs typeface="Arial Narrow" panose="020B0604020202020204" pitchFamily="34" charset="0"/>
              </a:rPr>
              <a:t>The New Jerusalem is laid out as a square with connecting planes of equal size that apparently form a cube. This has long been recognized as the exact shape of the Holy of Holies, although 240,000 times as big! </a:t>
            </a:r>
            <a:endParaRPr kumimoji="0" lang="en-US" sz="1800" b="0" i="0" u="none" strike="noStrike" kern="1200" cap="none" spc="0" normalizeH="0" baseline="0" noProof="0" dirty="0">
              <a:ln>
                <a:noFill/>
              </a:ln>
              <a:solidFill>
                <a:srgbClr val="009999"/>
              </a:solidFill>
              <a:effectLst/>
              <a:uLnTx/>
              <a:uFillTx/>
              <a:latin typeface="Arial"/>
              <a:ea typeface="+mn-ea"/>
              <a:cs typeface="+mn-cs"/>
            </a:endParaRPr>
          </a:p>
        </p:txBody>
      </p:sp>
    </p:spTree>
    <p:extLst>
      <p:ext uri="{BB962C8B-B14F-4D97-AF65-F5344CB8AC3E}">
        <p14:creationId xmlns:p14="http://schemas.microsoft.com/office/powerpoint/2010/main" val="12261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826A68-18CD-0548-9EBA-8B5C0A7EA5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29184" y="-1700784"/>
            <a:ext cx="12521184" cy="9052560"/>
          </a:xfrm>
          <a:prstGeom prst="rect">
            <a:avLst/>
          </a:prstGeom>
        </p:spPr>
      </p:pic>
      <p:sp>
        <p:nvSpPr>
          <p:cNvPr id="7" name="Content Placeholder 6">
            <a:extLst>
              <a:ext uri="{FF2B5EF4-FFF2-40B4-BE49-F238E27FC236}">
                <a16:creationId xmlns:a16="http://schemas.microsoft.com/office/drawing/2014/main" id="{A34DAF8D-81DE-584A-B951-15F12C880E85}"/>
              </a:ext>
            </a:extLst>
          </p:cNvPr>
          <p:cNvSpPr>
            <a:spLocks noGrp="1"/>
          </p:cNvSpPr>
          <p:nvPr>
            <p:ph idx="1"/>
          </p:nvPr>
        </p:nvSpPr>
        <p:spPr>
          <a:xfrm>
            <a:off x="1" y="231827"/>
            <a:ext cx="11872318" cy="1761565"/>
          </a:xfrm>
        </p:spPr>
        <p:txBody>
          <a:bodyPr wrap="square" numCol="1" anchor="t" anchorCtr="0" compatLnSpc="1">
            <a:prstTxWarp prst="textNoShape">
              <a:avLst/>
            </a:prstTxWarp>
            <a:normAutofit/>
          </a:bodyPr>
          <a:lstStyle/>
          <a:p>
            <a:r>
              <a:rPr lang="en-US" altLang="en-US" dirty="0">
                <a:solidFill>
                  <a:schemeClr val="bg1"/>
                </a:solidFill>
                <a:effectLst>
                  <a:glow rad="101600">
                    <a:schemeClr val="tx1">
                      <a:lumMod val="95000"/>
                      <a:lumOff val="5000"/>
                    </a:schemeClr>
                  </a:glow>
                </a:effectLst>
                <a:latin typeface="DIN Condensed" pitchFamily="2" charset="0"/>
              </a:rPr>
              <a:t> Jesus said: “In my Father’s house are many rooms; if it were not so, I would have told you. I am going there to prepare a place for you. And if I go and prepare a place for you, I will come back and take you to be with me that you also may be where I am.”</a:t>
            </a:r>
            <a:r>
              <a:rPr lang="en-US" altLang="en-US" dirty="0">
                <a:solidFill>
                  <a:srgbClr val="FDFFBE"/>
                </a:solidFill>
                <a:effectLst>
                  <a:glow rad="101600">
                    <a:schemeClr val="tx1">
                      <a:lumMod val="95000"/>
                      <a:lumOff val="5000"/>
                    </a:schemeClr>
                  </a:glow>
                </a:effectLst>
                <a:latin typeface="DIN Condensed" pitchFamily="2" charset="0"/>
              </a:rPr>
              <a:t> John 14:1-3 </a:t>
            </a:r>
            <a:endParaRPr lang="en-US" altLang="en-US" dirty="0">
              <a:solidFill>
                <a:schemeClr val="bg1"/>
              </a:solidFill>
              <a:effectLst>
                <a:glow rad="101600">
                  <a:schemeClr val="tx1">
                    <a:lumMod val="95000"/>
                    <a:lumOff val="5000"/>
                  </a:schemeClr>
                </a:glow>
              </a:effectLst>
              <a:latin typeface="DIN Condensed" pitchFamily="2" charset="0"/>
            </a:endParaRPr>
          </a:p>
          <a:p>
            <a:pPr marL="45720" indent="0">
              <a:buNone/>
            </a:pPr>
            <a:endParaRPr lang="en-US" altLang="en-US" dirty="0">
              <a:solidFill>
                <a:schemeClr val="bg1"/>
              </a:solidFill>
              <a:effectLst>
                <a:glow rad="101600">
                  <a:schemeClr val="tx1">
                    <a:lumMod val="95000"/>
                    <a:lumOff val="5000"/>
                  </a:schemeClr>
                </a:glow>
              </a:effectLst>
              <a:latin typeface="DIN Condensed" pitchFamily="2" charset="0"/>
            </a:endParaRPr>
          </a:p>
        </p:txBody>
      </p:sp>
      <p:sp>
        <p:nvSpPr>
          <p:cNvPr id="9" name="Rectangle 8">
            <a:extLst>
              <a:ext uri="{FF2B5EF4-FFF2-40B4-BE49-F238E27FC236}">
                <a16:creationId xmlns:a16="http://schemas.microsoft.com/office/drawing/2014/main" id="{05DA6CAA-1C45-054D-8E67-24660182F033}"/>
              </a:ext>
            </a:extLst>
          </p:cNvPr>
          <p:cNvSpPr/>
          <p:nvPr/>
        </p:nvSpPr>
        <p:spPr>
          <a:xfrm>
            <a:off x="319681" y="2256111"/>
            <a:ext cx="3283055" cy="3637919"/>
          </a:xfrm>
          <a:prstGeom prst="rect">
            <a:avLst/>
          </a:prstGeom>
        </p:spPr>
        <p:txBody>
          <a:bodyPr wrap="square">
            <a:spAutoFit/>
          </a:bodyPr>
          <a:lstStyle/>
          <a:p>
            <a:pPr marL="228600" marR="0" lvl="0" indent="-182880" algn="l" defTabSz="914400" rtl="0" eaLnBrk="1" fontAlgn="auto" latinLnBrk="0" hangingPunct="1">
              <a:lnSpc>
                <a:spcPct val="90000"/>
              </a:lnSpc>
              <a:spcBef>
                <a:spcPts val="1400"/>
              </a:spcBef>
              <a:spcAft>
                <a:spcPts val="0"/>
              </a:spcAft>
              <a:buClr>
                <a:srgbClr val="418AB3">
                  <a:lumMod val="75000"/>
                </a:srgbClr>
              </a:buClr>
              <a:buSzPct val="100000"/>
              <a:buFont typeface="Corbel" pitchFamily="34" charset="0"/>
              <a:buChar char="•"/>
              <a:tabLst/>
              <a:defRPr/>
            </a:pPr>
            <a:r>
              <a:rPr kumimoji="0" lang="en-US" altLang="en-US" sz="3200" b="0" i="0" u="none" strike="noStrike" kern="1200" cap="none" spc="0" normalizeH="0" baseline="0" noProof="0" dirty="0">
                <a:ln>
                  <a:noFill/>
                </a:ln>
                <a:solidFill>
                  <a:srgbClr val="FFFFFF"/>
                </a:solidFill>
                <a:effectLst>
                  <a:glow rad="101600">
                    <a:srgbClr val="000000">
                      <a:lumMod val="95000"/>
                      <a:lumOff val="5000"/>
                    </a:srgbClr>
                  </a:glow>
                </a:effectLst>
                <a:uLnTx/>
                <a:uFillTx/>
                <a:latin typeface="DIN Condensed" pitchFamily="2" charset="0"/>
                <a:ea typeface="+mn-ea"/>
                <a:cs typeface="+mn-cs"/>
              </a:rPr>
              <a:t>The words “house,” “rooms,” and “a place” suggest a physical place where the physically-resurrected  redeemed will f  </a:t>
            </a:r>
            <a:r>
              <a:rPr kumimoji="0" lang="en-US" altLang="en-US" sz="3200" b="0" i="0" u="none" strike="noStrike" kern="1200" cap="none" spc="0" normalizeH="0" baseline="0" noProof="0" dirty="0" err="1">
                <a:ln>
                  <a:noFill/>
                </a:ln>
                <a:solidFill>
                  <a:srgbClr val="FFFFFF"/>
                </a:solidFill>
                <a:effectLst>
                  <a:glow rad="101600">
                    <a:srgbClr val="000000">
                      <a:lumMod val="95000"/>
                      <a:lumOff val="5000"/>
                    </a:srgbClr>
                  </a:glow>
                </a:effectLst>
                <a:uLnTx/>
                <a:uFillTx/>
                <a:latin typeface="DIN Condensed" pitchFamily="2" charset="0"/>
                <a:ea typeface="+mn-ea"/>
                <a:cs typeface="+mn-cs"/>
              </a:rPr>
              <a:t>orever</a:t>
            </a:r>
            <a:r>
              <a:rPr kumimoji="0" lang="en-US" altLang="en-US" sz="3200" b="0" i="0" u="none" strike="noStrike" kern="1200" cap="none" spc="0" normalizeH="0" baseline="0" noProof="0" dirty="0">
                <a:ln>
                  <a:noFill/>
                </a:ln>
                <a:solidFill>
                  <a:srgbClr val="FFFFFF"/>
                </a:solidFill>
                <a:effectLst>
                  <a:glow rad="101600">
                    <a:srgbClr val="000000">
                      <a:lumMod val="95000"/>
                      <a:lumOff val="5000"/>
                    </a:srgbClr>
                  </a:glow>
                </a:effectLst>
                <a:uLnTx/>
                <a:uFillTx/>
                <a:latin typeface="DIN Condensed" pitchFamily="2" charset="0"/>
                <a:ea typeface="+mn-ea"/>
                <a:cs typeface="+mn-cs"/>
              </a:rPr>
              <a:t> live.</a:t>
            </a:r>
          </a:p>
        </p:txBody>
      </p:sp>
      <p:sp>
        <p:nvSpPr>
          <p:cNvPr id="10" name="Rectangle 9">
            <a:extLst>
              <a:ext uri="{FF2B5EF4-FFF2-40B4-BE49-F238E27FC236}">
                <a16:creationId xmlns:a16="http://schemas.microsoft.com/office/drawing/2014/main" id="{B247BFD5-E025-F940-A485-2B757333D423}"/>
              </a:ext>
            </a:extLst>
          </p:cNvPr>
          <p:cNvSpPr/>
          <p:nvPr/>
        </p:nvSpPr>
        <p:spPr>
          <a:xfrm>
            <a:off x="8401635" y="1993392"/>
            <a:ext cx="3630524" cy="4081117"/>
          </a:xfrm>
          <a:prstGeom prst="rect">
            <a:avLst/>
          </a:prstGeom>
        </p:spPr>
        <p:txBody>
          <a:bodyPr wrap="square">
            <a:spAutoFit/>
          </a:bodyPr>
          <a:lstStyle/>
          <a:p>
            <a:pPr marL="228600" marR="0" lvl="0" indent="-182880" algn="l" defTabSz="914400" rtl="0" eaLnBrk="1" fontAlgn="auto" latinLnBrk="0" hangingPunct="1">
              <a:lnSpc>
                <a:spcPct val="90000"/>
              </a:lnSpc>
              <a:spcBef>
                <a:spcPts val="1400"/>
              </a:spcBef>
              <a:spcAft>
                <a:spcPts val="0"/>
              </a:spcAft>
              <a:buClr>
                <a:srgbClr val="418AB3">
                  <a:lumMod val="75000"/>
                </a:srgbClr>
              </a:buClr>
              <a:buSzPct val="100000"/>
              <a:buFont typeface="Corbel" pitchFamily="34" charset="0"/>
              <a:buChar char="•"/>
              <a:tabLst/>
              <a:defRPr/>
            </a:pPr>
            <a:r>
              <a:rPr kumimoji="0" lang="en-US" altLang="en-US" sz="3200" b="0" i="0" u="none" strike="noStrike" kern="1200" cap="none" spc="0" normalizeH="0" baseline="0" noProof="0" dirty="0">
                <a:ln>
                  <a:noFill/>
                </a:ln>
                <a:solidFill>
                  <a:srgbClr val="FFFFFF"/>
                </a:solidFill>
                <a:effectLst>
                  <a:glow rad="101600">
                    <a:srgbClr val="000000">
                      <a:lumMod val="95000"/>
                      <a:lumOff val="5000"/>
                    </a:srgbClr>
                  </a:glow>
                </a:effectLst>
                <a:uLnTx/>
                <a:uFillTx/>
                <a:latin typeface="DIN Condensed" pitchFamily="2" charset="0"/>
                <a:ea typeface="+mn-ea"/>
                <a:cs typeface="+mn-cs"/>
              </a:rPr>
              <a:t> The words “in my Father’s house” indicate that we will not be dwelling in our own “mansions” apart from God, but within His own dwelling place (akin to a modern multiple-family dwelling)</a:t>
            </a:r>
          </a:p>
        </p:txBody>
      </p:sp>
    </p:spTree>
    <p:extLst>
      <p:ext uri="{BB962C8B-B14F-4D97-AF65-F5344CB8AC3E}">
        <p14:creationId xmlns:p14="http://schemas.microsoft.com/office/powerpoint/2010/main" val="31545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christians-in-pray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050714" y="451173"/>
            <a:ext cx="5045286" cy="1476232"/>
          </a:xfrm>
          <a:prstGeom prst="rect">
            <a:avLst/>
          </a:prstGeom>
          <a:noFill/>
        </p:spPr>
        <p:txBody>
          <a:bodyPr wrap="none" lIns="68577" tIns="34287" rIns="68577" bIns="34287">
            <a:spAutoFit/>
          </a:bodyPr>
          <a:lstStyle/>
          <a:p>
            <a:pPr marL="0" marR="0" lvl="0" indent="0" algn="l" defTabSz="342677" rtl="0" eaLnBrk="0" fontAlgn="base" latinLnBrk="0" hangingPunct="0">
              <a:lnSpc>
                <a:spcPct val="70000"/>
              </a:lnSpc>
              <a:spcBef>
                <a:spcPct val="0"/>
              </a:spcBef>
              <a:spcAft>
                <a:spcPct val="0"/>
              </a:spcAft>
              <a:buClrTx/>
              <a:buSzTx/>
              <a:buFontTx/>
              <a:buNone/>
              <a:tabLst/>
              <a:defRPr/>
            </a:pPr>
            <a:r>
              <a:rPr kumimoji="0" lang="en-US" sz="12500" b="0" i="0" u="none" strike="noStrike" kern="1200" cap="none" spc="0" normalizeH="0" baseline="0" noProof="0" dirty="0">
                <a:ln>
                  <a:noFill/>
                </a:ln>
                <a:solidFill>
                  <a:srgbClr val="FFE143"/>
                </a:solidFill>
                <a:effectLst>
                  <a:glow rad="101600">
                    <a:srgbClr val="9C5B14">
                      <a:lumMod val="75000"/>
                      <a:alpha val="75000"/>
                    </a:srgbClr>
                  </a:glow>
                </a:effectLst>
                <a:uLnTx/>
                <a:uFillTx/>
                <a:latin typeface="Albertus Extra Bold"/>
                <a:ea typeface="ＭＳ Ｐゴシック" charset="0"/>
                <a:cs typeface="Albertus Extra Bold"/>
              </a:rPr>
              <a:t>Prayer</a:t>
            </a:r>
          </a:p>
        </p:txBody>
      </p:sp>
      <p:sp>
        <p:nvSpPr>
          <p:cNvPr id="6" name="Rectangle 5"/>
          <p:cNvSpPr/>
          <p:nvPr/>
        </p:nvSpPr>
        <p:spPr>
          <a:xfrm>
            <a:off x="766838" y="2189296"/>
            <a:ext cx="5529943" cy="4085728"/>
          </a:xfrm>
          <a:prstGeom prst="rect">
            <a:avLst/>
          </a:prstGeom>
        </p:spPr>
        <p:txBody>
          <a:bodyPr wrap="square" lIns="68577" tIns="34287" rIns="68577" bIns="34287">
            <a:spAutoFit/>
          </a:bodyPr>
          <a:lstStyle/>
          <a:p>
            <a:pPr marL="0" marR="0" lvl="0" indent="0" algn="l" defTabSz="342677" rtl="0" eaLnBrk="0" fontAlgn="base" latinLnBrk="0" hangingPunct="0">
              <a:lnSpc>
                <a:spcPct val="90000"/>
              </a:lnSpc>
              <a:spcBef>
                <a:spcPct val="0"/>
              </a:spcBef>
              <a:spcAft>
                <a:spcPct val="0"/>
              </a:spcAft>
              <a:buClrTx/>
              <a:buSzTx/>
              <a:buFontTx/>
              <a:buNone/>
              <a:tabLst/>
              <a:defRPr/>
            </a:pPr>
            <a:r>
              <a:rPr kumimoji="0" lang="en-US" sz="5000" b="1" i="0" u="none" strike="noStrike" kern="1200" cap="none" spc="0" normalizeH="0" baseline="0" noProof="0" dirty="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t>“In the morning, O LORD, Thou wilt hear my voice;     In the morning I will order my prayer to Thee and eagerly watch</a:t>
            </a:r>
            <a:r>
              <a:rPr kumimoji="0" lang="en-US" sz="5000" b="1" i="0" u="none" strike="noStrike" kern="1200" cap="none" spc="0" normalizeH="0" baseline="0" noProof="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t>.” </a:t>
            </a:r>
            <a:br>
              <a:rPr kumimoji="0" lang="en-US" sz="5000" b="1" i="0" u="none" strike="noStrike" kern="1200" cap="none" spc="0" normalizeH="0" baseline="0" noProof="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br>
            <a:r>
              <a:rPr kumimoji="0" lang="en-US" sz="4000" b="1" i="0" u="none" strike="noStrike" kern="1200" cap="none" spc="0" normalizeH="0" baseline="0" noProof="0">
                <a:ln>
                  <a:noFill/>
                </a:ln>
                <a:solidFill>
                  <a:srgbClr val="FFEFB5"/>
                </a:solidFill>
                <a:effectLst>
                  <a:glow rad="101600">
                    <a:srgbClr val="9C5B14">
                      <a:lumMod val="75000"/>
                      <a:alpha val="75000"/>
                    </a:srgbClr>
                  </a:glow>
                </a:effectLst>
                <a:uLnTx/>
                <a:uFillTx/>
                <a:latin typeface="DIN Condensed" charset="0"/>
                <a:ea typeface="DIN Condensed" charset="0"/>
                <a:cs typeface="DIN Condensed" charset="0"/>
              </a:rPr>
              <a:t>Psalm </a:t>
            </a:r>
            <a:r>
              <a:rPr kumimoji="0" lang="en-US" sz="4000" b="1" i="0" u="none" strike="noStrike" kern="1200" cap="none" spc="0" normalizeH="0" baseline="0" noProof="0" dirty="0">
                <a:ln>
                  <a:noFill/>
                </a:ln>
                <a:solidFill>
                  <a:srgbClr val="FFEFB5"/>
                </a:solidFill>
                <a:effectLst>
                  <a:glow rad="101600">
                    <a:srgbClr val="9C5B14">
                      <a:lumMod val="75000"/>
                      <a:alpha val="75000"/>
                    </a:srgbClr>
                  </a:glow>
                </a:effectLst>
                <a:uLnTx/>
                <a:uFillTx/>
                <a:latin typeface="DIN Condensed" charset="0"/>
                <a:ea typeface="DIN Condensed" charset="0"/>
                <a:cs typeface="DIN Condensed" charset="0"/>
              </a:rPr>
              <a:t>5:3</a:t>
            </a:r>
          </a:p>
        </p:txBody>
      </p:sp>
      <p:sp>
        <p:nvSpPr>
          <p:cNvPr id="2" name="Rectangle 1"/>
          <p:cNvSpPr/>
          <p:nvPr/>
        </p:nvSpPr>
        <p:spPr>
          <a:xfrm>
            <a:off x="6296781" y="510955"/>
            <a:ext cx="4322837" cy="1438855"/>
          </a:xfrm>
          <a:prstGeom prst="rect">
            <a:avLst/>
          </a:prstGeom>
        </p:spPr>
        <p:txBody>
          <a:bodyPr wrap="square">
            <a:spAutoFit/>
          </a:bodyPr>
          <a:lstStyle/>
          <a:p>
            <a:pPr marL="0" marR="0" lvl="0" indent="0" algn="l" defTabSz="342677" rtl="0" eaLnBrk="0" fontAlgn="base" latinLnBrk="0" hangingPunct="0">
              <a:lnSpc>
                <a:spcPct val="70000"/>
              </a:lnSpc>
              <a:spcBef>
                <a:spcPct val="0"/>
              </a:spcBef>
              <a:spcAft>
                <a:spcPct val="0"/>
              </a:spcAft>
              <a:buClrTx/>
              <a:buSzTx/>
              <a:buFontTx/>
              <a:buNone/>
              <a:tabLst/>
              <a:defRPr/>
            </a:pPr>
            <a:r>
              <a:rPr kumimoji="0" lang="en-US" sz="12500" b="0" i="0" u="none" strike="noStrike" kern="1200" cap="none" spc="0" normalizeH="0" baseline="0" noProof="0" dirty="0">
                <a:ln>
                  <a:noFill/>
                </a:ln>
                <a:solidFill>
                  <a:srgbClr val="FFE143"/>
                </a:solidFill>
                <a:effectLst>
                  <a:glow rad="101600">
                    <a:srgbClr val="9C5B14">
                      <a:lumMod val="75000"/>
                      <a:alpha val="75000"/>
                    </a:srgbClr>
                  </a:glow>
                </a:effectLst>
                <a:uLnTx/>
                <a:uFillTx/>
                <a:latin typeface="Albertus Extra Bold"/>
                <a:ea typeface="ＭＳ Ｐゴシック" charset="0"/>
                <a:cs typeface="Albertus Extra Bold"/>
              </a:rPr>
              <a:t>Time</a:t>
            </a:r>
          </a:p>
        </p:txBody>
      </p:sp>
    </p:spTree>
    <p:extLst>
      <p:ext uri="{BB962C8B-B14F-4D97-AF65-F5344CB8AC3E}">
        <p14:creationId xmlns:p14="http://schemas.microsoft.com/office/powerpoint/2010/main" val="1818772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background&#10;&#10;Description automatically generated">
            <a:extLst>
              <a:ext uri="{FF2B5EF4-FFF2-40B4-BE49-F238E27FC236}">
                <a16:creationId xmlns:a16="http://schemas.microsoft.com/office/drawing/2014/main" id="{82EE8744-FE86-7A46-9247-E0F1D883502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23013F2-2A50-E249-8DC5-1DA635E2C07F}"/>
              </a:ext>
            </a:extLst>
          </p:cNvPr>
          <p:cNvSpPr/>
          <p:nvPr/>
        </p:nvSpPr>
        <p:spPr>
          <a:xfrm>
            <a:off x="518984" y="390802"/>
            <a:ext cx="11883081" cy="567335"/>
          </a:xfrm>
          <a:prstGeom prst="rect">
            <a:avLst/>
          </a:prstGeom>
        </p:spPr>
        <p:txBody>
          <a:bodyPr wrap="square">
            <a:spAutoFit/>
          </a:bodyPr>
          <a:lstStyle/>
          <a:p>
            <a:pPr marL="45720" marR="0" lvl="0" indent="0" algn="l" defTabSz="914400" rtl="0" eaLnBrk="1" fontAlgn="auto" latinLnBrk="0" hangingPunct="1">
              <a:lnSpc>
                <a:spcPct val="85000"/>
              </a:lnSpc>
              <a:spcBef>
                <a:spcPct val="0"/>
              </a:spcBef>
              <a:spcAft>
                <a:spcPts val="600"/>
              </a:spcAft>
              <a:buClr>
                <a:srgbClr val="418AB3">
                  <a:lumMod val="75000"/>
                </a:srgbClr>
              </a:buClr>
              <a:buSzPct val="100000"/>
              <a:buFontTx/>
              <a:buNone/>
              <a:tabLst/>
              <a:defRPr/>
            </a:pPr>
            <a:r>
              <a:rPr kumimoji="0" lang="en-US" sz="3600" b="1" i="0" u="none" strike="noStrike" kern="1200" cap="all" spc="0" normalizeH="0" baseline="0" noProof="0" dirty="0">
                <a:ln>
                  <a:noFill/>
                </a:ln>
                <a:solidFill>
                  <a:srgbClr val="FFF3B7"/>
                </a:solidFill>
                <a:effectLst>
                  <a:glow rad="101600">
                    <a:srgbClr val="000000">
                      <a:lumMod val="95000"/>
                      <a:lumOff val="5000"/>
                    </a:srgbClr>
                  </a:glow>
                </a:effectLst>
                <a:uLnTx/>
                <a:uFillTx/>
                <a:latin typeface="Corbel" panose="020B0503020204020204"/>
                <a:ea typeface="+mn-ea"/>
                <a:cs typeface="+mn-cs"/>
              </a:rPr>
              <a:t>THE SAINTS WILL REIGN (WITH JESUS) ON THE EARTH</a:t>
            </a:r>
          </a:p>
        </p:txBody>
      </p:sp>
      <p:sp>
        <p:nvSpPr>
          <p:cNvPr id="7" name="Rectangle 6">
            <a:extLst>
              <a:ext uri="{FF2B5EF4-FFF2-40B4-BE49-F238E27FC236}">
                <a16:creationId xmlns:a16="http://schemas.microsoft.com/office/drawing/2014/main" id="{2E8FDDEA-FE96-BF44-97D4-A1B0371DD481}"/>
              </a:ext>
            </a:extLst>
          </p:cNvPr>
          <p:cNvSpPr/>
          <p:nvPr/>
        </p:nvSpPr>
        <p:spPr>
          <a:xfrm>
            <a:off x="1824681" y="1049463"/>
            <a:ext cx="8814486"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“And Thou hast made them </a:t>
            </a:r>
            <a:r>
              <a:rPr kumimoji="0" lang="en-US" sz="3600" b="0" i="1"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to be</a:t>
            </a:r>
            <a:r>
              <a:rPr kumimoji="0" lang="en-US" sz="36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a kingdom and priests to our God; and they will reign upon the earth.”  </a:t>
            </a:r>
            <a:r>
              <a:rPr kumimoji="0" lang="en-US" sz="30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Revelation 5:10</a:t>
            </a:r>
          </a:p>
        </p:txBody>
      </p:sp>
    </p:spTree>
    <p:extLst>
      <p:ext uri="{BB962C8B-B14F-4D97-AF65-F5344CB8AC3E}">
        <p14:creationId xmlns:p14="http://schemas.microsoft.com/office/powerpoint/2010/main" val="205485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E2442-2110-7C45-B2FF-0837DAD8632F}"/>
              </a:ext>
            </a:extLst>
          </p:cNvPr>
          <p:cNvPicPr>
            <a:picLocks noChangeAspect="1"/>
          </p:cNvPicPr>
          <p:nvPr/>
        </p:nvPicPr>
        <p:blipFill>
          <a:blip r:embed="rId3"/>
          <a:stretch>
            <a:fillRect/>
          </a:stretch>
        </p:blipFill>
        <p:spPr>
          <a:xfrm>
            <a:off x="1" y="-21837"/>
            <a:ext cx="12192000" cy="6879837"/>
          </a:xfrm>
          <a:prstGeom prst="rect">
            <a:avLst/>
          </a:prstGeom>
        </p:spPr>
      </p:pic>
      <p:sp>
        <p:nvSpPr>
          <p:cNvPr id="4" name="Title 3">
            <a:extLst>
              <a:ext uri="{FF2B5EF4-FFF2-40B4-BE49-F238E27FC236}">
                <a16:creationId xmlns:a16="http://schemas.microsoft.com/office/drawing/2014/main" id="{76ED0824-2479-7B40-8550-E5C12DEEA24F}"/>
              </a:ext>
            </a:extLst>
          </p:cNvPr>
          <p:cNvSpPr>
            <a:spLocks noGrp="1"/>
          </p:cNvSpPr>
          <p:nvPr>
            <p:ph type="title"/>
          </p:nvPr>
        </p:nvSpPr>
        <p:spPr>
          <a:xfrm>
            <a:off x="2662517" y="125505"/>
            <a:ext cx="9875520" cy="1356360"/>
          </a:xfrm>
        </p:spPr>
        <p:txBody>
          <a:bodyPr/>
          <a:lstStyle/>
          <a:p>
            <a:pPr fontAlgn="auto">
              <a:spcAft>
                <a:spcPts val="0"/>
              </a:spcAft>
              <a:defRPr/>
            </a:pPr>
            <a:r>
              <a:rPr lang="en-US" b="1" dirty="0">
                <a:ln w="10541" cmpd="sng">
                  <a:solidFill>
                    <a:schemeClr val="accent1">
                      <a:shade val="88000"/>
                      <a:satMod val="110000"/>
                    </a:schemeClr>
                  </a:solidFill>
                  <a:prstDash val="solid"/>
                </a:ln>
                <a:solidFill>
                  <a:srgbClr val="FDFFBE"/>
                </a:solidFill>
                <a:effectLst>
                  <a:glow rad="101600">
                    <a:schemeClr val="tx1"/>
                  </a:glow>
                </a:effectLst>
                <a:ea typeface="+mj-ea"/>
              </a:rPr>
              <a:t>Perfect Physical Dwelling</a:t>
            </a:r>
          </a:p>
        </p:txBody>
      </p:sp>
      <p:sp>
        <p:nvSpPr>
          <p:cNvPr id="7" name="Content Placeholder 6">
            <a:extLst>
              <a:ext uri="{FF2B5EF4-FFF2-40B4-BE49-F238E27FC236}">
                <a16:creationId xmlns:a16="http://schemas.microsoft.com/office/drawing/2014/main" id="{064B7E81-B95E-C34D-B65A-AF9D34A34748}"/>
              </a:ext>
            </a:extLst>
          </p:cNvPr>
          <p:cNvSpPr>
            <a:spLocks noGrp="1"/>
          </p:cNvSpPr>
          <p:nvPr>
            <p:ph idx="1"/>
          </p:nvPr>
        </p:nvSpPr>
        <p:spPr>
          <a:xfrm>
            <a:off x="6019802" y="1851628"/>
            <a:ext cx="6172197" cy="4343400"/>
          </a:xfrm>
        </p:spPr>
        <p:txBody>
          <a:bodyPr wrap="square" numCol="1" anchor="t" anchorCtr="0" compatLnSpc="1">
            <a:prstTxWarp prst="textNoShape">
              <a:avLst/>
            </a:prstTxWarp>
            <a:noAutofit/>
          </a:bodyPr>
          <a:lstStyle/>
          <a:p>
            <a:pPr marL="406400" indent="-360363"/>
            <a:r>
              <a:rPr lang="en-US" altLang="en-US" dirty="0">
                <a:solidFill>
                  <a:schemeClr val="bg1"/>
                </a:solidFill>
                <a:effectLst>
                  <a:glow rad="101600">
                    <a:schemeClr val="tx1">
                      <a:lumMod val="95000"/>
                      <a:lumOff val="5000"/>
                    </a:schemeClr>
                  </a:glow>
                </a:effectLst>
                <a:latin typeface="DIN Condensed" pitchFamily="2" charset="0"/>
              </a:rPr>
              <a:t>Not an ethereal twilight-zone dimension. </a:t>
            </a:r>
          </a:p>
          <a:p>
            <a:pPr marL="406400" indent="-360363"/>
            <a:r>
              <a:rPr lang="en-US" altLang="en-US" dirty="0">
                <a:solidFill>
                  <a:schemeClr val="bg1"/>
                </a:solidFill>
                <a:effectLst>
                  <a:glow rad="101600">
                    <a:schemeClr val="tx1">
                      <a:lumMod val="95000"/>
                      <a:lumOff val="5000"/>
                    </a:schemeClr>
                  </a:glow>
                </a:effectLst>
                <a:latin typeface="DIN Condensed" pitchFamily="2" charset="0"/>
              </a:rPr>
              <a:t>We will be physically resurrected                   </a:t>
            </a:r>
            <a:r>
              <a:rPr lang="en-US" altLang="en-US" sz="2800" dirty="0">
                <a:solidFill>
                  <a:srgbClr val="FDFFBE"/>
                </a:solidFill>
                <a:effectLst>
                  <a:glow rad="101600">
                    <a:schemeClr val="tx1">
                      <a:lumMod val="95000"/>
                      <a:lumOff val="5000"/>
                    </a:schemeClr>
                  </a:glow>
                </a:effectLst>
                <a:latin typeface="DIN Condensed" pitchFamily="2" charset="0"/>
              </a:rPr>
              <a:t>(1 Corinthians 15:35-53). </a:t>
            </a:r>
          </a:p>
          <a:p>
            <a:pPr marL="406400" indent="-360363"/>
            <a:r>
              <a:rPr lang="en-US" altLang="en-US" dirty="0">
                <a:solidFill>
                  <a:schemeClr val="bg1"/>
                </a:solidFill>
                <a:effectLst>
                  <a:glow rad="101600">
                    <a:schemeClr val="tx1">
                      <a:lumMod val="95000"/>
                      <a:lumOff val="5000"/>
                    </a:schemeClr>
                  </a:glow>
                </a:effectLst>
                <a:latin typeface="DIN Condensed" pitchFamily="2" charset="0"/>
              </a:rPr>
              <a:t>Physically resurrected bodies require a physical place to dwell.</a:t>
            </a:r>
          </a:p>
          <a:p>
            <a:pPr marL="406400" indent="-360363"/>
            <a:r>
              <a:rPr lang="en-US" altLang="en-US" dirty="0">
                <a:solidFill>
                  <a:schemeClr val="bg1"/>
                </a:solidFill>
                <a:effectLst>
                  <a:glow rad="101600">
                    <a:schemeClr val="tx1">
                      <a:lumMod val="95000"/>
                      <a:lumOff val="5000"/>
                    </a:schemeClr>
                  </a:glow>
                </a:effectLst>
                <a:latin typeface="DIN Condensed" pitchFamily="2" charset="0"/>
              </a:rPr>
              <a:t>We, in our physically resurrected bodies, will live on a resurrected earth in a resurrected universe.</a:t>
            </a:r>
          </a:p>
        </p:txBody>
      </p:sp>
    </p:spTree>
    <p:extLst>
      <p:ext uri="{BB962C8B-B14F-4D97-AF65-F5344CB8AC3E}">
        <p14:creationId xmlns:p14="http://schemas.microsoft.com/office/powerpoint/2010/main" val="13510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3" name="Picture 2" descr="A picture containing nature, water, large, man&#10;&#10;Description automatically generated">
            <a:extLst>
              <a:ext uri="{FF2B5EF4-FFF2-40B4-BE49-F238E27FC236}">
                <a16:creationId xmlns:a16="http://schemas.microsoft.com/office/drawing/2014/main" id="{DAE2844C-1E4A-9146-9086-2F2F8F8FA1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F08FFE3-D01B-A14F-A63B-BDBF8DA65FE8}"/>
              </a:ext>
            </a:extLst>
          </p:cNvPr>
          <p:cNvSpPr/>
          <p:nvPr/>
        </p:nvSpPr>
        <p:spPr>
          <a:xfrm>
            <a:off x="2042983" y="5197459"/>
            <a:ext cx="8546757" cy="1354217"/>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“And there will no longer be heard in her the voice of weeping and the sound of crying.”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65:19b</a:t>
            </a:r>
          </a:p>
          <a:p>
            <a:endParaRPr lang="en-US" dirty="0"/>
          </a:p>
        </p:txBody>
      </p:sp>
      <p:sp>
        <p:nvSpPr>
          <p:cNvPr id="2" name="Rectangle 1">
            <a:extLst>
              <a:ext uri="{FF2B5EF4-FFF2-40B4-BE49-F238E27FC236}">
                <a16:creationId xmlns:a16="http://schemas.microsoft.com/office/drawing/2014/main" id="{FB507785-F1EE-3841-A0AD-5E45E02C7E18}"/>
              </a:ext>
            </a:extLst>
          </p:cNvPr>
          <p:cNvSpPr/>
          <p:nvPr/>
        </p:nvSpPr>
        <p:spPr>
          <a:xfrm>
            <a:off x="1758778" y="869262"/>
            <a:ext cx="8674443" cy="584775"/>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The Characteristics of the Kingdom.   </a:t>
            </a:r>
            <a:r>
              <a:rPr lang="en-US" sz="32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19b-25</a:t>
            </a:r>
            <a:endParaRPr lang="en-US" sz="3200" dirty="0"/>
          </a:p>
        </p:txBody>
      </p:sp>
    </p:spTree>
    <p:extLst>
      <p:ext uri="{BB962C8B-B14F-4D97-AF65-F5344CB8AC3E}">
        <p14:creationId xmlns:p14="http://schemas.microsoft.com/office/powerpoint/2010/main" val="2070668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media-files.gather.com/images/d22/d377/d745/d224/d96/f3/full.jpg">
            <a:extLst>
              <a:ext uri="{FF2B5EF4-FFF2-40B4-BE49-F238E27FC236}">
                <a16:creationId xmlns:a16="http://schemas.microsoft.com/office/drawing/2014/main" id="{6F26A4E5-F3B8-AE4F-9194-157EBC97AE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6032" y="-841248"/>
            <a:ext cx="12748777" cy="7961105"/>
          </a:xfrm>
          <a:prstGeom prst="rect">
            <a:avLst/>
          </a:prstGeom>
          <a:ln>
            <a:noFill/>
          </a:ln>
          <a:effectLst>
            <a:softEdge rad="112500"/>
          </a:effectLst>
        </p:spPr>
      </p:pic>
      <p:sp>
        <p:nvSpPr>
          <p:cNvPr id="2" name="Title 1">
            <a:extLst>
              <a:ext uri="{FF2B5EF4-FFF2-40B4-BE49-F238E27FC236}">
                <a16:creationId xmlns:a16="http://schemas.microsoft.com/office/drawing/2014/main" id="{E0B7A693-E37C-844E-AD45-1F08889C922E}"/>
              </a:ext>
            </a:extLst>
          </p:cNvPr>
          <p:cNvSpPr>
            <a:spLocks noGrp="1"/>
          </p:cNvSpPr>
          <p:nvPr>
            <p:ph type="title"/>
          </p:nvPr>
        </p:nvSpPr>
        <p:spPr>
          <a:xfrm>
            <a:off x="2316480" y="-218155"/>
            <a:ext cx="9875520" cy="1356360"/>
          </a:xfrm>
        </p:spPr>
        <p:txBody>
          <a:bodyPr/>
          <a:lstStyle/>
          <a:p>
            <a:pPr fontAlgn="auto">
              <a:spcAft>
                <a:spcPts val="0"/>
              </a:spcAft>
              <a:defRPr/>
            </a:pPr>
            <a:r>
              <a:rPr lang="en-US" b="1" dirty="0">
                <a:ln w="10541" cmpd="sng">
                  <a:solidFill>
                    <a:schemeClr val="accent1">
                      <a:shade val="88000"/>
                      <a:satMod val="110000"/>
                    </a:schemeClr>
                  </a:solidFill>
                  <a:prstDash val="solid"/>
                </a:ln>
                <a:solidFill>
                  <a:srgbClr val="FDFFBE"/>
                </a:solidFill>
                <a:effectLst>
                  <a:glow rad="101600">
                    <a:schemeClr val="tx1">
                      <a:lumMod val="95000"/>
                      <a:lumOff val="5000"/>
                    </a:schemeClr>
                  </a:glow>
                </a:effectLst>
                <a:ea typeface="+mj-ea"/>
              </a:rPr>
              <a:t>No More Death or Mourning</a:t>
            </a:r>
          </a:p>
        </p:txBody>
      </p:sp>
      <p:sp>
        <p:nvSpPr>
          <p:cNvPr id="3" name="Content Placeholder 2">
            <a:extLst>
              <a:ext uri="{FF2B5EF4-FFF2-40B4-BE49-F238E27FC236}">
                <a16:creationId xmlns:a16="http://schemas.microsoft.com/office/drawing/2014/main" id="{628B61DA-64EE-8346-B75E-CD7E6FD86DC7}"/>
              </a:ext>
            </a:extLst>
          </p:cNvPr>
          <p:cNvSpPr>
            <a:spLocks noGrp="1"/>
          </p:cNvSpPr>
          <p:nvPr>
            <p:ph idx="1"/>
          </p:nvPr>
        </p:nvSpPr>
        <p:spPr>
          <a:xfrm>
            <a:off x="-67056" y="1156493"/>
            <a:ext cx="12326112" cy="4545013"/>
          </a:xfrm>
        </p:spPr>
        <p:txBody>
          <a:bodyPr wrap="square" numCol="1" anchor="t" anchorCtr="0" compatLnSpc="1">
            <a:prstTxWarp prst="textNoShape">
              <a:avLst/>
            </a:prstTxWarp>
            <a:noAutofit/>
          </a:bodyPr>
          <a:lstStyle/>
          <a:p>
            <a:pPr marL="406400" indent="-360363">
              <a:lnSpc>
                <a:spcPct val="80000"/>
              </a:lnSpc>
            </a:pPr>
            <a:r>
              <a:rPr lang="en-US" altLang="en-US" dirty="0">
                <a:solidFill>
                  <a:schemeClr val="bg1"/>
                </a:solidFill>
                <a:effectLst>
                  <a:glow rad="101600">
                    <a:schemeClr val="tx1">
                      <a:lumMod val="95000"/>
                      <a:lumOff val="5000"/>
                    </a:schemeClr>
                  </a:glow>
                </a:effectLst>
                <a:latin typeface="DIN Condensed" pitchFamily="2" charset="0"/>
              </a:rPr>
              <a:t>“He will wipe every tear from their eyes. There will be no more death or mourning or crying or pain, for the old order of things has passed away.” </a:t>
            </a:r>
            <a:r>
              <a:rPr lang="en-US" altLang="en-US" dirty="0">
                <a:solidFill>
                  <a:srgbClr val="FDFFBE"/>
                </a:solidFill>
                <a:effectLst>
                  <a:glow rad="101600">
                    <a:schemeClr val="tx1">
                      <a:lumMod val="95000"/>
                      <a:lumOff val="5000"/>
                    </a:schemeClr>
                  </a:glow>
                </a:effectLst>
                <a:latin typeface="DIN Condensed" pitchFamily="2" charset="0"/>
              </a:rPr>
              <a:t>Revelation 21:4</a:t>
            </a:r>
          </a:p>
          <a:p>
            <a:pPr marL="406400" indent="-360363">
              <a:lnSpc>
                <a:spcPct val="80000"/>
              </a:lnSpc>
            </a:pPr>
            <a:r>
              <a:rPr lang="en-US" altLang="en-US" dirty="0">
                <a:solidFill>
                  <a:schemeClr val="bg1"/>
                </a:solidFill>
                <a:effectLst>
                  <a:glow rad="101600">
                    <a:schemeClr val="tx1">
                      <a:lumMod val="95000"/>
                      <a:lumOff val="5000"/>
                    </a:schemeClr>
                  </a:glow>
                </a:effectLst>
                <a:latin typeface="DIN Condensed" pitchFamily="2" charset="0"/>
              </a:rPr>
              <a:t>“God will wipe away every tear from their eyes” </a:t>
            </a:r>
            <a:r>
              <a:rPr lang="en-US" altLang="en-US" dirty="0">
                <a:solidFill>
                  <a:srgbClr val="FDFFBE"/>
                </a:solidFill>
                <a:effectLst>
                  <a:glow rad="101600">
                    <a:schemeClr val="tx1">
                      <a:lumMod val="95000"/>
                      <a:lumOff val="5000"/>
                    </a:schemeClr>
                  </a:glow>
                </a:effectLst>
                <a:latin typeface="DIN Condensed" pitchFamily="2" charset="0"/>
              </a:rPr>
              <a:t>Isaiah 25:8; Rev. 7:17</a:t>
            </a:r>
          </a:p>
          <a:p>
            <a:pPr marL="406400" indent="-360363">
              <a:lnSpc>
                <a:spcPct val="80000"/>
              </a:lnSpc>
              <a:buNone/>
            </a:pPr>
            <a:endParaRPr lang="en-US" altLang="en-US" sz="1600" dirty="0">
              <a:solidFill>
                <a:srgbClr val="FDFFBE"/>
              </a:solidFill>
              <a:effectLst>
                <a:glow rad="101600">
                  <a:schemeClr val="tx1">
                    <a:lumMod val="95000"/>
                    <a:lumOff val="5000"/>
                  </a:schemeClr>
                </a:glow>
              </a:effectLst>
              <a:latin typeface="DIN Condensed" pitchFamily="2" charset="0"/>
            </a:endParaRPr>
          </a:p>
          <a:p>
            <a:pPr marL="406400" lvl="1" indent="-360363">
              <a:lnSpc>
                <a:spcPct val="80000"/>
              </a:lnSpc>
            </a:pPr>
            <a:r>
              <a:rPr lang="en-US" altLang="en-US" dirty="0">
                <a:solidFill>
                  <a:schemeClr val="bg1"/>
                </a:solidFill>
                <a:effectLst>
                  <a:glow rad="101600">
                    <a:schemeClr val="tx1">
                      <a:lumMod val="95000"/>
                      <a:lumOff val="5000"/>
                    </a:schemeClr>
                  </a:glow>
                </a:effectLst>
                <a:latin typeface="DIN Condensed" pitchFamily="2" charset="0"/>
              </a:rPr>
              <a:t>Original Greek: Not tears                                                                                                      (generally) but every tear                                                                                                       (singular), as if God will                                                                                                                wipe away every single                                                                                                                                                                   tear of every single believer.  </a:t>
            </a:r>
          </a:p>
          <a:p>
            <a:pPr marL="406400" lvl="1" indent="-360363">
              <a:lnSpc>
                <a:spcPct val="80000"/>
              </a:lnSpc>
            </a:pPr>
            <a:r>
              <a:rPr lang="en-US" altLang="en-US" dirty="0">
                <a:solidFill>
                  <a:schemeClr val="bg1"/>
                </a:solidFill>
                <a:effectLst>
                  <a:glow rad="101600">
                    <a:schemeClr val="tx1">
                      <a:lumMod val="95000"/>
                      <a:lumOff val="5000"/>
                    </a:schemeClr>
                  </a:glow>
                </a:effectLst>
                <a:latin typeface="DIN Condensed" pitchFamily="2" charset="0"/>
              </a:rPr>
              <a:t>Not a single tear will be upon our faces!</a:t>
            </a:r>
          </a:p>
          <a:p>
            <a:pPr marL="406400" lvl="1" indent="-360363">
              <a:lnSpc>
                <a:spcPct val="80000"/>
              </a:lnSpc>
              <a:buNone/>
            </a:pPr>
            <a:endParaRPr lang="en-US" altLang="en-US" sz="1600" dirty="0">
              <a:solidFill>
                <a:schemeClr val="bg1"/>
              </a:solidFill>
              <a:effectLst>
                <a:glow rad="101600">
                  <a:schemeClr val="tx1">
                    <a:lumMod val="95000"/>
                    <a:lumOff val="5000"/>
                  </a:schemeClr>
                </a:glow>
              </a:effectLst>
              <a:latin typeface="DIN Condensed" pitchFamily="2" charset="0"/>
            </a:endParaRPr>
          </a:p>
          <a:p>
            <a:pPr marL="406400" indent="-360363">
              <a:lnSpc>
                <a:spcPct val="80000"/>
              </a:lnSpc>
            </a:pPr>
            <a:r>
              <a:rPr lang="en-US" altLang="en-US" dirty="0">
                <a:solidFill>
                  <a:schemeClr val="bg1"/>
                </a:solidFill>
                <a:effectLst>
                  <a:glow rad="101600">
                    <a:schemeClr val="tx1">
                      <a:lumMod val="95000"/>
                      <a:lumOff val="5000"/>
                    </a:schemeClr>
                  </a:glow>
                </a:effectLst>
                <a:latin typeface="DIN Condensed" pitchFamily="2" charset="0"/>
              </a:rPr>
              <a:t>Loved ones not in heaven? “Behold, I will create new heavens and a new earth. The former things will not be remembered, nor will they come to mind.” (Isa. 65:17)</a:t>
            </a:r>
          </a:p>
        </p:txBody>
      </p:sp>
    </p:spTree>
    <p:extLst>
      <p:ext uri="{BB962C8B-B14F-4D97-AF65-F5344CB8AC3E}">
        <p14:creationId xmlns:p14="http://schemas.microsoft.com/office/powerpoint/2010/main" val="357459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lide(fromBottom)">
                                      <p:cBhvr>
                                        <p:cTn id="11" dur="500"/>
                                        <p:tgtEl>
                                          <p:spTgt spid="3">
                                            <p:txEl>
                                              <p:pRg st="1" end="1"/>
                                            </p:txEl>
                                          </p:spTgt>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slide(fromBottom)">
                                      <p:cBhvr>
                                        <p:cTn id="15" dur="500"/>
                                        <p:tgtEl>
                                          <p:spTgt spid="3">
                                            <p:txEl>
                                              <p:pRg st="3" end="3"/>
                                            </p:txEl>
                                          </p:spTgt>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lide(fromBottom)">
                                      <p:cBhvr>
                                        <p:cTn id="19" dur="500"/>
                                        <p:tgtEl>
                                          <p:spTgt spid="3">
                                            <p:txEl>
                                              <p:pRg st="4" end="4"/>
                                            </p:txEl>
                                          </p:spTgt>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slide(fromBottom)">
                                      <p:cBhvr>
                                        <p:cTn id="23" dur="500"/>
                                        <p:tgtEl>
                                          <p:spTgt spid="3">
                                            <p:txEl>
                                              <p:pRg st="6" end="6"/>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0114"/>
                                        </p:tgtEl>
                                        <p:attrNameLst>
                                          <p:attrName>style.visibility</p:attrName>
                                        </p:attrNameLst>
                                      </p:cBhvr>
                                      <p:to>
                                        <p:strVal val="visible"/>
                                      </p:to>
                                    </p:set>
                                    <p:animEffect transition="in" filter="fade">
                                      <p:cBhvr>
                                        <p:cTn id="27" dur="1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BB37A-11B4-F548-80CD-DF4B343DE4C5}"/>
              </a:ext>
            </a:extLst>
          </p:cNvPr>
          <p:cNvPicPr>
            <a:picLocks noChangeAspect="1"/>
          </p:cNvPicPr>
          <p:nvPr/>
        </p:nvPicPr>
        <p:blipFill>
          <a:blip r:embed="rId3"/>
          <a:stretch>
            <a:fillRect/>
          </a:stretch>
        </p:blipFill>
        <p:spPr>
          <a:xfrm>
            <a:off x="1568" y="1"/>
            <a:ext cx="12190432" cy="6858000"/>
          </a:xfrm>
          <a:prstGeom prst="rect">
            <a:avLst/>
          </a:prstGeom>
        </p:spPr>
      </p:pic>
      <p:sp>
        <p:nvSpPr>
          <p:cNvPr id="7" name="Title 6">
            <a:extLst>
              <a:ext uri="{FF2B5EF4-FFF2-40B4-BE49-F238E27FC236}">
                <a16:creationId xmlns:a16="http://schemas.microsoft.com/office/drawing/2014/main" id="{A7E9267B-D90B-574A-9CA3-C9B1B6EF808F}"/>
              </a:ext>
            </a:extLst>
          </p:cNvPr>
          <p:cNvSpPr>
            <a:spLocks noGrp="1"/>
          </p:cNvSpPr>
          <p:nvPr>
            <p:ph type="title"/>
          </p:nvPr>
        </p:nvSpPr>
        <p:spPr>
          <a:xfrm>
            <a:off x="407773" y="115330"/>
            <a:ext cx="11195222" cy="1356360"/>
          </a:xfrm>
        </p:spPr>
        <p:txBody>
          <a:bodyPr>
            <a:normAutofit fontScale="90000"/>
          </a:bodyPr>
          <a:lstStyle/>
          <a:p>
            <a:pPr fontAlgn="auto">
              <a:spcAft>
                <a:spcPts val="0"/>
              </a:spcAft>
              <a:defRPr/>
            </a:pPr>
            <a:r>
              <a:rPr lang="en-US" b="1" dirty="0">
                <a:ln w="10541" cmpd="sng">
                  <a:solidFill>
                    <a:schemeClr val="accent1">
                      <a:shade val="88000"/>
                      <a:satMod val="110000"/>
                    </a:schemeClr>
                  </a:solidFill>
                  <a:prstDash val="solid"/>
                </a:ln>
                <a:solidFill>
                  <a:srgbClr val="FDFFBE"/>
                </a:solidFill>
                <a:effectLst>
                  <a:glow rad="101600">
                    <a:schemeClr val="tx1"/>
                  </a:glow>
                </a:effectLst>
                <a:ea typeface="+mj-ea"/>
              </a:rPr>
              <a:t>Perfect Relationship with Christian Loved Ones</a:t>
            </a:r>
          </a:p>
        </p:txBody>
      </p:sp>
      <p:sp>
        <p:nvSpPr>
          <p:cNvPr id="2" name="Rectangle 1">
            <a:extLst>
              <a:ext uri="{FF2B5EF4-FFF2-40B4-BE49-F238E27FC236}">
                <a16:creationId xmlns:a16="http://schemas.microsoft.com/office/drawing/2014/main" id="{B8C02EA9-8A36-644F-9C04-519018D930C8}"/>
              </a:ext>
            </a:extLst>
          </p:cNvPr>
          <p:cNvSpPr/>
          <p:nvPr/>
        </p:nvSpPr>
        <p:spPr>
          <a:xfrm>
            <a:off x="280086" y="1713001"/>
            <a:ext cx="11013989" cy="5144998"/>
          </a:xfrm>
          <a:prstGeom prst="rect">
            <a:avLst/>
          </a:prstGeom>
        </p:spPr>
        <p:txBody>
          <a:bodyPr wrap="square">
            <a:spAutoFit/>
          </a:bodyPr>
          <a:lstStyle/>
          <a:p>
            <a:pPr marL="517525" marR="0" lvl="0" indent="-242888" algn="l" defTabSz="914400" rtl="0" eaLnBrk="1" fontAlgn="auto" latinLnBrk="0" hangingPunct="1">
              <a:lnSpc>
                <a:spcPct val="90000"/>
              </a:lnSpc>
              <a:spcBef>
                <a:spcPts val="1400"/>
              </a:spcBef>
              <a:spcAft>
                <a:spcPts val="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How do we know we will be reunited?</a:t>
            </a:r>
          </a:p>
          <a:p>
            <a:pPr marL="517525" marR="0" lvl="0" indent="-242888" algn="l" defTabSz="914400" rtl="0" eaLnBrk="1" fontAlgn="auto" latinLnBrk="0" hangingPunct="1">
              <a:lnSpc>
                <a:spcPct val="90000"/>
              </a:lnSpc>
              <a:spcBef>
                <a:spcPts val="1400"/>
              </a:spcBef>
              <a:spcAft>
                <a:spcPts val="0"/>
              </a:spcAft>
              <a:buClr>
                <a:srgbClr val="418AB3">
                  <a:lumMod val="75000"/>
                </a:srgbClr>
              </a:buClr>
              <a:buSzPct val="100000"/>
              <a:buFontTx/>
              <a:buNone/>
              <a:defRPr/>
            </a:pPr>
            <a:endParaRPr kumimoji="0" lang="en-US" altLang="en-US" sz="12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endParaRP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“What is our hope, our joy, or the crown in which we will glory in the presence                        of our Lord Jesus when he comes? Is it not you?” (</a:t>
            </a: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1 Thessalonians 2:19)</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Reunion in heaven - “Dead in Christ” will rise (</a:t>
            </a: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1 Thessalonians 4:13-17)</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Tx/>
              <a:buNone/>
              <a:defRPr/>
            </a:pPr>
            <a:endParaRPr kumimoji="0" lang="en-US" altLang="en-US" sz="12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endParaRP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Will we recognize each other? YES! </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Reunion promised </a:t>
            </a: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(1 Thessalonians 4:13-17) </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Rich man and Lazarus in the afterlife </a:t>
            </a: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(Luke 16:19-31) </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David knew he would be reunited with his deceased son in heaven (</a:t>
            </a: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2 Samuel 12:23) </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 </a:t>
            </a:r>
            <a:r>
              <a:rPr kumimoji="0" lang="en-US" alt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Moses and Elijah appeared to Jesus on the Mount of Transfiguration </a:t>
            </a:r>
            <a:r>
              <a:rPr kumimoji="0" lang="en-US" altLang="en-US" sz="2800" b="0" i="0" u="none" strike="noStrike" kern="1200" cap="none" spc="0" normalizeH="0" baseline="0" noProof="0" dirty="0">
                <a:ln>
                  <a:noFill/>
                </a:ln>
                <a:solidFill>
                  <a:srgbClr val="FDFFBE"/>
                </a:solidFill>
                <a:effectLst>
                  <a:glow rad="101600">
                    <a:srgbClr val="000000"/>
                  </a:glow>
                </a:effectLst>
                <a:uLnTx/>
                <a:uFillTx/>
                <a:latin typeface="DIN Condensed" pitchFamily="2" charset="0"/>
                <a:ea typeface="+mn-ea"/>
                <a:cs typeface="+mn-cs"/>
              </a:rPr>
              <a:t>(Matthew 17:1-8)</a:t>
            </a:r>
          </a:p>
          <a:p>
            <a:pPr marL="517525" marR="0" lvl="1" indent="-242888" algn="l" defTabSz="914400" rtl="0" eaLnBrk="1" fontAlgn="auto" latinLnBrk="0" hangingPunct="1">
              <a:lnSpc>
                <a:spcPct val="90000"/>
              </a:lnSpc>
              <a:spcBef>
                <a:spcPts val="200"/>
              </a:spcBef>
              <a:spcAft>
                <a:spcPts val="400"/>
              </a:spcAft>
              <a:buClr>
                <a:srgbClr val="418AB3">
                  <a:lumMod val="75000"/>
                </a:srgbClr>
              </a:buClr>
              <a:buSzPct val="100000"/>
              <a:buFont typeface="Corbel" pitchFamily="34" charset="0"/>
              <a:buChar char="•"/>
              <a:defRPr/>
            </a:pPr>
            <a:endParaRPr kumimoji="0" lang="en-US" altLang="en-US" sz="32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endParaRPr>
          </a:p>
        </p:txBody>
      </p:sp>
    </p:spTree>
    <p:extLst>
      <p:ext uri="{BB962C8B-B14F-4D97-AF65-F5344CB8AC3E}">
        <p14:creationId xmlns:p14="http://schemas.microsoft.com/office/powerpoint/2010/main" val="38193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25283C-3D01-B243-9336-B5CE3780B37A}"/>
              </a:ext>
            </a:extLst>
          </p:cNvPr>
          <p:cNvPicPr>
            <a:picLocks noChangeAspect="1"/>
          </p:cNvPicPr>
          <p:nvPr/>
        </p:nvPicPr>
        <p:blipFill>
          <a:blip r:embed="rId3"/>
          <a:stretch>
            <a:fillRect/>
          </a:stretch>
        </p:blipFill>
        <p:spPr>
          <a:xfrm>
            <a:off x="1" y="0"/>
            <a:ext cx="12192000" cy="6858000"/>
          </a:xfrm>
          <a:prstGeom prst="rect">
            <a:avLst/>
          </a:prstGeom>
        </p:spPr>
      </p:pic>
      <p:sp>
        <p:nvSpPr>
          <p:cNvPr id="8" name="Content Placeholder 7">
            <a:extLst>
              <a:ext uri="{FF2B5EF4-FFF2-40B4-BE49-F238E27FC236}">
                <a16:creationId xmlns:a16="http://schemas.microsoft.com/office/drawing/2014/main" id="{51D73311-C623-1048-996D-D1A815171781}"/>
              </a:ext>
            </a:extLst>
          </p:cNvPr>
          <p:cNvSpPr>
            <a:spLocks noGrp="1"/>
          </p:cNvSpPr>
          <p:nvPr>
            <p:ph idx="1"/>
          </p:nvPr>
        </p:nvSpPr>
        <p:spPr>
          <a:xfrm>
            <a:off x="0" y="1148563"/>
            <a:ext cx="9584724" cy="5610583"/>
          </a:xfrm>
        </p:spPr>
        <p:txBody>
          <a:bodyPr wrap="square" numCol="1" anchor="t" anchorCtr="0" compatLnSpc="1">
            <a:prstTxWarp prst="textNoShape">
              <a:avLst/>
            </a:prstTxWarp>
            <a:noAutofit/>
          </a:bodyPr>
          <a:lstStyle/>
          <a:p>
            <a:pPr marL="457200"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sin nature!</a:t>
            </a:r>
          </a:p>
          <a:p>
            <a:pPr marL="457200"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more cross words, </a:t>
            </a:r>
          </a:p>
          <a:p>
            <a:pPr lvl="1"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more misunderstandings, </a:t>
            </a:r>
          </a:p>
          <a:p>
            <a:pPr lvl="1"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more neglect shown to people, </a:t>
            </a:r>
          </a:p>
          <a:p>
            <a:pPr lvl="1"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rivalries, </a:t>
            </a:r>
          </a:p>
          <a:p>
            <a:pPr lvl="1"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jealousies, </a:t>
            </a:r>
          </a:p>
          <a:p>
            <a:pPr lvl="1"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No competing for someone’s love, </a:t>
            </a:r>
          </a:p>
          <a:p>
            <a:pPr lvl="1" indent="-396875"/>
            <a:r>
              <a:rPr lang="en-US" altLang="en-US" sz="2800" b="1" dirty="0">
                <a:solidFill>
                  <a:schemeClr val="bg1"/>
                </a:solidFill>
                <a:effectLst>
                  <a:glow rad="101600">
                    <a:schemeClr val="tx1"/>
                  </a:glow>
                </a:effectLst>
                <a:latin typeface="Arial" panose="020B0604020202020204" pitchFamily="34" charset="0"/>
                <a:cs typeface="Arial" panose="020B0604020202020204" pitchFamily="34" charset="0"/>
              </a:rPr>
              <a:t>and no selfishness.</a:t>
            </a:r>
          </a:p>
        </p:txBody>
      </p:sp>
      <p:sp>
        <p:nvSpPr>
          <p:cNvPr id="5" name="Rectangle 4">
            <a:extLst>
              <a:ext uri="{FF2B5EF4-FFF2-40B4-BE49-F238E27FC236}">
                <a16:creationId xmlns:a16="http://schemas.microsoft.com/office/drawing/2014/main" id="{6FC33AF3-BCEE-2148-869D-270E378E73E3}"/>
              </a:ext>
            </a:extLst>
          </p:cNvPr>
          <p:cNvSpPr/>
          <p:nvPr/>
        </p:nvSpPr>
        <p:spPr>
          <a:xfrm>
            <a:off x="1046014" y="223415"/>
            <a:ext cx="10091224" cy="646331"/>
          </a:xfrm>
          <a:prstGeom prst="rect">
            <a:avLst/>
          </a:prstGeom>
        </p:spPr>
        <p:txBody>
          <a:bodyPr wrap="none">
            <a:spAutoFit/>
          </a:bodyPr>
          <a:lstStyle/>
          <a:p>
            <a:pPr marL="45720" marR="0" lvl="0" indent="0" algn="l" defTabSz="914400" rtl="0" eaLnBrk="1" fontAlgn="auto" latinLnBrk="0" hangingPunct="1">
              <a:lnSpc>
                <a:spcPct val="90000"/>
              </a:lnSpc>
              <a:spcBef>
                <a:spcPts val="1400"/>
              </a:spcBef>
              <a:spcAft>
                <a:spcPts val="0"/>
              </a:spcAft>
              <a:buClr>
                <a:srgbClr val="418AB3">
                  <a:lumMod val="75000"/>
                </a:srgbClr>
              </a:buClr>
              <a:buSzPct val="100000"/>
              <a:buFontTx/>
              <a:buNone/>
              <a:tabLst/>
              <a:defRPr/>
            </a:pPr>
            <a:r>
              <a:rPr kumimoji="0" lang="en-US" altLang="en-US" sz="4000" b="1" i="0" u="none" strike="noStrike" kern="1200" cap="none" spc="0" normalizeH="0" baseline="0" noProof="0" dirty="0">
                <a:ln>
                  <a:noFill/>
                </a:ln>
                <a:solidFill>
                  <a:srgbClr val="FDFFBE"/>
                </a:solidFill>
                <a:effectLst>
                  <a:glow rad="101600">
                    <a:srgbClr val="000000"/>
                  </a:glow>
                </a:effectLst>
                <a:uLnTx/>
                <a:uFillTx/>
                <a:latin typeface="Arial" panose="020B0604020202020204" pitchFamily="34" charset="0"/>
                <a:cs typeface="Arial" panose="020B0604020202020204" pitchFamily="34" charset="0"/>
              </a:rPr>
              <a:t>Our Relationships Will be Utterly Perfect</a:t>
            </a:r>
          </a:p>
        </p:txBody>
      </p:sp>
    </p:spTree>
    <p:extLst>
      <p:ext uri="{BB962C8B-B14F-4D97-AF65-F5344CB8AC3E}">
        <p14:creationId xmlns:p14="http://schemas.microsoft.com/office/powerpoint/2010/main" val="172328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Bottom)">
                                      <p:cBhvr>
                                        <p:cTn id="7" dur="500"/>
                                        <p:tgtEl>
                                          <p:spTgt spid="8">
                                            <p:txEl>
                                              <p:pRg st="0" end="0"/>
                                            </p:txEl>
                                          </p:spTgt>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slide(fromBottom)">
                                      <p:cBhvr>
                                        <p:cTn id="11" dur="500"/>
                                        <p:tgtEl>
                                          <p:spTgt spid="8">
                                            <p:txEl>
                                              <p:pRg st="1" end="1"/>
                                            </p:txEl>
                                          </p:spTgt>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slide(fromBottom)">
                                      <p:cBhvr>
                                        <p:cTn id="15" dur="500"/>
                                        <p:tgtEl>
                                          <p:spTgt spid="8">
                                            <p:txEl>
                                              <p:pRg st="2" end="2"/>
                                            </p:txEl>
                                          </p:spTgt>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slide(fromBottom)">
                                      <p:cBhvr>
                                        <p:cTn id="19" dur="500"/>
                                        <p:tgtEl>
                                          <p:spTgt spid="8">
                                            <p:txEl>
                                              <p:pRg st="3" end="3"/>
                                            </p:txEl>
                                          </p:spTgt>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slide(fromBottom)">
                                      <p:cBhvr>
                                        <p:cTn id="23" dur="500"/>
                                        <p:tgtEl>
                                          <p:spTgt spid="8">
                                            <p:txEl>
                                              <p:pRg st="4" end="4"/>
                                            </p:txEl>
                                          </p:spTgt>
                                        </p:tgtEl>
                                      </p:cBhvr>
                                    </p:animEffect>
                                  </p:childTnLst>
                                </p:cTn>
                              </p:par>
                            </p:childTnLst>
                          </p:cTn>
                        </p:par>
                        <p:par>
                          <p:cTn id="24" fill="hold" nodeType="afterGroup">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slide(fromBottom)">
                                      <p:cBhvr>
                                        <p:cTn id="27" dur="500"/>
                                        <p:tgtEl>
                                          <p:spTgt spid="8">
                                            <p:txEl>
                                              <p:pRg st="5" end="5"/>
                                            </p:txEl>
                                          </p:spTgt>
                                        </p:tgtEl>
                                      </p:cBhvr>
                                    </p:animEffect>
                                  </p:childTnLst>
                                </p:cTn>
                              </p:par>
                            </p:childTnLst>
                          </p:cTn>
                        </p:par>
                        <p:par>
                          <p:cTn id="28" fill="hold" nodeType="afterGroup">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slide(fromBottom)">
                                      <p:cBhvr>
                                        <p:cTn id="31" dur="500"/>
                                        <p:tgtEl>
                                          <p:spTgt spid="8">
                                            <p:txEl>
                                              <p:pRg st="6" end="6"/>
                                            </p:txEl>
                                          </p:spTgt>
                                        </p:tgtEl>
                                      </p:cBhvr>
                                    </p:animEffect>
                                  </p:childTnLst>
                                </p:cTn>
                              </p:par>
                            </p:childTnLst>
                          </p:cTn>
                        </p:par>
                        <p:par>
                          <p:cTn id="32" fill="hold" nodeType="afterGroup">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slide(fromBottom)">
                                      <p:cBhvr>
                                        <p:cTn id="3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3" name="Picture 2">
            <a:extLst>
              <a:ext uri="{FF2B5EF4-FFF2-40B4-BE49-F238E27FC236}">
                <a16:creationId xmlns:a16="http://schemas.microsoft.com/office/drawing/2014/main" id="{8B5F9A00-B0A6-6747-BDD5-F520D22BFE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519D189-90F9-FF46-9DE0-5671BF16F532}"/>
              </a:ext>
            </a:extLst>
          </p:cNvPr>
          <p:cNvSpPr/>
          <p:nvPr/>
        </p:nvSpPr>
        <p:spPr>
          <a:xfrm>
            <a:off x="137161" y="137160"/>
            <a:ext cx="5204274" cy="3539430"/>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“No longer will there be in it an infant who lives but a few days, or an old man who does not live out his days; For the youth will die at the age of one hundred and the   one who does not reach the age    of one hundred shall be thought accursed.”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65:20</a:t>
            </a:r>
          </a:p>
        </p:txBody>
      </p:sp>
    </p:spTree>
    <p:extLst>
      <p:ext uri="{BB962C8B-B14F-4D97-AF65-F5344CB8AC3E}">
        <p14:creationId xmlns:p14="http://schemas.microsoft.com/office/powerpoint/2010/main" val="2260219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8D27F-EBC6-E64B-AF69-1B5027169F70}"/>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67645E06-A747-584D-BB27-FF7618106B0A}"/>
              </a:ext>
            </a:extLst>
          </p:cNvPr>
          <p:cNvSpPr>
            <a:spLocks noGrp="1"/>
          </p:cNvSpPr>
          <p:nvPr>
            <p:ph type="title"/>
          </p:nvPr>
        </p:nvSpPr>
        <p:spPr>
          <a:xfrm>
            <a:off x="4153662" y="-215646"/>
            <a:ext cx="5081778" cy="1987296"/>
          </a:xfrm>
        </p:spPr>
        <p:txBody>
          <a:bodyPr>
            <a:normAutofit/>
          </a:bodyPr>
          <a:lstStyle/>
          <a:p>
            <a:pPr fontAlgn="auto">
              <a:spcAft>
                <a:spcPts val="0"/>
              </a:spcAft>
              <a:defRPr/>
            </a:pPr>
            <a:r>
              <a:rPr lang="en-US" sz="5400" b="1" dirty="0">
                <a:ln w="10541" cmpd="sng">
                  <a:solidFill>
                    <a:schemeClr val="accent1">
                      <a:shade val="88000"/>
                      <a:satMod val="110000"/>
                    </a:schemeClr>
                  </a:solidFill>
                  <a:prstDash val="solid"/>
                </a:ln>
                <a:solidFill>
                  <a:srgbClr val="FDFFBE"/>
                </a:solidFill>
                <a:effectLst>
                  <a:glow rad="101600">
                    <a:schemeClr val="tx1"/>
                  </a:glow>
                </a:effectLst>
                <a:ea typeface="+mj-ea"/>
              </a:rPr>
              <a:t>Blessed Rest</a:t>
            </a:r>
          </a:p>
        </p:txBody>
      </p:sp>
      <p:sp>
        <p:nvSpPr>
          <p:cNvPr id="8" name="Content Placeholder 7">
            <a:extLst>
              <a:ext uri="{FF2B5EF4-FFF2-40B4-BE49-F238E27FC236}">
                <a16:creationId xmlns:a16="http://schemas.microsoft.com/office/drawing/2014/main" id="{E77F06BB-9114-0641-9319-FE46532660EC}"/>
              </a:ext>
            </a:extLst>
          </p:cNvPr>
          <p:cNvSpPr>
            <a:spLocks noGrp="1"/>
          </p:cNvSpPr>
          <p:nvPr>
            <p:ph idx="1"/>
          </p:nvPr>
        </p:nvSpPr>
        <p:spPr>
          <a:xfrm>
            <a:off x="447792" y="1771650"/>
            <a:ext cx="11497499" cy="5086350"/>
          </a:xfrm>
        </p:spPr>
        <p:txBody>
          <a:bodyPr wrap="square" numCol="1" anchor="t" anchorCtr="0" compatLnSpc="1">
            <a:prstTxWarp prst="textNoShape">
              <a:avLst/>
            </a:prstTxWarp>
            <a:normAutofit/>
          </a:bodyPr>
          <a:lstStyle/>
          <a:p>
            <a:pPr marL="344488" indent="-298450"/>
            <a:r>
              <a:rPr lang="en-US" altLang="en-US" dirty="0">
                <a:solidFill>
                  <a:schemeClr val="bg1"/>
                </a:solidFill>
                <a:effectLst>
                  <a:glow rad="101600">
                    <a:schemeClr val="tx1">
                      <a:lumMod val="95000"/>
                      <a:lumOff val="5000"/>
                    </a:schemeClr>
                  </a:glow>
                </a:effectLst>
                <a:latin typeface="DIN Condensed" pitchFamily="2" charset="0"/>
              </a:rPr>
              <a:t>The redeemed will rest from their labors: “</a:t>
            </a:r>
            <a:r>
              <a:rPr lang="en-US" altLang="en-US" b="0" dirty="0">
                <a:solidFill>
                  <a:schemeClr val="bg1"/>
                </a:solidFill>
                <a:effectLst>
                  <a:glow rad="101600">
                    <a:schemeClr val="tx1">
                      <a:lumMod val="95000"/>
                      <a:lumOff val="5000"/>
                    </a:schemeClr>
                  </a:glow>
                </a:effectLst>
                <a:latin typeface="DIN Condensed" pitchFamily="2" charset="0"/>
              </a:rPr>
              <a:t>Blessed are the dead who die in the Lord from now on. </a:t>
            </a:r>
            <a:r>
              <a:rPr lang="en-US" altLang="en-US" dirty="0">
                <a:solidFill>
                  <a:schemeClr val="bg1"/>
                </a:solidFill>
                <a:effectLst>
                  <a:glow rad="101600">
                    <a:schemeClr val="tx1">
                      <a:lumMod val="95000"/>
                      <a:lumOff val="5000"/>
                    </a:schemeClr>
                  </a:glow>
                </a:effectLst>
                <a:latin typeface="DIN Condensed" pitchFamily="2" charset="0"/>
              </a:rPr>
              <a:t>‘</a:t>
            </a:r>
            <a:r>
              <a:rPr lang="en-US" altLang="en-US" b="0" dirty="0">
                <a:solidFill>
                  <a:schemeClr val="bg1"/>
                </a:solidFill>
                <a:effectLst>
                  <a:glow rad="101600">
                    <a:schemeClr val="tx1">
                      <a:lumMod val="95000"/>
                      <a:lumOff val="5000"/>
                    </a:schemeClr>
                  </a:glow>
                </a:effectLst>
                <a:latin typeface="DIN Condensed" pitchFamily="2" charset="0"/>
              </a:rPr>
              <a:t>Yes,’ says the Spirit, ‘they will rest from their labor.’”</a:t>
            </a:r>
            <a:r>
              <a:rPr lang="en-US" altLang="en-US" dirty="0">
                <a:solidFill>
                  <a:srgbClr val="FDFFBE"/>
                </a:solidFill>
                <a:effectLst>
                  <a:glow rad="101600">
                    <a:schemeClr val="tx1">
                      <a:lumMod val="95000"/>
                      <a:lumOff val="5000"/>
                    </a:schemeClr>
                  </a:glow>
                </a:effectLst>
                <a:latin typeface="DIN Condensed" pitchFamily="2" charset="0"/>
              </a:rPr>
              <a:t>  </a:t>
            </a:r>
            <a:r>
              <a:rPr lang="en-US" altLang="en-US" sz="2800" dirty="0">
                <a:solidFill>
                  <a:srgbClr val="FDFFBE"/>
                </a:solidFill>
                <a:effectLst>
                  <a:glow rad="101600">
                    <a:schemeClr val="tx1">
                      <a:lumMod val="95000"/>
                      <a:lumOff val="5000"/>
                    </a:schemeClr>
                  </a:glow>
                </a:effectLst>
                <a:latin typeface="DIN Condensed" pitchFamily="2" charset="0"/>
              </a:rPr>
              <a:t>Revelation 14:13</a:t>
            </a:r>
          </a:p>
          <a:p>
            <a:pPr marL="344488" indent="-298450">
              <a:buNone/>
            </a:pPr>
            <a:endParaRPr lang="en-US" altLang="en-US" sz="1600" dirty="0">
              <a:solidFill>
                <a:schemeClr val="bg1"/>
              </a:solidFill>
              <a:effectLst>
                <a:glow rad="101600">
                  <a:schemeClr val="tx1">
                    <a:lumMod val="95000"/>
                    <a:lumOff val="5000"/>
                  </a:schemeClr>
                </a:glow>
              </a:effectLst>
              <a:latin typeface="DIN Condensed" pitchFamily="2" charset="0"/>
            </a:endParaRPr>
          </a:p>
          <a:p>
            <a:pPr marL="344488" lvl="1" indent="-298450"/>
            <a:r>
              <a:rPr lang="en-US" altLang="en-US" dirty="0">
                <a:solidFill>
                  <a:schemeClr val="bg1"/>
                </a:solidFill>
                <a:effectLst>
                  <a:glow rad="101600">
                    <a:schemeClr val="tx1">
                      <a:lumMod val="95000"/>
                      <a:lumOff val="5000"/>
                    </a:schemeClr>
                  </a:glow>
                </a:effectLst>
                <a:latin typeface="DIN Condensed" pitchFamily="2" charset="0"/>
              </a:rPr>
              <a:t> No more deadlines. </a:t>
            </a:r>
          </a:p>
          <a:p>
            <a:pPr marL="344488" lvl="1" indent="-298450"/>
            <a:r>
              <a:rPr lang="en-US" altLang="en-US" dirty="0">
                <a:solidFill>
                  <a:schemeClr val="bg1"/>
                </a:solidFill>
                <a:effectLst>
                  <a:glow rad="101600">
                    <a:schemeClr val="tx1">
                      <a:lumMod val="95000"/>
                      <a:lumOff val="5000"/>
                    </a:schemeClr>
                  </a:glow>
                </a:effectLst>
                <a:latin typeface="DIN Condensed" pitchFamily="2" charset="0"/>
              </a:rPr>
              <a:t> No more overtime. </a:t>
            </a:r>
          </a:p>
          <a:p>
            <a:pPr marL="344488" lvl="1" indent="-298450"/>
            <a:r>
              <a:rPr lang="en-US" altLang="en-US" dirty="0">
                <a:solidFill>
                  <a:schemeClr val="bg1"/>
                </a:solidFill>
                <a:effectLst>
                  <a:glow rad="101600">
                    <a:schemeClr val="tx1">
                      <a:lumMod val="95000"/>
                      <a:lumOff val="5000"/>
                    </a:schemeClr>
                  </a:glow>
                </a:effectLst>
                <a:latin typeface="DIN Condensed" pitchFamily="2" charset="0"/>
              </a:rPr>
              <a:t> Just rest. Sweet serene rest. </a:t>
            </a:r>
          </a:p>
          <a:p>
            <a:pPr marL="344488" lvl="1" indent="-298450">
              <a:buNone/>
            </a:pPr>
            <a:endParaRPr lang="en-US" altLang="en-US" sz="1600" dirty="0">
              <a:solidFill>
                <a:schemeClr val="bg1"/>
              </a:solidFill>
              <a:effectLst>
                <a:glow rad="101600">
                  <a:schemeClr val="tx1">
                    <a:lumMod val="95000"/>
                    <a:lumOff val="5000"/>
                  </a:schemeClr>
                </a:glow>
              </a:effectLst>
              <a:latin typeface="DIN Condensed" pitchFamily="2" charset="0"/>
            </a:endParaRPr>
          </a:p>
          <a:p>
            <a:pPr marL="344488" indent="-298450"/>
            <a:r>
              <a:rPr lang="en-US" altLang="en-US" dirty="0">
                <a:solidFill>
                  <a:schemeClr val="bg1"/>
                </a:solidFill>
                <a:effectLst>
                  <a:glow rad="101600">
                    <a:schemeClr val="tx1">
                      <a:lumMod val="95000"/>
                      <a:lumOff val="5000"/>
                    </a:schemeClr>
                  </a:glow>
                </a:effectLst>
                <a:latin typeface="DIN Condensed" pitchFamily="2" charset="0"/>
              </a:rPr>
              <a:t>“This rest will be absolutely perfect. We shall then have joy without sorrow, and rest without weariness.”  - </a:t>
            </a:r>
            <a:r>
              <a:rPr lang="en-US" altLang="en-US" dirty="0">
                <a:solidFill>
                  <a:srgbClr val="FDFFBE"/>
                </a:solidFill>
                <a:effectLst>
                  <a:glow rad="101600">
                    <a:schemeClr val="tx1">
                      <a:lumMod val="95000"/>
                      <a:lumOff val="5000"/>
                    </a:schemeClr>
                  </a:glow>
                </a:effectLst>
                <a:latin typeface="DIN Condensed" pitchFamily="2" charset="0"/>
              </a:rPr>
              <a:t>Richard Baxter, </a:t>
            </a:r>
            <a:r>
              <a:rPr lang="en-US" altLang="en-US" i="1" dirty="0">
                <a:solidFill>
                  <a:srgbClr val="FDFFBE"/>
                </a:solidFill>
                <a:effectLst>
                  <a:glow rad="101600">
                    <a:schemeClr val="tx1">
                      <a:lumMod val="95000"/>
                      <a:lumOff val="5000"/>
                    </a:schemeClr>
                  </a:glow>
                </a:effectLst>
                <a:latin typeface="DIN Condensed" pitchFamily="2" charset="0"/>
              </a:rPr>
              <a:t>The</a:t>
            </a:r>
            <a:r>
              <a:rPr lang="en-US" altLang="en-US" dirty="0">
                <a:solidFill>
                  <a:srgbClr val="FDFFBE"/>
                </a:solidFill>
                <a:effectLst>
                  <a:glow rad="101600">
                    <a:schemeClr val="tx1">
                      <a:lumMod val="95000"/>
                      <a:lumOff val="5000"/>
                    </a:schemeClr>
                  </a:glow>
                </a:effectLst>
                <a:latin typeface="DIN Condensed" pitchFamily="2" charset="0"/>
              </a:rPr>
              <a:t> </a:t>
            </a:r>
            <a:r>
              <a:rPr lang="en-US" altLang="en-US" i="1" dirty="0">
                <a:solidFill>
                  <a:srgbClr val="FDFFBE"/>
                </a:solidFill>
                <a:effectLst>
                  <a:glow rad="101600">
                    <a:schemeClr val="tx1">
                      <a:lumMod val="95000"/>
                      <a:lumOff val="5000"/>
                    </a:schemeClr>
                  </a:glow>
                </a:effectLst>
                <a:latin typeface="DIN Condensed" pitchFamily="2" charset="0"/>
              </a:rPr>
              <a:t>Saints Everlasting Rest</a:t>
            </a:r>
            <a:r>
              <a:rPr lang="en-US" altLang="en-US" dirty="0">
                <a:solidFill>
                  <a:srgbClr val="FDFFBE"/>
                </a:solidFill>
                <a:effectLst>
                  <a:glow rad="101600">
                    <a:schemeClr val="tx1">
                      <a:lumMod val="95000"/>
                      <a:lumOff val="5000"/>
                    </a:schemeClr>
                  </a:glow>
                </a:effectLst>
                <a:latin typeface="DIN Condensed" pitchFamily="2" charset="0"/>
              </a:rPr>
              <a:t> </a:t>
            </a:r>
          </a:p>
        </p:txBody>
      </p:sp>
    </p:spTree>
    <p:extLst>
      <p:ext uri="{BB962C8B-B14F-4D97-AF65-F5344CB8AC3E}">
        <p14:creationId xmlns:p14="http://schemas.microsoft.com/office/powerpoint/2010/main" val="204451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Bottom)">
                                      <p:cBhvr>
                                        <p:cTn id="7" dur="500"/>
                                        <p:tgtEl>
                                          <p:spTgt spid="8">
                                            <p:txEl>
                                              <p:pRg st="0" end="0"/>
                                            </p:txEl>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slide(fromBottom)">
                                      <p:cBhvr>
                                        <p:cTn id="11" dur="500"/>
                                        <p:tgtEl>
                                          <p:spTgt spid="8">
                                            <p:txEl>
                                              <p:pRg st="2" end="2"/>
                                            </p:txEl>
                                          </p:spTgt>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slide(fromBottom)">
                                      <p:cBhvr>
                                        <p:cTn id="15" dur="500"/>
                                        <p:tgtEl>
                                          <p:spTgt spid="8">
                                            <p:txEl>
                                              <p:pRg st="3" end="3"/>
                                            </p:txEl>
                                          </p:spTgt>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slide(fromBottom)">
                                      <p:cBhvr>
                                        <p:cTn id="19" dur="500"/>
                                        <p:tgtEl>
                                          <p:spTgt spid="8">
                                            <p:txEl>
                                              <p:pRg st="4" end="4"/>
                                            </p:txEl>
                                          </p:spTgt>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slide(fromBottom)">
                                      <p:cBhvr>
                                        <p:cTn id="2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4" name="Picture 3" descr="A group of people standing in front of a flower&#10;&#10;Description automatically generated">
            <a:extLst>
              <a:ext uri="{FF2B5EF4-FFF2-40B4-BE49-F238E27FC236}">
                <a16:creationId xmlns:a16="http://schemas.microsoft.com/office/drawing/2014/main" id="{5378AA00-BBEC-A541-BC9A-6258792DE6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40000"/>
                    </a14:imgEffect>
                  </a14:imgLayer>
                </a14:imgProps>
              </a:ext>
            </a:extLst>
          </a:blip>
          <a:stretch>
            <a:fillRect/>
          </a:stretch>
        </p:blipFill>
        <p:spPr>
          <a:xfrm>
            <a:off x="0" y="-976184"/>
            <a:ext cx="12192000" cy="7834184"/>
          </a:xfrm>
          <a:prstGeom prst="rect">
            <a:avLst/>
          </a:prstGeom>
        </p:spPr>
      </p:pic>
      <p:sp>
        <p:nvSpPr>
          <p:cNvPr id="2" name="Rectangle 1">
            <a:extLst>
              <a:ext uri="{FF2B5EF4-FFF2-40B4-BE49-F238E27FC236}">
                <a16:creationId xmlns:a16="http://schemas.microsoft.com/office/drawing/2014/main" id="{350D60E0-4902-0A42-8F05-236D27CC7DB7}"/>
              </a:ext>
            </a:extLst>
          </p:cNvPr>
          <p:cNvSpPr/>
          <p:nvPr/>
        </p:nvSpPr>
        <p:spPr>
          <a:xfrm>
            <a:off x="516018" y="5303841"/>
            <a:ext cx="11813142" cy="1384995"/>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“They shall not build, and another inhabit, they shall not plant, and another eat;   For as the lifetime of a tree, so shall be the days of My people, and My chosen   ones shall wear out the work of their hands.”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65:21-22</a:t>
            </a:r>
          </a:p>
        </p:txBody>
      </p:sp>
      <p:sp>
        <p:nvSpPr>
          <p:cNvPr id="5" name="Rectangle 4">
            <a:extLst>
              <a:ext uri="{FF2B5EF4-FFF2-40B4-BE49-F238E27FC236}">
                <a16:creationId xmlns:a16="http://schemas.microsoft.com/office/drawing/2014/main" id="{2F9E130E-4B7B-944E-AECD-6719D81198FF}"/>
              </a:ext>
            </a:extLst>
          </p:cNvPr>
          <p:cNvSpPr/>
          <p:nvPr/>
        </p:nvSpPr>
        <p:spPr>
          <a:xfrm>
            <a:off x="137160" y="0"/>
            <a:ext cx="11923035" cy="954107"/>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“And they shall build houses and inhabit them; They shall also plant vineyards and eat their fruit.”</a:t>
            </a:r>
          </a:p>
        </p:txBody>
      </p:sp>
    </p:spTree>
    <p:extLst>
      <p:ext uri="{BB962C8B-B14F-4D97-AF65-F5344CB8AC3E}">
        <p14:creationId xmlns:p14="http://schemas.microsoft.com/office/powerpoint/2010/main" val="1563071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18A73-36A1-EE45-8695-F4CCBB41BFE4}"/>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0FF26DC9-1C40-CD46-88F0-3C0ABDE96163}"/>
              </a:ext>
            </a:extLst>
          </p:cNvPr>
          <p:cNvSpPr>
            <a:spLocks noGrp="1"/>
          </p:cNvSpPr>
          <p:nvPr>
            <p:ph type="title"/>
          </p:nvPr>
        </p:nvSpPr>
        <p:spPr>
          <a:xfrm>
            <a:off x="2971800" y="0"/>
            <a:ext cx="5408407" cy="1356360"/>
          </a:xfrm>
        </p:spPr>
        <p:txBody>
          <a:bodyPr>
            <a:normAutofit/>
          </a:bodyPr>
          <a:lstStyle/>
          <a:p>
            <a:pPr fontAlgn="auto">
              <a:spcAft>
                <a:spcPts val="0"/>
              </a:spcAft>
              <a:defRPr/>
            </a:pPr>
            <a:r>
              <a:rPr lang="en-US" sz="5400" b="1" dirty="0">
                <a:ln w="10541" cmpd="sng">
                  <a:solidFill>
                    <a:schemeClr val="accent1">
                      <a:shade val="88000"/>
                      <a:satMod val="110000"/>
                    </a:schemeClr>
                  </a:solidFill>
                  <a:prstDash val="solid"/>
                </a:ln>
                <a:solidFill>
                  <a:srgbClr val="FDFFBE"/>
                </a:solidFill>
                <a:effectLst>
                  <a:glow rad="101600">
                    <a:schemeClr val="tx1"/>
                  </a:glow>
                </a:effectLst>
                <a:ea typeface="+mj-ea"/>
              </a:rPr>
              <a:t>Blessed Activities</a:t>
            </a:r>
          </a:p>
        </p:txBody>
      </p:sp>
      <p:sp>
        <p:nvSpPr>
          <p:cNvPr id="8" name="Content Placeholder 7">
            <a:extLst>
              <a:ext uri="{FF2B5EF4-FFF2-40B4-BE49-F238E27FC236}">
                <a16:creationId xmlns:a16="http://schemas.microsoft.com/office/drawing/2014/main" id="{67C9EF37-73CA-2242-B8BF-896F92DC41F8}"/>
              </a:ext>
            </a:extLst>
          </p:cNvPr>
          <p:cNvSpPr>
            <a:spLocks noGrp="1"/>
          </p:cNvSpPr>
          <p:nvPr>
            <p:ph idx="1"/>
          </p:nvPr>
        </p:nvSpPr>
        <p:spPr>
          <a:xfrm>
            <a:off x="108304" y="1185862"/>
            <a:ext cx="5408408" cy="4486275"/>
          </a:xfrm>
        </p:spPr>
        <p:txBody>
          <a:bodyPr wrap="square" numCol="1" anchor="t" anchorCtr="0" compatLnSpc="1">
            <a:prstTxWarp prst="textNoShape">
              <a:avLst/>
            </a:prstTxWarp>
            <a:noAutofit/>
          </a:bodyPr>
          <a:lstStyle/>
          <a:p>
            <a:pPr>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No playing harps on clouds!</a:t>
            </a:r>
          </a:p>
          <a:p>
            <a:pPr>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No purposeless inactivity. </a:t>
            </a:r>
          </a:p>
          <a:p>
            <a:pPr>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Meaningful, yet restful, service                                                                                                              throughout eternity. </a:t>
            </a:r>
          </a:p>
          <a:p>
            <a:pPr marL="45720" indent="0">
              <a:lnSpc>
                <a:spcPct val="80000"/>
              </a:lnSpc>
              <a:buNone/>
            </a:pPr>
            <a:endParaRPr lang="en-US" altLang="en-US" sz="800" dirty="0">
              <a:solidFill>
                <a:schemeClr val="bg1"/>
              </a:solidFill>
              <a:effectLst>
                <a:glow rad="101600">
                  <a:schemeClr val="tx1">
                    <a:lumMod val="95000"/>
                    <a:lumOff val="5000"/>
                  </a:schemeClr>
                </a:glow>
              </a:effectLst>
              <a:latin typeface="DIN Condensed" pitchFamily="2" charset="0"/>
            </a:endParaRPr>
          </a:p>
          <a:p>
            <a:pPr lvl="1">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Not tedious, but joyous. </a:t>
            </a:r>
          </a:p>
          <a:p>
            <a:pPr lvl="1">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Without frustration, without                   fear of failure, without limitations,          and without exhaustion.</a:t>
            </a:r>
          </a:p>
          <a:p>
            <a:pPr>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Praising and worshiping God and          Christ with angels (</a:t>
            </a:r>
            <a:r>
              <a:rPr lang="en-US" altLang="en-US" sz="2800" dirty="0">
                <a:solidFill>
                  <a:srgbClr val="FDFFBE"/>
                </a:solidFill>
                <a:effectLst>
                  <a:glow rad="101600">
                    <a:schemeClr val="tx1">
                      <a:lumMod val="95000"/>
                      <a:lumOff val="5000"/>
                    </a:schemeClr>
                  </a:glow>
                </a:effectLst>
                <a:latin typeface="DIN Condensed" pitchFamily="2" charset="0"/>
              </a:rPr>
              <a:t>Rev. 5:11-12</a:t>
            </a:r>
            <a:r>
              <a:rPr lang="en-US" altLang="en-US" sz="2800" dirty="0">
                <a:solidFill>
                  <a:schemeClr val="bg1"/>
                </a:solidFill>
                <a:effectLst>
                  <a:glow rad="101600">
                    <a:schemeClr val="tx1">
                      <a:lumMod val="95000"/>
                      <a:lumOff val="5000"/>
                    </a:schemeClr>
                  </a:glow>
                </a:effectLst>
                <a:latin typeface="DIN Condensed" pitchFamily="2" charset="0"/>
              </a:rPr>
              <a:t>)</a:t>
            </a:r>
          </a:p>
          <a:p>
            <a:pPr>
              <a:lnSpc>
                <a:spcPct val="80000"/>
              </a:lnSpc>
            </a:pPr>
            <a:r>
              <a:rPr lang="en-US" altLang="en-US" sz="2800" dirty="0">
                <a:solidFill>
                  <a:schemeClr val="bg1"/>
                </a:solidFill>
                <a:effectLst>
                  <a:glow rad="101600">
                    <a:schemeClr val="tx1">
                      <a:lumMod val="95000"/>
                      <a:lumOff val="5000"/>
                    </a:schemeClr>
                  </a:glow>
                </a:effectLst>
                <a:latin typeface="DIN Condensed" pitchFamily="2" charset="0"/>
              </a:rPr>
              <a:t> Learning more about our incomparable    God (</a:t>
            </a:r>
            <a:r>
              <a:rPr lang="en-US" altLang="en-US" sz="2800" dirty="0">
                <a:solidFill>
                  <a:srgbClr val="FDFFBE"/>
                </a:solidFill>
                <a:effectLst>
                  <a:glow rad="101600">
                    <a:schemeClr val="tx1">
                      <a:lumMod val="95000"/>
                      <a:lumOff val="5000"/>
                    </a:schemeClr>
                  </a:glow>
                </a:effectLst>
                <a:latin typeface="DIN Condensed" pitchFamily="2" charset="0"/>
              </a:rPr>
              <a:t>Eph. 2:7)</a:t>
            </a:r>
            <a:r>
              <a:rPr lang="en-US" altLang="en-US" sz="2800" dirty="0">
                <a:solidFill>
                  <a:schemeClr val="bg1"/>
                </a:solidFill>
                <a:effectLst>
                  <a:glow rad="101600">
                    <a:schemeClr val="tx1">
                      <a:lumMod val="95000"/>
                      <a:lumOff val="5000"/>
                    </a:schemeClr>
                  </a:glow>
                </a:effectLst>
                <a:latin typeface="DIN Condensed" pitchFamily="2" charset="0"/>
              </a:rPr>
              <a:t> </a:t>
            </a:r>
          </a:p>
        </p:txBody>
      </p:sp>
    </p:spTree>
    <p:extLst>
      <p:ext uri="{BB962C8B-B14F-4D97-AF65-F5344CB8AC3E}">
        <p14:creationId xmlns:p14="http://schemas.microsoft.com/office/powerpoint/2010/main" val="274761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Bottom)">
                                      <p:cBhvr>
                                        <p:cTn id="7" dur="500"/>
                                        <p:tgtEl>
                                          <p:spTgt spid="8">
                                            <p:txEl>
                                              <p:pRg st="0" end="0"/>
                                            </p:txEl>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slide(fromBottom)">
                                      <p:cBhvr>
                                        <p:cTn id="11" dur="500"/>
                                        <p:tgtEl>
                                          <p:spTgt spid="8">
                                            <p:txEl>
                                              <p:pRg st="1" end="1"/>
                                            </p:txEl>
                                          </p:spTgt>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slide(fromBottom)">
                                      <p:cBhvr>
                                        <p:cTn id="15" dur="500"/>
                                        <p:tgtEl>
                                          <p:spTgt spid="8">
                                            <p:txEl>
                                              <p:pRg st="2" end="2"/>
                                            </p:txEl>
                                          </p:spTgt>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slide(fromBottom)">
                                      <p:cBhvr>
                                        <p:cTn id="19" dur="500"/>
                                        <p:tgtEl>
                                          <p:spTgt spid="8">
                                            <p:txEl>
                                              <p:pRg st="4" end="4"/>
                                            </p:txEl>
                                          </p:spTgt>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slide(fromBottom)">
                                      <p:cBhvr>
                                        <p:cTn id="23" dur="500"/>
                                        <p:tgtEl>
                                          <p:spTgt spid="8">
                                            <p:txEl>
                                              <p:pRg st="5" end="5"/>
                                            </p:txEl>
                                          </p:spTgt>
                                        </p:tgtEl>
                                      </p:cBhvr>
                                    </p:animEffect>
                                  </p:childTnLst>
                                </p:cTn>
                              </p:par>
                            </p:childTnLst>
                          </p:cTn>
                        </p:par>
                        <p:par>
                          <p:cTn id="24" fill="hold" nodeType="afterGroup">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slide(fromBottom)">
                                      <p:cBhvr>
                                        <p:cTn id="27" dur="500"/>
                                        <p:tgtEl>
                                          <p:spTgt spid="8">
                                            <p:txEl>
                                              <p:pRg st="6" end="6"/>
                                            </p:txEl>
                                          </p:spTgt>
                                        </p:tgtEl>
                                      </p:cBhvr>
                                    </p:animEffect>
                                  </p:childTnLst>
                                </p:cTn>
                              </p:par>
                            </p:childTnLst>
                          </p:cTn>
                        </p:par>
                        <p:par>
                          <p:cTn id="28" fill="hold" nodeType="afterGroup">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slide(fromBottom)">
                                      <p:cBhvr>
                                        <p:cTn id="31"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outdoor, water, grass, mountain&#10;&#10;Description automatically generated">
            <a:extLst>
              <a:ext uri="{FF2B5EF4-FFF2-40B4-BE49-F238E27FC236}">
                <a16:creationId xmlns:a16="http://schemas.microsoft.com/office/drawing/2014/main" id="{69705B1F-2DCD-664E-9448-DE4564DF0D9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68E017F-E17D-C047-99A3-F0885940F957}"/>
              </a:ext>
            </a:extLst>
          </p:cNvPr>
          <p:cNvSpPr txBox="1"/>
          <p:nvPr/>
        </p:nvSpPr>
        <p:spPr>
          <a:xfrm>
            <a:off x="4534515" y="1397299"/>
            <a:ext cx="3122971" cy="1015663"/>
          </a:xfrm>
          <a:prstGeom prst="rect">
            <a:avLst/>
          </a:prstGeom>
          <a:noFill/>
        </p:spPr>
        <p:txBody>
          <a:bodyPr wrap="none" rtlCol="0">
            <a:spAutoFit/>
          </a:bodyPr>
          <a:lstStyle/>
          <a:p>
            <a:r>
              <a:rPr lang="en-US" sz="6000" dirty="0">
                <a:solidFill>
                  <a:srgbClr val="FDFFD9"/>
                </a:solidFill>
                <a:effectLst>
                  <a:glow rad="152400">
                    <a:schemeClr val="tx1">
                      <a:lumMod val="95000"/>
                      <a:lumOff val="5000"/>
                    </a:schemeClr>
                  </a:glow>
                </a:effectLst>
                <a:latin typeface="Impact" panose="020B0806030902050204" pitchFamily="34" charset="0"/>
              </a:rPr>
              <a:t>Isaiah 65</a:t>
            </a:r>
          </a:p>
        </p:txBody>
      </p:sp>
      <p:sp>
        <p:nvSpPr>
          <p:cNvPr id="8" name="TextBox 7">
            <a:extLst>
              <a:ext uri="{FF2B5EF4-FFF2-40B4-BE49-F238E27FC236}">
                <a16:creationId xmlns:a16="http://schemas.microsoft.com/office/drawing/2014/main" id="{C8598E35-2A0F-7D4C-AAAD-6CBCB9D53557}"/>
              </a:ext>
            </a:extLst>
          </p:cNvPr>
          <p:cNvSpPr txBox="1"/>
          <p:nvPr/>
        </p:nvSpPr>
        <p:spPr>
          <a:xfrm>
            <a:off x="558266" y="73860"/>
            <a:ext cx="11075468" cy="1323439"/>
          </a:xfrm>
          <a:prstGeom prst="rect">
            <a:avLst/>
          </a:prstGeom>
          <a:noFill/>
        </p:spPr>
        <p:txBody>
          <a:bodyPr wrap="none" rtlCol="0">
            <a:spAutoFit/>
          </a:bodyPr>
          <a:lstStyle/>
          <a:p>
            <a:r>
              <a:rPr lang="en-US" sz="8000" dirty="0">
                <a:solidFill>
                  <a:schemeClr val="bg1"/>
                </a:solidFill>
                <a:effectLst>
                  <a:glow rad="152400">
                    <a:schemeClr val="tx1">
                      <a:lumMod val="95000"/>
                      <a:lumOff val="5000"/>
                    </a:schemeClr>
                  </a:glow>
                </a:effectLst>
                <a:latin typeface="Impact" panose="020B0806030902050204" pitchFamily="34" charset="0"/>
              </a:rPr>
              <a:t>God Answers Isaiah’s Plea</a:t>
            </a:r>
          </a:p>
        </p:txBody>
      </p:sp>
    </p:spTree>
    <p:extLst>
      <p:ext uri="{BB962C8B-B14F-4D97-AF65-F5344CB8AC3E}">
        <p14:creationId xmlns:p14="http://schemas.microsoft.com/office/powerpoint/2010/main" val="4268470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3" name="Picture 2">
            <a:extLst>
              <a:ext uri="{FF2B5EF4-FFF2-40B4-BE49-F238E27FC236}">
                <a16:creationId xmlns:a16="http://schemas.microsoft.com/office/drawing/2014/main" id="{01D412EB-BB75-E04D-A231-36301C05CFB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A4967D6-1422-BE46-A598-5D67CB8EDB03}"/>
              </a:ext>
            </a:extLst>
          </p:cNvPr>
          <p:cNvSpPr/>
          <p:nvPr/>
        </p:nvSpPr>
        <p:spPr>
          <a:xfrm>
            <a:off x="234696" y="137160"/>
            <a:ext cx="3701684" cy="3108543"/>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“They shall not labor in vain, or bear children for calamity; For they are the offspring of those blessed by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and their descendants with them</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  Isaiah 65:23</a:t>
            </a:r>
          </a:p>
        </p:txBody>
      </p:sp>
    </p:spTree>
    <p:extLst>
      <p:ext uri="{BB962C8B-B14F-4D97-AF65-F5344CB8AC3E}">
        <p14:creationId xmlns:p14="http://schemas.microsoft.com/office/powerpoint/2010/main" val="86604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4E2CF-8D92-0F4A-922E-5BA48A57325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B08C24-34F7-6747-B2E7-E9BC0F1BC64A}"/>
              </a:ext>
            </a:extLst>
          </p:cNvPr>
          <p:cNvSpPr>
            <a:spLocks noGrp="1"/>
          </p:cNvSpPr>
          <p:nvPr>
            <p:ph type="title"/>
          </p:nvPr>
        </p:nvSpPr>
        <p:spPr>
          <a:xfrm>
            <a:off x="3136392" y="0"/>
            <a:ext cx="9875520" cy="1356360"/>
          </a:xfrm>
        </p:spPr>
        <p:txBody>
          <a:bodyPr/>
          <a:lstStyle/>
          <a:p>
            <a:pPr fontAlgn="auto">
              <a:spcAft>
                <a:spcPts val="0"/>
              </a:spcAft>
              <a:defRPr/>
            </a:pPr>
            <a:r>
              <a:rPr lang="en-US" b="1" dirty="0">
                <a:ln w="10541" cmpd="sng">
                  <a:solidFill>
                    <a:schemeClr val="accent1">
                      <a:shade val="88000"/>
                      <a:satMod val="110000"/>
                    </a:schemeClr>
                  </a:solidFill>
                  <a:prstDash val="solid"/>
                </a:ln>
                <a:solidFill>
                  <a:srgbClr val="FDFFBE"/>
                </a:solidFill>
                <a:effectLst>
                  <a:glow rad="101600">
                    <a:schemeClr val="tx1">
                      <a:lumMod val="95000"/>
                      <a:lumOff val="5000"/>
                    </a:schemeClr>
                  </a:glow>
                </a:effectLst>
                <a:ea typeface="+mj-ea"/>
              </a:rPr>
              <a:t>Perfect in Every Way</a:t>
            </a:r>
          </a:p>
        </p:txBody>
      </p:sp>
      <p:sp>
        <p:nvSpPr>
          <p:cNvPr id="3" name="Content Placeholder 2">
            <a:extLst>
              <a:ext uri="{FF2B5EF4-FFF2-40B4-BE49-F238E27FC236}">
                <a16:creationId xmlns:a16="http://schemas.microsoft.com/office/drawing/2014/main" id="{1CACC28D-81A9-6944-8312-BE3ABCCD9CEA}"/>
              </a:ext>
            </a:extLst>
          </p:cNvPr>
          <p:cNvSpPr>
            <a:spLocks noGrp="1"/>
          </p:cNvSpPr>
          <p:nvPr>
            <p:ph idx="1"/>
          </p:nvPr>
        </p:nvSpPr>
        <p:spPr>
          <a:xfrm>
            <a:off x="448056" y="1539240"/>
            <a:ext cx="11588496" cy="4640263"/>
          </a:xfrm>
        </p:spPr>
        <p:txBody>
          <a:bodyPr wrap="square" numCol="1" anchor="t" anchorCtr="0" compatLnSpc="1">
            <a:prstTxWarp prst="textNoShape">
              <a:avLst/>
            </a:prstTxWarp>
            <a:noAutofit/>
          </a:bodyPr>
          <a:lstStyle/>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No more curse —  </a:t>
            </a:r>
            <a:r>
              <a:rPr lang="en-US" altLang="en-US" sz="3600" dirty="0">
                <a:solidFill>
                  <a:srgbClr val="FDFFBE"/>
                </a:solidFill>
                <a:effectLst>
                  <a:glow rad="101600">
                    <a:schemeClr val="tx1">
                      <a:lumMod val="95000"/>
                      <a:lumOff val="5000"/>
                    </a:schemeClr>
                  </a:glow>
                </a:effectLst>
                <a:latin typeface="DIN Condensed" pitchFamily="2" charset="0"/>
              </a:rPr>
              <a:t>perfect restoration</a:t>
            </a:r>
            <a:r>
              <a:rPr lang="en-US" altLang="en-US" sz="36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The throne of God and of the Lamb shall be in it — </a:t>
            </a:r>
            <a:r>
              <a:rPr lang="en-US" altLang="en-US" sz="3600" dirty="0">
                <a:solidFill>
                  <a:srgbClr val="FDFFBE"/>
                </a:solidFill>
                <a:effectLst>
                  <a:glow rad="101600">
                    <a:schemeClr val="tx1">
                      <a:lumMod val="95000"/>
                      <a:lumOff val="5000"/>
                    </a:schemeClr>
                  </a:glow>
                </a:effectLst>
                <a:latin typeface="DIN Condensed" pitchFamily="2" charset="0"/>
              </a:rPr>
              <a:t>perfect administration</a:t>
            </a:r>
            <a:r>
              <a:rPr lang="en-US" altLang="en-US" sz="36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God's servants shall serve him — </a:t>
            </a:r>
            <a:r>
              <a:rPr lang="en-US" altLang="en-US" sz="3600" dirty="0">
                <a:solidFill>
                  <a:srgbClr val="FDFFBE"/>
                </a:solidFill>
                <a:effectLst>
                  <a:glow rad="101600">
                    <a:schemeClr val="tx1">
                      <a:lumMod val="95000"/>
                      <a:lumOff val="5000"/>
                    </a:schemeClr>
                  </a:glow>
                </a:effectLst>
                <a:latin typeface="DIN Condensed" pitchFamily="2" charset="0"/>
              </a:rPr>
              <a:t>perfect occupation</a:t>
            </a:r>
            <a:r>
              <a:rPr lang="en-US" altLang="en-US" sz="36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God's name shall be on their foreheads — </a:t>
            </a:r>
            <a:r>
              <a:rPr lang="en-US" altLang="en-US" sz="3600" dirty="0">
                <a:solidFill>
                  <a:srgbClr val="FDFFBE"/>
                </a:solidFill>
                <a:effectLst>
                  <a:glow rad="101600">
                    <a:schemeClr val="tx1">
                      <a:lumMod val="95000"/>
                      <a:lumOff val="5000"/>
                    </a:schemeClr>
                  </a:glow>
                </a:effectLst>
                <a:latin typeface="DIN Condensed" pitchFamily="2" charset="0"/>
              </a:rPr>
              <a:t>perfect identification</a:t>
            </a:r>
            <a:r>
              <a:rPr lang="en-US" altLang="en-US" sz="36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There shall be no night there; the Lord is the light — </a:t>
            </a:r>
            <a:r>
              <a:rPr lang="en-US" altLang="en-US" sz="3600" dirty="0">
                <a:solidFill>
                  <a:srgbClr val="FDFFBE"/>
                </a:solidFill>
                <a:effectLst>
                  <a:glow rad="101600">
                    <a:schemeClr val="tx1">
                      <a:lumMod val="95000"/>
                      <a:lumOff val="5000"/>
                    </a:schemeClr>
                  </a:glow>
                </a:effectLst>
                <a:latin typeface="DIN Condensed" pitchFamily="2" charset="0"/>
              </a:rPr>
              <a:t>perfect illumination</a:t>
            </a:r>
            <a:r>
              <a:rPr lang="en-US" altLang="en-US" sz="36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They shall reign forever and ever with Christ — </a:t>
            </a:r>
            <a:r>
              <a:rPr lang="en-US" altLang="en-US" sz="3600" dirty="0">
                <a:solidFill>
                  <a:srgbClr val="FDFFBE"/>
                </a:solidFill>
                <a:effectLst>
                  <a:glow rad="101600">
                    <a:schemeClr val="tx1">
                      <a:lumMod val="95000"/>
                      <a:lumOff val="5000"/>
                    </a:schemeClr>
                  </a:glow>
                </a:effectLst>
                <a:latin typeface="DIN Condensed" pitchFamily="2" charset="0"/>
              </a:rPr>
              <a:t>perfect exultation</a:t>
            </a:r>
            <a:r>
              <a:rPr lang="en-US" altLang="en-US" sz="36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3600" dirty="0">
                <a:solidFill>
                  <a:schemeClr val="bg1"/>
                </a:solidFill>
                <a:effectLst>
                  <a:glow rad="101600">
                    <a:schemeClr val="tx1">
                      <a:lumMod val="95000"/>
                      <a:lumOff val="5000"/>
                    </a:schemeClr>
                  </a:glow>
                </a:effectLst>
                <a:latin typeface="DIN Condensed" pitchFamily="2" charset="0"/>
              </a:rPr>
              <a:t> What could be better?</a:t>
            </a:r>
          </a:p>
        </p:txBody>
      </p:sp>
    </p:spTree>
    <p:extLst>
      <p:ext uri="{BB962C8B-B14F-4D97-AF65-F5344CB8AC3E}">
        <p14:creationId xmlns:p14="http://schemas.microsoft.com/office/powerpoint/2010/main" val="19780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3" name="Picture 2">
            <a:extLst>
              <a:ext uri="{FF2B5EF4-FFF2-40B4-BE49-F238E27FC236}">
                <a16:creationId xmlns:a16="http://schemas.microsoft.com/office/drawing/2014/main" id="{5BBE919F-1096-1E46-8E09-97D68AEDA950}"/>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E1B3B5B-475F-7A4B-85D1-3B4A49206172}"/>
              </a:ext>
            </a:extLst>
          </p:cNvPr>
          <p:cNvSpPr/>
          <p:nvPr/>
        </p:nvSpPr>
        <p:spPr>
          <a:xfrm>
            <a:off x="68580" y="4872954"/>
            <a:ext cx="12054840" cy="1815882"/>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“It will also come to pass that before they call, I will answer; and while they are still speaking, I will hear. The wolf and the lamb shall graze together, and the lion shall eat straw like the ox; and dust shall be the serpent’s food. They shall do no evil or harm in all My holy mountain, says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65:24–25</a:t>
            </a:r>
          </a:p>
        </p:txBody>
      </p:sp>
      <p:sp>
        <p:nvSpPr>
          <p:cNvPr id="4" name="Rectangle 3">
            <a:extLst>
              <a:ext uri="{FF2B5EF4-FFF2-40B4-BE49-F238E27FC236}">
                <a16:creationId xmlns:a16="http://schemas.microsoft.com/office/drawing/2014/main" id="{B6937509-A6AF-CC4D-B2CA-B0B1052C630B}"/>
              </a:ext>
            </a:extLst>
          </p:cNvPr>
          <p:cNvSpPr/>
          <p:nvPr/>
        </p:nvSpPr>
        <p:spPr>
          <a:xfrm>
            <a:off x="68580" y="169164"/>
            <a:ext cx="11820144" cy="1323439"/>
          </a:xfrm>
          <a:prstGeom prst="rect">
            <a:avLst/>
          </a:prstGeom>
        </p:spPr>
        <p:txBody>
          <a:bodyPr wrap="square">
            <a:spAutoFit/>
          </a:bodyPr>
          <a:lstStyle/>
          <a:p>
            <a:r>
              <a:rPr lang="en-US" sz="4000" b="1" dirty="0">
                <a:solidFill>
                  <a:schemeClr val="bg1"/>
                </a:solidFill>
                <a:effectLst>
                  <a:glow rad="50800">
                    <a:schemeClr val="accent4">
                      <a:lumMod val="60000"/>
                      <a:lumOff val="40000"/>
                    </a:schemeClr>
                  </a:glow>
                </a:effectLst>
                <a:latin typeface="Eras Bold ITC" panose="020B0602030504020804" pitchFamily="34" charset="77"/>
              </a:rPr>
              <a:t>The law of the jungle will change to conform to the rule of the King </a:t>
            </a:r>
          </a:p>
        </p:txBody>
      </p:sp>
    </p:spTree>
    <p:extLst>
      <p:ext uri="{BB962C8B-B14F-4D97-AF65-F5344CB8AC3E}">
        <p14:creationId xmlns:p14="http://schemas.microsoft.com/office/powerpoint/2010/main" val="1291676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rry image of a table&#10;&#10;Description automatically generated">
            <a:extLst>
              <a:ext uri="{FF2B5EF4-FFF2-40B4-BE49-F238E27FC236}">
                <a16:creationId xmlns:a16="http://schemas.microsoft.com/office/drawing/2014/main" id="{A4B698CB-1C2D-894A-B3E7-DC3DCD3FCA7B}"/>
              </a:ext>
            </a:extLst>
          </p:cNvPr>
          <p:cNvPicPr>
            <a:picLocks noChangeAspect="1"/>
          </p:cNvPicPr>
          <p:nvPr/>
        </p:nvPicPr>
        <p:blipFill>
          <a:blip r:embed="rId3"/>
          <a:stretch>
            <a:fillRect/>
          </a:stretch>
        </p:blipFill>
        <p:spPr>
          <a:xfrm>
            <a:off x="0" y="0"/>
            <a:ext cx="5745892" cy="6858000"/>
          </a:xfrm>
          <a:prstGeom prst="rect">
            <a:avLst/>
          </a:prstGeom>
        </p:spPr>
      </p:pic>
      <p:sp>
        <p:nvSpPr>
          <p:cNvPr id="3" name="Content Placeholder 2">
            <a:extLst>
              <a:ext uri="{FF2B5EF4-FFF2-40B4-BE49-F238E27FC236}">
                <a16:creationId xmlns:a16="http://schemas.microsoft.com/office/drawing/2014/main" id="{17BF8943-29A3-0A4C-8AB1-F9470FA7CE14}"/>
              </a:ext>
            </a:extLst>
          </p:cNvPr>
          <p:cNvSpPr>
            <a:spLocks noGrp="1"/>
          </p:cNvSpPr>
          <p:nvPr>
            <p:ph idx="1"/>
          </p:nvPr>
        </p:nvSpPr>
        <p:spPr>
          <a:xfrm>
            <a:off x="271849" y="1303638"/>
            <a:ext cx="5334000" cy="4038600"/>
          </a:xfrm>
        </p:spPr>
        <p:txBody>
          <a:bodyPr wrap="square" numCol="1" anchor="t" anchorCtr="0" compatLnSpc="1">
            <a:prstTxWarp prst="textNoShape">
              <a:avLst/>
            </a:prstTxWarp>
            <a:noAutofit/>
          </a:bodyPr>
          <a:lstStyle/>
          <a:p>
            <a:pPr>
              <a:lnSpc>
                <a:spcPct val="90000"/>
              </a:lnSpc>
            </a:pPr>
            <a:r>
              <a:rPr lang="en-US" altLang="en-US" sz="2800" dirty="0">
                <a:solidFill>
                  <a:schemeClr val="bg1"/>
                </a:solidFill>
                <a:effectLst>
                  <a:glow rad="101600">
                    <a:schemeClr val="tx1">
                      <a:lumMod val="95000"/>
                      <a:lumOff val="5000"/>
                    </a:schemeClr>
                  </a:glow>
                </a:effectLst>
                <a:latin typeface="DIN Condensed" pitchFamily="2" charset="0"/>
              </a:rPr>
              <a:t> John declared: “They will see His face” </a:t>
            </a:r>
            <a:r>
              <a:rPr lang="en-US" altLang="en-US" sz="2800" dirty="0">
                <a:solidFill>
                  <a:srgbClr val="FDFFBE"/>
                </a:solidFill>
                <a:effectLst>
                  <a:glow rad="101600">
                    <a:schemeClr val="tx1">
                      <a:lumMod val="95000"/>
                      <a:lumOff val="5000"/>
                    </a:schemeClr>
                  </a:glow>
                </a:effectLst>
                <a:latin typeface="DIN Condensed" pitchFamily="2" charset="0"/>
              </a:rPr>
              <a:t>(Revelation 22:4)</a:t>
            </a:r>
            <a:r>
              <a:rPr lang="en-US" altLang="en-US" sz="28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2800" dirty="0">
                <a:solidFill>
                  <a:schemeClr val="bg1"/>
                </a:solidFill>
                <a:effectLst>
                  <a:glow rad="101600">
                    <a:schemeClr val="tx1">
                      <a:lumMod val="95000"/>
                      <a:lumOff val="5000"/>
                    </a:schemeClr>
                  </a:glow>
                </a:effectLst>
                <a:latin typeface="DIN Condensed" pitchFamily="2" charset="0"/>
              </a:rPr>
              <a:t> The apostle Paul affirmed, “Now we see but a poor reflection as in a mirror; then we shall see face to face. Now I know in part; then I shall know fully, even as I am fully known” </a:t>
            </a:r>
            <a:r>
              <a:rPr lang="en-US" altLang="en-US" sz="2800" dirty="0">
                <a:solidFill>
                  <a:srgbClr val="FDFFBE"/>
                </a:solidFill>
                <a:effectLst>
                  <a:glow rad="101600">
                    <a:schemeClr val="tx1">
                      <a:lumMod val="95000"/>
                      <a:lumOff val="5000"/>
                    </a:schemeClr>
                  </a:glow>
                </a:effectLst>
                <a:latin typeface="DIN Condensed" pitchFamily="2" charset="0"/>
              </a:rPr>
              <a:t>(1 Corinthians 13:12)</a:t>
            </a:r>
            <a:r>
              <a:rPr lang="en-US" altLang="en-US" sz="2800" dirty="0">
                <a:solidFill>
                  <a:schemeClr val="bg1"/>
                </a:solidFill>
                <a:effectLst>
                  <a:glow rad="101600">
                    <a:schemeClr val="tx1">
                      <a:lumMod val="95000"/>
                      <a:lumOff val="5000"/>
                    </a:schemeClr>
                  </a:glow>
                </a:effectLst>
                <a:latin typeface="DIN Condensed" pitchFamily="2" charset="0"/>
              </a:rPr>
              <a:t>.</a:t>
            </a:r>
            <a:r>
              <a:rPr lang="en-US" altLang="en-US" sz="2800" dirty="0">
                <a:solidFill>
                  <a:srgbClr val="FDFFBE"/>
                </a:solidFill>
                <a:effectLst>
                  <a:glow rad="101600">
                    <a:schemeClr val="tx1">
                      <a:lumMod val="95000"/>
                      <a:lumOff val="5000"/>
                    </a:schemeClr>
                  </a:glow>
                </a:effectLst>
                <a:latin typeface="DIN Condensed" pitchFamily="2" charset="0"/>
              </a:rPr>
              <a:t> </a:t>
            </a:r>
          </a:p>
          <a:p>
            <a:pPr>
              <a:lnSpc>
                <a:spcPct val="90000"/>
              </a:lnSpc>
            </a:pPr>
            <a:r>
              <a:rPr lang="en-US" altLang="en-US" sz="2800" dirty="0">
                <a:solidFill>
                  <a:schemeClr val="bg1"/>
                </a:solidFill>
                <a:effectLst>
                  <a:glow rad="101600">
                    <a:schemeClr val="tx1">
                      <a:lumMod val="95000"/>
                      <a:lumOff val="5000"/>
                    </a:schemeClr>
                  </a:glow>
                </a:effectLst>
                <a:latin typeface="DIN Condensed" pitchFamily="2" charset="0"/>
              </a:rPr>
              <a:t> The psalmist added: “And I … I shall see Your face” </a:t>
            </a:r>
            <a:r>
              <a:rPr lang="en-US" altLang="en-US" sz="2800" dirty="0">
                <a:solidFill>
                  <a:srgbClr val="FDFFBE"/>
                </a:solidFill>
                <a:effectLst>
                  <a:glow rad="101600">
                    <a:schemeClr val="tx1">
                      <a:lumMod val="95000"/>
                      <a:lumOff val="5000"/>
                    </a:schemeClr>
                  </a:glow>
                </a:effectLst>
                <a:latin typeface="DIN Condensed" pitchFamily="2" charset="0"/>
              </a:rPr>
              <a:t>(Psalm 17:15)</a:t>
            </a:r>
            <a:r>
              <a:rPr lang="en-US" altLang="en-US" sz="2800" dirty="0">
                <a:solidFill>
                  <a:schemeClr val="bg1"/>
                </a:solidFill>
                <a:effectLst>
                  <a:glow rad="101600">
                    <a:schemeClr val="tx1">
                      <a:lumMod val="95000"/>
                      <a:lumOff val="5000"/>
                    </a:schemeClr>
                  </a:glow>
                </a:effectLst>
                <a:latin typeface="DIN Condensed" pitchFamily="2" charset="0"/>
              </a:rPr>
              <a:t>. </a:t>
            </a:r>
          </a:p>
          <a:p>
            <a:pPr>
              <a:lnSpc>
                <a:spcPct val="90000"/>
              </a:lnSpc>
            </a:pPr>
            <a:r>
              <a:rPr lang="en-US" altLang="en-US" sz="2800" dirty="0">
                <a:solidFill>
                  <a:schemeClr val="bg1"/>
                </a:solidFill>
                <a:effectLst>
                  <a:glow rad="101600">
                    <a:schemeClr val="tx1">
                      <a:lumMod val="95000"/>
                      <a:lumOff val="5000"/>
                    </a:schemeClr>
                  </a:glow>
                </a:effectLst>
                <a:latin typeface="DIN Condensed" pitchFamily="2" charset="0"/>
              </a:rPr>
              <a:t> John also affirmed: “We know that when He appears, we shall be like Him, for we shall see Him as he is.”</a:t>
            </a:r>
          </a:p>
        </p:txBody>
      </p:sp>
      <p:pic>
        <p:nvPicPr>
          <p:cNvPr id="4" name="Picture 3">
            <a:extLst>
              <a:ext uri="{FF2B5EF4-FFF2-40B4-BE49-F238E27FC236}">
                <a16:creationId xmlns:a16="http://schemas.microsoft.com/office/drawing/2014/main" id="{109E5CBF-BE26-D04A-9C38-D6E69A92C0C4}"/>
              </a:ext>
            </a:extLst>
          </p:cNvPr>
          <p:cNvPicPr>
            <a:picLocks noChangeAspect="1"/>
          </p:cNvPicPr>
          <p:nvPr/>
        </p:nvPicPr>
        <p:blipFill>
          <a:blip r:embed="rId4"/>
          <a:stretch>
            <a:fillRect/>
          </a:stretch>
        </p:blipFill>
        <p:spPr>
          <a:xfrm>
            <a:off x="5605848" y="0"/>
            <a:ext cx="7018637" cy="6858000"/>
          </a:xfrm>
          <a:prstGeom prst="rect">
            <a:avLst/>
          </a:prstGeom>
        </p:spPr>
      </p:pic>
      <p:sp>
        <p:nvSpPr>
          <p:cNvPr id="2" name="Title 1">
            <a:extLst>
              <a:ext uri="{FF2B5EF4-FFF2-40B4-BE49-F238E27FC236}">
                <a16:creationId xmlns:a16="http://schemas.microsoft.com/office/drawing/2014/main" id="{C61B9F2E-8DEE-F34C-82B1-11BBCED60ED2}"/>
              </a:ext>
            </a:extLst>
          </p:cNvPr>
          <p:cNvSpPr>
            <a:spLocks noGrp="1"/>
          </p:cNvSpPr>
          <p:nvPr>
            <p:ph type="title"/>
          </p:nvPr>
        </p:nvSpPr>
        <p:spPr>
          <a:xfrm>
            <a:off x="779505" y="-52722"/>
            <a:ext cx="8087497" cy="1356360"/>
          </a:xfrm>
        </p:spPr>
        <p:txBody>
          <a:bodyPr/>
          <a:lstStyle/>
          <a:p>
            <a:pPr fontAlgn="auto">
              <a:spcAft>
                <a:spcPts val="0"/>
              </a:spcAft>
              <a:defRPr/>
            </a:pPr>
            <a:r>
              <a:rPr lang="en-US" b="1" dirty="0">
                <a:ln w="10541" cmpd="sng">
                  <a:solidFill>
                    <a:schemeClr val="accent1">
                      <a:shade val="88000"/>
                      <a:satMod val="110000"/>
                    </a:schemeClr>
                  </a:solidFill>
                  <a:prstDash val="solid"/>
                </a:ln>
                <a:solidFill>
                  <a:srgbClr val="FDFFBE"/>
                </a:solidFill>
                <a:effectLst>
                  <a:glow rad="101600">
                    <a:schemeClr val="tx1">
                      <a:lumMod val="95000"/>
                      <a:lumOff val="5000"/>
                    </a:schemeClr>
                  </a:glow>
                </a:effectLst>
                <a:ea typeface="+mj-ea"/>
              </a:rPr>
              <a:t>Perfect Relationship with God</a:t>
            </a:r>
          </a:p>
        </p:txBody>
      </p:sp>
    </p:spTree>
    <p:extLst>
      <p:ext uri="{BB962C8B-B14F-4D97-AF65-F5344CB8AC3E}">
        <p14:creationId xmlns:p14="http://schemas.microsoft.com/office/powerpoint/2010/main" val="38802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room, standing, food&#10;&#10;Description automatically generated">
            <a:extLst>
              <a:ext uri="{FF2B5EF4-FFF2-40B4-BE49-F238E27FC236}">
                <a16:creationId xmlns:a16="http://schemas.microsoft.com/office/drawing/2014/main" id="{E18EB4D1-D149-9E46-ABC8-81EDD0DD98B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6022D2-00A1-5045-89AE-A1DA11BF386F}"/>
              </a:ext>
            </a:extLst>
          </p:cNvPr>
          <p:cNvSpPr txBox="1"/>
          <p:nvPr/>
        </p:nvSpPr>
        <p:spPr>
          <a:xfrm>
            <a:off x="2792626" y="296562"/>
            <a:ext cx="6059672" cy="707886"/>
          </a:xfrm>
          <a:prstGeom prst="rect">
            <a:avLst/>
          </a:prstGeom>
          <a:noFill/>
        </p:spPr>
        <p:txBody>
          <a:bodyPr wrap="none" rtlCol="0">
            <a:spAutoFit/>
          </a:bodyPr>
          <a:lstStyle/>
          <a:p>
            <a:r>
              <a:rPr lang="en-US" sz="4000" b="1" dirty="0">
                <a:solidFill>
                  <a:srgbClr val="FDFFD7"/>
                </a:solidFill>
                <a:effectLst>
                  <a:glow rad="127000">
                    <a:schemeClr val="tx1"/>
                  </a:glow>
                </a:effectLst>
                <a:latin typeface="Eras Bold ITC" panose="020B0602030504020804" pitchFamily="34" charset="77"/>
              </a:rPr>
              <a:t>Lessons from Isaiah 65</a:t>
            </a:r>
          </a:p>
        </p:txBody>
      </p:sp>
      <p:sp>
        <p:nvSpPr>
          <p:cNvPr id="7" name="TextBox 6">
            <a:extLst>
              <a:ext uri="{FF2B5EF4-FFF2-40B4-BE49-F238E27FC236}">
                <a16:creationId xmlns:a16="http://schemas.microsoft.com/office/drawing/2014/main" id="{BBAA3CD4-5DF0-E44F-B467-A490211F62B6}"/>
              </a:ext>
            </a:extLst>
          </p:cNvPr>
          <p:cNvSpPr txBox="1"/>
          <p:nvPr/>
        </p:nvSpPr>
        <p:spPr>
          <a:xfrm>
            <a:off x="260538" y="1495168"/>
            <a:ext cx="11931462" cy="1077218"/>
          </a:xfrm>
          <a:prstGeom prst="rect">
            <a:avLst/>
          </a:prstGeom>
          <a:noFill/>
        </p:spPr>
        <p:txBody>
          <a:bodyPr wrap="square" rtlCol="0">
            <a:spAutoFit/>
          </a:bodyPr>
          <a:lstStyle/>
          <a:p>
            <a:pPr marL="468313" indent="-468313"/>
            <a:r>
              <a:rPr lang="en-US" sz="2800" b="1" dirty="0">
                <a:solidFill>
                  <a:schemeClr val="bg1"/>
                </a:solidFill>
                <a:effectLst>
                  <a:glow rad="127000">
                    <a:schemeClr val="tx1"/>
                  </a:glow>
                </a:effectLst>
              </a:rPr>
              <a:t>1. </a:t>
            </a:r>
            <a:r>
              <a:rPr lang="en-US" sz="3200" b="1" dirty="0">
                <a:solidFill>
                  <a:schemeClr val="bg1"/>
                </a:solidFill>
                <a:effectLst>
                  <a:glow rad="127000">
                    <a:schemeClr val="tx1"/>
                  </a:glow>
                </a:effectLst>
                <a:latin typeface="DIN Condensed" pitchFamily="2" charset="0"/>
              </a:rPr>
              <a:t>God is gracious and just. He extends grace to those who never knew Him and judges those who know His truth but reject Him and follow that which is false </a:t>
            </a:r>
            <a:r>
              <a:rPr lang="en-US" sz="3200" b="1" dirty="0">
                <a:solidFill>
                  <a:srgbClr val="FFF6C6"/>
                </a:solidFill>
                <a:effectLst>
                  <a:glow rad="127000">
                    <a:schemeClr val="tx1"/>
                  </a:glow>
                </a:effectLst>
                <a:latin typeface="DIN Condensed" pitchFamily="2" charset="0"/>
              </a:rPr>
              <a:t>(vss. 2-7).</a:t>
            </a:r>
          </a:p>
        </p:txBody>
      </p:sp>
      <p:sp>
        <p:nvSpPr>
          <p:cNvPr id="8" name="TextBox 7">
            <a:extLst>
              <a:ext uri="{FF2B5EF4-FFF2-40B4-BE49-F238E27FC236}">
                <a16:creationId xmlns:a16="http://schemas.microsoft.com/office/drawing/2014/main" id="{87AF71CA-D9E7-D64B-9710-049ADB880F88}"/>
              </a:ext>
            </a:extLst>
          </p:cNvPr>
          <p:cNvSpPr txBox="1"/>
          <p:nvPr/>
        </p:nvSpPr>
        <p:spPr>
          <a:xfrm>
            <a:off x="265591" y="2772550"/>
            <a:ext cx="11659112" cy="1077218"/>
          </a:xfrm>
          <a:prstGeom prst="rect">
            <a:avLst/>
          </a:prstGeom>
          <a:noFill/>
        </p:spPr>
        <p:txBody>
          <a:bodyPr wrap="square" rtlCol="0">
            <a:spAutoFit/>
          </a:bodyPr>
          <a:lstStyle/>
          <a:p>
            <a:pPr marL="468313" indent="-468313"/>
            <a:r>
              <a:rPr lang="en-US" sz="2800" b="1" dirty="0">
                <a:solidFill>
                  <a:schemeClr val="bg1"/>
                </a:solidFill>
                <a:effectLst>
                  <a:glow rad="127000">
                    <a:schemeClr val="tx1"/>
                  </a:glow>
                </a:effectLst>
              </a:rPr>
              <a:t>2. </a:t>
            </a:r>
            <a:r>
              <a:rPr lang="en-US" sz="3200" b="1" dirty="0">
                <a:solidFill>
                  <a:schemeClr val="bg1"/>
                </a:solidFill>
                <a:effectLst>
                  <a:glow rad="127000">
                    <a:schemeClr val="tx1"/>
                  </a:glow>
                </a:effectLst>
                <a:latin typeface="DIN Condensed" pitchFamily="2" charset="0"/>
                <a:cs typeface="Arial" panose="020B0604020202020204" pitchFamily="34" charset="0"/>
              </a:rPr>
              <a:t>God always preserves a believing Remnant in order to carry on His plan, returning to the Promised Land to be blessed and be a blessing </a:t>
            </a:r>
            <a:r>
              <a:rPr lang="en-US" sz="3200" b="1" dirty="0">
                <a:solidFill>
                  <a:srgbClr val="FFF6C6"/>
                </a:solidFill>
                <a:effectLst>
                  <a:glow rad="127000">
                    <a:schemeClr val="tx1"/>
                  </a:glow>
                </a:effectLst>
                <a:latin typeface="DIN Condensed" pitchFamily="2" charset="0"/>
                <a:cs typeface="Arial" panose="020B0604020202020204" pitchFamily="34" charset="0"/>
              </a:rPr>
              <a:t>(vss. 8-10).</a:t>
            </a:r>
            <a:endParaRPr lang="en-US" sz="2800" b="1" dirty="0">
              <a:solidFill>
                <a:srgbClr val="FFF6C6"/>
              </a:solidFill>
              <a:effectLst>
                <a:glow rad="127000">
                  <a:schemeClr val="tx1"/>
                </a:glow>
              </a:effectLst>
            </a:endParaRPr>
          </a:p>
        </p:txBody>
      </p:sp>
      <p:sp>
        <p:nvSpPr>
          <p:cNvPr id="9" name="TextBox 8">
            <a:extLst>
              <a:ext uri="{FF2B5EF4-FFF2-40B4-BE49-F238E27FC236}">
                <a16:creationId xmlns:a16="http://schemas.microsoft.com/office/drawing/2014/main" id="{A67958D4-1458-EC4A-B702-37A1C828C7AB}"/>
              </a:ext>
            </a:extLst>
          </p:cNvPr>
          <p:cNvSpPr txBox="1"/>
          <p:nvPr/>
        </p:nvSpPr>
        <p:spPr>
          <a:xfrm>
            <a:off x="284205" y="4049932"/>
            <a:ext cx="11321919" cy="1077218"/>
          </a:xfrm>
          <a:prstGeom prst="rect">
            <a:avLst/>
          </a:prstGeom>
          <a:noFill/>
        </p:spPr>
        <p:txBody>
          <a:bodyPr wrap="square" rtlCol="0">
            <a:spAutoFit/>
          </a:bodyPr>
          <a:lstStyle/>
          <a:p>
            <a:pPr marL="468313" indent="-468313"/>
            <a:r>
              <a:rPr lang="en-US" sz="2800" b="1" dirty="0">
                <a:solidFill>
                  <a:schemeClr val="bg1"/>
                </a:solidFill>
                <a:effectLst>
                  <a:glow rad="127000">
                    <a:schemeClr val="tx1"/>
                  </a:glow>
                </a:effectLst>
              </a:rPr>
              <a:t>3. </a:t>
            </a:r>
            <a:r>
              <a:rPr lang="en-US" sz="3200" b="1" dirty="0">
                <a:solidFill>
                  <a:schemeClr val="bg1"/>
                </a:solidFill>
                <a:effectLst>
                  <a:glow rad="127000">
                    <a:schemeClr val="tx1"/>
                  </a:glow>
                </a:effectLst>
                <a:latin typeface="DIN Condensed" pitchFamily="2" charset="0"/>
              </a:rPr>
              <a:t>God demonstrates His justice in providing for the just and withholding from the  unjust </a:t>
            </a:r>
            <a:r>
              <a:rPr lang="en-US" sz="3200" b="1" dirty="0">
                <a:solidFill>
                  <a:srgbClr val="FFF6C6"/>
                </a:solidFill>
                <a:effectLst>
                  <a:glow rad="127000">
                    <a:schemeClr val="tx1"/>
                  </a:glow>
                </a:effectLst>
                <a:latin typeface="DIN Condensed" pitchFamily="2" charset="0"/>
              </a:rPr>
              <a:t>(vss. 11-15).</a:t>
            </a:r>
          </a:p>
        </p:txBody>
      </p:sp>
      <p:sp>
        <p:nvSpPr>
          <p:cNvPr id="10" name="TextBox 9">
            <a:extLst>
              <a:ext uri="{FF2B5EF4-FFF2-40B4-BE49-F238E27FC236}">
                <a16:creationId xmlns:a16="http://schemas.microsoft.com/office/drawing/2014/main" id="{2618C78B-692B-8644-A35B-52C536295C03}"/>
              </a:ext>
            </a:extLst>
          </p:cNvPr>
          <p:cNvSpPr txBox="1"/>
          <p:nvPr/>
        </p:nvSpPr>
        <p:spPr>
          <a:xfrm>
            <a:off x="278189" y="5327313"/>
            <a:ext cx="11646145" cy="1077218"/>
          </a:xfrm>
          <a:prstGeom prst="rect">
            <a:avLst/>
          </a:prstGeom>
          <a:noFill/>
        </p:spPr>
        <p:txBody>
          <a:bodyPr wrap="square" rtlCol="0">
            <a:spAutoFit/>
          </a:bodyPr>
          <a:lstStyle/>
          <a:p>
            <a:pPr marL="517525" indent="-517525"/>
            <a:r>
              <a:rPr lang="en-US" sz="2800" b="1" dirty="0">
                <a:solidFill>
                  <a:schemeClr val="bg1"/>
                </a:solidFill>
                <a:effectLst>
                  <a:glow rad="127000">
                    <a:schemeClr val="tx1"/>
                  </a:glow>
                </a:effectLst>
              </a:rPr>
              <a:t>4.  </a:t>
            </a:r>
            <a:r>
              <a:rPr lang="en-US" sz="3200" b="1" dirty="0">
                <a:solidFill>
                  <a:schemeClr val="bg1"/>
                </a:solidFill>
                <a:effectLst>
                  <a:glow rad="127000">
                    <a:schemeClr val="tx1"/>
                  </a:glow>
                </a:effectLst>
                <a:latin typeface="DIN Condensed" pitchFamily="2" charset="0"/>
              </a:rPr>
              <a:t>God will make life in the Millennial Kingdom so glorious that the past problems of the Tribulation and the scandalous history of mankind is forgotten </a:t>
            </a:r>
            <a:r>
              <a:rPr lang="en-US" sz="3200" b="1" dirty="0">
                <a:solidFill>
                  <a:srgbClr val="FFF6C6"/>
                </a:solidFill>
                <a:effectLst>
                  <a:glow rad="127000">
                    <a:schemeClr val="tx1"/>
                  </a:glow>
                </a:effectLst>
                <a:latin typeface="DIN Condensed" pitchFamily="2" charset="0"/>
              </a:rPr>
              <a:t>(vss. 16-25).</a:t>
            </a:r>
          </a:p>
        </p:txBody>
      </p:sp>
    </p:spTree>
    <p:extLst>
      <p:ext uri="{BB962C8B-B14F-4D97-AF65-F5344CB8AC3E}">
        <p14:creationId xmlns:p14="http://schemas.microsoft.com/office/powerpoint/2010/main" val="78406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snow&#10;&#10;Description automatically generated">
            <a:extLst>
              <a:ext uri="{FF2B5EF4-FFF2-40B4-BE49-F238E27FC236}">
                <a16:creationId xmlns:a16="http://schemas.microsoft.com/office/drawing/2014/main" id="{F6E306AB-D881-B14B-AAFE-8E63247FFFA2}"/>
              </a:ext>
            </a:extLst>
          </p:cNvPr>
          <p:cNvPicPr>
            <a:picLocks noChangeAspect="1"/>
          </p:cNvPicPr>
          <p:nvPr/>
        </p:nvPicPr>
        <p:blipFill>
          <a:blip r:embed="rId2"/>
          <a:stretch>
            <a:fillRect/>
          </a:stretch>
        </p:blipFill>
        <p:spPr>
          <a:xfrm>
            <a:off x="-13902" y="-1"/>
            <a:ext cx="12205901" cy="6771503"/>
          </a:xfrm>
          <a:prstGeom prst="rect">
            <a:avLst/>
          </a:prstGeom>
        </p:spPr>
      </p:pic>
      <p:sp>
        <p:nvSpPr>
          <p:cNvPr id="4" name="TextBox 3">
            <a:extLst>
              <a:ext uri="{FF2B5EF4-FFF2-40B4-BE49-F238E27FC236}">
                <a16:creationId xmlns:a16="http://schemas.microsoft.com/office/drawing/2014/main" id="{10C57C10-EADF-4343-A507-DEC740E32A39}"/>
              </a:ext>
            </a:extLst>
          </p:cNvPr>
          <p:cNvSpPr txBox="1"/>
          <p:nvPr/>
        </p:nvSpPr>
        <p:spPr>
          <a:xfrm>
            <a:off x="4386649" y="308919"/>
            <a:ext cx="3656770" cy="646331"/>
          </a:xfrm>
          <a:prstGeom prst="rect">
            <a:avLst/>
          </a:prstGeom>
          <a:noFill/>
        </p:spPr>
        <p:txBody>
          <a:bodyPr wrap="none" rtlCol="0">
            <a:spAutoFit/>
          </a:bodyPr>
          <a:lstStyle/>
          <a:p>
            <a:r>
              <a:rPr lang="en-US" sz="3600" b="1" dirty="0">
                <a:solidFill>
                  <a:srgbClr val="FFF6C6"/>
                </a:solidFill>
                <a:effectLst>
                  <a:glow rad="101600">
                    <a:schemeClr val="tx1"/>
                  </a:glow>
                </a:effectLst>
                <a:latin typeface="Arial Narrow" panose="020B0604020202020204" pitchFamily="34" charset="0"/>
                <a:cs typeface="Arial Narrow" panose="020B0604020202020204" pitchFamily="34" charset="0"/>
              </a:rPr>
              <a:t>Outline of Isaiah 65</a:t>
            </a:r>
          </a:p>
        </p:txBody>
      </p:sp>
      <p:sp>
        <p:nvSpPr>
          <p:cNvPr id="5" name="TextBox 4">
            <a:extLst>
              <a:ext uri="{FF2B5EF4-FFF2-40B4-BE49-F238E27FC236}">
                <a16:creationId xmlns:a16="http://schemas.microsoft.com/office/drawing/2014/main" id="{9374450D-7B5A-4048-84FA-122A199BFEDD}"/>
              </a:ext>
            </a:extLst>
          </p:cNvPr>
          <p:cNvSpPr txBox="1"/>
          <p:nvPr/>
        </p:nvSpPr>
        <p:spPr>
          <a:xfrm>
            <a:off x="663808" y="4006565"/>
            <a:ext cx="11109644" cy="2246769"/>
          </a:xfrm>
          <a:prstGeom prst="rect">
            <a:avLst/>
          </a:prstGeom>
          <a:noFill/>
        </p:spPr>
        <p:txBody>
          <a:bodyPr wrap="none" rtlCol="0">
            <a:spAutoFit/>
          </a:bodyPr>
          <a:lstStyle/>
          <a:p>
            <a:pPr marL="571500" indent="-571500">
              <a:buAutoNum type="romanUcPeriod" startAt="2"/>
            </a:pP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Promise of a New Creation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17-25</a:t>
            </a: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    A.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Creation of the New Jerusalem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17-19a</a:t>
            </a: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    B.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Characteristics of the Kingdom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19b-25</a:t>
            </a:r>
          </a:p>
        </p:txBody>
      </p:sp>
      <p:sp>
        <p:nvSpPr>
          <p:cNvPr id="6" name="TextBox 5">
            <a:extLst>
              <a:ext uri="{FF2B5EF4-FFF2-40B4-BE49-F238E27FC236}">
                <a16:creationId xmlns:a16="http://schemas.microsoft.com/office/drawing/2014/main" id="{4AD834D0-06B1-414B-A819-B3F5F66B63FC}"/>
              </a:ext>
            </a:extLst>
          </p:cNvPr>
          <p:cNvSpPr txBox="1"/>
          <p:nvPr/>
        </p:nvSpPr>
        <p:spPr>
          <a:xfrm>
            <a:off x="688910" y="1357523"/>
            <a:ext cx="10857459" cy="2246769"/>
          </a:xfrm>
          <a:prstGeom prst="rect">
            <a:avLst/>
          </a:prstGeom>
          <a:noFill/>
        </p:spPr>
        <p:txBody>
          <a:bodyPr wrap="none" rtlCol="0">
            <a:spAutoFit/>
          </a:bodyPr>
          <a:lstStyle/>
          <a:p>
            <a:pPr marL="571500" indent="-571500">
              <a:buAutoNum type="romanUcPeriod"/>
            </a:pP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Problem of an Old Conflict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1-16</a:t>
            </a: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   A.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Conflict with Rebels and </a:t>
            </a:r>
            <a:r>
              <a:rPr lang="en-US" sz="2800" b="1" dirty="0" err="1">
                <a:solidFill>
                  <a:schemeClr val="bg1"/>
                </a:solidFill>
                <a:effectLst>
                  <a:glow rad="101600">
                    <a:schemeClr val="tx1"/>
                  </a:glow>
                </a:effectLst>
                <a:latin typeface="Arial Narrow" panose="020B0604020202020204" pitchFamily="34" charset="0"/>
                <a:cs typeface="Arial Narrow" panose="020B0604020202020204" pitchFamily="34" charset="0"/>
              </a:rPr>
              <a:t>Idolators</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1-5</a:t>
            </a: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   B.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Contrast of Future Destinies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vss. 6-16</a:t>
            </a:r>
          </a:p>
        </p:txBody>
      </p:sp>
    </p:spTree>
    <p:extLst>
      <p:ext uri="{BB962C8B-B14F-4D97-AF65-F5344CB8AC3E}">
        <p14:creationId xmlns:p14="http://schemas.microsoft.com/office/powerpoint/2010/main" val="202769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2" name="Picture 1">
            <a:extLst>
              <a:ext uri="{FF2B5EF4-FFF2-40B4-BE49-F238E27FC236}">
                <a16:creationId xmlns:a16="http://schemas.microsoft.com/office/drawing/2014/main" id="{79A344CC-0570-D94E-9DFD-57D6FA6395A8}"/>
              </a:ext>
            </a:extLst>
          </p:cNvPr>
          <p:cNvPicPr>
            <a:picLocks noChangeAspect="1"/>
          </p:cNvPicPr>
          <p:nvPr/>
        </p:nvPicPr>
        <p:blipFill>
          <a:blip r:embed="rId2"/>
          <a:stretch>
            <a:fillRect/>
          </a:stretch>
        </p:blipFill>
        <p:spPr>
          <a:xfrm>
            <a:off x="-1" y="0"/>
            <a:ext cx="12191999" cy="6858000"/>
          </a:xfrm>
          <a:prstGeom prst="rect">
            <a:avLst/>
          </a:prstGeom>
        </p:spPr>
      </p:pic>
      <p:sp>
        <p:nvSpPr>
          <p:cNvPr id="5" name="Rectangle 4">
            <a:extLst>
              <a:ext uri="{FF2B5EF4-FFF2-40B4-BE49-F238E27FC236}">
                <a16:creationId xmlns:a16="http://schemas.microsoft.com/office/drawing/2014/main" id="{51102170-5007-7D41-9AA0-9D19A4D29467}"/>
              </a:ext>
            </a:extLst>
          </p:cNvPr>
          <p:cNvSpPr/>
          <p:nvPr/>
        </p:nvSpPr>
        <p:spPr>
          <a:xfrm>
            <a:off x="1739460" y="1227533"/>
            <a:ext cx="8713076" cy="2062103"/>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“I permitted Myself to be sought by those who did not ask for Me; I permitted Myself to be found by those who did not seek Me. I said, ‘Here am I, here am I,’ to a nation which did not call on My name.”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65:1</a:t>
            </a:r>
          </a:p>
        </p:txBody>
      </p:sp>
      <p:sp>
        <p:nvSpPr>
          <p:cNvPr id="3" name="Rectangle 2">
            <a:extLst>
              <a:ext uri="{FF2B5EF4-FFF2-40B4-BE49-F238E27FC236}">
                <a16:creationId xmlns:a16="http://schemas.microsoft.com/office/drawing/2014/main" id="{F8AAC85F-7797-DC43-9C1F-09C0A321681F}"/>
              </a:ext>
            </a:extLst>
          </p:cNvPr>
          <p:cNvSpPr/>
          <p:nvPr/>
        </p:nvSpPr>
        <p:spPr>
          <a:xfrm>
            <a:off x="2126600" y="216443"/>
            <a:ext cx="7721735" cy="584775"/>
          </a:xfrm>
          <a:prstGeom prst="rect">
            <a:avLst/>
          </a:prstGeom>
        </p:spPr>
        <p:txBody>
          <a:bodyPr wrap="square">
            <a:spAutoFit/>
          </a:bodyPr>
          <a:lstStyle/>
          <a:p>
            <a:pPr lvl="0"/>
            <a:r>
              <a:rPr lang="en-US" sz="3200" b="1" dirty="0">
                <a:solidFill>
                  <a:srgbClr val="FFFFFF"/>
                </a:solidFill>
                <a:effectLst>
                  <a:glow rad="101600">
                    <a:srgbClr val="000000"/>
                  </a:glow>
                </a:effectLst>
                <a:latin typeface="Arial Narrow" panose="020B0604020202020204" pitchFamily="34" charset="0"/>
                <a:cs typeface="Arial Narrow" panose="020B0604020202020204" pitchFamily="34" charset="0"/>
              </a:rPr>
              <a:t>The Conflict with Rebels and </a:t>
            </a:r>
            <a:r>
              <a:rPr lang="en-US" sz="3200" b="1" dirty="0" err="1">
                <a:solidFill>
                  <a:srgbClr val="FFFFFF"/>
                </a:solidFill>
                <a:effectLst>
                  <a:glow rad="101600">
                    <a:srgbClr val="000000"/>
                  </a:glow>
                </a:effectLst>
                <a:latin typeface="Arial Narrow" panose="020B0604020202020204" pitchFamily="34" charset="0"/>
                <a:cs typeface="Arial Narrow" panose="020B0604020202020204" pitchFamily="34" charset="0"/>
              </a:rPr>
              <a:t>Idolators</a:t>
            </a:r>
            <a:r>
              <a:rPr lang="en-US" sz="3200" b="1" dirty="0">
                <a:solidFill>
                  <a:srgbClr val="FFFFFF"/>
                </a:solidFill>
                <a:effectLst>
                  <a:glow rad="101600">
                    <a:srgbClr val="000000"/>
                  </a:glow>
                </a:effectLst>
                <a:latin typeface="Arial Narrow" panose="020B0604020202020204" pitchFamily="34" charset="0"/>
                <a:cs typeface="Arial Narrow" panose="020B0604020202020204" pitchFamily="34" charset="0"/>
              </a:rPr>
              <a:t>  </a:t>
            </a:r>
            <a:r>
              <a:rPr lang="en-US" sz="3200" b="1" dirty="0">
                <a:solidFill>
                  <a:srgbClr val="FDFFD7"/>
                </a:solidFill>
                <a:effectLst>
                  <a:glow rad="101600">
                    <a:srgbClr val="000000"/>
                  </a:glow>
                </a:effectLst>
                <a:latin typeface="Arial Narrow" panose="020B0604020202020204" pitchFamily="34" charset="0"/>
                <a:cs typeface="Arial Narrow" panose="020B0604020202020204" pitchFamily="34" charset="0"/>
              </a:rPr>
              <a:t>vss. 1-5</a:t>
            </a:r>
          </a:p>
        </p:txBody>
      </p:sp>
    </p:spTree>
    <p:extLst>
      <p:ext uri="{BB962C8B-B14F-4D97-AF65-F5344CB8AC3E}">
        <p14:creationId xmlns:p14="http://schemas.microsoft.com/office/powerpoint/2010/main" val="2891977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itting, table, wooden, pair&#10;&#10;Description automatically generated">
            <a:extLst>
              <a:ext uri="{FF2B5EF4-FFF2-40B4-BE49-F238E27FC236}">
                <a16:creationId xmlns:a16="http://schemas.microsoft.com/office/drawing/2014/main" id="{A4904A8F-108C-D14C-B041-E6198432C9D2}"/>
              </a:ext>
            </a:extLst>
          </p:cNvPr>
          <p:cNvPicPr>
            <a:picLocks noChangeAspect="1"/>
          </p:cNvPicPr>
          <p:nvPr/>
        </p:nvPicPr>
        <p:blipFill>
          <a:blip r:embed="rId2"/>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5042C87E-5D69-6744-8719-167972D37CE5}"/>
              </a:ext>
            </a:extLst>
          </p:cNvPr>
          <p:cNvSpPr/>
          <p:nvPr/>
        </p:nvSpPr>
        <p:spPr>
          <a:xfrm>
            <a:off x="604486" y="2617322"/>
            <a:ext cx="11158152" cy="4154984"/>
          </a:xfrm>
          <a:prstGeom prst="rect">
            <a:avLst/>
          </a:prstGeom>
        </p:spPr>
        <p:txBody>
          <a:bodyPr wrap="square">
            <a:spAutoFit/>
          </a:bodyPr>
          <a:lstStyle/>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“And Isaiah is very bold and says, ‘I WAS FOUND BY THOSE WHO SOUGHT ME NOT, I BECAME MANIFEST TO THOSE WHO DID NOT ASK FOR ME.’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Romans 10:20</a:t>
            </a: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endParaRPr>
          </a:p>
          <a:p>
            <a:endParaRPr lang="en-US" sz="12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But as for Israel He says, ‘ALL THE  DAY LONG I HAVE STRETCHED OUT MY HANDS TO A DISOBEDIENT AND OBSTINATE PEOPLE.’”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Romans 10:21</a:t>
            </a:r>
          </a:p>
        </p:txBody>
      </p:sp>
      <p:sp>
        <p:nvSpPr>
          <p:cNvPr id="6" name="TextBox 5">
            <a:extLst>
              <a:ext uri="{FF2B5EF4-FFF2-40B4-BE49-F238E27FC236}">
                <a16:creationId xmlns:a16="http://schemas.microsoft.com/office/drawing/2014/main" id="{CAED85CD-39AB-0247-80C0-895014B1B96D}"/>
              </a:ext>
            </a:extLst>
          </p:cNvPr>
          <p:cNvSpPr txBox="1"/>
          <p:nvPr/>
        </p:nvSpPr>
        <p:spPr>
          <a:xfrm>
            <a:off x="968584" y="524151"/>
            <a:ext cx="10763587" cy="1384995"/>
          </a:xfrm>
          <a:prstGeom prst="rect">
            <a:avLst/>
          </a:prstGeom>
          <a:noFill/>
        </p:spPr>
        <p:txBody>
          <a:bodyPr wrap="square" rtlCol="0">
            <a:spAutoFit/>
          </a:bodyPr>
          <a:lstStyle/>
          <a:p>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The Apostle Paul understood Isaiah 65:1-2 to apply to the Gentile nations who did not know about God and then to the Nation of Israel who knew about Him but were rebellious (rebellion requires a prior relationship). </a:t>
            </a:r>
          </a:p>
        </p:txBody>
      </p:sp>
      <p:sp>
        <p:nvSpPr>
          <p:cNvPr id="9" name="Rectangle 8">
            <a:extLst>
              <a:ext uri="{FF2B5EF4-FFF2-40B4-BE49-F238E27FC236}">
                <a16:creationId xmlns:a16="http://schemas.microsoft.com/office/drawing/2014/main" id="{51242737-E9E7-A645-B4C3-6C66159006A3}"/>
              </a:ext>
            </a:extLst>
          </p:cNvPr>
          <p:cNvSpPr/>
          <p:nvPr/>
        </p:nvSpPr>
        <p:spPr>
          <a:xfrm>
            <a:off x="4401194" y="5234644"/>
            <a:ext cx="2971326" cy="523220"/>
          </a:xfrm>
          <a:prstGeom prst="rect">
            <a:avLst/>
          </a:prstGeom>
        </p:spPr>
        <p:txBody>
          <a:bodyPr wrap="none">
            <a:spAutoFit/>
          </a:bodyPr>
          <a:lstStyle/>
          <a:p>
            <a:r>
              <a:rPr lang="en-US" sz="2800" b="1" dirty="0">
                <a:solidFill>
                  <a:srgbClr val="FFEFAB"/>
                </a:solidFill>
                <a:effectLst>
                  <a:glow rad="101600">
                    <a:srgbClr val="000000"/>
                  </a:glow>
                </a:effectLst>
                <a:latin typeface="Arial Narrow" panose="020B0604020202020204" pitchFamily="34" charset="0"/>
                <a:cs typeface="Arial Narrow" panose="020B0604020202020204" pitchFamily="34" charset="0"/>
              </a:rPr>
              <a:t>To ISRAEL </a:t>
            </a:r>
            <a:r>
              <a:rPr lang="en-US" sz="2800" b="1" dirty="0">
                <a:solidFill>
                  <a:srgbClr val="FFFFFF"/>
                </a:solidFill>
                <a:effectLst>
                  <a:glow rad="101600">
                    <a:srgbClr val="000000"/>
                  </a:glow>
                </a:effectLst>
                <a:latin typeface="Arial Narrow" panose="020B0604020202020204" pitchFamily="34" charset="0"/>
                <a:cs typeface="Arial Narrow" panose="020B0604020202020204" pitchFamily="34" charset="0"/>
              </a:rPr>
              <a:t>(verse 2)</a:t>
            </a:r>
            <a:endParaRPr lang="en-US" dirty="0"/>
          </a:p>
        </p:txBody>
      </p:sp>
      <p:sp>
        <p:nvSpPr>
          <p:cNvPr id="10" name="Rectangle 9">
            <a:extLst>
              <a:ext uri="{FF2B5EF4-FFF2-40B4-BE49-F238E27FC236}">
                <a16:creationId xmlns:a16="http://schemas.microsoft.com/office/drawing/2014/main" id="{2512782F-CBC9-1646-8B60-35426D9E49C7}"/>
              </a:ext>
            </a:extLst>
          </p:cNvPr>
          <p:cNvSpPr/>
          <p:nvPr/>
        </p:nvSpPr>
        <p:spPr>
          <a:xfrm>
            <a:off x="4096126" y="2355712"/>
            <a:ext cx="3369127" cy="523220"/>
          </a:xfrm>
          <a:prstGeom prst="rect">
            <a:avLst/>
          </a:prstGeom>
        </p:spPr>
        <p:txBody>
          <a:bodyPr wrap="none">
            <a:spAutoFit/>
          </a:bodyPr>
          <a:lstStyle/>
          <a:p>
            <a:pPr lvl="0"/>
            <a:r>
              <a:rPr lang="en-US" sz="2800" b="1" dirty="0">
                <a:solidFill>
                  <a:srgbClr val="FFEFAB"/>
                </a:solidFill>
                <a:effectLst>
                  <a:glow rad="101600">
                    <a:srgbClr val="000000"/>
                  </a:glow>
                </a:effectLst>
                <a:latin typeface="Arial Narrow" panose="020B0604020202020204" pitchFamily="34" charset="0"/>
                <a:cs typeface="Arial Narrow" panose="020B0604020202020204" pitchFamily="34" charset="0"/>
              </a:rPr>
              <a:t>To GENTILES </a:t>
            </a:r>
            <a:r>
              <a:rPr lang="en-US" sz="2800" b="1" dirty="0">
                <a:solidFill>
                  <a:srgbClr val="FFFFFF"/>
                </a:solidFill>
                <a:effectLst>
                  <a:glow rad="101600">
                    <a:srgbClr val="000000"/>
                  </a:glow>
                </a:effectLst>
                <a:latin typeface="Arial Narrow" panose="020B0604020202020204" pitchFamily="34" charset="0"/>
                <a:cs typeface="Arial Narrow" panose="020B0604020202020204" pitchFamily="34" charset="0"/>
              </a:rPr>
              <a:t>(verse 1)</a:t>
            </a:r>
          </a:p>
        </p:txBody>
      </p:sp>
    </p:spTree>
    <p:extLst>
      <p:ext uri="{BB962C8B-B14F-4D97-AF65-F5344CB8AC3E}">
        <p14:creationId xmlns:p14="http://schemas.microsoft.com/office/powerpoint/2010/main" val="152544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215346-97DC-AC47-98AB-E1AC91237DD4}"/>
              </a:ext>
            </a:extLst>
          </p:cNvPr>
          <p:cNvSpPr/>
          <p:nvPr/>
        </p:nvSpPr>
        <p:spPr>
          <a:xfrm>
            <a:off x="667264" y="7213892"/>
            <a:ext cx="10853352" cy="1384995"/>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“Thus He will sprinkle many nations, kings will shut their mouths on account of Him; For what had not been told them they will see, and what they had not heard they will understand.”  </a:t>
            </a:r>
            <a:r>
              <a:rPr lang="en-US" sz="28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52:15</a:t>
            </a:r>
          </a:p>
        </p:txBody>
      </p:sp>
      <p:pic>
        <p:nvPicPr>
          <p:cNvPr id="9" name="Picture 8" descr="A blurry image of a blue sky&#10;&#10;Description automatically generated">
            <a:extLst>
              <a:ext uri="{FF2B5EF4-FFF2-40B4-BE49-F238E27FC236}">
                <a16:creationId xmlns:a16="http://schemas.microsoft.com/office/drawing/2014/main" id="{A8CAA554-7AF0-5649-BB26-3B10E168301F}"/>
              </a:ext>
            </a:extLst>
          </p:cNvPr>
          <p:cNvPicPr>
            <a:picLocks noChangeAspect="1"/>
          </p:cNvPicPr>
          <p:nvPr/>
        </p:nvPicPr>
        <p:blipFill>
          <a:blip r:embed="rId2"/>
          <a:stretch>
            <a:fillRect/>
          </a:stretch>
        </p:blipFill>
        <p:spPr>
          <a:xfrm>
            <a:off x="0" y="-1"/>
            <a:ext cx="12192000" cy="6968359"/>
          </a:xfrm>
          <a:prstGeom prst="rect">
            <a:avLst/>
          </a:prstGeom>
        </p:spPr>
      </p:pic>
      <p:sp>
        <p:nvSpPr>
          <p:cNvPr id="4" name="Rectangle 3">
            <a:extLst>
              <a:ext uri="{FF2B5EF4-FFF2-40B4-BE49-F238E27FC236}">
                <a16:creationId xmlns:a16="http://schemas.microsoft.com/office/drawing/2014/main" id="{983F34FD-59F4-4347-AC37-BE46B71B5C2E}"/>
              </a:ext>
            </a:extLst>
          </p:cNvPr>
          <p:cNvSpPr/>
          <p:nvPr/>
        </p:nvSpPr>
        <p:spPr>
          <a:xfrm>
            <a:off x="472966" y="4326112"/>
            <a:ext cx="11298620" cy="954107"/>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“They will not hurt or destroy in all My holy mountain, for the earth will be full of the knowledge of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as the waters cover the sea.”  </a:t>
            </a:r>
            <a:r>
              <a:rPr lang="en-US" sz="24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11:9</a:t>
            </a:r>
          </a:p>
        </p:txBody>
      </p:sp>
      <p:sp>
        <p:nvSpPr>
          <p:cNvPr id="5" name="Rectangle 4">
            <a:extLst>
              <a:ext uri="{FF2B5EF4-FFF2-40B4-BE49-F238E27FC236}">
                <a16:creationId xmlns:a16="http://schemas.microsoft.com/office/drawing/2014/main" id="{C6E1046B-C7C0-E94A-B3FC-5AF4A1C74184}"/>
              </a:ext>
            </a:extLst>
          </p:cNvPr>
          <p:cNvSpPr/>
          <p:nvPr/>
        </p:nvSpPr>
        <p:spPr>
          <a:xfrm>
            <a:off x="472966" y="5280219"/>
            <a:ext cx="11298620" cy="1384995"/>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“I am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I have called you in righteousness, I will also hold you by the hand and watch over you, and I will appoint you as a covenant to the people, as a light to the nations …”  </a:t>
            </a:r>
            <a:r>
              <a:rPr lang="en-US" sz="24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42:6</a:t>
            </a:r>
          </a:p>
        </p:txBody>
      </p:sp>
      <p:sp>
        <p:nvSpPr>
          <p:cNvPr id="7" name="TextBox 6">
            <a:extLst>
              <a:ext uri="{FF2B5EF4-FFF2-40B4-BE49-F238E27FC236}">
                <a16:creationId xmlns:a16="http://schemas.microsoft.com/office/drawing/2014/main" id="{680DA6A4-11EC-1D4B-BA1D-BF360BA8CBFD}"/>
              </a:ext>
            </a:extLst>
          </p:cNvPr>
          <p:cNvSpPr txBox="1"/>
          <p:nvPr/>
        </p:nvSpPr>
        <p:spPr>
          <a:xfrm>
            <a:off x="1692874" y="636769"/>
            <a:ext cx="8802131" cy="1569660"/>
          </a:xfrm>
          <a:prstGeom prst="rect">
            <a:avLst/>
          </a:prstGeom>
          <a:noFill/>
        </p:spPr>
        <p:txBody>
          <a:bodyPr wrap="square" rtlCol="0">
            <a:spAutoFit/>
          </a:bodyPr>
          <a:lstStyle/>
          <a:p>
            <a:r>
              <a:rPr lang="en-US" sz="32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has previously predicted that this will take place with the second advent of the </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Messiah</a:t>
            </a:r>
            <a:r>
              <a:rPr lang="en-US" sz="3200" b="1" dirty="0">
                <a:solidFill>
                  <a:srgbClr val="FDFFD7"/>
                </a:solidFill>
                <a:effectLst>
                  <a:glow rad="101600">
                    <a:schemeClr val="tx1"/>
                  </a:glow>
                </a:effectLst>
                <a:latin typeface="Arial Narrow" panose="020B0604020202020204" pitchFamily="34" charset="0"/>
                <a:cs typeface="Arial Narrow" panose="020B0604020202020204" pitchFamily="34" charset="0"/>
              </a:rPr>
              <a:t> who will bring Israel and the nations under the </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New Covenant</a:t>
            </a:r>
            <a:r>
              <a:rPr lang="en-US" sz="3200" b="1" dirty="0">
                <a:solidFill>
                  <a:srgbClr val="FDFFD7"/>
                </a:solidFill>
                <a:effectLst>
                  <a:glow rad="101600">
                    <a:schemeClr val="tx1"/>
                  </a:glow>
                </a:effectLst>
                <a:latin typeface="Arial Narrow" panose="020B0604020202020204" pitchFamily="34" charset="0"/>
                <a:cs typeface="Arial Narrow" panose="020B0604020202020204" pitchFamily="34" charset="0"/>
              </a:rPr>
              <a:t>. </a:t>
            </a:r>
          </a:p>
        </p:txBody>
      </p:sp>
    </p:spTree>
    <p:extLst>
      <p:ext uri="{BB962C8B-B14F-4D97-AF65-F5344CB8AC3E}">
        <p14:creationId xmlns:p14="http://schemas.microsoft.com/office/powerpoint/2010/main" val="1540459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20404030301010803"/>
              <a:ea typeface="+mn-ea"/>
              <a:cs typeface="+mn-cs"/>
            </a:endParaRPr>
          </a:p>
        </p:txBody>
      </p:sp>
      <p:sp>
        <p:nvSpPr>
          <p:cNvPr id="9" name="Rectangle 8">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1" name="Rectangle 10">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6" name="Picture 5">
            <a:extLst>
              <a:ext uri="{FF2B5EF4-FFF2-40B4-BE49-F238E27FC236}">
                <a16:creationId xmlns:a16="http://schemas.microsoft.com/office/drawing/2014/main" id="{84EA9EB3-FFA5-BF40-854D-1DB9554045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56054"/>
            <a:ext cx="12192000" cy="7410993"/>
          </a:xfrm>
          <a:prstGeom prst="rect">
            <a:avLst/>
          </a:prstGeom>
        </p:spPr>
      </p:pic>
      <p:sp>
        <p:nvSpPr>
          <p:cNvPr id="8" name="Rectangle 7">
            <a:extLst>
              <a:ext uri="{FF2B5EF4-FFF2-40B4-BE49-F238E27FC236}">
                <a16:creationId xmlns:a16="http://schemas.microsoft.com/office/drawing/2014/main" id="{E63284D6-16A7-3C48-BA32-69D7B50394BA}"/>
              </a:ext>
            </a:extLst>
          </p:cNvPr>
          <p:cNvSpPr/>
          <p:nvPr/>
        </p:nvSpPr>
        <p:spPr>
          <a:xfrm>
            <a:off x="0" y="237743"/>
            <a:ext cx="12192000" cy="6247864"/>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3200" b="1" dirty="0">
                <a:solidFill>
                  <a:srgbClr val="FDFFD7"/>
                </a:solidFill>
                <a:effectLst>
                  <a:glow rad="101600">
                    <a:schemeClr val="tx1"/>
                  </a:glow>
                </a:effectLst>
                <a:latin typeface="Arial Narrow" panose="020B0604020202020204" pitchFamily="34" charset="0"/>
                <a:cs typeface="Arial Narrow" panose="020B0604020202020204" pitchFamily="34" charset="0"/>
              </a:rPr>
              <a:t>I have spread out My hands all day long to a rebellious people</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p>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who walk in the way which is not good, following their own thoughts, a people  </a:t>
            </a: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who continually provoke Me to My face, offering sacrifices in gardens and   </a:t>
            </a: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endPar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endParaRP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burning incense on bricks; Who sit among graves, and spend the night in secret     </a:t>
            </a: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places; Who eat swine’s flesh, and the broth of unclean meat is in their pots. Who  </a:t>
            </a:r>
          </a:p>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say, ‘Keep to yourself, do not come near me, For I am holier than you!’” </a:t>
            </a:r>
            <a:r>
              <a:rPr lang="en-US" sz="2400" b="1" dirty="0">
                <a:solidFill>
                  <a:srgbClr val="FDFFD7"/>
                </a:solidFill>
                <a:effectLst>
                  <a:glow rad="101600">
                    <a:schemeClr val="tx1"/>
                  </a:glow>
                </a:effectLst>
                <a:latin typeface="Arial Narrow" panose="020B0604020202020204" pitchFamily="34" charset="0"/>
                <a:cs typeface="Arial Narrow" panose="020B0604020202020204" pitchFamily="34" charset="0"/>
              </a:rPr>
              <a:t>Isaiah 65:2–5a</a:t>
            </a:r>
          </a:p>
        </p:txBody>
      </p:sp>
    </p:spTree>
    <p:extLst>
      <p:ext uri="{BB962C8B-B14F-4D97-AF65-F5344CB8AC3E}">
        <p14:creationId xmlns:p14="http://schemas.microsoft.com/office/powerpoint/2010/main" val="18286561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
      <a:dk1>
        <a:srgbClr val="000000"/>
      </a:dk1>
      <a:lt1>
        <a:srgbClr val="FFFFFF"/>
      </a:lt1>
      <a:dk2>
        <a:srgbClr val="412434"/>
      </a:dk2>
      <a:lt2>
        <a:srgbClr val="E2E8E7"/>
      </a:lt2>
      <a:accent1>
        <a:srgbClr val="C34D5F"/>
      </a:accent1>
      <a:accent2>
        <a:srgbClr val="B13B7E"/>
      </a:accent2>
      <a:accent3>
        <a:srgbClr val="C34DC2"/>
      </a:accent3>
      <a:accent4>
        <a:srgbClr val="813BB1"/>
      </a:accent4>
      <a:accent5>
        <a:srgbClr val="624DC3"/>
      </a:accent5>
      <a:accent6>
        <a:srgbClr val="3B57B1"/>
      </a:accent6>
      <a:hlink>
        <a:srgbClr val="8763CB"/>
      </a:hlink>
      <a:folHlink>
        <a:srgbClr val="7F7F7F"/>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3.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4.xml><?xml version="1.0" encoding="utf-8"?>
<a:theme xmlns:a="http://schemas.openxmlformats.org/drawingml/2006/main" name="1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 Graphics Omitted copy 62">
  <a:themeElements>
    <a:clrScheme name="">
      <a:dk1>
        <a:srgbClr val="000000"/>
      </a:dk1>
      <a:lt1>
        <a:srgbClr val="FFFFFF"/>
      </a:lt1>
      <a:dk2>
        <a:srgbClr val="000000"/>
      </a:dk2>
      <a:lt2>
        <a:srgbClr val="00000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Blank Presentation - Graphics Omitted copy 6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altLang="en-US" sz="3200" b="0" i="0" u="none" strike="noStrike" cap="none" normalizeH="0" baseline="0" smtClean="0">
            <a:ln>
              <a:noFill/>
            </a:ln>
            <a:solidFill>
              <a:srgbClr val="000000"/>
            </a:solidFill>
            <a:effectLst/>
            <a:latin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altLang="en-US" sz="3200" b="0" i="0" u="none" strike="noStrike" cap="none" normalizeH="0" baseline="0" smtClean="0">
            <a:ln>
              <a:noFill/>
            </a:ln>
            <a:solidFill>
              <a:srgbClr val="000000"/>
            </a:solidFill>
            <a:effectLst/>
            <a:latin typeface="Gill Sans" panose="020B0502020104020203" pitchFamily="34" charset="-79"/>
          </a:defRPr>
        </a:defPPr>
      </a:lstStyle>
    </a:lnDef>
  </a:objectDefaults>
  <a:extraClrSchemeLst>
    <a:extraClrScheme>
      <a:clrScheme name="Blank Presentation - Graphics Omitted copy 6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1494</TotalTime>
  <Words>3357</Words>
  <Application>Microsoft Macintosh PowerPoint</Application>
  <PresentationFormat>Widescreen</PresentationFormat>
  <Paragraphs>203</Paragraphs>
  <Slides>46</Slides>
  <Notes>12</Notes>
  <HiddenSlides>0</HiddenSlides>
  <MMClips>0</MMClips>
  <ScaleCrop>false</ScaleCrop>
  <HeadingPairs>
    <vt:vector size="8" baseType="variant">
      <vt:variant>
        <vt:lpstr>Fonts Used</vt:lpstr>
      </vt:variant>
      <vt:variant>
        <vt:i4>22</vt:i4>
      </vt:variant>
      <vt:variant>
        <vt:lpstr>Theme</vt:lpstr>
      </vt:variant>
      <vt:variant>
        <vt:i4>7</vt:i4>
      </vt:variant>
      <vt:variant>
        <vt:lpstr>Embedded OLE Servers</vt:lpstr>
      </vt:variant>
      <vt:variant>
        <vt:i4>1</vt:i4>
      </vt:variant>
      <vt:variant>
        <vt:lpstr>Slide Titles</vt:lpstr>
      </vt:variant>
      <vt:variant>
        <vt:i4>46</vt:i4>
      </vt:variant>
    </vt:vector>
  </HeadingPairs>
  <TitlesOfParts>
    <vt:vector size="76" baseType="lpstr">
      <vt:lpstr>Akkadian</vt:lpstr>
      <vt:lpstr>Albertus Extra Bold</vt:lpstr>
      <vt:lpstr>ＭＳ Ｐゴシック</vt:lpstr>
      <vt:lpstr>Times</vt:lpstr>
      <vt:lpstr>Arial</vt:lpstr>
      <vt:lpstr>Arial Black</vt:lpstr>
      <vt:lpstr>Arial Narrow</vt:lpstr>
      <vt:lpstr>Avenir Next LT Pro</vt:lpstr>
      <vt:lpstr>Avenir Next LT Pro Light</vt:lpstr>
      <vt:lpstr>Calibri</vt:lpstr>
      <vt:lpstr>Calibri Light</vt:lpstr>
      <vt:lpstr>Corbel</vt:lpstr>
      <vt:lpstr>DIN Condensed</vt:lpstr>
      <vt:lpstr>Eras Bold ITC</vt:lpstr>
      <vt:lpstr>Garamond</vt:lpstr>
      <vt:lpstr>Gill Sans Ultra Bold</vt:lpstr>
      <vt:lpstr>Helvetica</vt:lpstr>
      <vt:lpstr>Helvetica Neue Light</vt:lpstr>
      <vt:lpstr>Impact</vt:lpstr>
      <vt:lpstr>Monotype Sorts</vt:lpstr>
      <vt:lpstr>Times New Roman</vt:lpstr>
      <vt:lpstr>Wingdings</vt:lpstr>
      <vt:lpstr>SavonVTI</vt:lpstr>
      <vt:lpstr>Basis</vt:lpstr>
      <vt:lpstr>1_Basis</vt:lpstr>
      <vt:lpstr>1_Generic (Standard)</vt:lpstr>
      <vt:lpstr>Blank Presentation - Graphics Omitted copy 62</vt:lpstr>
      <vt:lpstr>Office Theme</vt:lpstr>
      <vt:lpstr>Orbit</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Jerusalem</vt:lpstr>
      <vt:lpstr>PowerPoint Presentation</vt:lpstr>
      <vt:lpstr>PowerPoint Presentation</vt:lpstr>
      <vt:lpstr>PowerPoint Presentation</vt:lpstr>
      <vt:lpstr>Perfect Physical Dwelling</vt:lpstr>
      <vt:lpstr>PowerPoint Presentation</vt:lpstr>
      <vt:lpstr>No More Death or Mourning</vt:lpstr>
      <vt:lpstr>Perfect Relationship with Christian Loved Ones</vt:lpstr>
      <vt:lpstr>PowerPoint Presentation</vt:lpstr>
      <vt:lpstr>PowerPoint Presentation</vt:lpstr>
      <vt:lpstr>Blessed Rest</vt:lpstr>
      <vt:lpstr>PowerPoint Presentation</vt:lpstr>
      <vt:lpstr>Blessed Activities</vt:lpstr>
      <vt:lpstr>PowerPoint Presentation</vt:lpstr>
      <vt:lpstr>Perfect in Every Way</vt:lpstr>
      <vt:lpstr>PowerPoint Presentation</vt:lpstr>
      <vt:lpstr>Perfect Relationship with God</vt:lpstr>
      <vt:lpstr>PowerPoint Presentation</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Price, Randall (Liberty Biblical Museum)</dc:creator>
  <cp:lastModifiedBy>Rick Griffith</cp:lastModifiedBy>
  <cp:revision>87</cp:revision>
  <dcterms:created xsi:type="dcterms:W3CDTF">2019-11-02T17:41:10Z</dcterms:created>
  <dcterms:modified xsi:type="dcterms:W3CDTF">2025-10-06T18:26:21Z</dcterms:modified>
</cp:coreProperties>
</file>