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 id="2147483684" r:id="rId4"/>
  </p:sldMasterIdLst>
  <p:notesMasterIdLst>
    <p:notesMasterId r:id="rId39"/>
  </p:notesMasterIdLst>
  <p:sldIdLst>
    <p:sldId id="366" r:id="rId5"/>
    <p:sldId id="351" r:id="rId6"/>
    <p:sldId id="352" r:id="rId7"/>
    <p:sldId id="357" r:id="rId8"/>
    <p:sldId id="362" r:id="rId9"/>
    <p:sldId id="363" r:id="rId10"/>
    <p:sldId id="368" r:id="rId11"/>
    <p:sldId id="256" r:id="rId12"/>
    <p:sldId id="268" r:id="rId13"/>
    <p:sldId id="273" r:id="rId14"/>
    <p:sldId id="270" r:id="rId15"/>
    <p:sldId id="257" r:id="rId16"/>
    <p:sldId id="276" r:id="rId17"/>
    <p:sldId id="272" r:id="rId18"/>
    <p:sldId id="258" r:id="rId19"/>
    <p:sldId id="277" r:id="rId20"/>
    <p:sldId id="259" r:id="rId21"/>
    <p:sldId id="260" r:id="rId22"/>
    <p:sldId id="261" r:id="rId23"/>
    <p:sldId id="269" r:id="rId24"/>
    <p:sldId id="262" r:id="rId25"/>
    <p:sldId id="263" r:id="rId26"/>
    <p:sldId id="271" r:id="rId27"/>
    <p:sldId id="365" r:id="rId28"/>
    <p:sldId id="278" r:id="rId29"/>
    <p:sldId id="265" r:id="rId30"/>
    <p:sldId id="274" r:id="rId31"/>
    <p:sldId id="264" r:id="rId32"/>
    <p:sldId id="266" r:id="rId33"/>
    <p:sldId id="279" r:id="rId34"/>
    <p:sldId id="267" r:id="rId35"/>
    <p:sldId id="275" r:id="rId36"/>
    <p:sldId id="367" r:id="rId37"/>
    <p:sldId id="310"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8B1"/>
    <a:srgbClr val="FCEB9F"/>
    <a:srgbClr val="FFF8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72"/>
    <p:restoredTop sz="94694"/>
  </p:normalViewPr>
  <p:slideViewPr>
    <p:cSldViewPr snapToGrid="0" snapToObjects="1">
      <p:cViewPr varScale="1">
        <p:scale>
          <a:sx n="111" d="100"/>
          <a:sy n="111" d="100"/>
        </p:scale>
        <p:origin x="224" y="992"/>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E7F287-3381-C44A-AB7D-CE6498845CD4}" type="datetimeFigureOut">
              <a:rPr lang="en-US" smtClean="0"/>
              <a:t>10/6/25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9848A8-7015-FC48-B748-223DB8049118}" type="slidenum">
              <a:rPr lang="en-US" smtClean="0"/>
              <a:t>‹#›</a:t>
            </a:fld>
            <a:endParaRPr lang="en-US"/>
          </a:p>
        </p:txBody>
      </p:sp>
    </p:spTree>
    <p:extLst>
      <p:ext uri="{BB962C8B-B14F-4D97-AF65-F5344CB8AC3E}">
        <p14:creationId xmlns:p14="http://schemas.microsoft.com/office/powerpoint/2010/main" val="41161201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BB349E-F5B1-174D-A91A-6ADEEF687A7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2561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609585"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609585"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xfrm>
            <a:off x="381000" y="685800"/>
            <a:ext cx="6096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OT Preaching (op)</a:t>
            </a:r>
            <a:endParaRPr lang="en-US" b="0" dirty="0">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B5F42-3532-AD4A-8DAB-95523D90627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06E8938-378E-974B-8861-BE6D26A7CF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DB6E957-8B85-0649-8911-E5E0E866E89E}"/>
              </a:ext>
            </a:extLst>
          </p:cNvPr>
          <p:cNvSpPr>
            <a:spLocks noGrp="1"/>
          </p:cNvSpPr>
          <p:nvPr>
            <p:ph type="dt" sz="half" idx="10"/>
          </p:nvPr>
        </p:nvSpPr>
        <p:spPr/>
        <p:txBody>
          <a:bodyPr/>
          <a:lstStyle/>
          <a:p>
            <a:fld id="{F8C47066-94D1-954B-8EB2-D1E66DA30269}" type="datetimeFigureOut">
              <a:rPr lang="en-US" smtClean="0"/>
              <a:t>10/6/25</a:t>
            </a:fld>
            <a:endParaRPr lang="en-US"/>
          </a:p>
        </p:txBody>
      </p:sp>
      <p:sp>
        <p:nvSpPr>
          <p:cNvPr id="5" name="Footer Placeholder 4">
            <a:extLst>
              <a:ext uri="{FF2B5EF4-FFF2-40B4-BE49-F238E27FC236}">
                <a16:creationId xmlns:a16="http://schemas.microsoft.com/office/drawing/2014/main" id="{A8F65252-3F08-FD4D-8D0C-0C340CF75E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0276C5-A771-E64B-B960-B62DBE23C6D1}"/>
              </a:ext>
            </a:extLst>
          </p:cNvPr>
          <p:cNvSpPr>
            <a:spLocks noGrp="1"/>
          </p:cNvSpPr>
          <p:nvPr>
            <p:ph type="sldNum" sz="quarter" idx="12"/>
          </p:nvPr>
        </p:nvSpPr>
        <p:spPr/>
        <p:txBody>
          <a:bodyPr/>
          <a:lstStyle/>
          <a:p>
            <a:fld id="{FDBD781D-3E57-984D-A237-614CD607DA50}" type="slidenum">
              <a:rPr lang="en-US" smtClean="0"/>
              <a:t>‹#›</a:t>
            </a:fld>
            <a:endParaRPr lang="en-US"/>
          </a:p>
        </p:txBody>
      </p:sp>
    </p:spTree>
    <p:extLst>
      <p:ext uri="{BB962C8B-B14F-4D97-AF65-F5344CB8AC3E}">
        <p14:creationId xmlns:p14="http://schemas.microsoft.com/office/powerpoint/2010/main" val="26308606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58A9E-AD3C-1346-9560-B2132E8767E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FE9EAE1-5077-3C47-854A-9BE9575D445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446486-C364-CD44-9B6A-371F7AAC53E9}"/>
              </a:ext>
            </a:extLst>
          </p:cNvPr>
          <p:cNvSpPr>
            <a:spLocks noGrp="1"/>
          </p:cNvSpPr>
          <p:nvPr>
            <p:ph type="dt" sz="half" idx="10"/>
          </p:nvPr>
        </p:nvSpPr>
        <p:spPr/>
        <p:txBody>
          <a:bodyPr/>
          <a:lstStyle/>
          <a:p>
            <a:fld id="{F8C47066-94D1-954B-8EB2-D1E66DA30269}" type="datetimeFigureOut">
              <a:rPr lang="en-US" smtClean="0"/>
              <a:t>10/6/25</a:t>
            </a:fld>
            <a:endParaRPr lang="en-US"/>
          </a:p>
        </p:txBody>
      </p:sp>
      <p:sp>
        <p:nvSpPr>
          <p:cNvPr id="5" name="Footer Placeholder 4">
            <a:extLst>
              <a:ext uri="{FF2B5EF4-FFF2-40B4-BE49-F238E27FC236}">
                <a16:creationId xmlns:a16="http://schemas.microsoft.com/office/drawing/2014/main" id="{DCE93777-1018-BC4A-9A28-DBEEB61B40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388EAF-7243-4742-B3F6-770967030354}"/>
              </a:ext>
            </a:extLst>
          </p:cNvPr>
          <p:cNvSpPr>
            <a:spLocks noGrp="1"/>
          </p:cNvSpPr>
          <p:nvPr>
            <p:ph type="sldNum" sz="quarter" idx="12"/>
          </p:nvPr>
        </p:nvSpPr>
        <p:spPr/>
        <p:txBody>
          <a:bodyPr/>
          <a:lstStyle/>
          <a:p>
            <a:fld id="{FDBD781D-3E57-984D-A237-614CD607DA50}" type="slidenum">
              <a:rPr lang="en-US" smtClean="0"/>
              <a:t>‹#›</a:t>
            </a:fld>
            <a:endParaRPr lang="en-US"/>
          </a:p>
        </p:txBody>
      </p:sp>
    </p:spTree>
    <p:extLst>
      <p:ext uri="{BB962C8B-B14F-4D97-AF65-F5344CB8AC3E}">
        <p14:creationId xmlns:p14="http://schemas.microsoft.com/office/powerpoint/2010/main" val="12111587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C62D25-EA5F-C849-A464-5C7245514F4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CE5A1C-00BE-0B44-A86D-801639E83BA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9EB1DC-159C-E74D-943E-5F8024B31E62}"/>
              </a:ext>
            </a:extLst>
          </p:cNvPr>
          <p:cNvSpPr>
            <a:spLocks noGrp="1"/>
          </p:cNvSpPr>
          <p:nvPr>
            <p:ph type="dt" sz="half" idx="10"/>
          </p:nvPr>
        </p:nvSpPr>
        <p:spPr/>
        <p:txBody>
          <a:bodyPr/>
          <a:lstStyle/>
          <a:p>
            <a:fld id="{F8C47066-94D1-954B-8EB2-D1E66DA30269}" type="datetimeFigureOut">
              <a:rPr lang="en-US" smtClean="0"/>
              <a:t>10/6/25</a:t>
            </a:fld>
            <a:endParaRPr lang="en-US"/>
          </a:p>
        </p:txBody>
      </p:sp>
      <p:sp>
        <p:nvSpPr>
          <p:cNvPr id="5" name="Footer Placeholder 4">
            <a:extLst>
              <a:ext uri="{FF2B5EF4-FFF2-40B4-BE49-F238E27FC236}">
                <a16:creationId xmlns:a16="http://schemas.microsoft.com/office/drawing/2014/main" id="{B752BA1F-5FBA-8646-B0E2-A14152D0E6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0D631D-3AD9-6542-99DC-F9E34A8A123E}"/>
              </a:ext>
            </a:extLst>
          </p:cNvPr>
          <p:cNvSpPr>
            <a:spLocks noGrp="1"/>
          </p:cNvSpPr>
          <p:nvPr>
            <p:ph type="sldNum" sz="quarter" idx="12"/>
          </p:nvPr>
        </p:nvSpPr>
        <p:spPr/>
        <p:txBody>
          <a:bodyPr/>
          <a:lstStyle/>
          <a:p>
            <a:fld id="{FDBD781D-3E57-984D-A237-614CD607DA50}" type="slidenum">
              <a:rPr lang="en-US" smtClean="0"/>
              <a:t>‹#›</a:t>
            </a:fld>
            <a:endParaRPr lang="en-US"/>
          </a:p>
        </p:txBody>
      </p:sp>
    </p:spTree>
    <p:extLst>
      <p:ext uri="{BB962C8B-B14F-4D97-AF65-F5344CB8AC3E}">
        <p14:creationId xmlns:p14="http://schemas.microsoft.com/office/powerpoint/2010/main" val="33160523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EED8FBB-F562-B445-B8BA-5403738C9EA8}" type="datetimeFigureOut">
              <a:rPr lang="en-US" smtClean="0">
                <a:solidFill>
                  <a:prstClr val="black">
                    <a:tint val="75000"/>
                  </a:prstClr>
                </a:solidFill>
              </a:rPr>
              <a:pPr/>
              <a:t>10/6/25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D49919-6C96-F64E-8C31-50AE9B8857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1346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ED8FBB-F562-B445-B8BA-5403738C9EA8}" type="datetimeFigureOut">
              <a:rPr lang="en-US" smtClean="0">
                <a:solidFill>
                  <a:prstClr val="black">
                    <a:tint val="75000"/>
                  </a:prstClr>
                </a:solidFill>
              </a:rPr>
              <a:pPr/>
              <a:t>10/6/25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D49919-6C96-F64E-8C31-50AE9B8857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38249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EED8FBB-F562-B445-B8BA-5403738C9EA8}" type="datetimeFigureOut">
              <a:rPr lang="en-US" smtClean="0">
                <a:solidFill>
                  <a:prstClr val="black">
                    <a:tint val="75000"/>
                  </a:prstClr>
                </a:solidFill>
              </a:rPr>
              <a:pPr/>
              <a:t>10/6/25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D49919-6C96-F64E-8C31-50AE9B8857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47133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EED8FBB-F562-B445-B8BA-5403738C9EA8}" type="datetimeFigureOut">
              <a:rPr lang="en-US" smtClean="0">
                <a:solidFill>
                  <a:prstClr val="black">
                    <a:tint val="75000"/>
                  </a:prstClr>
                </a:solidFill>
              </a:rPr>
              <a:pPr/>
              <a:t>10/6/25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BD49919-6C96-F64E-8C31-50AE9B8857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81626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EED8FBB-F562-B445-B8BA-5403738C9EA8}" type="datetimeFigureOut">
              <a:rPr lang="en-US" smtClean="0">
                <a:solidFill>
                  <a:prstClr val="black">
                    <a:tint val="75000"/>
                  </a:prstClr>
                </a:solidFill>
              </a:rPr>
              <a:pPr/>
              <a:t>10/6/25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BD49919-6C96-F64E-8C31-50AE9B8857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91649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EED8FBB-F562-B445-B8BA-5403738C9EA8}" type="datetimeFigureOut">
              <a:rPr lang="en-US" smtClean="0">
                <a:solidFill>
                  <a:prstClr val="black">
                    <a:tint val="75000"/>
                  </a:prstClr>
                </a:solidFill>
              </a:rPr>
              <a:pPr/>
              <a:t>10/6/25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BD49919-6C96-F64E-8C31-50AE9B8857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1769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ED8FBB-F562-B445-B8BA-5403738C9EA8}" type="datetimeFigureOut">
              <a:rPr lang="en-US" smtClean="0">
                <a:solidFill>
                  <a:prstClr val="black">
                    <a:tint val="75000"/>
                  </a:prstClr>
                </a:solidFill>
              </a:rPr>
              <a:pPr/>
              <a:t>10/6/25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BD49919-6C96-F64E-8C31-50AE9B8857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57844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EED8FBB-F562-B445-B8BA-5403738C9EA8}" type="datetimeFigureOut">
              <a:rPr lang="en-US" smtClean="0">
                <a:solidFill>
                  <a:prstClr val="black">
                    <a:tint val="75000"/>
                  </a:prstClr>
                </a:solidFill>
              </a:rPr>
              <a:pPr/>
              <a:t>10/6/25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BD49919-6C96-F64E-8C31-50AE9B8857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48190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809D5-C3B7-EF45-A60C-B433BC67ED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AEFF86-12F8-6048-82AA-4E0B92AFE0A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286F6A-4AED-BD42-9130-34C14B36621C}"/>
              </a:ext>
            </a:extLst>
          </p:cNvPr>
          <p:cNvSpPr>
            <a:spLocks noGrp="1"/>
          </p:cNvSpPr>
          <p:nvPr>
            <p:ph type="dt" sz="half" idx="10"/>
          </p:nvPr>
        </p:nvSpPr>
        <p:spPr/>
        <p:txBody>
          <a:bodyPr/>
          <a:lstStyle/>
          <a:p>
            <a:fld id="{F8C47066-94D1-954B-8EB2-D1E66DA30269}" type="datetimeFigureOut">
              <a:rPr lang="en-US" smtClean="0"/>
              <a:t>10/6/25</a:t>
            </a:fld>
            <a:endParaRPr lang="en-US"/>
          </a:p>
        </p:txBody>
      </p:sp>
      <p:sp>
        <p:nvSpPr>
          <p:cNvPr id="5" name="Footer Placeholder 4">
            <a:extLst>
              <a:ext uri="{FF2B5EF4-FFF2-40B4-BE49-F238E27FC236}">
                <a16:creationId xmlns:a16="http://schemas.microsoft.com/office/drawing/2014/main" id="{9CF61C1B-BCE5-CE4F-B8CA-7032CD37DC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13E7EA-2BE2-4445-9B29-C2F8AEA3B0E5}"/>
              </a:ext>
            </a:extLst>
          </p:cNvPr>
          <p:cNvSpPr>
            <a:spLocks noGrp="1"/>
          </p:cNvSpPr>
          <p:nvPr>
            <p:ph type="sldNum" sz="quarter" idx="12"/>
          </p:nvPr>
        </p:nvSpPr>
        <p:spPr/>
        <p:txBody>
          <a:bodyPr/>
          <a:lstStyle/>
          <a:p>
            <a:fld id="{FDBD781D-3E57-984D-A237-614CD607DA50}" type="slidenum">
              <a:rPr lang="en-US" smtClean="0"/>
              <a:t>‹#›</a:t>
            </a:fld>
            <a:endParaRPr lang="en-US"/>
          </a:p>
        </p:txBody>
      </p:sp>
    </p:spTree>
    <p:extLst>
      <p:ext uri="{BB962C8B-B14F-4D97-AF65-F5344CB8AC3E}">
        <p14:creationId xmlns:p14="http://schemas.microsoft.com/office/powerpoint/2010/main" val="13294153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EED8FBB-F562-B445-B8BA-5403738C9EA8}" type="datetimeFigureOut">
              <a:rPr lang="en-US" smtClean="0">
                <a:solidFill>
                  <a:prstClr val="black">
                    <a:tint val="75000"/>
                  </a:prstClr>
                </a:solidFill>
              </a:rPr>
              <a:pPr/>
              <a:t>10/6/25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BD49919-6C96-F64E-8C31-50AE9B8857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58133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ED8FBB-F562-B445-B8BA-5403738C9EA8}" type="datetimeFigureOut">
              <a:rPr lang="en-US" smtClean="0">
                <a:solidFill>
                  <a:prstClr val="black">
                    <a:tint val="75000"/>
                  </a:prstClr>
                </a:solidFill>
              </a:rPr>
              <a:pPr/>
              <a:t>10/6/25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D49919-6C96-F64E-8C31-50AE9B8857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72515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ED8FBB-F562-B445-B8BA-5403738C9EA8}" type="datetimeFigureOut">
              <a:rPr lang="en-US" smtClean="0">
                <a:solidFill>
                  <a:prstClr val="black">
                    <a:tint val="75000"/>
                  </a:prstClr>
                </a:solidFill>
              </a:rPr>
              <a:pPr/>
              <a:t>10/6/25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D49919-6C96-F64E-8C31-50AE9B8857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13121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x-non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x-non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0FA87A-635E-4743-8EEF-794EC31E4131}" type="slidenum">
              <a:rPr lang="en-US" altLang="x-none">
                <a:solidFill>
                  <a:srgbClr val="000000"/>
                </a:solidFill>
              </a:rPr>
              <a:pPr>
                <a:defRPr/>
              </a:pPr>
              <a:t>‹#›</a:t>
            </a:fld>
            <a:endParaRPr lang="en-US" altLang="x-none">
              <a:solidFill>
                <a:srgbClr val="000000"/>
              </a:solidFill>
            </a:endParaRPr>
          </a:p>
        </p:txBody>
      </p:sp>
    </p:spTree>
    <p:extLst>
      <p:ext uri="{BB962C8B-B14F-4D97-AF65-F5344CB8AC3E}">
        <p14:creationId xmlns:p14="http://schemas.microsoft.com/office/powerpoint/2010/main" val="1743524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x-non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x-non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FE9D28D-0B94-1147-A742-DE6159037221}" type="slidenum">
              <a:rPr lang="en-US" altLang="x-none">
                <a:solidFill>
                  <a:srgbClr val="000000"/>
                </a:solidFill>
              </a:rPr>
              <a:pPr>
                <a:defRPr/>
              </a:pPr>
              <a:t>‹#›</a:t>
            </a:fld>
            <a:endParaRPr lang="en-US" altLang="x-none">
              <a:solidFill>
                <a:srgbClr val="000000"/>
              </a:solidFill>
            </a:endParaRPr>
          </a:p>
        </p:txBody>
      </p:sp>
    </p:spTree>
    <p:extLst>
      <p:ext uri="{BB962C8B-B14F-4D97-AF65-F5344CB8AC3E}">
        <p14:creationId xmlns:p14="http://schemas.microsoft.com/office/powerpoint/2010/main" val="15057145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x-non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x-non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A90E560-676D-7A4A-BA8A-BD83D6EB73D2}" type="slidenum">
              <a:rPr lang="en-US" altLang="x-none">
                <a:solidFill>
                  <a:srgbClr val="000000"/>
                </a:solidFill>
              </a:rPr>
              <a:pPr>
                <a:defRPr/>
              </a:pPr>
              <a:t>‹#›</a:t>
            </a:fld>
            <a:endParaRPr lang="en-US" altLang="x-none">
              <a:solidFill>
                <a:srgbClr val="000000"/>
              </a:solidFill>
            </a:endParaRPr>
          </a:p>
        </p:txBody>
      </p:sp>
    </p:spTree>
    <p:extLst>
      <p:ext uri="{BB962C8B-B14F-4D97-AF65-F5344CB8AC3E}">
        <p14:creationId xmlns:p14="http://schemas.microsoft.com/office/powerpoint/2010/main" val="12642785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x-none">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x-none">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10AFB3F-FABB-C249-ADB6-91B96875FF58}" type="slidenum">
              <a:rPr lang="en-US" altLang="x-none">
                <a:solidFill>
                  <a:srgbClr val="000000"/>
                </a:solidFill>
              </a:rPr>
              <a:pPr>
                <a:defRPr/>
              </a:pPr>
              <a:t>‹#›</a:t>
            </a:fld>
            <a:endParaRPr lang="en-US" altLang="x-none">
              <a:solidFill>
                <a:srgbClr val="000000"/>
              </a:solidFill>
            </a:endParaRPr>
          </a:p>
        </p:txBody>
      </p:sp>
    </p:spTree>
    <p:extLst>
      <p:ext uri="{BB962C8B-B14F-4D97-AF65-F5344CB8AC3E}">
        <p14:creationId xmlns:p14="http://schemas.microsoft.com/office/powerpoint/2010/main" val="17965220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x-none">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x-none">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5081151-D328-C447-AF48-A2EC0CD88987}" type="slidenum">
              <a:rPr lang="en-US" altLang="x-none">
                <a:solidFill>
                  <a:srgbClr val="000000"/>
                </a:solidFill>
              </a:rPr>
              <a:pPr>
                <a:defRPr/>
              </a:pPr>
              <a:t>‹#›</a:t>
            </a:fld>
            <a:endParaRPr lang="en-US" altLang="x-none">
              <a:solidFill>
                <a:srgbClr val="000000"/>
              </a:solidFill>
            </a:endParaRPr>
          </a:p>
        </p:txBody>
      </p:sp>
    </p:spTree>
    <p:extLst>
      <p:ext uri="{BB962C8B-B14F-4D97-AF65-F5344CB8AC3E}">
        <p14:creationId xmlns:p14="http://schemas.microsoft.com/office/powerpoint/2010/main" val="8769329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x-none">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x-none">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56FDAD4-EB17-BB45-8484-7F694667E85E}" type="slidenum">
              <a:rPr lang="en-US" altLang="x-none">
                <a:solidFill>
                  <a:srgbClr val="000000"/>
                </a:solidFill>
              </a:rPr>
              <a:pPr>
                <a:defRPr/>
              </a:pPr>
              <a:t>‹#›</a:t>
            </a:fld>
            <a:endParaRPr lang="en-US" altLang="x-none">
              <a:solidFill>
                <a:srgbClr val="000000"/>
              </a:solidFill>
            </a:endParaRPr>
          </a:p>
        </p:txBody>
      </p:sp>
    </p:spTree>
    <p:extLst>
      <p:ext uri="{BB962C8B-B14F-4D97-AF65-F5344CB8AC3E}">
        <p14:creationId xmlns:p14="http://schemas.microsoft.com/office/powerpoint/2010/main" val="31054001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x-none">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x-none">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B729273-E6A8-A748-81DC-97BF7F97FBF6}" type="slidenum">
              <a:rPr lang="en-US" altLang="x-none">
                <a:solidFill>
                  <a:srgbClr val="000000"/>
                </a:solidFill>
              </a:rPr>
              <a:pPr>
                <a:defRPr/>
              </a:pPr>
              <a:t>‹#›</a:t>
            </a:fld>
            <a:endParaRPr lang="en-US" altLang="x-none">
              <a:solidFill>
                <a:srgbClr val="000000"/>
              </a:solidFill>
            </a:endParaRPr>
          </a:p>
        </p:txBody>
      </p:sp>
    </p:spTree>
    <p:extLst>
      <p:ext uri="{BB962C8B-B14F-4D97-AF65-F5344CB8AC3E}">
        <p14:creationId xmlns:p14="http://schemas.microsoft.com/office/powerpoint/2010/main" val="4179278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9ADCA-B781-6F41-A148-5D3A542B1E6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DB9D147-9D30-1C45-9C54-FA84D7138FB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84FDCF-29E7-B047-9550-5415B94C0F65}"/>
              </a:ext>
            </a:extLst>
          </p:cNvPr>
          <p:cNvSpPr>
            <a:spLocks noGrp="1"/>
          </p:cNvSpPr>
          <p:nvPr>
            <p:ph type="dt" sz="half" idx="10"/>
          </p:nvPr>
        </p:nvSpPr>
        <p:spPr/>
        <p:txBody>
          <a:bodyPr/>
          <a:lstStyle/>
          <a:p>
            <a:fld id="{F8C47066-94D1-954B-8EB2-D1E66DA30269}" type="datetimeFigureOut">
              <a:rPr lang="en-US" smtClean="0"/>
              <a:t>10/6/25</a:t>
            </a:fld>
            <a:endParaRPr lang="en-US"/>
          </a:p>
        </p:txBody>
      </p:sp>
      <p:sp>
        <p:nvSpPr>
          <p:cNvPr id="5" name="Footer Placeholder 4">
            <a:extLst>
              <a:ext uri="{FF2B5EF4-FFF2-40B4-BE49-F238E27FC236}">
                <a16:creationId xmlns:a16="http://schemas.microsoft.com/office/drawing/2014/main" id="{832D5E80-47A9-E946-8B14-C2659E3BEE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D418EF-B599-0C4A-9AD2-819247F1DB10}"/>
              </a:ext>
            </a:extLst>
          </p:cNvPr>
          <p:cNvSpPr>
            <a:spLocks noGrp="1"/>
          </p:cNvSpPr>
          <p:nvPr>
            <p:ph type="sldNum" sz="quarter" idx="12"/>
          </p:nvPr>
        </p:nvSpPr>
        <p:spPr/>
        <p:txBody>
          <a:bodyPr/>
          <a:lstStyle/>
          <a:p>
            <a:fld id="{FDBD781D-3E57-984D-A237-614CD607DA50}" type="slidenum">
              <a:rPr lang="en-US" smtClean="0"/>
              <a:t>‹#›</a:t>
            </a:fld>
            <a:endParaRPr lang="en-US"/>
          </a:p>
        </p:txBody>
      </p:sp>
    </p:spTree>
    <p:extLst>
      <p:ext uri="{BB962C8B-B14F-4D97-AF65-F5344CB8AC3E}">
        <p14:creationId xmlns:p14="http://schemas.microsoft.com/office/powerpoint/2010/main" val="17388609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x-none">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x-none">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82F5FE5-01DC-FE49-8C63-7A252FC83203}" type="slidenum">
              <a:rPr lang="en-US" altLang="x-none">
                <a:solidFill>
                  <a:srgbClr val="000000"/>
                </a:solidFill>
              </a:rPr>
              <a:pPr>
                <a:defRPr/>
              </a:pPr>
              <a:t>‹#›</a:t>
            </a:fld>
            <a:endParaRPr lang="en-US" altLang="x-none">
              <a:solidFill>
                <a:srgbClr val="000000"/>
              </a:solidFill>
            </a:endParaRPr>
          </a:p>
        </p:txBody>
      </p:sp>
    </p:spTree>
    <p:extLst>
      <p:ext uri="{BB962C8B-B14F-4D97-AF65-F5344CB8AC3E}">
        <p14:creationId xmlns:p14="http://schemas.microsoft.com/office/powerpoint/2010/main" val="17501022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x-none">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x-none">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56B3B80-A9E0-4E46-8597-6D4B02B7FB83}" type="slidenum">
              <a:rPr lang="en-US" altLang="x-none">
                <a:solidFill>
                  <a:srgbClr val="000000"/>
                </a:solidFill>
              </a:rPr>
              <a:pPr>
                <a:defRPr/>
              </a:pPr>
              <a:t>‹#›</a:t>
            </a:fld>
            <a:endParaRPr lang="en-US" altLang="x-none">
              <a:solidFill>
                <a:srgbClr val="000000"/>
              </a:solidFill>
            </a:endParaRPr>
          </a:p>
        </p:txBody>
      </p:sp>
    </p:spTree>
    <p:extLst>
      <p:ext uri="{BB962C8B-B14F-4D97-AF65-F5344CB8AC3E}">
        <p14:creationId xmlns:p14="http://schemas.microsoft.com/office/powerpoint/2010/main" val="23556040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x-non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x-non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037D3A7-7D8C-9D4B-ADF1-0ADD5F8D0FDB}" type="slidenum">
              <a:rPr lang="en-US" altLang="x-none">
                <a:solidFill>
                  <a:srgbClr val="000000"/>
                </a:solidFill>
              </a:rPr>
              <a:pPr>
                <a:defRPr/>
              </a:pPr>
              <a:t>‹#›</a:t>
            </a:fld>
            <a:endParaRPr lang="en-US" altLang="x-none">
              <a:solidFill>
                <a:srgbClr val="000000"/>
              </a:solidFill>
            </a:endParaRPr>
          </a:p>
        </p:txBody>
      </p:sp>
    </p:spTree>
    <p:extLst>
      <p:ext uri="{BB962C8B-B14F-4D97-AF65-F5344CB8AC3E}">
        <p14:creationId xmlns:p14="http://schemas.microsoft.com/office/powerpoint/2010/main" val="2079582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x-non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x-non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91B7326-A8B9-5742-A4F5-6E1E375FD79F}" type="slidenum">
              <a:rPr lang="en-US" altLang="x-none">
                <a:solidFill>
                  <a:srgbClr val="000000"/>
                </a:solidFill>
              </a:rPr>
              <a:pPr>
                <a:defRPr/>
              </a:pPr>
              <a:t>‹#›</a:t>
            </a:fld>
            <a:endParaRPr lang="en-US" altLang="x-none">
              <a:solidFill>
                <a:srgbClr val="000000"/>
              </a:solidFill>
            </a:endParaRPr>
          </a:p>
        </p:txBody>
      </p:sp>
    </p:spTree>
    <p:extLst>
      <p:ext uri="{BB962C8B-B14F-4D97-AF65-F5344CB8AC3E}">
        <p14:creationId xmlns:p14="http://schemas.microsoft.com/office/powerpoint/2010/main" val="32417206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526985613"/>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87425220"/>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53072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53072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996338399"/>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993398629"/>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477908680"/>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857583215"/>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32555-F090-724F-BB39-4D93315E68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3D597B-D0F0-BC41-8C8F-CBFAFE722C7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81B9EB4-AB62-A041-B226-34BA97626B4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05CE0E-C395-5E46-8702-D7EF198E290A}"/>
              </a:ext>
            </a:extLst>
          </p:cNvPr>
          <p:cNvSpPr>
            <a:spLocks noGrp="1"/>
          </p:cNvSpPr>
          <p:nvPr>
            <p:ph type="dt" sz="half" idx="10"/>
          </p:nvPr>
        </p:nvSpPr>
        <p:spPr/>
        <p:txBody>
          <a:bodyPr/>
          <a:lstStyle/>
          <a:p>
            <a:fld id="{F8C47066-94D1-954B-8EB2-D1E66DA30269}" type="datetimeFigureOut">
              <a:rPr lang="en-US" smtClean="0"/>
              <a:t>10/6/25</a:t>
            </a:fld>
            <a:endParaRPr lang="en-US"/>
          </a:p>
        </p:txBody>
      </p:sp>
      <p:sp>
        <p:nvSpPr>
          <p:cNvPr id="6" name="Footer Placeholder 5">
            <a:extLst>
              <a:ext uri="{FF2B5EF4-FFF2-40B4-BE49-F238E27FC236}">
                <a16:creationId xmlns:a16="http://schemas.microsoft.com/office/drawing/2014/main" id="{74E14BE4-959A-284B-8DD8-2758B8C707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539626-6001-CF4E-9F4D-360A8A88F777}"/>
              </a:ext>
            </a:extLst>
          </p:cNvPr>
          <p:cNvSpPr>
            <a:spLocks noGrp="1"/>
          </p:cNvSpPr>
          <p:nvPr>
            <p:ph type="sldNum" sz="quarter" idx="12"/>
          </p:nvPr>
        </p:nvSpPr>
        <p:spPr/>
        <p:txBody>
          <a:bodyPr/>
          <a:lstStyle/>
          <a:p>
            <a:fld id="{FDBD781D-3E57-984D-A237-614CD607DA50}" type="slidenum">
              <a:rPr lang="en-US" smtClean="0"/>
              <a:t>‹#›</a:t>
            </a:fld>
            <a:endParaRPr lang="en-US"/>
          </a:p>
        </p:txBody>
      </p:sp>
    </p:spTree>
    <p:extLst>
      <p:ext uri="{BB962C8B-B14F-4D97-AF65-F5344CB8AC3E}">
        <p14:creationId xmlns:p14="http://schemas.microsoft.com/office/powerpoint/2010/main" val="9156749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445552362"/>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4239337110"/>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479900760"/>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653545972"/>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30085754"/>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83CEB-9486-BA40-95EF-B6AB980C4B7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8B27672-83C9-AD4E-A6F3-FDC6F438EFB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CA9DDA-D6B5-7048-A7D7-2398E6D0665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0A4FA31-3E30-3A41-A50F-1A3D35492A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4CC589F-23C8-D74F-B289-66DE731296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774598-9978-C546-A74A-1FC353698576}"/>
              </a:ext>
            </a:extLst>
          </p:cNvPr>
          <p:cNvSpPr>
            <a:spLocks noGrp="1"/>
          </p:cNvSpPr>
          <p:nvPr>
            <p:ph type="dt" sz="half" idx="10"/>
          </p:nvPr>
        </p:nvSpPr>
        <p:spPr/>
        <p:txBody>
          <a:bodyPr/>
          <a:lstStyle/>
          <a:p>
            <a:fld id="{F8C47066-94D1-954B-8EB2-D1E66DA30269}" type="datetimeFigureOut">
              <a:rPr lang="en-US" smtClean="0"/>
              <a:t>10/6/25</a:t>
            </a:fld>
            <a:endParaRPr lang="en-US"/>
          </a:p>
        </p:txBody>
      </p:sp>
      <p:sp>
        <p:nvSpPr>
          <p:cNvPr id="8" name="Footer Placeholder 7">
            <a:extLst>
              <a:ext uri="{FF2B5EF4-FFF2-40B4-BE49-F238E27FC236}">
                <a16:creationId xmlns:a16="http://schemas.microsoft.com/office/drawing/2014/main" id="{B6E2EA2D-89CD-EA43-AF2F-178C766B68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24B7C61-7F70-5D42-BBDC-C3A2B8B132E6}"/>
              </a:ext>
            </a:extLst>
          </p:cNvPr>
          <p:cNvSpPr>
            <a:spLocks noGrp="1"/>
          </p:cNvSpPr>
          <p:nvPr>
            <p:ph type="sldNum" sz="quarter" idx="12"/>
          </p:nvPr>
        </p:nvSpPr>
        <p:spPr/>
        <p:txBody>
          <a:bodyPr/>
          <a:lstStyle/>
          <a:p>
            <a:fld id="{FDBD781D-3E57-984D-A237-614CD607DA50}" type="slidenum">
              <a:rPr lang="en-US" smtClean="0"/>
              <a:t>‹#›</a:t>
            </a:fld>
            <a:endParaRPr lang="en-US"/>
          </a:p>
        </p:txBody>
      </p:sp>
    </p:spTree>
    <p:extLst>
      <p:ext uri="{BB962C8B-B14F-4D97-AF65-F5344CB8AC3E}">
        <p14:creationId xmlns:p14="http://schemas.microsoft.com/office/powerpoint/2010/main" val="11100361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2D241-F6B8-2A47-A615-5C6EFA6DC3D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6B07832-B509-5049-A821-9C8DD50A6613}"/>
              </a:ext>
            </a:extLst>
          </p:cNvPr>
          <p:cNvSpPr>
            <a:spLocks noGrp="1"/>
          </p:cNvSpPr>
          <p:nvPr>
            <p:ph type="dt" sz="half" idx="10"/>
          </p:nvPr>
        </p:nvSpPr>
        <p:spPr/>
        <p:txBody>
          <a:bodyPr/>
          <a:lstStyle/>
          <a:p>
            <a:fld id="{F8C47066-94D1-954B-8EB2-D1E66DA30269}" type="datetimeFigureOut">
              <a:rPr lang="en-US" smtClean="0"/>
              <a:t>10/6/25</a:t>
            </a:fld>
            <a:endParaRPr lang="en-US"/>
          </a:p>
        </p:txBody>
      </p:sp>
      <p:sp>
        <p:nvSpPr>
          <p:cNvPr id="4" name="Footer Placeholder 3">
            <a:extLst>
              <a:ext uri="{FF2B5EF4-FFF2-40B4-BE49-F238E27FC236}">
                <a16:creationId xmlns:a16="http://schemas.microsoft.com/office/drawing/2014/main" id="{31434B0C-0D74-AF4A-B9E1-BFA99AC93D8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2CBA80B-2638-B045-A1B5-20803A3648C7}"/>
              </a:ext>
            </a:extLst>
          </p:cNvPr>
          <p:cNvSpPr>
            <a:spLocks noGrp="1"/>
          </p:cNvSpPr>
          <p:nvPr>
            <p:ph type="sldNum" sz="quarter" idx="12"/>
          </p:nvPr>
        </p:nvSpPr>
        <p:spPr/>
        <p:txBody>
          <a:bodyPr/>
          <a:lstStyle/>
          <a:p>
            <a:fld id="{FDBD781D-3E57-984D-A237-614CD607DA50}" type="slidenum">
              <a:rPr lang="en-US" smtClean="0"/>
              <a:t>‹#›</a:t>
            </a:fld>
            <a:endParaRPr lang="en-US"/>
          </a:p>
        </p:txBody>
      </p:sp>
    </p:spTree>
    <p:extLst>
      <p:ext uri="{BB962C8B-B14F-4D97-AF65-F5344CB8AC3E}">
        <p14:creationId xmlns:p14="http://schemas.microsoft.com/office/powerpoint/2010/main" val="4921860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6CE90E-2D6B-5D41-8D54-61E95FEBA52A}"/>
              </a:ext>
            </a:extLst>
          </p:cNvPr>
          <p:cNvSpPr>
            <a:spLocks noGrp="1"/>
          </p:cNvSpPr>
          <p:nvPr>
            <p:ph type="dt" sz="half" idx="10"/>
          </p:nvPr>
        </p:nvSpPr>
        <p:spPr/>
        <p:txBody>
          <a:bodyPr/>
          <a:lstStyle/>
          <a:p>
            <a:fld id="{F8C47066-94D1-954B-8EB2-D1E66DA30269}" type="datetimeFigureOut">
              <a:rPr lang="en-US" smtClean="0"/>
              <a:t>10/6/25</a:t>
            </a:fld>
            <a:endParaRPr lang="en-US"/>
          </a:p>
        </p:txBody>
      </p:sp>
      <p:sp>
        <p:nvSpPr>
          <p:cNvPr id="3" name="Footer Placeholder 2">
            <a:extLst>
              <a:ext uri="{FF2B5EF4-FFF2-40B4-BE49-F238E27FC236}">
                <a16:creationId xmlns:a16="http://schemas.microsoft.com/office/drawing/2014/main" id="{625C9482-B9DD-5A40-876F-B678CFFC845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D36D8B-ECEC-D349-84D7-2796D3CB8FA1}"/>
              </a:ext>
            </a:extLst>
          </p:cNvPr>
          <p:cNvSpPr>
            <a:spLocks noGrp="1"/>
          </p:cNvSpPr>
          <p:nvPr>
            <p:ph type="sldNum" sz="quarter" idx="12"/>
          </p:nvPr>
        </p:nvSpPr>
        <p:spPr/>
        <p:txBody>
          <a:bodyPr/>
          <a:lstStyle/>
          <a:p>
            <a:fld id="{FDBD781D-3E57-984D-A237-614CD607DA50}" type="slidenum">
              <a:rPr lang="en-US" smtClean="0"/>
              <a:t>‹#›</a:t>
            </a:fld>
            <a:endParaRPr lang="en-US"/>
          </a:p>
        </p:txBody>
      </p:sp>
    </p:spTree>
    <p:extLst>
      <p:ext uri="{BB962C8B-B14F-4D97-AF65-F5344CB8AC3E}">
        <p14:creationId xmlns:p14="http://schemas.microsoft.com/office/powerpoint/2010/main" val="6771832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AA514-5680-6E4E-80B0-C21509BBEE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15B7B10-315F-6944-939E-F50716ADFC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46E8E3-300F-714D-8E01-8E9E6F2A7E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D787DB-1C52-F241-9CDA-044CBBE3758B}"/>
              </a:ext>
            </a:extLst>
          </p:cNvPr>
          <p:cNvSpPr>
            <a:spLocks noGrp="1"/>
          </p:cNvSpPr>
          <p:nvPr>
            <p:ph type="dt" sz="half" idx="10"/>
          </p:nvPr>
        </p:nvSpPr>
        <p:spPr/>
        <p:txBody>
          <a:bodyPr/>
          <a:lstStyle/>
          <a:p>
            <a:fld id="{F8C47066-94D1-954B-8EB2-D1E66DA30269}" type="datetimeFigureOut">
              <a:rPr lang="en-US" smtClean="0"/>
              <a:t>10/6/25</a:t>
            </a:fld>
            <a:endParaRPr lang="en-US"/>
          </a:p>
        </p:txBody>
      </p:sp>
      <p:sp>
        <p:nvSpPr>
          <p:cNvPr id="6" name="Footer Placeholder 5">
            <a:extLst>
              <a:ext uri="{FF2B5EF4-FFF2-40B4-BE49-F238E27FC236}">
                <a16:creationId xmlns:a16="http://schemas.microsoft.com/office/drawing/2014/main" id="{D73AC423-6971-1E45-9C44-1152F9CA3D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9959E2-26B3-4047-8387-B1920375FB6E}"/>
              </a:ext>
            </a:extLst>
          </p:cNvPr>
          <p:cNvSpPr>
            <a:spLocks noGrp="1"/>
          </p:cNvSpPr>
          <p:nvPr>
            <p:ph type="sldNum" sz="quarter" idx="12"/>
          </p:nvPr>
        </p:nvSpPr>
        <p:spPr/>
        <p:txBody>
          <a:bodyPr/>
          <a:lstStyle/>
          <a:p>
            <a:fld id="{FDBD781D-3E57-984D-A237-614CD607DA50}" type="slidenum">
              <a:rPr lang="en-US" smtClean="0"/>
              <a:t>‹#›</a:t>
            </a:fld>
            <a:endParaRPr lang="en-US"/>
          </a:p>
        </p:txBody>
      </p:sp>
    </p:spTree>
    <p:extLst>
      <p:ext uri="{BB962C8B-B14F-4D97-AF65-F5344CB8AC3E}">
        <p14:creationId xmlns:p14="http://schemas.microsoft.com/office/powerpoint/2010/main" val="38070438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CEEA1-31E5-1040-B5E9-FBB6596010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D2657D8-1C9C-C64E-B736-164D0358CF8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4222046-414F-A64E-95E8-5D9BC04910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F7D563-3BC1-6747-8DC4-0E180D1F8526}"/>
              </a:ext>
            </a:extLst>
          </p:cNvPr>
          <p:cNvSpPr>
            <a:spLocks noGrp="1"/>
          </p:cNvSpPr>
          <p:nvPr>
            <p:ph type="dt" sz="half" idx="10"/>
          </p:nvPr>
        </p:nvSpPr>
        <p:spPr/>
        <p:txBody>
          <a:bodyPr/>
          <a:lstStyle/>
          <a:p>
            <a:fld id="{F8C47066-94D1-954B-8EB2-D1E66DA30269}" type="datetimeFigureOut">
              <a:rPr lang="en-US" smtClean="0"/>
              <a:t>10/6/25</a:t>
            </a:fld>
            <a:endParaRPr lang="en-US"/>
          </a:p>
        </p:txBody>
      </p:sp>
      <p:sp>
        <p:nvSpPr>
          <p:cNvPr id="6" name="Footer Placeholder 5">
            <a:extLst>
              <a:ext uri="{FF2B5EF4-FFF2-40B4-BE49-F238E27FC236}">
                <a16:creationId xmlns:a16="http://schemas.microsoft.com/office/drawing/2014/main" id="{76BE78F4-DADE-1B42-8DC3-23E7B0067E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02F6F0-4C42-4A49-BB6D-4E395294DE46}"/>
              </a:ext>
            </a:extLst>
          </p:cNvPr>
          <p:cNvSpPr>
            <a:spLocks noGrp="1"/>
          </p:cNvSpPr>
          <p:nvPr>
            <p:ph type="sldNum" sz="quarter" idx="12"/>
          </p:nvPr>
        </p:nvSpPr>
        <p:spPr/>
        <p:txBody>
          <a:bodyPr/>
          <a:lstStyle/>
          <a:p>
            <a:fld id="{FDBD781D-3E57-984D-A237-614CD607DA50}" type="slidenum">
              <a:rPr lang="en-US" smtClean="0"/>
              <a:t>‹#›</a:t>
            </a:fld>
            <a:endParaRPr lang="en-US"/>
          </a:p>
        </p:txBody>
      </p:sp>
    </p:spTree>
    <p:extLst>
      <p:ext uri="{BB962C8B-B14F-4D97-AF65-F5344CB8AC3E}">
        <p14:creationId xmlns:p14="http://schemas.microsoft.com/office/powerpoint/2010/main" val="7027696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4C64A76-66A4-4C4F-831A-92BF41F296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86A7366-61EA-7542-82D3-65C72ACF42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905A56-E480-8146-B42E-72FF81EDFD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C47066-94D1-954B-8EB2-D1E66DA30269}" type="datetimeFigureOut">
              <a:rPr lang="en-US" smtClean="0"/>
              <a:t>10/6/25</a:t>
            </a:fld>
            <a:endParaRPr lang="en-US"/>
          </a:p>
        </p:txBody>
      </p:sp>
      <p:sp>
        <p:nvSpPr>
          <p:cNvPr id="5" name="Footer Placeholder 4">
            <a:extLst>
              <a:ext uri="{FF2B5EF4-FFF2-40B4-BE49-F238E27FC236}">
                <a16:creationId xmlns:a16="http://schemas.microsoft.com/office/drawing/2014/main" id="{B7CCEFBC-E39D-E740-814C-5A0C6611DE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A0C7D33-D782-5741-8F86-26D60B160FF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BD781D-3E57-984D-A237-614CD607DA50}" type="slidenum">
              <a:rPr lang="en-US" smtClean="0"/>
              <a:t>‹#›</a:t>
            </a:fld>
            <a:endParaRPr lang="en-US"/>
          </a:p>
        </p:txBody>
      </p:sp>
    </p:spTree>
    <p:extLst>
      <p:ext uri="{BB962C8B-B14F-4D97-AF65-F5344CB8AC3E}">
        <p14:creationId xmlns:p14="http://schemas.microsoft.com/office/powerpoint/2010/main" val="14765452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ED8FBB-F562-B445-B8BA-5403738C9EA8}" type="datetimeFigureOut">
              <a:rPr lang="en-US" smtClean="0">
                <a:solidFill>
                  <a:prstClr val="black">
                    <a:tint val="75000"/>
                  </a:prstClr>
                </a:solidFill>
              </a:rPr>
              <a:pPr/>
              <a:t>10/6/25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D49919-6C96-F64E-8C31-50AE9B8857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42769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x-none"/>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x-none"/>
              <a:t>Click to edit Master text styles</a:t>
            </a:r>
          </a:p>
          <a:p>
            <a:pPr lvl="1"/>
            <a:r>
              <a:rPr lang="en-US" altLang="x-none"/>
              <a:t>Second level</a:t>
            </a:r>
          </a:p>
          <a:p>
            <a:pPr lvl="2"/>
            <a:r>
              <a:rPr lang="en-US" altLang="x-none"/>
              <a:t>Third level</a:t>
            </a:r>
          </a:p>
          <a:p>
            <a:pPr lvl="3"/>
            <a:r>
              <a:rPr lang="en-US" altLang="x-none"/>
              <a:t>Fourth level</a:t>
            </a:r>
          </a:p>
          <a:p>
            <a:pPr lvl="4"/>
            <a:r>
              <a:rPr lang="en-US" altLang="x-none"/>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smtClean="0"/>
            </a:lvl1pPr>
          </a:lstStyle>
          <a:p>
            <a:pPr fontAlgn="base">
              <a:spcBef>
                <a:spcPct val="0"/>
              </a:spcBef>
              <a:spcAft>
                <a:spcPct val="0"/>
              </a:spcAft>
              <a:defRPr/>
            </a:pPr>
            <a:endParaRPr lang="en-US" altLang="x-none">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smtClean="0"/>
            </a:lvl1pPr>
          </a:lstStyle>
          <a:p>
            <a:pPr fontAlgn="base">
              <a:spcBef>
                <a:spcPct val="0"/>
              </a:spcBef>
              <a:spcAft>
                <a:spcPct val="0"/>
              </a:spcAft>
              <a:defRPr/>
            </a:pPr>
            <a:endParaRPr lang="en-US" altLang="x-none">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fontAlgn="base">
              <a:spcBef>
                <a:spcPct val="0"/>
              </a:spcBef>
              <a:spcAft>
                <a:spcPct val="0"/>
              </a:spcAft>
              <a:defRPr/>
            </a:pPr>
            <a:fld id="{74ED538B-FD89-5E44-87BF-B67B7ADFEB3B}" type="slidenum">
              <a:rPr lang="en-US" altLang="x-none">
                <a:solidFill>
                  <a:srgbClr val="000000"/>
                </a:solidFill>
              </a:rPr>
              <a:pPr fontAlgn="base">
                <a:spcBef>
                  <a:spcPct val="0"/>
                </a:spcBef>
                <a:spcAft>
                  <a:spcPct val="0"/>
                </a:spcAft>
                <a:defRPr/>
              </a:pPr>
              <a:t>‹#›</a:t>
            </a:fld>
            <a:endParaRPr lang="en-US" altLang="x-none">
              <a:solidFill>
                <a:srgbClr val="000000"/>
              </a:solidFill>
            </a:endParaRPr>
          </a:p>
        </p:txBody>
      </p:sp>
    </p:spTree>
    <p:extLst>
      <p:ext uri="{BB962C8B-B14F-4D97-AF65-F5344CB8AC3E}">
        <p14:creationId xmlns:p14="http://schemas.microsoft.com/office/powerpoint/2010/main" val="338515589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2" y="3902077"/>
            <a:ext cx="4533900"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1219170" fontAlgn="base">
                <a:spcBef>
                  <a:spcPct val="0"/>
                </a:spcBef>
                <a:spcAft>
                  <a:spcPct val="0"/>
                </a:spcAft>
                <a:defRPr/>
              </a:pPr>
              <a:endParaRPr lang="en-US" sz="32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1219170" fontAlgn="base">
                <a:spcBef>
                  <a:spcPct val="0"/>
                </a:spcBef>
                <a:spcAft>
                  <a:spcPct val="0"/>
                </a:spcAft>
                <a:defRPr/>
              </a:pPr>
              <a:endParaRPr lang="en-US" sz="32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1219170" fontAlgn="base">
                <a:spcBef>
                  <a:spcPct val="0"/>
                </a:spcBef>
                <a:spcAft>
                  <a:spcPct val="0"/>
                </a:spcAft>
                <a:defRPr/>
              </a:pPr>
              <a:endParaRPr lang="en-US" sz="32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1219170" fontAlgn="base">
                <a:spcBef>
                  <a:spcPct val="0"/>
                </a:spcBef>
                <a:spcAft>
                  <a:spcPct val="0"/>
                </a:spcAft>
                <a:defRPr/>
              </a:pPr>
              <a:endParaRPr lang="en-US" sz="32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219170" fontAlgn="base">
                <a:spcBef>
                  <a:spcPct val="0"/>
                </a:spcBef>
                <a:spcAft>
                  <a:spcPct val="0"/>
                </a:spcAft>
              </a:pPr>
              <a:endParaRPr lang="en-US" sz="32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219170" fontAlgn="base">
                <a:spcBef>
                  <a:spcPct val="0"/>
                </a:spcBef>
                <a:spcAft>
                  <a:spcPct val="0"/>
                </a:spcAft>
              </a:pPr>
              <a:endParaRPr lang="en-US" sz="32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219170" fontAlgn="base">
                <a:spcBef>
                  <a:spcPct val="0"/>
                </a:spcBef>
                <a:spcAft>
                  <a:spcPct val="0"/>
                </a:spcAft>
              </a:pPr>
              <a:endParaRPr lang="en-US" sz="32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609600" y="277814"/>
            <a:ext cx="109728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609600" y="1600200"/>
            <a:ext cx="109728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333">
                <a:solidFill>
                  <a:srgbClr val="FFFFFF"/>
                </a:solidFill>
                <a:effectLst>
                  <a:outerShdw blurRad="38100" dist="38100" dir="2700000" algn="tl">
                    <a:srgbClr val="000000"/>
                  </a:outerShdw>
                </a:effectLst>
                <a:latin typeface="Arial" pitchFamily="-112" charset="0"/>
                <a:ea typeface="+mn-ea"/>
                <a:cs typeface="+mn-cs"/>
              </a:defRPr>
            </a:lvl1pPr>
          </a:lstStyle>
          <a:p>
            <a:pPr defTabSz="121917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333">
                <a:solidFill>
                  <a:srgbClr val="FFFFFF"/>
                </a:solidFill>
                <a:effectLst>
                  <a:outerShdw blurRad="38100" dist="38100" dir="2700000" algn="tl">
                    <a:srgbClr val="000000"/>
                  </a:outerShdw>
                </a:effectLst>
                <a:latin typeface="Arial" pitchFamily="-112" charset="0"/>
                <a:ea typeface="+mn-ea"/>
                <a:cs typeface="+mn-cs"/>
              </a:defRPr>
            </a:lvl1pPr>
          </a:lstStyle>
          <a:p>
            <a:pPr defTabSz="121917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333">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1219170" fontAlgn="base">
              <a:spcBef>
                <a:spcPct val="0"/>
              </a:spcBef>
              <a:spcAft>
                <a:spcPct val="0"/>
              </a:spcAft>
              <a:defRPr/>
            </a:pPr>
            <a:fld id="{61F442D0-A11F-2640-8129-5D1BEF7A3C1E}" type="slidenum">
              <a:rPr lang="en-US" smtClean="0"/>
              <a:pPr defTabSz="1219170" fontAlgn="base">
                <a:spcBef>
                  <a:spcPct val="0"/>
                </a:spcBef>
                <a:spcAft>
                  <a:spcPct val="0"/>
                </a:spcAft>
                <a:defRPr/>
              </a:pPr>
              <a:t>‹#›</a:t>
            </a:fld>
            <a:endParaRPr lang="en-US"/>
          </a:p>
        </p:txBody>
      </p:sp>
    </p:spTree>
    <p:extLst>
      <p:ext uri="{BB962C8B-B14F-4D97-AF65-F5344CB8AC3E}">
        <p14:creationId xmlns:p14="http://schemas.microsoft.com/office/powerpoint/2010/main" val="1066374192"/>
      </p:ext>
    </p:extLst>
  </p:cSld>
  <p:clrMap bg1="dk2" tx1="lt1" bg2="dk1"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txStyles>
    <p:titleStyle>
      <a:lvl1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609585" algn="ctr" rtl="0" fontAlgn="base">
        <a:spcBef>
          <a:spcPct val="0"/>
        </a:spcBef>
        <a:spcAft>
          <a:spcPct val="0"/>
        </a:spcAft>
        <a:defRPr sz="5867">
          <a:solidFill>
            <a:schemeClr val="tx2"/>
          </a:solidFill>
          <a:effectLst>
            <a:outerShdw blurRad="38100" dist="38100" dir="2700000" algn="tl">
              <a:srgbClr val="000000"/>
            </a:outerShdw>
          </a:effectLst>
          <a:latin typeface="Arial" pitchFamily="-111" charset="0"/>
        </a:defRPr>
      </a:lvl6pPr>
      <a:lvl7pPr marL="1219170" algn="ctr" rtl="0" fontAlgn="base">
        <a:spcBef>
          <a:spcPct val="0"/>
        </a:spcBef>
        <a:spcAft>
          <a:spcPct val="0"/>
        </a:spcAft>
        <a:defRPr sz="5867">
          <a:solidFill>
            <a:schemeClr val="tx2"/>
          </a:solidFill>
          <a:effectLst>
            <a:outerShdw blurRad="38100" dist="38100" dir="2700000" algn="tl">
              <a:srgbClr val="000000"/>
            </a:outerShdw>
          </a:effectLst>
          <a:latin typeface="Arial" pitchFamily="-111" charset="0"/>
        </a:defRPr>
      </a:lvl7pPr>
      <a:lvl8pPr marL="1828754" algn="ctr" rtl="0" fontAlgn="base">
        <a:spcBef>
          <a:spcPct val="0"/>
        </a:spcBef>
        <a:spcAft>
          <a:spcPct val="0"/>
        </a:spcAft>
        <a:defRPr sz="5867">
          <a:solidFill>
            <a:schemeClr val="tx2"/>
          </a:solidFill>
          <a:effectLst>
            <a:outerShdw blurRad="38100" dist="38100" dir="2700000" algn="tl">
              <a:srgbClr val="000000"/>
            </a:outerShdw>
          </a:effectLst>
          <a:latin typeface="Arial" pitchFamily="-111" charset="0"/>
        </a:defRPr>
      </a:lvl8pPr>
      <a:lvl9pPr marL="2438339" algn="ctr" rtl="0" fontAlgn="base">
        <a:spcBef>
          <a:spcPct val="0"/>
        </a:spcBef>
        <a:spcAft>
          <a:spcPct val="0"/>
        </a:spcAft>
        <a:defRPr sz="5867">
          <a:solidFill>
            <a:schemeClr val="tx2"/>
          </a:solidFill>
          <a:effectLst>
            <a:outerShdw blurRad="38100" dist="38100" dir="2700000" algn="tl">
              <a:srgbClr val="000000"/>
            </a:outerShdw>
          </a:effectLst>
          <a:latin typeface="Arial" pitchFamily="-111" charset="0"/>
        </a:defRPr>
      </a:lvl9pPr>
    </p:titleStyle>
    <p:bodyStyle>
      <a:lvl1pPr marL="457189" indent="-457189" algn="l" rtl="0" eaLnBrk="0" fontAlgn="base" hangingPunct="0">
        <a:spcBef>
          <a:spcPct val="20000"/>
        </a:spcBef>
        <a:spcAft>
          <a:spcPct val="0"/>
        </a:spcAft>
        <a:buClr>
          <a:schemeClr val="hlink"/>
        </a:buClr>
        <a:buSzPct val="75000"/>
        <a:buFont typeface="Wingdings" charset="0"/>
        <a:buChar char="l"/>
        <a:defRPr sz="4267">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990575" indent="-380990" algn="l" rtl="0" eaLnBrk="0" fontAlgn="base" hangingPunct="0">
        <a:spcBef>
          <a:spcPct val="20000"/>
        </a:spcBef>
        <a:spcAft>
          <a:spcPct val="0"/>
        </a:spcAft>
        <a:buClr>
          <a:schemeClr val="tx2"/>
        </a:buClr>
        <a:buSzPct val="75000"/>
        <a:buFont typeface="Wingdings" charset="0"/>
        <a:buChar char="l"/>
        <a:defRPr sz="3733">
          <a:solidFill>
            <a:schemeClr val="tx1"/>
          </a:solidFill>
          <a:effectLst>
            <a:outerShdw blurRad="38100" dist="38100" dir="2700000" algn="tl">
              <a:srgbClr val="000000"/>
            </a:outerShdw>
          </a:effectLst>
          <a:latin typeface="+mn-lt"/>
          <a:ea typeface="ＭＳ Ｐゴシック" pitchFamily="-111" charset="-128"/>
        </a:defRPr>
      </a:lvl2pPr>
      <a:lvl3pPr marL="1523962" indent="-304792" algn="l" rtl="0" eaLnBrk="0" fontAlgn="base" hangingPunct="0">
        <a:spcBef>
          <a:spcPct val="20000"/>
        </a:spcBef>
        <a:spcAft>
          <a:spcPct val="0"/>
        </a:spcAft>
        <a:buClr>
          <a:schemeClr val="accent2"/>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charset="0"/>
          <a:cs typeface="Geneva" charset="0"/>
        </a:defRPr>
      </a:lvl3pPr>
      <a:lvl4pPr marL="2133547" indent="-304792" algn="l" rtl="0" eaLnBrk="0" fontAlgn="base" hangingPunct="0">
        <a:spcBef>
          <a:spcPct val="20000"/>
        </a:spcBef>
        <a:spcAft>
          <a:spcPct val="0"/>
        </a:spcAft>
        <a:buClr>
          <a:schemeClr val="folHlink"/>
        </a:buClr>
        <a:buSzPct val="75000"/>
        <a:buFont typeface="Wingdings" charset="0"/>
        <a:buChar char="l"/>
        <a:defRPr sz="2667">
          <a:solidFill>
            <a:schemeClr val="tx1"/>
          </a:solidFill>
          <a:effectLst>
            <a:outerShdw blurRad="38100" dist="38100" dir="2700000" algn="tl">
              <a:srgbClr val="000000"/>
            </a:outerShdw>
          </a:effectLst>
          <a:latin typeface="+mn-lt"/>
          <a:ea typeface="Geneva" charset="-128"/>
          <a:cs typeface="Geneva" charset="0"/>
        </a:defRPr>
      </a:lvl4pPr>
      <a:lvl5pPr marL="2743131" indent="-304792" algn="l" rtl="0" eaLnBrk="0" fontAlgn="base" hangingPunct="0">
        <a:spcBef>
          <a:spcPct val="20000"/>
        </a:spcBef>
        <a:spcAft>
          <a:spcPct val="0"/>
        </a:spcAft>
        <a:buClr>
          <a:schemeClr val="tx1"/>
        </a:buClr>
        <a:buSzPct val="75000"/>
        <a:buFont typeface="Wingdings" charset="0"/>
        <a:buChar char="l"/>
        <a:defRPr sz="2667">
          <a:solidFill>
            <a:schemeClr val="tx1"/>
          </a:solidFill>
          <a:effectLst>
            <a:outerShdw blurRad="38100" dist="38100" dir="2700000" algn="tl">
              <a:srgbClr val="000000"/>
            </a:outerShdw>
          </a:effectLst>
          <a:latin typeface="+mn-lt"/>
          <a:ea typeface="Geneva" charset="-128"/>
          <a:cs typeface="Geneva" charset="0"/>
        </a:defRPr>
      </a:lvl5pPr>
      <a:lvl6pPr marL="3352716" indent="-304792" algn="l" rtl="0" fontAlgn="base">
        <a:spcBef>
          <a:spcPct val="20000"/>
        </a:spcBef>
        <a:spcAft>
          <a:spcPct val="0"/>
        </a:spcAft>
        <a:buClr>
          <a:schemeClr val="tx1"/>
        </a:buClr>
        <a:buSzPct val="75000"/>
        <a:buFont typeface="Wingdings" pitchFamily="-111" charset="2"/>
        <a:buChar char="l"/>
        <a:defRPr sz="2667">
          <a:solidFill>
            <a:schemeClr val="tx1"/>
          </a:solidFill>
          <a:effectLst>
            <a:outerShdw blurRad="38100" dist="38100" dir="2700000" algn="tl">
              <a:srgbClr val="000000"/>
            </a:outerShdw>
          </a:effectLst>
          <a:latin typeface="+mn-lt"/>
          <a:ea typeface="ＭＳ Ｐゴシック" pitchFamily="-111" charset="-128"/>
        </a:defRPr>
      </a:lvl6pPr>
      <a:lvl7pPr marL="3962301" indent="-304792" algn="l" rtl="0" fontAlgn="base">
        <a:spcBef>
          <a:spcPct val="20000"/>
        </a:spcBef>
        <a:spcAft>
          <a:spcPct val="0"/>
        </a:spcAft>
        <a:buClr>
          <a:schemeClr val="tx1"/>
        </a:buClr>
        <a:buSzPct val="75000"/>
        <a:buFont typeface="Wingdings" pitchFamily="-111" charset="2"/>
        <a:buChar char="l"/>
        <a:defRPr sz="2667">
          <a:solidFill>
            <a:schemeClr val="tx1"/>
          </a:solidFill>
          <a:effectLst>
            <a:outerShdw blurRad="38100" dist="38100" dir="2700000" algn="tl">
              <a:srgbClr val="000000"/>
            </a:outerShdw>
          </a:effectLst>
          <a:latin typeface="+mn-lt"/>
          <a:ea typeface="ＭＳ Ｐゴシック" pitchFamily="-111" charset="-128"/>
        </a:defRPr>
      </a:lvl7pPr>
      <a:lvl8pPr marL="4571886" indent="-304792" algn="l" rtl="0" fontAlgn="base">
        <a:spcBef>
          <a:spcPct val="20000"/>
        </a:spcBef>
        <a:spcAft>
          <a:spcPct val="0"/>
        </a:spcAft>
        <a:buClr>
          <a:schemeClr val="tx1"/>
        </a:buClr>
        <a:buSzPct val="75000"/>
        <a:buFont typeface="Wingdings" pitchFamily="-111" charset="2"/>
        <a:buChar char="l"/>
        <a:defRPr sz="2667">
          <a:solidFill>
            <a:schemeClr val="tx1"/>
          </a:solidFill>
          <a:effectLst>
            <a:outerShdw blurRad="38100" dist="38100" dir="2700000" algn="tl">
              <a:srgbClr val="000000"/>
            </a:outerShdw>
          </a:effectLst>
          <a:latin typeface="+mn-lt"/>
          <a:ea typeface="ＭＳ Ｐゴシック" pitchFamily="-111" charset="-128"/>
        </a:defRPr>
      </a:lvl8pPr>
      <a:lvl9pPr marL="5181470" indent="-304792" algn="l" rtl="0" fontAlgn="base">
        <a:spcBef>
          <a:spcPct val="20000"/>
        </a:spcBef>
        <a:spcAft>
          <a:spcPct val="0"/>
        </a:spcAft>
        <a:buClr>
          <a:schemeClr val="tx1"/>
        </a:buClr>
        <a:buSzPct val="75000"/>
        <a:buFont typeface="Wingdings" pitchFamily="-111" charset="2"/>
        <a:buChar char="l"/>
        <a:defRPr sz="2667">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3.png"/><Relationship Id="rId1" Type="http://schemas.openxmlformats.org/officeDocument/2006/relationships/slideLayout" Target="../slideLayouts/slideLayout2.xml"/><Relationship Id="rId5" Type="http://schemas.microsoft.com/office/2007/relationships/hdphoto" Target="../media/hdphoto14.wdp"/><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44.xml"/><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4.xml"/><Relationship Id="rId5" Type="http://schemas.microsoft.com/office/2007/relationships/hdphoto" Target="../media/hdphoto3.wdp"/><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jp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clouds in the sky&#10;&#10;Description automatically generated">
            <a:extLst>
              <a:ext uri="{FF2B5EF4-FFF2-40B4-BE49-F238E27FC236}">
                <a16:creationId xmlns:a16="http://schemas.microsoft.com/office/drawing/2014/main" id="{7736A22F-E36A-6E4D-A6DE-C1AEF38B14A4}"/>
              </a:ext>
            </a:extLst>
          </p:cNvPr>
          <p:cNvPicPr>
            <a:picLocks noChangeAspect="1"/>
          </p:cNvPicPr>
          <p:nvPr/>
        </p:nvPicPr>
        <p:blipFill>
          <a:blip r:embed="rId2"/>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989B2906-82AF-9F48-A5E7-B6F4EC2DEB48}"/>
              </a:ext>
            </a:extLst>
          </p:cNvPr>
          <p:cNvSpPr txBox="1"/>
          <p:nvPr/>
        </p:nvSpPr>
        <p:spPr>
          <a:xfrm>
            <a:off x="4344038" y="3399832"/>
            <a:ext cx="4414991" cy="1200329"/>
          </a:xfrm>
          <a:prstGeom prst="rect">
            <a:avLst/>
          </a:prstGeom>
          <a:noFill/>
        </p:spPr>
        <p:txBody>
          <a:bodyPr wrap="none" rtlCol="0">
            <a:spAutoFit/>
          </a:bodyPr>
          <a:lstStyle/>
          <a:p>
            <a:r>
              <a:rPr lang="en-US" sz="7200" b="1" dirty="0">
                <a:solidFill>
                  <a:srgbClr val="FFF8B1"/>
                </a:solidFill>
                <a:effectLst>
                  <a:glow rad="127000">
                    <a:schemeClr val="tx1"/>
                  </a:glow>
                </a:effectLst>
                <a:latin typeface="Eras Bold ITC" panose="020B0602030504020804" pitchFamily="34" charset="77"/>
              </a:rPr>
              <a:t>Isaiah 62</a:t>
            </a:r>
          </a:p>
        </p:txBody>
      </p:sp>
      <p:sp>
        <p:nvSpPr>
          <p:cNvPr id="3" name="TextBox 2">
            <a:extLst>
              <a:ext uri="{FF2B5EF4-FFF2-40B4-BE49-F238E27FC236}">
                <a16:creationId xmlns:a16="http://schemas.microsoft.com/office/drawing/2014/main" id="{FFC22DFA-5CB4-8443-83B7-AF10E18B9607}"/>
              </a:ext>
            </a:extLst>
          </p:cNvPr>
          <p:cNvSpPr txBox="1"/>
          <p:nvPr/>
        </p:nvSpPr>
        <p:spPr>
          <a:xfrm>
            <a:off x="2098426" y="1855238"/>
            <a:ext cx="8387232" cy="2015936"/>
          </a:xfrm>
          <a:prstGeom prst="rect">
            <a:avLst/>
          </a:prstGeom>
          <a:noFill/>
        </p:spPr>
        <p:txBody>
          <a:bodyPr wrap="none" rtlCol="0">
            <a:spAutoFit/>
          </a:bodyPr>
          <a:lstStyle/>
          <a:p>
            <a:pPr algn="ctr"/>
            <a:r>
              <a:rPr lang="en-US" sz="12500" b="1" dirty="0">
                <a:solidFill>
                  <a:schemeClr val="bg1"/>
                </a:solidFill>
                <a:effectLst>
                  <a:glow rad="165100">
                    <a:schemeClr val="tx1"/>
                  </a:glow>
                </a:effectLst>
                <a:latin typeface="Eras Bold ITC" panose="020B0602030504020804" pitchFamily="34" charset="77"/>
              </a:rPr>
              <a:t>Jerusalem</a:t>
            </a:r>
          </a:p>
        </p:txBody>
      </p:sp>
      <p:sp>
        <p:nvSpPr>
          <p:cNvPr id="5" name="Rectangle 4">
            <a:extLst>
              <a:ext uri="{FF2B5EF4-FFF2-40B4-BE49-F238E27FC236}">
                <a16:creationId xmlns:a16="http://schemas.microsoft.com/office/drawing/2014/main" id="{9DFB87F2-D39E-A347-8283-6215E457927C}"/>
              </a:ext>
            </a:extLst>
          </p:cNvPr>
          <p:cNvSpPr/>
          <p:nvPr/>
        </p:nvSpPr>
        <p:spPr>
          <a:xfrm>
            <a:off x="3513742" y="1097083"/>
            <a:ext cx="5782352" cy="1323439"/>
          </a:xfrm>
          <a:prstGeom prst="rect">
            <a:avLst/>
          </a:prstGeom>
        </p:spPr>
        <p:txBody>
          <a:bodyPr wrap="none">
            <a:spAutoFit/>
          </a:bodyPr>
          <a:lstStyle/>
          <a:p>
            <a:pPr lvl="0" algn="ctr"/>
            <a:r>
              <a:rPr lang="en-US" sz="8000" b="1" dirty="0">
                <a:solidFill>
                  <a:schemeClr val="bg1"/>
                </a:solidFill>
                <a:effectLst>
                  <a:glow rad="165100">
                    <a:schemeClr val="tx1"/>
                  </a:glow>
                </a:effectLst>
                <a:latin typeface="Eras Bold ITC" panose="020B0602030504020804" pitchFamily="34" charset="77"/>
              </a:rPr>
              <a:t>The Joy of </a:t>
            </a:r>
          </a:p>
        </p:txBody>
      </p:sp>
      <p:sp>
        <p:nvSpPr>
          <p:cNvPr id="6" name="Rectangle 5">
            <a:extLst>
              <a:ext uri="{FF2B5EF4-FFF2-40B4-BE49-F238E27FC236}">
                <a16:creationId xmlns:a16="http://schemas.microsoft.com/office/drawing/2014/main" id="{0717816C-3F09-BF52-80D8-6503D6187A1E}"/>
              </a:ext>
            </a:extLst>
          </p:cNvPr>
          <p:cNvSpPr>
            <a:spLocks noChangeArrowheads="1"/>
          </p:cNvSpPr>
          <p:nvPr/>
        </p:nvSpPr>
        <p:spPr bwMode="auto">
          <a:xfrm>
            <a:off x="0" y="5325117"/>
            <a:ext cx="12192000" cy="1532883"/>
          </a:xfrm>
          <a:prstGeom prst="rect">
            <a:avLst/>
          </a:prstGeom>
          <a:solidFill>
            <a:srgbClr val="000514"/>
          </a:solidFill>
          <a:ln w="9525">
            <a:noFill/>
            <a:miter lim="800000"/>
            <a:headEnd/>
            <a:tailEnd/>
          </a:ln>
          <a:effectLst/>
        </p:spPr>
        <p:txBody>
          <a:bodyPr lIns="91430" tIns="45715" rIns="91430" bIns="45715" anchor="ctr"/>
          <a:lstStyle/>
          <a:p>
            <a:pPr lvl="0" algn="ctr" defTabSz="914300" fontAlgn="base">
              <a:spcBef>
                <a:spcPct val="20000"/>
              </a:spcBef>
              <a:buClr>
                <a:srgbClr val="FFCC00"/>
              </a:buClr>
              <a:buSzPct val="70000"/>
              <a:defRPr/>
            </a:pPr>
            <a:r>
              <a:rPr lang="en-US" sz="2000" b="1" kern="0" dirty="0">
                <a:solidFill>
                  <a:srgbClr val="FFFFFF"/>
                </a:solidFill>
                <a:effectLst>
                  <a:outerShdw blurRad="38100" dist="38100" dir="2700000" algn="tl">
                    <a:srgbClr val="000000"/>
                  </a:outerShdw>
                </a:effectLst>
                <a:latin typeface="Arial"/>
                <a:ea typeface="ＭＳ Ｐゴシック" charset="0"/>
                <a:cs typeface="Arial"/>
              </a:rPr>
              <a:t>Dr Randall Price</a:t>
            </a:r>
            <a:br>
              <a:rPr lang="en-US" sz="2000" b="1" kern="0" dirty="0">
                <a:solidFill>
                  <a:srgbClr val="FFFFFF"/>
                </a:solidFill>
                <a:effectLst>
                  <a:outerShdw blurRad="38100" dist="38100" dir="2700000" algn="tl">
                    <a:srgbClr val="000000"/>
                  </a:outerShdw>
                </a:effectLst>
                <a:latin typeface="Arial"/>
                <a:ea typeface="ＭＳ Ｐゴシック" charset="0"/>
                <a:cs typeface="Arial"/>
              </a:rPr>
            </a:br>
            <a:r>
              <a:rPr lang="en-US" sz="2000" b="1" kern="0" dirty="0">
                <a:solidFill>
                  <a:srgbClr val="FFFFFF"/>
                </a:solidFill>
                <a:effectLst>
                  <a:outerShdw blurRad="38100" dist="38100" dir="2700000" algn="tl">
                    <a:srgbClr val="000000"/>
                  </a:outerShdw>
                </a:effectLst>
                <a:latin typeface="Arial"/>
                <a:ea typeface="ＭＳ Ｐゴシック" charset="0"/>
                <a:cs typeface="Arial"/>
              </a:rPr>
              <a:t>World of the Bible Ministries •  www.worldofthebible.com</a:t>
            </a:r>
            <a:br>
              <a:rPr lang="en-US" sz="2000" b="1" kern="0" dirty="0">
                <a:solidFill>
                  <a:srgbClr val="FFFFFF"/>
                </a:solidFill>
                <a:effectLst>
                  <a:outerShdw blurRad="38100" dist="38100" dir="2700000" algn="tl">
                    <a:srgbClr val="000000"/>
                  </a:outerShdw>
                </a:effectLst>
                <a:latin typeface="Arial"/>
                <a:ea typeface="ＭＳ Ｐゴシック" charset="0"/>
                <a:cs typeface="Arial"/>
              </a:rPr>
            </a:br>
            <a:r>
              <a:rPr lang="en-US" sz="2000" b="1" kern="0" dirty="0">
                <a:solidFill>
                  <a:srgbClr val="FFFFFF"/>
                </a:solidFill>
                <a:effectLst>
                  <a:outerShdw blurRad="38100" dist="38100" dir="2700000" algn="tl">
                    <a:srgbClr val="000000"/>
                  </a:outerShdw>
                </a:effectLst>
                <a:latin typeface="Arial"/>
                <a:ea typeface="ＭＳ Ｐゴシック" charset="0"/>
                <a:cs typeface="Arial"/>
              </a:rPr>
              <a:t>Uploaded by Dr. Rick Griffith • Jordan Evangelical Theological Seminary</a:t>
            </a:r>
            <a:br>
              <a:rPr lang="en-US" sz="2000" b="1" kern="0" dirty="0">
                <a:solidFill>
                  <a:srgbClr val="FFFFFF"/>
                </a:solidFill>
                <a:effectLst>
                  <a:outerShdw blurRad="38100" dist="38100" dir="2700000" algn="tl">
                    <a:srgbClr val="000000"/>
                  </a:outerShdw>
                </a:effectLst>
                <a:latin typeface="Arial"/>
                <a:ea typeface="ＭＳ Ｐゴシック" charset="0"/>
                <a:cs typeface="Arial"/>
              </a:rPr>
            </a:br>
            <a:r>
              <a:rPr lang="en-US" sz="2000" b="1" kern="0" dirty="0">
                <a:solidFill>
                  <a:srgbClr val="FFFFFF"/>
                </a:solidFill>
                <a:effectLst>
                  <a:outerShdw blurRad="38100" dist="38100" dir="2700000" algn="tl">
                    <a:srgbClr val="000000"/>
                  </a:outerShdw>
                </a:effectLst>
                <a:latin typeface="Arial"/>
                <a:ea typeface="ＭＳ Ｐゴシック" charset="0"/>
                <a:cs typeface="Arial"/>
              </a:rPr>
              <a:t>Files in many languages for free download at BibleStudyDownloads.org</a:t>
            </a:r>
          </a:p>
        </p:txBody>
      </p:sp>
    </p:spTree>
    <p:extLst>
      <p:ext uri="{BB962C8B-B14F-4D97-AF65-F5344CB8AC3E}">
        <p14:creationId xmlns:p14="http://schemas.microsoft.com/office/powerpoint/2010/main" val="77723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view of a city&#10;&#10;Description automatically generated">
            <a:extLst>
              <a:ext uri="{FF2B5EF4-FFF2-40B4-BE49-F238E27FC236}">
                <a16:creationId xmlns:a16="http://schemas.microsoft.com/office/drawing/2014/main" id="{6008F4C1-36B0-E645-979F-700734A68C10}"/>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3F38D252-2352-D041-BB6E-10703755CCF5}"/>
              </a:ext>
            </a:extLst>
          </p:cNvPr>
          <p:cNvSpPr txBox="1"/>
          <p:nvPr/>
        </p:nvSpPr>
        <p:spPr>
          <a:xfrm>
            <a:off x="342900" y="186997"/>
            <a:ext cx="11620500" cy="3046988"/>
          </a:xfrm>
          <a:prstGeom prst="rect">
            <a:avLst/>
          </a:prstGeom>
          <a:noFill/>
        </p:spPr>
        <p:txBody>
          <a:bodyPr wrap="square" rtlCol="0">
            <a:spAutoFit/>
          </a:bodyPr>
          <a:lstStyle/>
          <a:p>
            <a:r>
              <a:rPr lang="en-US" sz="2400" b="1" dirty="0">
                <a:solidFill>
                  <a:schemeClr val="bg1"/>
                </a:solidFill>
                <a:effectLst>
                  <a:glow rad="101600">
                    <a:schemeClr val="tx1"/>
                  </a:glow>
                </a:effectLst>
                <a:latin typeface="Arial Narrow" panose="020B0604020202020204" pitchFamily="34" charset="0"/>
                <a:cs typeface="Arial Narrow" panose="020B0604020202020204" pitchFamily="34" charset="0"/>
              </a:rPr>
              <a:t>This chapter continues the Millennial theme of chapters 60-61. The days of Israel’s discipline and of the nations’ judgment in the Tribulation are past and the Prophet Isaiah is showing us what God has revealed about the glorious time of Christ’s rule on the earth and His restoration of the City of Jerusalem, the center of the Millennial Kingdom on earth. Whereas Jerusalem as the capital of Israel and the past center of Jewish defection from God and Christ received the brunt of divine justice in the destruction of its Temple and city, in the future it will become the center of worship for the world. All of the nations that once despised Jerusalem will now praise God for its glorious position and the benefits of peace that flow from it.</a:t>
            </a:r>
          </a:p>
        </p:txBody>
      </p:sp>
    </p:spTree>
    <p:extLst>
      <p:ext uri="{BB962C8B-B14F-4D97-AF65-F5344CB8AC3E}">
        <p14:creationId xmlns:p14="http://schemas.microsoft.com/office/powerpoint/2010/main" val="1202972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sunset over a city&#10;&#10;Description automatically generated">
            <a:extLst>
              <a:ext uri="{FF2B5EF4-FFF2-40B4-BE49-F238E27FC236}">
                <a16:creationId xmlns:a16="http://schemas.microsoft.com/office/drawing/2014/main" id="{00B6EA9C-DD8D-D54F-8EEF-9513F003C6D0}"/>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010346A1-EAEC-9345-81F1-32D0613EF20F}"/>
              </a:ext>
            </a:extLst>
          </p:cNvPr>
          <p:cNvSpPr txBox="1"/>
          <p:nvPr/>
        </p:nvSpPr>
        <p:spPr>
          <a:xfrm>
            <a:off x="4186663" y="217684"/>
            <a:ext cx="3818674" cy="830997"/>
          </a:xfrm>
          <a:prstGeom prst="rect">
            <a:avLst/>
          </a:prstGeom>
          <a:noFill/>
        </p:spPr>
        <p:txBody>
          <a:bodyPr wrap="none" rtlCol="0">
            <a:spAutoFit/>
          </a:bodyPr>
          <a:lstStyle/>
          <a:p>
            <a:r>
              <a:rPr lang="en-US" sz="4800" dirty="0">
                <a:solidFill>
                  <a:srgbClr val="FCEB9F"/>
                </a:solidFill>
                <a:effectLst>
                  <a:glow rad="101600">
                    <a:schemeClr val="tx1"/>
                  </a:glow>
                </a:effectLst>
                <a:latin typeface="DIN Condensed" pitchFamily="2" charset="0"/>
              </a:rPr>
              <a:t>Outline of Isaiah 62</a:t>
            </a:r>
          </a:p>
        </p:txBody>
      </p:sp>
      <p:sp>
        <p:nvSpPr>
          <p:cNvPr id="5" name="TextBox 4">
            <a:extLst>
              <a:ext uri="{FF2B5EF4-FFF2-40B4-BE49-F238E27FC236}">
                <a16:creationId xmlns:a16="http://schemas.microsoft.com/office/drawing/2014/main" id="{97621220-A6A4-5243-9357-A98CBD5C6C5A}"/>
              </a:ext>
            </a:extLst>
          </p:cNvPr>
          <p:cNvSpPr txBox="1"/>
          <p:nvPr/>
        </p:nvSpPr>
        <p:spPr>
          <a:xfrm>
            <a:off x="937825" y="1266365"/>
            <a:ext cx="10316350" cy="646331"/>
          </a:xfrm>
          <a:prstGeom prst="rect">
            <a:avLst/>
          </a:prstGeom>
          <a:noFill/>
        </p:spPr>
        <p:txBody>
          <a:bodyPr wrap="none" rtlCol="0">
            <a:spAutoFit/>
          </a:bodyPr>
          <a:lstStyle/>
          <a:p>
            <a:r>
              <a:rPr lang="en-US" sz="3600" dirty="0">
                <a:solidFill>
                  <a:srgbClr val="FCEB9F"/>
                </a:solidFill>
                <a:effectLst>
                  <a:glow rad="101600">
                    <a:schemeClr val="tx1"/>
                  </a:glow>
                </a:effectLst>
                <a:latin typeface="DIN Condensed" pitchFamily="2" charset="0"/>
              </a:rPr>
              <a:t>I.  </a:t>
            </a:r>
            <a:r>
              <a:rPr lang="en-US" sz="3600" dirty="0">
                <a:solidFill>
                  <a:schemeClr val="bg1"/>
                </a:solidFill>
                <a:effectLst>
                  <a:glow rad="101600">
                    <a:schemeClr val="tx1"/>
                  </a:glow>
                </a:effectLst>
                <a:latin typeface="DIN Condensed" pitchFamily="2" charset="0"/>
              </a:rPr>
              <a:t>God’s Plan to Exalt Jerusalem.                                                   </a:t>
            </a:r>
            <a:r>
              <a:rPr lang="en-US" sz="3600" dirty="0">
                <a:solidFill>
                  <a:srgbClr val="FFF8B1"/>
                </a:solidFill>
                <a:effectLst>
                  <a:glow rad="101600">
                    <a:schemeClr val="tx1"/>
                  </a:glow>
                </a:effectLst>
                <a:latin typeface="DIN Condensed" pitchFamily="2" charset="0"/>
              </a:rPr>
              <a:t>vss. 1-2</a:t>
            </a:r>
          </a:p>
        </p:txBody>
      </p:sp>
      <p:sp>
        <p:nvSpPr>
          <p:cNvPr id="6" name="TextBox 5">
            <a:extLst>
              <a:ext uri="{FF2B5EF4-FFF2-40B4-BE49-F238E27FC236}">
                <a16:creationId xmlns:a16="http://schemas.microsoft.com/office/drawing/2014/main" id="{30EC1C86-9173-9A47-9E6A-C8C838B8191A}"/>
              </a:ext>
            </a:extLst>
          </p:cNvPr>
          <p:cNvSpPr txBox="1"/>
          <p:nvPr/>
        </p:nvSpPr>
        <p:spPr>
          <a:xfrm>
            <a:off x="814552" y="2770689"/>
            <a:ext cx="10611495" cy="646331"/>
          </a:xfrm>
          <a:prstGeom prst="rect">
            <a:avLst/>
          </a:prstGeom>
          <a:noFill/>
        </p:spPr>
        <p:txBody>
          <a:bodyPr wrap="none" rtlCol="0">
            <a:spAutoFit/>
          </a:bodyPr>
          <a:lstStyle/>
          <a:p>
            <a:r>
              <a:rPr lang="en-US" sz="3600" dirty="0">
                <a:solidFill>
                  <a:srgbClr val="FCEB9F"/>
                </a:solidFill>
                <a:effectLst>
                  <a:glow rad="101600">
                    <a:schemeClr val="tx1"/>
                  </a:glow>
                </a:effectLst>
                <a:latin typeface="DIN Condensed" pitchFamily="2" charset="0"/>
              </a:rPr>
              <a:t>III.  </a:t>
            </a:r>
            <a:r>
              <a:rPr lang="en-US" sz="3600" dirty="0">
                <a:solidFill>
                  <a:schemeClr val="bg1"/>
                </a:solidFill>
                <a:effectLst>
                  <a:glow rad="101600">
                    <a:schemeClr val="tx1"/>
                  </a:glow>
                </a:effectLst>
                <a:latin typeface="DIN Condensed" pitchFamily="2" charset="0"/>
              </a:rPr>
              <a:t>God’s Plan for Prayer for Jerusalem.                                        </a:t>
            </a:r>
            <a:r>
              <a:rPr lang="en-US" sz="3600" dirty="0">
                <a:solidFill>
                  <a:srgbClr val="FFF8B1"/>
                </a:solidFill>
                <a:effectLst>
                  <a:glow rad="101600">
                    <a:schemeClr val="tx1"/>
                  </a:glow>
                </a:effectLst>
                <a:latin typeface="DIN Condensed" pitchFamily="2" charset="0"/>
              </a:rPr>
              <a:t>vss. 6-7 </a:t>
            </a:r>
          </a:p>
        </p:txBody>
      </p:sp>
      <p:sp>
        <p:nvSpPr>
          <p:cNvPr id="7" name="TextBox 6">
            <a:extLst>
              <a:ext uri="{FF2B5EF4-FFF2-40B4-BE49-F238E27FC236}">
                <a16:creationId xmlns:a16="http://schemas.microsoft.com/office/drawing/2014/main" id="{72308A08-562D-C74E-A0F0-9398D4D0216E}"/>
              </a:ext>
            </a:extLst>
          </p:cNvPr>
          <p:cNvSpPr txBox="1"/>
          <p:nvPr/>
        </p:nvSpPr>
        <p:spPr>
          <a:xfrm>
            <a:off x="893380" y="3600271"/>
            <a:ext cx="10313273" cy="646331"/>
          </a:xfrm>
          <a:prstGeom prst="rect">
            <a:avLst/>
          </a:prstGeom>
          <a:noFill/>
        </p:spPr>
        <p:txBody>
          <a:bodyPr wrap="none" rtlCol="0">
            <a:spAutoFit/>
          </a:bodyPr>
          <a:lstStyle/>
          <a:p>
            <a:r>
              <a:rPr lang="en-US" sz="3600" dirty="0">
                <a:solidFill>
                  <a:srgbClr val="FCEB9F"/>
                </a:solidFill>
                <a:effectLst>
                  <a:glow rad="101600">
                    <a:schemeClr val="tx1"/>
                  </a:glow>
                </a:effectLst>
                <a:latin typeface="DIN Condensed" pitchFamily="2" charset="0"/>
              </a:rPr>
              <a:t>IV.  </a:t>
            </a:r>
            <a:r>
              <a:rPr lang="en-US" sz="3600" dirty="0">
                <a:solidFill>
                  <a:schemeClr val="bg1"/>
                </a:solidFill>
                <a:effectLst>
                  <a:glow rad="101600">
                    <a:schemeClr val="tx1"/>
                  </a:glow>
                </a:effectLst>
                <a:latin typeface="DIN Condensed" pitchFamily="2" charset="0"/>
              </a:rPr>
              <a:t>God’s Promise to Protect Jerusalem.                                       </a:t>
            </a:r>
            <a:r>
              <a:rPr lang="en-US" sz="3600" dirty="0">
                <a:solidFill>
                  <a:srgbClr val="FFF8B1"/>
                </a:solidFill>
                <a:effectLst>
                  <a:glow rad="101600">
                    <a:schemeClr val="tx1"/>
                  </a:glow>
                </a:effectLst>
                <a:latin typeface="DIN Condensed" pitchFamily="2" charset="0"/>
              </a:rPr>
              <a:t>vss. 8-9</a:t>
            </a:r>
          </a:p>
        </p:txBody>
      </p:sp>
      <p:sp>
        <p:nvSpPr>
          <p:cNvPr id="8" name="TextBox 7">
            <a:extLst>
              <a:ext uri="{FF2B5EF4-FFF2-40B4-BE49-F238E27FC236}">
                <a16:creationId xmlns:a16="http://schemas.microsoft.com/office/drawing/2014/main" id="{755724C4-0F31-8140-B684-0D84C80E3925}"/>
              </a:ext>
            </a:extLst>
          </p:cNvPr>
          <p:cNvSpPr txBox="1"/>
          <p:nvPr/>
        </p:nvSpPr>
        <p:spPr>
          <a:xfrm>
            <a:off x="893380" y="4371883"/>
            <a:ext cx="10282046" cy="646331"/>
          </a:xfrm>
          <a:prstGeom prst="rect">
            <a:avLst/>
          </a:prstGeom>
          <a:noFill/>
        </p:spPr>
        <p:txBody>
          <a:bodyPr wrap="none" rtlCol="0">
            <a:spAutoFit/>
          </a:bodyPr>
          <a:lstStyle/>
          <a:p>
            <a:r>
              <a:rPr lang="en-US" sz="3600" dirty="0">
                <a:solidFill>
                  <a:srgbClr val="FCEB9F"/>
                </a:solidFill>
                <a:effectLst>
                  <a:glow rad="101600">
                    <a:schemeClr val="tx1"/>
                  </a:glow>
                </a:effectLst>
                <a:latin typeface="DIN Condensed" pitchFamily="2" charset="0"/>
              </a:rPr>
              <a:t>V.   </a:t>
            </a:r>
            <a:r>
              <a:rPr lang="en-US" sz="3600" dirty="0">
                <a:solidFill>
                  <a:schemeClr val="bg1"/>
                </a:solidFill>
                <a:effectLst>
                  <a:glow rad="101600">
                    <a:schemeClr val="tx1"/>
                  </a:glow>
                </a:effectLst>
                <a:latin typeface="DIN Condensed" pitchFamily="2" charset="0"/>
              </a:rPr>
              <a:t>God’s Preparation for the World to Come to Jerusalem.             </a:t>
            </a:r>
            <a:r>
              <a:rPr lang="en-US" sz="3600" dirty="0">
                <a:solidFill>
                  <a:srgbClr val="FFF8B1"/>
                </a:solidFill>
                <a:effectLst>
                  <a:glow rad="101600">
                    <a:schemeClr val="tx1"/>
                  </a:glow>
                </a:effectLst>
                <a:latin typeface="DIN Condensed" pitchFamily="2" charset="0"/>
              </a:rPr>
              <a:t>vs. 10</a:t>
            </a:r>
          </a:p>
        </p:txBody>
      </p:sp>
      <p:sp>
        <p:nvSpPr>
          <p:cNvPr id="10" name="TextBox 9">
            <a:extLst>
              <a:ext uri="{FF2B5EF4-FFF2-40B4-BE49-F238E27FC236}">
                <a16:creationId xmlns:a16="http://schemas.microsoft.com/office/drawing/2014/main" id="{AD2EDC2C-86A6-2C4C-A6F4-405405ADAF2C}"/>
              </a:ext>
            </a:extLst>
          </p:cNvPr>
          <p:cNvSpPr txBox="1"/>
          <p:nvPr/>
        </p:nvSpPr>
        <p:spPr>
          <a:xfrm>
            <a:off x="866321" y="1983250"/>
            <a:ext cx="10427855" cy="646331"/>
          </a:xfrm>
          <a:prstGeom prst="rect">
            <a:avLst/>
          </a:prstGeom>
          <a:noFill/>
        </p:spPr>
        <p:txBody>
          <a:bodyPr wrap="none" rtlCol="0">
            <a:spAutoFit/>
          </a:bodyPr>
          <a:lstStyle/>
          <a:p>
            <a:r>
              <a:rPr lang="en-US" sz="3600" dirty="0">
                <a:solidFill>
                  <a:srgbClr val="FCEB9F"/>
                </a:solidFill>
                <a:effectLst>
                  <a:glow rad="101600">
                    <a:schemeClr val="tx1"/>
                  </a:glow>
                </a:effectLst>
                <a:latin typeface="DIN Condensed" pitchFamily="2" charset="0"/>
              </a:rPr>
              <a:t>II.  </a:t>
            </a:r>
            <a:r>
              <a:rPr lang="en-US" sz="3600" dirty="0">
                <a:solidFill>
                  <a:schemeClr val="bg1"/>
                </a:solidFill>
                <a:effectLst>
                  <a:glow rad="101600">
                    <a:schemeClr val="tx1"/>
                  </a:glow>
                </a:effectLst>
                <a:latin typeface="DIN Condensed" pitchFamily="2" charset="0"/>
              </a:rPr>
              <a:t>God’s Program to Bless Jerusalem.                                          </a:t>
            </a:r>
            <a:r>
              <a:rPr lang="en-US" sz="3600" dirty="0">
                <a:solidFill>
                  <a:srgbClr val="FFF8B1"/>
                </a:solidFill>
                <a:effectLst>
                  <a:glow rad="101600">
                    <a:schemeClr val="tx1"/>
                  </a:glow>
                </a:effectLst>
                <a:latin typeface="DIN Condensed" pitchFamily="2" charset="0"/>
              </a:rPr>
              <a:t>vss. 3-5</a:t>
            </a:r>
          </a:p>
        </p:txBody>
      </p:sp>
      <p:sp>
        <p:nvSpPr>
          <p:cNvPr id="11" name="TextBox 10">
            <a:extLst>
              <a:ext uri="{FF2B5EF4-FFF2-40B4-BE49-F238E27FC236}">
                <a16:creationId xmlns:a16="http://schemas.microsoft.com/office/drawing/2014/main" id="{255F89F4-EBF2-FE4A-B7D4-5B995D13AB1F}"/>
              </a:ext>
            </a:extLst>
          </p:cNvPr>
          <p:cNvSpPr txBox="1"/>
          <p:nvPr/>
        </p:nvSpPr>
        <p:spPr>
          <a:xfrm>
            <a:off x="862409" y="5186404"/>
            <a:ext cx="10431766" cy="646331"/>
          </a:xfrm>
          <a:prstGeom prst="rect">
            <a:avLst/>
          </a:prstGeom>
          <a:noFill/>
        </p:spPr>
        <p:txBody>
          <a:bodyPr wrap="none" rtlCol="0">
            <a:spAutoFit/>
          </a:bodyPr>
          <a:lstStyle/>
          <a:p>
            <a:r>
              <a:rPr lang="en-US" sz="3600" dirty="0">
                <a:solidFill>
                  <a:srgbClr val="FCEB9F"/>
                </a:solidFill>
                <a:effectLst>
                  <a:glow rad="101600">
                    <a:schemeClr val="tx1"/>
                  </a:glow>
                </a:effectLst>
                <a:latin typeface="DIN Condensed" pitchFamily="2" charset="0"/>
              </a:rPr>
              <a:t>VI.  </a:t>
            </a:r>
            <a:r>
              <a:rPr lang="en-US" sz="3600" dirty="0">
                <a:solidFill>
                  <a:schemeClr val="bg1"/>
                </a:solidFill>
                <a:effectLst>
                  <a:glow rad="101600">
                    <a:schemeClr val="tx1"/>
                  </a:glow>
                </a:effectLst>
                <a:latin typeface="DIN Condensed" pitchFamily="2" charset="0"/>
              </a:rPr>
              <a:t>God’s Presence Restored to Jerusalem.                              </a:t>
            </a:r>
            <a:r>
              <a:rPr lang="en-US" sz="3600" dirty="0">
                <a:solidFill>
                  <a:srgbClr val="FFF8B1"/>
                </a:solidFill>
                <a:effectLst>
                  <a:glow rad="101600">
                    <a:schemeClr val="tx1"/>
                  </a:glow>
                </a:effectLst>
                <a:latin typeface="DIN Condensed" pitchFamily="2" charset="0"/>
              </a:rPr>
              <a:t>vss. 11-12</a:t>
            </a:r>
          </a:p>
        </p:txBody>
      </p:sp>
    </p:spTree>
    <p:extLst>
      <p:ext uri="{BB962C8B-B14F-4D97-AF65-F5344CB8AC3E}">
        <p14:creationId xmlns:p14="http://schemas.microsoft.com/office/powerpoint/2010/main" val="1901142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C11055-91A3-4844-80B8-9EA0F1A2A1B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0" y="1169"/>
            <a:ext cx="12191999" cy="6856831"/>
          </a:xfrm>
          <a:prstGeom prst="rect">
            <a:avLst/>
          </a:prstGeom>
        </p:spPr>
      </p:pic>
      <p:sp>
        <p:nvSpPr>
          <p:cNvPr id="2" name="Rectangle 1">
            <a:extLst>
              <a:ext uri="{FF2B5EF4-FFF2-40B4-BE49-F238E27FC236}">
                <a16:creationId xmlns:a16="http://schemas.microsoft.com/office/drawing/2014/main" id="{2A2F088A-FAE5-9B4D-8146-58EF3FA08E28}"/>
              </a:ext>
            </a:extLst>
          </p:cNvPr>
          <p:cNvSpPr/>
          <p:nvPr/>
        </p:nvSpPr>
        <p:spPr>
          <a:xfrm>
            <a:off x="1101384" y="1015231"/>
            <a:ext cx="9989230" cy="2246769"/>
          </a:xfrm>
          <a:prstGeom prst="rect">
            <a:avLst/>
          </a:prstGeom>
        </p:spPr>
        <p:txBody>
          <a:bodyPr wrap="square">
            <a:spAutoFit/>
          </a:bodyPr>
          <a:lstStyle/>
          <a:p>
            <a:r>
              <a:rPr lang="en-US" sz="2800" b="1" dirty="0">
                <a:solidFill>
                  <a:schemeClr val="bg1"/>
                </a:solidFill>
                <a:effectLst>
                  <a:glow rad="101600">
                    <a:schemeClr val="tx1"/>
                  </a:glow>
                </a:effectLst>
                <a:latin typeface="Arial Narrow" panose="020B0604020202020204" pitchFamily="34" charset="0"/>
                <a:cs typeface="Arial Narrow" panose="020B0604020202020204" pitchFamily="34" charset="0"/>
              </a:rPr>
              <a:t>“For Zion’s sake I will not keep silent, and for Jerusalem’s sake I will not keep quiet, until her righteousness goes forth like brightness, and her salvation like a torch that is burning. And the nations will see your righteousness, and all kings your glory; And you will be called by a new name, which the mouth of the L</a:t>
            </a:r>
            <a:r>
              <a:rPr lang="en-US" sz="2400" b="1" dirty="0">
                <a:solidFill>
                  <a:schemeClr val="bg1"/>
                </a:solidFill>
                <a:effectLst>
                  <a:glow rad="101600">
                    <a:schemeClr val="tx1"/>
                  </a:glow>
                </a:effectLst>
                <a:latin typeface="Arial Narrow" panose="020B0604020202020204" pitchFamily="34" charset="0"/>
                <a:cs typeface="Arial Narrow" panose="020B0604020202020204" pitchFamily="34" charset="0"/>
              </a:rPr>
              <a:t>ORD</a:t>
            </a:r>
            <a:r>
              <a:rPr lang="en-US" sz="2800" b="1" dirty="0">
                <a:solidFill>
                  <a:schemeClr val="bg1"/>
                </a:solidFill>
                <a:effectLst>
                  <a:glow rad="101600">
                    <a:schemeClr val="tx1"/>
                  </a:glow>
                </a:effectLst>
                <a:latin typeface="Arial Narrow" panose="020B0604020202020204" pitchFamily="34" charset="0"/>
                <a:cs typeface="Arial Narrow" panose="020B0604020202020204" pitchFamily="34" charset="0"/>
              </a:rPr>
              <a:t> will designate. ”  </a:t>
            </a:r>
            <a:r>
              <a:rPr lang="en-US" sz="2400" b="1" dirty="0">
                <a:solidFill>
                  <a:srgbClr val="FFF8B1"/>
                </a:solidFill>
                <a:effectLst>
                  <a:glow rad="101600">
                    <a:schemeClr val="tx1"/>
                  </a:glow>
                </a:effectLst>
                <a:latin typeface="Arial Narrow" panose="020B0604020202020204" pitchFamily="34" charset="0"/>
                <a:cs typeface="Arial Narrow" panose="020B0604020202020204" pitchFamily="34" charset="0"/>
              </a:rPr>
              <a:t>Isaiah 62:1-2</a:t>
            </a:r>
          </a:p>
        </p:txBody>
      </p:sp>
      <p:sp>
        <p:nvSpPr>
          <p:cNvPr id="4" name="TextBox 3">
            <a:extLst>
              <a:ext uri="{FF2B5EF4-FFF2-40B4-BE49-F238E27FC236}">
                <a16:creationId xmlns:a16="http://schemas.microsoft.com/office/drawing/2014/main" id="{E3696A51-098F-9B47-A3FC-330AA22DAF80}"/>
              </a:ext>
            </a:extLst>
          </p:cNvPr>
          <p:cNvSpPr txBox="1"/>
          <p:nvPr/>
        </p:nvSpPr>
        <p:spPr>
          <a:xfrm>
            <a:off x="3698920" y="154257"/>
            <a:ext cx="4794158" cy="707886"/>
          </a:xfrm>
          <a:prstGeom prst="rect">
            <a:avLst/>
          </a:prstGeom>
          <a:noFill/>
        </p:spPr>
        <p:txBody>
          <a:bodyPr wrap="square" rtlCol="0">
            <a:spAutoFit/>
          </a:bodyPr>
          <a:lstStyle/>
          <a:p>
            <a:r>
              <a:rPr lang="en-US" sz="4000" dirty="0">
                <a:solidFill>
                  <a:srgbClr val="FCEB9F"/>
                </a:solidFill>
                <a:effectLst>
                  <a:glow rad="101600">
                    <a:schemeClr val="tx1"/>
                  </a:glow>
                </a:effectLst>
                <a:latin typeface="DIN Condensed" pitchFamily="2" charset="0"/>
              </a:rPr>
              <a:t>God’s Plan to Exalt Jerusalem                                                              </a:t>
            </a:r>
          </a:p>
        </p:txBody>
      </p:sp>
    </p:spTree>
    <p:extLst>
      <p:ext uri="{BB962C8B-B14F-4D97-AF65-F5344CB8AC3E}">
        <p14:creationId xmlns:p14="http://schemas.microsoft.com/office/powerpoint/2010/main" val="2273280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group of clouds in the sky&#10;&#10;Description automatically generated">
            <a:extLst>
              <a:ext uri="{FF2B5EF4-FFF2-40B4-BE49-F238E27FC236}">
                <a16:creationId xmlns:a16="http://schemas.microsoft.com/office/drawing/2014/main" id="{2B8281F5-AAF8-7A48-895D-76AA414860F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62A3D6E4-EB5F-E543-AF6A-CB9CFD238C9D}"/>
              </a:ext>
            </a:extLst>
          </p:cNvPr>
          <p:cNvSpPr txBox="1"/>
          <p:nvPr/>
        </p:nvSpPr>
        <p:spPr>
          <a:xfrm>
            <a:off x="1382873" y="326182"/>
            <a:ext cx="9262472" cy="1323439"/>
          </a:xfrm>
          <a:prstGeom prst="rect">
            <a:avLst/>
          </a:prstGeom>
          <a:noFill/>
        </p:spPr>
        <p:txBody>
          <a:bodyPr wrap="none" rtlCol="0">
            <a:spAutoFit/>
          </a:bodyPr>
          <a:lstStyle/>
          <a:p>
            <a:pPr algn="ctr"/>
            <a:r>
              <a:rPr lang="en-US" sz="4000" b="1" dirty="0">
                <a:solidFill>
                  <a:srgbClr val="FFF8E2"/>
                </a:solidFill>
                <a:effectLst>
                  <a:glow rad="101600">
                    <a:schemeClr val="tx1"/>
                  </a:glow>
                </a:effectLst>
                <a:latin typeface="Techno" pitchFamily="2" charset="77"/>
              </a:rPr>
              <a:t>A change in relationship with God </a:t>
            </a:r>
          </a:p>
          <a:p>
            <a:pPr algn="ctr"/>
            <a:r>
              <a:rPr lang="en-US" sz="4000" b="1" dirty="0">
                <a:solidFill>
                  <a:srgbClr val="FFF8E2"/>
                </a:solidFill>
                <a:effectLst>
                  <a:glow rad="101600">
                    <a:schemeClr val="tx1"/>
                  </a:glow>
                </a:effectLst>
                <a:latin typeface="Techno" pitchFamily="2" charset="77"/>
              </a:rPr>
              <a:t>often resulted in a change of name by God </a:t>
            </a:r>
          </a:p>
        </p:txBody>
      </p:sp>
      <p:sp>
        <p:nvSpPr>
          <p:cNvPr id="5" name="TextBox 4">
            <a:extLst>
              <a:ext uri="{FF2B5EF4-FFF2-40B4-BE49-F238E27FC236}">
                <a16:creationId xmlns:a16="http://schemas.microsoft.com/office/drawing/2014/main" id="{BF93087C-C831-E840-B070-BC248E41716D}"/>
              </a:ext>
            </a:extLst>
          </p:cNvPr>
          <p:cNvSpPr txBox="1"/>
          <p:nvPr/>
        </p:nvSpPr>
        <p:spPr>
          <a:xfrm>
            <a:off x="850900" y="2044700"/>
            <a:ext cx="1418978" cy="707886"/>
          </a:xfrm>
          <a:prstGeom prst="rect">
            <a:avLst/>
          </a:prstGeom>
          <a:noFill/>
        </p:spPr>
        <p:txBody>
          <a:bodyPr wrap="none" rtlCol="0">
            <a:spAutoFit/>
          </a:bodyPr>
          <a:lstStyle/>
          <a:p>
            <a:r>
              <a:rPr lang="en-US" sz="4000" b="1" dirty="0">
                <a:solidFill>
                  <a:schemeClr val="bg1"/>
                </a:solidFill>
                <a:effectLst>
                  <a:glow rad="101600">
                    <a:schemeClr val="tx1"/>
                  </a:glow>
                </a:effectLst>
                <a:latin typeface="Eras Bold ITC" panose="020B0602030504020804" pitchFamily="34" charset="77"/>
              </a:rPr>
              <a:t>SARI</a:t>
            </a:r>
          </a:p>
        </p:txBody>
      </p:sp>
      <p:sp>
        <p:nvSpPr>
          <p:cNvPr id="6" name="TextBox 5">
            <a:extLst>
              <a:ext uri="{FF2B5EF4-FFF2-40B4-BE49-F238E27FC236}">
                <a16:creationId xmlns:a16="http://schemas.microsoft.com/office/drawing/2014/main" id="{84108397-2152-8D48-94C3-E18DF034DF97}"/>
              </a:ext>
            </a:extLst>
          </p:cNvPr>
          <p:cNvSpPr txBox="1"/>
          <p:nvPr/>
        </p:nvSpPr>
        <p:spPr>
          <a:xfrm>
            <a:off x="6684867" y="2028964"/>
            <a:ext cx="2081019" cy="707886"/>
          </a:xfrm>
          <a:prstGeom prst="rect">
            <a:avLst/>
          </a:prstGeom>
          <a:noFill/>
        </p:spPr>
        <p:txBody>
          <a:bodyPr wrap="none" rtlCol="0">
            <a:spAutoFit/>
          </a:bodyPr>
          <a:lstStyle/>
          <a:p>
            <a:r>
              <a:rPr lang="en-US" sz="4000" b="1" dirty="0">
                <a:solidFill>
                  <a:srgbClr val="FCEB9F"/>
                </a:solidFill>
                <a:effectLst>
                  <a:glow rad="101600">
                    <a:schemeClr val="tx1"/>
                  </a:glow>
                </a:effectLst>
                <a:latin typeface="Eras Bold ITC" panose="020B0602030504020804" pitchFamily="34" charset="77"/>
              </a:rPr>
              <a:t>SARAH</a:t>
            </a:r>
          </a:p>
        </p:txBody>
      </p:sp>
      <p:sp>
        <p:nvSpPr>
          <p:cNvPr id="7" name="TextBox 6">
            <a:extLst>
              <a:ext uri="{FF2B5EF4-FFF2-40B4-BE49-F238E27FC236}">
                <a16:creationId xmlns:a16="http://schemas.microsoft.com/office/drawing/2014/main" id="{F49CBDDE-9D36-594D-9252-1E90E1677EAF}"/>
              </a:ext>
            </a:extLst>
          </p:cNvPr>
          <p:cNvSpPr txBox="1"/>
          <p:nvPr/>
        </p:nvSpPr>
        <p:spPr>
          <a:xfrm>
            <a:off x="850900" y="3429000"/>
            <a:ext cx="2214068" cy="707886"/>
          </a:xfrm>
          <a:prstGeom prst="rect">
            <a:avLst/>
          </a:prstGeom>
          <a:noFill/>
        </p:spPr>
        <p:txBody>
          <a:bodyPr wrap="none" rtlCol="0">
            <a:spAutoFit/>
          </a:bodyPr>
          <a:lstStyle/>
          <a:p>
            <a:r>
              <a:rPr lang="en-US" sz="4000" b="1" dirty="0">
                <a:solidFill>
                  <a:schemeClr val="bg1"/>
                </a:solidFill>
                <a:effectLst>
                  <a:glow rad="101600">
                    <a:schemeClr val="tx1"/>
                  </a:glow>
                </a:effectLst>
                <a:latin typeface="Eras Bold ITC" panose="020B0602030504020804" pitchFamily="34" charset="77"/>
              </a:rPr>
              <a:t>ABRAM</a:t>
            </a:r>
          </a:p>
        </p:txBody>
      </p:sp>
      <p:sp>
        <p:nvSpPr>
          <p:cNvPr id="8" name="TextBox 7">
            <a:extLst>
              <a:ext uri="{FF2B5EF4-FFF2-40B4-BE49-F238E27FC236}">
                <a16:creationId xmlns:a16="http://schemas.microsoft.com/office/drawing/2014/main" id="{EC63771B-E5EA-AA4A-837D-BBA33E75B4E0}"/>
              </a:ext>
            </a:extLst>
          </p:cNvPr>
          <p:cNvSpPr txBox="1"/>
          <p:nvPr/>
        </p:nvSpPr>
        <p:spPr>
          <a:xfrm>
            <a:off x="8256086" y="3408160"/>
            <a:ext cx="3050835" cy="707886"/>
          </a:xfrm>
          <a:prstGeom prst="rect">
            <a:avLst/>
          </a:prstGeom>
          <a:noFill/>
        </p:spPr>
        <p:txBody>
          <a:bodyPr wrap="none" rtlCol="0">
            <a:spAutoFit/>
          </a:bodyPr>
          <a:lstStyle/>
          <a:p>
            <a:r>
              <a:rPr lang="en-US" sz="4000" b="1" dirty="0">
                <a:solidFill>
                  <a:srgbClr val="FCEB9F"/>
                </a:solidFill>
                <a:effectLst>
                  <a:glow rad="101600">
                    <a:schemeClr val="tx1"/>
                  </a:glow>
                </a:effectLst>
                <a:latin typeface="Eras Bold ITC" panose="020B0602030504020804" pitchFamily="34" charset="77"/>
              </a:rPr>
              <a:t>ABRAHAM</a:t>
            </a:r>
          </a:p>
        </p:txBody>
      </p:sp>
      <p:sp>
        <p:nvSpPr>
          <p:cNvPr id="9" name="TextBox 8">
            <a:extLst>
              <a:ext uri="{FF2B5EF4-FFF2-40B4-BE49-F238E27FC236}">
                <a16:creationId xmlns:a16="http://schemas.microsoft.com/office/drawing/2014/main" id="{77F8B914-26FB-4B4E-A684-909D9203E797}"/>
              </a:ext>
            </a:extLst>
          </p:cNvPr>
          <p:cNvSpPr txBox="1"/>
          <p:nvPr/>
        </p:nvSpPr>
        <p:spPr>
          <a:xfrm>
            <a:off x="850900" y="4965700"/>
            <a:ext cx="2018501" cy="707886"/>
          </a:xfrm>
          <a:prstGeom prst="rect">
            <a:avLst/>
          </a:prstGeom>
          <a:noFill/>
        </p:spPr>
        <p:txBody>
          <a:bodyPr wrap="none" rtlCol="0">
            <a:spAutoFit/>
          </a:bodyPr>
          <a:lstStyle/>
          <a:p>
            <a:r>
              <a:rPr lang="en-US" sz="4000" b="1" dirty="0">
                <a:solidFill>
                  <a:schemeClr val="bg1"/>
                </a:solidFill>
                <a:effectLst>
                  <a:glow rad="101600">
                    <a:schemeClr val="tx1"/>
                  </a:glow>
                </a:effectLst>
                <a:latin typeface="Eras Bold ITC" panose="020B0602030504020804" pitchFamily="34" charset="77"/>
              </a:rPr>
              <a:t>JACOB</a:t>
            </a:r>
          </a:p>
        </p:txBody>
      </p:sp>
      <p:sp>
        <p:nvSpPr>
          <p:cNvPr id="10" name="TextBox 9">
            <a:extLst>
              <a:ext uri="{FF2B5EF4-FFF2-40B4-BE49-F238E27FC236}">
                <a16:creationId xmlns:a16="http://schemas.microsoft.com/office/drawing/2014/main" id="{B97FFB6D-F0C6-8E43-B0CE-B1C9AB248A48}"/>
              </a:ext>
            </a:extLst>
          </p:cNvPr>
          <p:cNvSpPr txBox="1"/>
          <p:nvPr/>
        </p:nvSpPr>
        <p:spPr>
          <a:xfrm>
            <a:off x="7226798" y="4885331"/>
            <a:ext cx="2058577" cy="707886"/>
          </a:xfrm>
          <a:prstGeom prst="rect">
            <a:avLst/>
          </a:prstGeom>
          <a:noFill/>
        </p:spPr>
        <p:txBody>
          <a:bodyPr wrap="none" rtlCol="0">
            <a:spAutoFit/>
          </a:bodyPr>
          <a:lstStyle/>
          <a:p>
            <a:r>
              <a:rPr lang="en-US" sz="4000" b="1" dirty="0">
                <a:solidFill>
                  <a:srgbClr val="FCEB9F"/>
                </a:solidFill>
                <a:effectLst>
                  <a:glow rad="101600">
                    <a:schemeClr val="tx1"/>
                  </a:glow>
                </a:effectLst>
                <a:latin typeface="Eras Bold ITC" panose="020B0602030504020804" pitchFamily="34" charset="77"/>
              </a:rPr>
              <a:t>ISRAEL</a:t>
            </a:r>
          </a:p>
        </p:txBody>
      </p:sp>
      <p:sp>
        <p:nvSpPr>
          <p:cNvPr id="11" name="TextBox 10">
            <a:extLst>
              <a:ext uri="{FF2B5EF4-FFF2-40B4-BE49-F238E27FC236}">
                <a16:creationId xmlns:a16="http://schemas.microsoft.com/office/drawing/2014/main" id="{48C2130F-5EE9-F147-9912-CE0A3C161189}"/>
              </a:ext>
            </a:extLst>
          </p:cNvPr>
          <p:cNvSpPr txBox="1"/>
          <p:nvPr/>
        </p:nvSpPr>
        <p:spPr>
          <a:xfrm>
            <a:off x="8765886" y="2019300"/>
            <a:ext cx="2768707" cy="707886"/>
          </a:xfrm>
          <a:prstGeom prst="rect">
            <a:avLst/>
          </a:prstGeom>
          <a:noFill/>
        </p:spPr>
        <p:txBody>
          <a:bodyPr wrap="none" rtlCol="0">
            <a:spAutoFit/>
          </a:bodyPr>
          <a:lstStyle/>
          <a:p>
            <a:r>
              <a:rPr lang="en-US" sz="4000" b="1" dirty="0">
                <a:solidFill>
                  <a:srgbClr val="FFF8B1"/>
                </a:solidFill>
                <a:effectLst>
                  <a:glow rad="101600">
                    <a:schemeClr val="tx1"/>
                  </a:glow>
                </a:effectLst>
                <a:latin typeface="Eras Bold ITC" panose="020B0602030504020804" pitchFamily="34" charset="77"/>
              </a:rPr>
              <a:t>“princess”</a:t>
            </a:r>
          </a:p>
        </p:txBody>
      </p:sp>
      <p:sp>
        <p:nvSpPr>
          <p:cNvPr id="12" name="TextBox 11">
            <a:extLst>
              <a:ext uri="{FF2B5EF4-FFF2-40B4-BE49-F238E27FC236}">
                <a16:creationId xmlns:a16="http://schemas.microsoft.com/office/drawing/2014/main" id="{2637843A-11F6-EC49-A85D-4FA279B4A5F9}"/>
              </a:ext>
            </a:extLst>
          </p:cNvPr>
          <p:cNvSpPr txBox="1"/>
          <p:nvPr/>
        </p:nvSpPr>
        <p:spPr>
          <a:xfrm>
            <a:off x="2239761" y="2027996"/>
            <a:ext cx="3860106" cy="707886"/>
          </a:xfrm>
          <a:prstGeom prst="rect">
            <a:avLst/>
          </a:prstGeom>
          <a:noFill/>
        </p:spPr>
        <p:txBody>
          <a:bodyPr wrap="square" rtlCol="0">
            <a:spAutoFit/>
          </a:bodyPr>
          <a:lstStyle/>
          <a:p>
            <a:r>
              <a:rPr lang="en-US" sz="4000" b="1" dirty="0">
                <a:solidFill>
                  <a:schemeClr val="bg1"/>
                </a:solidFill>
                <a:effectLst>
                  <a:glow rad="101600">
                    <a:schemeClr val="tx1"/>
                  </a:glow>
                </a:effectLst>
                <a:latin typeface="Eras Bold ITC" panose="020B0602030504020804" pitchFamily="34" charset="77"/>
              </a:rPr>
              <a:t>“contentious”</a:t>
            </a:r>
          </a:p>
        </p:txBody>
      </p:sp>
      <p:sp>
        <p:nvSpPr>
          <p:cNvPr id="13" name="TextBox 12">
            <a:extLst>
              <a:ext uri="{FF2B5EF4-FFF2-40B4-BE49-F238E27FC236}">
                <a16:creationId xmlns:a16="http://schemas.microsoft.com/office/drawing/2014/main" id="{CFDD8C96-1FC2-E74B-9EFE-47AFCFE7D034}"/>
              </a:ext>
            </a:extLst>
          </p:cNvPr>
          <p:cNvSpPr txBox="1"/>
          <p:nvPr/>
        </p:nvSpPr>
        <p:spPr>
          <a:xfrm>
            <a:off x="3143942" y="3413576"/>
            <a:ext cx="4606834" cy="707886"/>
          </a:xfrm>
          <a:prstGeom prst="rect">
            <a:avLst/>
          </a:prstGeom>
          <a:noFill/>
        </p:spPr>
        <p:txBody>
          <a:bodyPr wrap="square" rtlCol="0">
            <a:spAutoFit/>
          </a:bodyPr>
          <a:lstStyle/>
          <a:p>
            <a:r>
              <a:rPr lang="en-US" sz="4000" b="1" dirty="0">
                <a:solidFill>
                  <a:schemeClr val="bg1"/>
                </a:solidFill>
                <a:effectLst>
                  <a:glow rad="101600">
                    <a:schemeClr val="tx1"/>
                  </a:glow>
                </a:effectLst>
                <a:latin typeface="Eras Bold ITC" panose="020B0602030504020804" pitchFamily="34" charset="77"/>
              </a:rPr>
              <a:t>“exalted father”</a:t>
            </a:r>
          </a:p>
        </p:txBody>
      </p:sp>
      <p:sp>
        <p:nvSpPr>
          <p:cNvPr id="14" name="TextBox 13">
            <a:extLst>
              <a:ext uri="{FF2B5EF4-FFF2-40B4-BE49-F238E27FC236}">
                <a16:creationId xmlns:a16="http://schemas.microsoft.com/office/drawing/2014/main" id="{E1C69755-A1DC-6348-80C6-1AE73DE67552}"/>
              </a:ext>
            </a:extLst>
          </p:cNvPr>
          <p:cNvSpPr txBox="1"/>
          <p:nvPr/>
        </p:nvSpPr>
        <p:spPr>
          <a:xfrm>
            <a:off x="5631952" y="4102723"/>
            <a:ext cx="6306047" cy="707886"/>
          </a:xfrm>
          <a:prstGeom prst="rect">
            <a:avLst/>
          </a:prstGeom>
          <a:noFill/>
        </p:spPr>
        <p:txBody>
          <a:bodyPr wrap="square" rtlCol="0">
            <a:spAutoFit/>
          </a:bodyPr>
          <a:lstStyle/>
          <a:p>
            <a:r>
              <a:rPr lang="en-US" sz="4000" b="1" dirty="0">
                <a:solidFill>
                  <a:srgbClr val="FFF8B1"/>
                </a:solidFill>
                <a:effectLst>
                  <a:glow rad="101600">
                    <a:schemeClr val="tx1"/>
                  </a:glow>
                </a:effectLst>
                <a:latin typeface="Eras Bold ITC" panose="020B0602030504020804" pitchFamily="34" charset="77"/>
              </a:rPr>
              <a:t>“father of a multitude”</a:t>
            </a:r>
          </a:p>
        </p:txBody>
      </p:sp>
      <p:sp>
        <p:nvSpPr>
          <p:cNvPr id="15" name="TextBox 14">
            <a:extLst>
              <a:ext uri="{FF2B5EF4-FFF2-40B4-BE49-F238E27FC236}">
                <a16:creationId xmlns:a16="http://schemas.microsoft.com/office/drawing/2014/main" id="{C3E749F9-683C-B04B-8C46-1E5C7E61543F}"/>
              </a:ext>
            </a:extLst>
          </p:cNvPr>
          <p:cNvSpPr txBox="1"/>
          <p:nvPr/>
        </p:nvSpPr>
        <p:spPr>
          <a:xfrm>
            <a:off x="2893925" y="4928223"/>
            <a:ext cx="3432350" cy="707886"/>
          </a:xfrm>
          <a:prstGeom prst="rect">
            <a:avLst/>
          </a:prstGeom>
          <a:noFill/>
        </p:spPr>
        <p:txBody>
          <a:bodyPr wrap="none" rtlCol="0">
            <a:spAutoFit/>
          </a:bodyPr>
          <a:lstStyle/>
          <a:p>
            <a:r>
              <a:rPr lang="en-US" sz="4000" b="1" dirty="0">
                <a:solidFill>
                  <a:schemeClr val="bg1"/>
                </a:solidFill>
                <a:effectLst>
                  <a:glow rad="101600">
                    <a:schemeClr val="tx1"/>
                  </a:glow>
                </a:effectLst>
                <a:latin typeface="Eras Bold ITC" panose="020B0602030504020804" pitchFamily="34" charset="77"/>
              </a:rPr>
              <a:t>“</a:t>
            </a:r>
            <a:r>
              <a:rPr lang="en-US" sz="4000" b="1" dirty="0" err="1">
                <a:solidFill>
                  <a:schemeClr val="bg1"/>
                </a:solidFill>
                <a:effectLst>
                  <a:glow rad="101600">
                    <a:schemeClr val="tx1"/>
                  </a:glow>
                </a:effectLst>
                <a:latin typeface="Eras Bold ITC" panose="020B0602030504020804" pitchFamily="34" charset="77"/>
              </a:rPr>
              <a:t>supplanter</a:t>
            </a:r>
            <a:r>
              <a:rPr lang="en-US" sz="4000" b="1" dirty="0">
                <a:solidFill>
                  <a:schemeClr val="bg1"/>
                </a:solidFill>
                <a:effectLst>
                  <a:glow rad="101600">
                    <a:schemeClr val="tx1"/>
                  </a:glow>
                </a:effectLst>
                <a:latin typeface="Eras Bold ITC" panose="020B0602030504020804" pitchFamily="34" charset="77"/>
              </a:rPr>
              <a:t>”</a:t>
            </a:r>
          </a:p>
        </p:txBody>
      </p:sp>
      <p:sp>
        <p:nvSpPr>
          <p:cNvPr id="16" name="TextBox 15">
            <a:extLst>
              <a:ext uri="{FF2B5EF4-FFF2-40B4-BE49-F238E27FC236}">
                <a16:creationId xmlns:a16="http://schemas.microsoft.com/office/drawing/2014/main" id="{0A522DCF-07A1-4948-98DC-15B63AFC3547}"/>
              </a:ext>
            </a:extLst>
          </p:cNvPr>
          <p:cNvSpPr txBox="1"/>
          <p:nvPr/>
        </p:nvSpPr>
        <p:spPr>
          <a:xfrm>
            <a:off x="4610100" y="5636109"/>
            <a:ext cx="7696200" cy="707886"/>
          </a:xfrm>
          <a:prstGeom prst="rect">
            <a:avLst/>
          </a:prstGeom>
          <a:noFill/>
        </p:spPr>
        <p:txBody>
          <a:bodyPr wrap="square" rtlCol="0">
            <a:spAutoFit/>
          </a:bodyPr>
          <a:lstStyle/>
          <a:p>
            <a:r>
              <a:rPr lang="en-US" sz="4000" b="1" dirty="0">
                <a:solidFill>
                  <a:srgbClr val="FFF8B1"/>
                </a:solidFill>
                <a:effectLst>
                  <a:glow rad="101600">
                    <a:schemeClr val="tx1"/>
                  </a:glow>
                </a:effectLst>
                <a:latin typeface="Eras Bold ITC" panose="020B0602030504020804" pitchFamily="34" charset="77"/>
              </a:rPr>
              <a:t>“he who wrestles with God”</a:t>
            </a:r>
          </a:p>
        </p:txBody>
      </p:sp>
      <p:sp>
        <p:nvSpPr>
          <p:cNvPr id="17" name="Right Arrow 16">
            <a:extLst>
              <a:ext uri="{FF2B5EF4-FFF2-40B4-BE49-F238E27FC236}">
                <a16:creationId xmlns:a16="http://schemas.microsoft.com/office/drawing/2014/main" id="{E467AD00-82C0-E141-9DD5-6FFD5EFB245F}"/>
              </a:ext>
            </a:extLst>
          </p:cNvPr>
          <p:cNvSpPr/>
          <p:nvPr/>
        </p:nvSpPr>
        <p:spPr>
          <a:xfrm>
            <a:off x="6075267" y="2156327"/>
            <a:ext cx="571500" cy="484632"/>
          </a:xfrm>
          <a:prstGeom prst="rightArrow">
            <a:avLst/>
          </a:prstGeom>
          <a:solidFill>
            <a:srgbClr val="FFFF00"/>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a:extLst>
              <a:ext uri="{FF2B5EF4-FFF2-40B4-BE49-F238E27FC236}">
                <a16:creationId xmlns:a16="http://schemas.microsoft.com/office/drawing/2014/main" id="{371DCB3A-C875-AB43-B511-2F560D77A6A9}"/>
              </a:ext>
            </a:extLst>
          </p:cNvPr>
          <p:cNvSpPr/>
          <p:nvPr/>
        </p:nvSpPr>
        <p:spPr>
          <a:xfrm>
            <a:off x="7544000" y="3500477"/>
            <a:ext cx="571500" cy="484632"/>
          </a:xfrm>
          <a:prstGeom prst="rightArrow">
            <a:avLst/>
          </a:prstGeom>
          <a:solidFill>
            <a:srgbClr val="FFFF00"/>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a:extLst>
              <a:ext uri="{FF2B5EF4-FFF2-40B4-BE49-F238E27FC236}">
                <a16:creationId xmlns:a16="http://schemas.microsoft.com/office/drawing/2014/main" id="{618CA56A-0E00-B144-943F-ACB46791A734}"/>
              </a:ext>
            </a:extLst>
          </p:cNvPr>
          <p:cNvSpPr/>
          <p:nvPr/>
        </p:nvSpPr>
        <p:spPr>
          <a:xfrm>
            <a:off x="6399117" y="5020540"/>
            <a:ext cx="571500" cy="484632"/>
          </a:xfrm>
          <a:prstGeom prst="rightArrow">
            <a:avLst/>
          </a:prstGeom>
          <a:solidFill>
            <a:srgbClr val="FFFF00"/>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6994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unset in the background&#10;&#10;Description automatically generated">
            <a:extLst>
              <a:ext uri="{FF2B5EF4-FFF2-40B4-BE49-F238E27FC236}">
                <a16:creationId xmlns:a16="http://schemas.microsoft.com/office/drawing/2014/main" id="{1D5318CF-B157-554B-81C4-7F08B85208C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0" y="-772755"/>
            <a:ext cx="12192000" cy="7645400"/>
          </a:xfrm>
          <a:prstGeom prst="rect">
            <a:avLst/>
          </a:prstGeom>
        </p:spPr>
      </p:pic>
      <p:sp>
        <p:nvSpPr>
          <p:cNvPr id="4" name="Rectangle 3">
            <a:extLst>
              <a:ext uri="{FF2B5EF4-FFF2-40B4-BE49-F238E27FC236}">
                <a16:creationId xmlns:a16="http://schemas.microsoft.com/office/drawing/2014/main" id="{A953A321-89D9-1142-AAE2-A1BFF94ABAEF}"/>
              </a:ext>
            </a:extLst>
          </p:cNvPr>
          <p:cNvSpPr/>
          <p:nvPr/>
        </p:nvSpPr>
        <p:spPr>
          <a:xfrm>
            <a:off x="463550" y="4344531"/>
            <a:ext cx="11626850" cy="2308324"/>
          </a:xfrm>
          <a:prstGeom prst="rect">
            <a:avLst/>
          </a:prstGeom>
        </p:spPr>
        <p:txBody>
          <a:bodyPr wrap="square">
            <a:spAutoFit/>
          </a:bodyPr>
          <a:lstStyle/>
          <a:p>
            <a:r>
              <a:rPr lang="en-US" sz="2400" b="1" dirty="0">
                <a:solidFill>
                  <a:schemeClr val="bg1"/>
                </a:solidFill>
                <a:effectLst>
                  <a:glow rad="101600">
                    <a:schemeClr val="tx1"/>
                  </a:glow>
                </a:effectLst>
                <a:latin typeface="Arial Narrow" panose="020B0604020202020204" pitchFamily="34" charset="0"/>
                <a:cs typeface="Arial Narrow" panose="020B0604020202020204" pitchFamily="34" charset="0"/>
              </a:rPr>
              <a:t>“He who has an ear, let him hear what the Spirit says to the churches. To him who overcomes, to him I will give some of the hidden manna, and I will give him a white stone, and a </a:t>
            </a:r>
            <a:r>
              <a:rPr lang="en-US" sz="2400" b="1" i="1" dirty="0">
                <a:solidFill>
                  <a:srgbClr val="FFF8B1"/>
                </a:solidFill>
                <a:effectLst>
                  <a:glow rad="101600">
                    <a:schemeClr val="tx1"/>
                  </a:glow>
                </a:effectLst>
                <a:latin typeface="Arial Narrow" panose="020B0604020202020204" pitchFamily="34" charset="0"/>
                <a:cs typeface="Arial Narrow" panose="020B0604020202020204" pitchFamily="34" charset="0"/>
              </a:rPr>
              <a:t>new name </a:t>
            </a:r>
            <a:r>
              <a:rPr lang="en-US" sz="2400" b="1" dirty="0">
                <a:solidFill>
                  <a:schemeClr val="bg1"/>
                </a:solidFill>
                <a:effectLst>
                  <a:glow rad="101600">
                    <a:schemeClr val="tx1"/>
                  </a:glow>
                </a:effectLst>
                <a:latin typeface="Arial Narrow" panose="020B0604020202020204" pitchFamily="34" charset="0"/>
                <a:cs typeface="Arial Narrow" panose="020B0604020202020204" pitchFamily="34" charset="0"/>
              </a:rPr>
              <a:t>written on the stone which no one knows but he who receives it … He who overcomes, I will make him a pillar in the temple of My God, and he will not go out from it anymore; and I will write upon him the name of My God, and the name of the city of My God, the new Jerusalem, which comes down out of heaven from My God, and My</a:t>
            </a:r>
            <a:r>
              <a:rPr lang="en-US" sz="2400" b="1" i="1" dirty="0">
                <a:solidFill>
                  <a:srgbClr val="FFF8B1"/>
                </a:solidFill>
                <a:effectLst>
                  <a:glow rad="101600">
                    <a:schemeClr val="tx1"/>
                  </a:glow>
                </a:effectLst>
                <a:latin typeface="Arial Narrow" panose="020B0604020202020204" pitchFamily="34" charset="0"/>
                <a:cs typeface="Arial Narrow" panose="020B0604020202020204" pitchFamily="34" charset="0"/>
              </a:rPr>
              <a:t> new name</a:t>
            </a:r>
            <a:r>
              <a:rPr lang="en-US" sz="2400" b="1" dirty="0">
                <a:solidFill>
                  <a:schemeClr val="bg1"/>
                </a:solidFill>
                <a:effectLst>
                  <a:glow rad="101600">
                    <a:schemeClr val="tx1"/>
                  </a:glow>
                </a:effectLst>
                <a:latin typeface="Arial Narrow" panose="020B0604020202020204" pitchFamily="34" charset="0"/>
                <a:cs typeface="Arial Narrow" panose="020B0604020202020204" pitchFamily="34" charset="0"/>
              </a:rPr>
              <a:t>.” </a:t>
            </a:r>
            <a:r>
              <a:rPr lang="en-US" sz="2400" b="1" dirty="0">
                <a:solidFill>
                  <a:srgbClr val="FCEB9F"/>
                </a:solidFill>
                <a:effectLst>
                  <a:glow rad="101600">
                    <a:schemeClr val="tx1"/>
                  </a:glow>
                </a:effectLst>
                <a:latin typeface="Arial Narrow" panose="020B0604020202020204" pitchFamily="34" charset="0"/>
                <a:cs typeface="Arial Narrow" panose="020B0604020202020204" pitchFamily="34" charset="0"/>
              </a:rPr>
              <a:t>Revelation 2:17; 3:12</a:t>
            </a:r>
          </a:p>
        </p:txBody>
      </p:sp>
    </p:spTree>
    <p:extLst>
      <p:ext uri="{BB962C8B-B14F-4D97-AF65-F5344CB8AC3E}">
        <p14:creationId xmlns:p14="http://schemas.microsoft.com/office/powerpoint/2010/main" val="4252086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85B305-3A70-4444-8CF8-73732FF62BA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A43AB3C9-F7B9-8D45-B5E2-BAE8368128E5}"/>
              </a:ext>
            </a:extLst>
          </p:cNvPr>
          <p:cNvPicPr>
            <a:picLocks noChangeAspect="1"/>
          </p:cNvPicPr>
          <p:nvPr/>
        </p:nvPicPr>
        <p:blipFill>
          <a:blip r:embed="rId4"/>
          <a:stretch>
            <a:fillRect/>
          </a:stretch>
        </p:blipFill>
        <p:spPr>
          <a:xfrm>
            <a:off x="10972801" y="0"/>
            <a:ext cx="1219199" cy="698500"/>
          </a:xfrm>
          <a:prstGeom prst="rect">
            <a:avLst/>
          </a:prstGeom>
        </p:spPr>
      </p:pic>
      <p:sp>
        <p:nvSpPr>
          <p:cNvPr id="2" name="Rectangle 1">
            <a:extLst>
              <a:ext uri="{FF2B5EF4-FFF2-40B4-BE49-F238E27FC236}">
                <a16:creationId xmlns:a16="http://schemas.microsoft.com/office/drawing/2014/main" id="{C419EFB0-385A-1E43-9D2B-9820F88BF1FE}"/>
              </a:ext>
            </a:extLst>
          </p:cNvPr>
          <p:cNvSpPr/>
          <p:nvPr/>
        </p:nvSpPr>
        <p:spPr>
          <a:xfrm>
            <a:off x="336331" y="900879"/>
            <a:ext cx="11634951" cy="2585323"/>
          </a:xfrm>
          <a:prstGeom prst="rect">
            <a:avLst/>
          </a:prstGeom>
        </p:spPr>
        <p:txBody>
          <a:bodyPr wrap="square">
            <a:spAutoFit/>
          </a:bodyPr>
          <a:lstStyle/>
          <a:p>
            <a:r>
              <a:rPr lang="en-US" sz="2700" b="1" dirty="0">
                <a:solidFill>
                  <a:schemeClr val="bg1"/>
                </a:solidFill>
                <a:effectLst>
                  <a:glow rad="101600">
                    <a:schemeClr val="tx1"/>
                  </a:glow>
                </a:effectLst>
                <a:latin typeface="Arial Narrow" panose="020B0604020202020204" pitchFamily="34" charset="0"/>
                <a:cs typeface="Arial Narrow" panose="020B0604020202020204" pitchFamily="34" charset="0"/>
              </a:rPr>
              <a:t>“You will also be a crown of beauty in the hand of the L</a:t>
            </a:r>
            <a:r>
              <a:rPr lang="en-US" sz="2400" b="1" dirty="0">
                <a:solidFill>
                  <a:schemeClr val="bg1"/>
                </a:solidFill>
                <a:effectLst>
                  <a:glow rad="101600">
                    <a:schemeClr val="tx1"/>
                  </a:glow>
                </a:effectLst>
                <a:latin typeface="Arial Narrow" panose="020B0604020202020204" pitchFamily="34" charset="0"/>
                <a:cs typeface="Arial Narrow" panose="020B0604020202020204" pitchFamily="34" charset="0"/>
              </a:rPr>
              <a:t>ORD</a:t>
            </a:r>
            <a:r>
              <a:rPr lang="en-US" sz="2700" b="1" dirty="0">
                <a:solidFill>
                  <a:schemeClr val="bg1"/>
                </a:solidFill>
                <a:effectLst>
                  <a:glow rad="101600">
                    <a:schemeClr val="tx1"/>
                  </a:glow>
                </a:effectLst>
                <a:latin typeface="Arial Narrow" panose="020B0604020202020204" pitchFamily="34" charset="0"/>
                <a:cs typeface="Arial Narrow" panose="020B0604020202020204" pitchFamily="34" charset="0"/>
              </a:rPr>
              <a:t>, and a royal diadem in the hand of your God. It will no longer be said to you, ‘Forsaken,’ Nor to your land will it any longer be said, ‘Desolate’; But you will be called, ‘My delight is in her,’ And your land, ‘Married’; For the L</a:t>
            </a:r>
            <a:r>
              <a:rPr lang="en-US" sz="2400" b="1" dirty="0">
                <a:solidFill>
                  <a:schemeClr val="bg1"/>
                </a:solidFill>
                <a:effectLst>
                  <a:glow rad="101600">
                    <a:schemeClr val="tx1"/>
                  </a:glow>
                </a:effectLst>
                <a:latin typeface="Arial Narrow" panose="020B0604020202020204" pitchFamily="34" charset="0"/>
                <a:cs typeface="Arial Narrow" panose="020B0604020202020204" pitchFamily="34" charset="0"/>
              </a:rPr>
              <a:t>ORD</a:t>
            </a:r>
            <a:r>
              <a:rPr lang="en-US" sz="2700" b="1" dirty="0">
                <a:solidFill>
                  <a:schemeClr val="bg1"/>
                </a:solidFill>
                <a:effectLst>
                  <a:glow rad="101600">
                    <a:schemeClr val="tx1"/>
                  </a:glow>
                </a:effectLst>
                <a:latin typeface="Arial Narrow" panose="020B0604020202020204" pitchFamily="34" charset="0"/>
                <a:cs typeface="Arial Narrow" panose="020B0604020202020204" pitchFamily="34" charset="0"/>
              </a:rPr>
              <a:t> delights in you, and to Him your land will be married. For as a young man marries a virgin, so your sons will marry you; And as the bridegroom rejoices over the bride, so your God will rejoice over you.” </a:t>
            </a:r>
            <a:r>
              <a:rPr lang="en-US" sz="2400" b="1" dirty="0">
                <a:solidFill>
                  <a:srgbClr val="FFF8B1"/>
                </a:solidFill>
                <a:effectLst>
                  <a:glow rad="101600">
                    <a:schemeClr val="tx1"/>
                  </a:glow>
                </a:effectLst>
                <a:latin typeface="Arial Narrow" panose="020B0604020202020204" pitchFamily="34" charset="0"/>
                <a:cs typeface="Arial Narrow" panose="020B0604020202020204" pitchFamily="34" charset="0"/>
              </a:rPr>
              <a:t>Isaiah 62:3-5</a:t>
            </a:r>
          </a:p>
        </p:txBody>
      </p:sp>
      <p:sp>
        <p:nvSpPr>
          <p:cNvPr id="3" name="Rectangle 2">
            <a:extLst>
              <a:ext uri="{FF2B5EF4-FFF2-40B4-BE49-F238E27FC236}">
                <a16:creationId xmlns:a16="http://schemas.microsoft.com/office/drawing/2014/main" id="{422346C7-9D0E-2E47-983A-1308F39BC7E2}"/>
              </a:ext>
            </a:extLst>
          </p:cNvPr>
          <p:cNvSpPr/>
          <p:nvPr/>
        </p:nvSpPr>
        <p:spPr>
          <a:xfrm>
            <a:off x="3421652" y="153358"/>
            <a:ext cx="5075428" cy="646331"/>
          </a:xfrm>
          <a:prstGeom prst="rect">
            <a:avLst/>
          </a:prstGeom>
        </p:spPr>
        <p:txBody>
          <a:bodyPr wrap="none">
            <a:spAutoFit/>
          </a:bodyPr>
          <a:lstStyle/>
          <a:p>
            <a:r>
              <a:rPr lang="en-US" sz="3600" dirty="0">
                <a:solidFill>
                  <a:srgbClr val="FCEB9F"/>
                </a:solidFill>
                <a:effectLst>
                  <a:glow rad="101600">
                    <a:prstClr val="black"/>
                  </a:glow>
                </a:effectLst>
                <a:latin typeface="DIN Condensed" pitchFamily="2" charset="0"/>
              </a:rPr>
              <a:t>God’s Program to Bless Jerusalem</a:t>
            </a:r>
            <a:endParaRPr lang="en-US" dirty="0">
              <a:solidFill>
                <a:srgbClr val="FCEB9F"/>
              </a:solidFill>
            </a:endParaRPr>
          </a:p>
        </p:txBody>
      </p:sp>
    </p:spTree>
    <p:extLst>
      <p:ext uri="{BB962C8B-B14F-4D97-AF65-F5344CB8AC3E}">
        <p14:creationId xmlns:p14="http://schemas.microsoft.com/office/powerpoint/2010/main" val="3507804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clouds in the sky&#10;&#10;Description automatically generated">
            <a:extLst>
              <a:ext uri="{FF2B5EF4-FFF2-40B4-BE49-F238E27FC236}">
                <a16:creationId xmlns:a16="http://schemas.microsoft.com/office/drawing/2014/main" id="{9C776E2A-D4EF-394A-AA0A-BB7D5FC318EF}"/>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301FD334-B91E-244E-9496-5CAECB42CE19}"/>
              </a:ext>
            </a:extLst>
          </p:cNvPr>
          <p:cNvPicPr>
            <a:picLocks noChangeAspect="1"/>
          </p:cNvPicPr>
          <p:nvPr/>
        </p:nvPicPr>
        <p:blipFill>
          <a:blip r:embed="rId4"/>
          <a:stretch>
            <a:fillRect/>
          </a:stretch>
        </p:blipFill>
        <p:spPr>
          <a:xfrm>
            <a:off x="5181600" y="544744"/>
            <a:ext cx="7010400" cy="6313255"/>
          </a:xfrm>
          <a:prstGeom prst="rect">
            <a:avLst/>
          </a:prstGeom>
        </p:spPr>
      </p:pic>
      <p:sp>
        <p:nvSpPr>
          <p:cNvPr id="8" name="TextBox 7">
            <a:extLst>
              <a:ext uri="{FF2B5EF4-FFF2-40B4-BE49-F238E27FC236}">
                <a16:creationId xmlns:a16="http://schemas.microsoft.com/office/drawing/2014/main" id="{C096F12A-CE5E-2543-B25D-662B462360AA}"/>
              </a:ext>
            </a:extLst>
          </p:cNvPr>
          <p:cNvSpPr txBox="1"/>
          <p:nvPr/>
        </p:nvSpPr>
        <p:spPr>
          <a:xfrm>
            <a:off x="368983" y="271176"/>
            <a:ext cx="3783917" cy="3539430"/>
          </a:xfrm>
          <a:prstGeom prst="rect">
            <a:avLst/>
          </a:prstGeom>
          <a:noFill/>
        </p:spPr>
        <p:txBody>
          <a:bodyPr wrap="square" rtlCol="0">
            <a:spAutoFit/>
          </a:bodyPr>
          <a:lstStyle/>
          <a:p>
            <a:r>
              <a:rPr lang="en-US" sz="3200" b="1" dirty="0">
                <a:solidFill>
                  <a:schemeClr val="bg1"/>
                </a:solidFill>
                <a:effectLst>
                  <a:glow rad="101600">
                    <a:schemeClr val="tx1"/>
                  </a:glow>
                </a:effectLst>
                <a:latin typeface="Arial Narrow" panose="020B0604020202020204" pitchFamily="34" charset="0"/>
                <a:cs typeface="Arial Narrow" panose="020B0604020202020204" pitchFamily="34" charset="0"/>
              </a:rPr>
              <a:t>The L</a:t>
            </a:r>
            <a:r>
              <a:rPr lang="en-US" sz="2800" b="1" dirty="0">
                <a:solidFill>
                  <a:schemeClr val="bg1"/>
                </a:solidFill>
                <a:effectLst>
                  <a:glow rad="101600">
                    <a:schemeClr val="tx1"/>
                  </a:glow>
                </a:effectLst>
                <a:latin typeface="Arial Narrow" panose="020B0604020202020204" pitchFamily="34" charset="0"/>
                <a:cs typeface="Arial Narrow" panose="020B0604020202020204" pitchFamily="34" charset="0"/>
              </a:rPr>
              <a:t>ORD</a:t>
            </a:r>
            <a:r>
              <a:rPr lang="en-US" sz="3200" b="1" dirty="0">
                <a:solidFill>
                  <a:schemeClr val="bg1"/>
                </a:solidFill>
                <a:effectLst>
                  <a:glow rad="101600">
                    <a:schemeClr val="tx1"/>
                  </a:glow>
                </a:effectLst>
                <a:latin typeface="Arial Narrow" panose="020B0604020202020204" pitchFamily="34" charset="0"/>
                <a:cs typeface="Arial Narrow" panose="020B0604020202020204" pitchFamily="34" charset="0"/>
              </a:rPr>
              <a:t>’s hand represents His power. So the diadem, which represents Israel, in His Hand indicates His help and protection of His People. </a:t>
            </a:r>
          </a:p>
        </p:txBody>
      </p:sp>
    </p:spTree>
    <p:extLst>
      <p:ext uri="{BB962C8B-B14F-4D97-AF65-F5344CB8AC3E}">
        <p14:creationId xmlns:p14="http://schemas.microsoft.com/office/powerpoint/2010/main" val="2139825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6642ED4B-3559-B849-8CFF-B212336141D1}"/>
              </a:ext>
            </a:extLst>
          </p:cNvPr>
          <p:cNvPicPr>
            <a:picLocks noChangeAspect="1"/>
          </p:cNvPicPr>
          <p:nvPr/>
        </p:nvPicPr>
        <p:blipFill>
          <a:blip r:embed="rId2"/>
          <a:stretch>
            <a:fillRect/>
          </a:stretch>
        </p:blipFill>
        <p:spPr>
          <a:xfrm>
            <a:off x="-345989" y="0"/>
            <a:ext cx="12537989" cy="6858000"/>
          </a:xfrm>
          <a:prstGeom prst="rect">
            <a:avLst/>
          </a:prstGeom>
        </p:spPr>
      </p:pic>
      <p:sp>
        <p:nvSpPr>
          <p:cNvPr id="2" name="Rectangle 1">
            <a:extLst>
              <a:ext uri="{FF2B5EF4-FFF2-40B4-BE49-F238E27FC236}">
                <a16:creationId xmlns:a16="http://schemas.microsoft.com/office/drawing/2014/main" id="{2A6A7C32-0C6D-E244-A728-A7C08CB22D96}"/>
              </a:ext>
            </a:extLst>
          </p:cNvPr>
          <p:cNvSpPr/>
          <p:nvPr/>
        </p:nvSpPr>
        <p:spPr>
          <a:xfrm>
            <a:off x="230632" y="401688"/>
            <a:ext cx="12169346" cy="2062103"/>
          </a:xfrm>
          <a:prstGeom prst="rect">
            <a:avLst/>
          </a:prstGeom>
        </p:spPr>
        <p:txBody>
          <a:bodyPr wrap="square">
            <a:spAutoFit/>
          </a:bodyPr>
          <a:lstStyle/>
          <a:p>
            <a:r>
              <a:rPr lang="en-US" sz="3200" b="1" dirty="0">
                <a:solidFill>
                  <a:schemeClr val="bg1"/>
                </a:solidFill>
                <a:effectLst>
                  <a:glow rad="127000">
                    <a:schemeClr val="tx1"/>
                  </a:glow>
                </a:effectLst>
                <a:latin typeface="Arial Narrow" panose="020B0604020202020204" pitchFamily="34" charset="0"/>
                <a:cs typeface="Arial Narrow" panose="020B0604020202020204" pitchFamily="34" charset="0"/>
              </a:rPr>
              <a:t>“It will no longer be said to you, ‘</a:t>
            </a:r>
            <a:r>
              <a:rPr lang="en-US" sz="3200" b="1" dirty="0">
                <a:solidFill>
                  <a:srgbClr val="FFF8B1"/>
                </a:solidFill>
                <a:effectLst>
                  <a:glow rad="127000">
                    <a:schemeClr val="tx1"/>
                  </a:glow>
                </a:effectLst>
                <a:latin typeface="Arial Narrow" panose="020B0604020202020204" pitchFamily="34" charset="0"/>
                <a:cs typeface="Arial Narrow" panose="020B0604020202020204" pitchFamily="34" charset="0"/>
              </a:rPr>
              <a:t>Forsaken</a:t>
            </a:r>
            <a:r>
              <a:rPr lang="en-US" sz="3200" b="1" dirty="0">
                <a:solidFill>
                  <a:schemeClr val="bg1"/>
                </a:solidFill>
                <a:effectLst>
                  <a:glow rad="127000">
                    <a:schemeClr val="tx1"/>
                  </a:glow>
                </a:effectLst>
                <a:latin typeface="Arial Narrow" panose="020B0604020202020204" pitchFamily="34" charset="0"/>
                <a:cs typeface="Arial Narrow" panose="020B0604020202020204" pitchFamily="34" charset="0"/>
              </a:rPr>
              <a:t>,’ nor to your land will it any longer be said, “</a:t>
            </a:r>
            <a:r>
              <a:rPr lang="en-US" sz="3200" b="1" dirty="0">
                <a:solidFill>
                  <a:srgbClr val="FFF8B1"/>
                </a:solidFill>
                <a:effectLst>
                  <a:glow rad="127000">
                    <a:schemeClr val="tx1"/>
                  </a:glow>
                </a:effectLst>
                <a:latin typeface="Arial Narrow" panose="020B0604020202020204" pitchFamily="34" charset="0"/>
                <a:cs typeface="Arial Narrow" panose="020B0604020202020204" pitchFamily="34" charset="0"/>
              </a:rPr>
              <a:t>Desolate</a:t>
            </a:r>
            <a:r>
              <a:rPr lang="en-US" sz="3200" b="1" dirty="0">
                <a:solidFill>
                  <a:schemeClr val="bg1"/>
                </a:solidFill>
                <a:effectLst>
                  <a:glow rad="127000">
                    <a:schemeClr val="tx1"/>
                  </a:glow>
                </a:effectLst>
                <a:latin typeface="Arial Narrow" panose="020B0604020202020204" pitchFamily="34" charset="0"/>
                <a:cs typeface="Arial Narrow" panose="020B0604020202020204" pitchFamily="34" charset="0"/>
              </a:rPr>
              <a:t>”; But you will be called, </a:t>
            </a:r>
            <a:r>
              <a:rPr lang="en-US" sz="3200" b="1" dirty="0">
                <a:solidFill>
                  <a:srgbClr val="FFF8B1"/>
                </a:solidFill>
                <a:effectLst>
                  <a:glow rad="127000">
                    <a:schemeClr val="tx1"/>
                  </a:glow>
                </a:effectLst>
                <a:latin typeface="Arial Narrow" panose="020B0604020202020204" pitchFamily="34" charset="0"/>
                <a:cs typeface="Arial Narrow" panose="020B0604020202020204" pitchFamily="34" charset="0"/>
              </a:rPr>
              <a:t>‘My delight is in her,’   </a:t>
            </a:r>
            <a:r>
              <a:rPr lang="en-US" sz="3200" b="1" dirty="0">
                <a:solidFill>
                  <a:schemeClr val="bg1"/>
                </a:solidFill>
                <a:effectLst>
                  <a:glow rad="127000">
                    <a:schemeClr val="tx1"/>
                  </a:glow>
                </a:effectLst>
                <a:latin typeface="Arial Narrow" panose="020B0604020202020204" pitchFamily="34" charset="0"/>
                <a:cs typeface="Arial Narrow" panose="020B0604020202020204" pitchFamily="34" charset="0"/>
              </a:rPr>
              <a:t>and your land, ‘</a:t>
            </a:r>
            <a:r>
              <a:rPr lang="en-US" sz="3200" b="1" dirty="0">
                <a:solidFill>
                  <a:srgbClr val="FFF8B1"/>
                </a:solidFill>
                <a:effectLst>
                  <a:glow rad="127000">
                    <a:schemeClr val="tx1"/>
                  </a:glow>
                </a:effectLst>
                <a:latin typeface="Arial Narrow" panose="020B0604020202020204" pitchFamily="34" charset="0"/>
                <a:cs typeface="Arial Narrow" panose="020B0604020202020204" pitchFamily="34" charset="0"/>
              </a:rPr>
              <a:t>Married</a:t>
            </a:r>
            <a:r>
              <a:rPr lang="en-US" sz="3200" b="1" dirty="0">
                <a:solidFill>
                  <a:schemeClr val="bg1"/>
                </a:solidFill>
                <a:effectLst>
                  <a:glow rad="127000">
                    <a:schemeClr val="tx1"/>
                  </a:glow>
                </a:effectLst>
                <a:latin typeface="Arial Narrow" panose="020B0604020202020204" pitchFamily="34" charset="0"/>
                <a:cs typeface="Arial Narrow" panose="020B0604020202020204" pitchFamily="34" charset="0"/>
              </a:rPr>
              <a:t>’; For the L</a:t>
            </a:r>
            <a:r>
              <a:rPr lang="en-US" sz="2800" b="1" dirty="0">
                <a:solidFill>
                  <a:schemeClr val="bg1"/>
                </a:solidFill>
                <a:effectLst>
                  <a:glow rad="127000">
                    <a:schemeClr val="tx1"/>
                  </a:glow>
                </a:effectLst>
                <a:latin typeface="Arial Narrow" panose="020B0604020202020204" pitchFamily="34" charset="0"/>
                <a:cs typeface="Arial Narrow" panose="020B0604020202020204" pitchFamily="34" charset="0"/>
              </a:rPr>
              <a:t>ORD</a:t>
            </a:r>
            <a:r>
              <a:rPr lang="en-US" sz="3200" b="1" dirty="0">
                <a:solidFill>
                  <a:schemeClr val="bg1"/>
                </a:solidFill>
                <a:effectLst>
                  <a:glow rad="127000">
                    <a:schemeClr val="tx1"/>
                  </a:glow>
                </a:effectLst>
                <a:latin typeface="Arial Narrow" panose="020B0604020202020204" pitchFamily="34" charset="0"/>
                <a:cs typeface="Arial Narrow" panose="020B0604020202020204" pitchFamily="34" charset="0"/>
              </a:rPr>
              <a:t> delights in you, and to Him your land will be married</a:t>
            </a:r>
            <a:r>
              <a:rPr lang="en-US" sz="3200" b="1" dirty="0">
                <a:solidFill>
                  <a:schemeClr val="bg1"/>
                </a:solidFill>
                <a:effectLst>
                  <a:glow rad="101600">
                    <a:schemeClr val="tx1"/>
                  </a:glow>
                </a:effectLst>
                <a:latin typeface="Arial Narrow" panose="020B0604020202020204" pitchFamily="34" charset="0"/>
                <a:cs typeface="Arial Narrow" panose="020B0604020202020204" pitchFamily="34" charset="0"/>
              </a:rPr>
              <a:t>.”  </a:t>
            </a:r>
            <a:r>
              <a:rPr lang="en-US" sz="2800" b="1" dirty="0">
                <a:solidFill>
                  <a:srgbClr val="FCEB9F"/>
                </a:solidFill>
                <a:effectLst>
                  <a:glow rad="101600">
                    <a:schemeClr val="tx1"/>
                  </a:glow>
                </a:effectLst>
                <a:latin typeface="Arial Narrow" panose="020B0604020202020204" pitchFamily="34" charset="0"/>
                <a:cs typeface="Arial Narrow" panose="020B0604020202020204" pitchFamily="34" charset="0"/>
              </a:rPr>
              <a:t>Isaiah 62:4</a:t>
            </a:r>
          </a:p>
        </p:txBody>
      </p:sp>
      <p:sp>
        <p:nvSpPr>
          <p:cNvPr id="3" name="Rectangle 2">
            <a:extLst>
              <a:ext uri="{FF2B5EF4-FFF2-40B4-BE49-F238E27FC236}">
                <a16:creationId xmlns:a16="http://schemas.microsoft.com/office/drawing/2014/main" id="{D42E5FB0-C4E5-DC4F-8145-1FF71DDD6946}"/>
              </a:ext>
            </a:extLst>
          </p:cNvPr>
          <p:cNvSpPr/>
          <p:nvPr/>
        </p:nvSpPr>
        <p:spPr>
          <a:xfrm>
            <a:off x="8889311" y="2724129"/>
            <a:ext cx="2084225" cy="1015663"/>
          </a:xfrm>
          <a:prstGeom prst="rect">
            <a:avLst/>
          </a:prstGeom>
        </p:spPr>
        <p:txBody>
          <a:bodyPr wrap="none">
            <a:spAutoFit/>
          </a:bodyPr>
          <a:lstStyle/>
          <a:p>
            <a:pPr algn="r" rtl="1"/>
            <a:r>
              <a:rPr lang="he-IL" sz="6000" b="1" dirty="0" err="1">
                <a:solidFill>
                  <a:schemeClr val="bg1"/>
                </a:solidFill>
                <a:effectLst>
                  <a:glow rad="101600">
                    <a:schemeClr val="tx1"/>
                  </a:glow>
                </a:effectLst>
                <a:latin typeface="Helvetica" pitchFamily="2" charset="0"/>
              </a:rPr>
              <a:t>עֲזוּבָה</a:t>
            </a:r>
            <a:endParaRPr lang="he-IL" sz="6000" b="1" dirty="0">
              <a:solidFill>
                <a:schemeClr val="bg1"/>
              </a:solidFill>
              <a:effectLst>
                <a:glow rad="101600">
                  <a:schemeClr val="tx1"/>
                </a:glow>
              </a:effectLst>
              <a:latin typeface="Helvetica" pitchFamily="2" charset="0"/>
            </a:endParaRPr>
          </a:p>
        </p:txBody>
      </p:sp>
      <p:sp>
        <p:nvSpPr>
          <p:cNvPr id="4" name="TextBox 3">
            <a:extLst>
              <a:ext uri="{FF2B5EF4-FFF2-40B4-BE49-F238E27FC236}">
                <a16:creationId xmlns:a16="http://schemas.microsoft.com/office/drawing/2014/main" id="{99E1E812-5886-A543-A712-E333295E0680}"/>
              </a:ext>
            </a:extLst>
          </p:cNvPr>
          <p:cNvSpPr txBox="1"/>
          <p:nvPr/>
        </p:nvSpPr>
        <p:spPr>
          <a:xfrm>
            <a:off x="8930989" y="5200768"/>
            <a:ext cx="2194832" cy="523220"/>
          </a:xfrm>
          <a:prstGeom prst="rect">
            <a:avLst/>
          </a:prstGeom>
          <a:noFill/>
        </p:spPr>
        <p:txBody>
          <a:bodyPr wrap="none" rtlCol="0">
            <a:spAutoFit/>
          </a:bodyPr>
          <a:lstStyle/>
          <a:p>
            <a:r>
              <a:rPr lang="en-US" sz="2800" b="1" dirty="0">
                <a:solidFill>
                  <a:schemeClr val="bg1"/>
                </a:solidFill>
                <a:effectLst>
                  <a:glow rad="101600">
                    <a:schemeClr val="tx1"/>
                  </a:glow>
                </a:effectLst>
                <a:latin typeface="Arial Narrow" panose="020B0604020202020204" pitchFamily="34" charset="0"/>
                <a:cs typeface="Arial Narrow" panose="020B0604020202020204" pitchFamily="34" charset="0"/>
              </a:rPr>
              <a:t>(Genesis 2:25)</a:t>
            </a:r>
          </a:p>
        </p:txBody>
      </p:sp>
      <p:sp>
        <p:nvSpPr>
          <p:cNvPr id="5" name="TextBox 4">
            <a:extLst>
              <a:ext uri="{FF2B5EF4-FFF2-40B4-BE49-F238E27FC236}">
                <a16:creationId xmlns:a16="http://schemas.microsoft.com/office/drawing/2014/main" id="{9B7BAF24-717C-DA4E-AE58-17C9AA8D3668}"/>
              </a:ext>
            </a:extLst>
          </p:cNvPr>
          <p:cNvSpPr txBox="1"/>
          <p:nvPr/>
        </p:nvSpPr>
        <p:spPr>
          <a:xfrm>
            <a:off x="8930989" y="4484938"/>
            <a:ext cx="2242922" cy="646331"/>
          </a:xfrm>
          <a:prstGeom prst="rect">
            <a:avLst/>
          </a:prstGeom>
          <a:noFill/>
        </p:spPr>
        <p:txBody>
          <a:bodyPr wrap="none" rtlCol="0">
            <a:spAutoFit/>
          </a:bodyPr>
          <a:lstStyle/>
          <a:p>
            <a:r>
              <a:rPr lang="en-US" sz="3600" b="1" dirty="0">
                <a:solidFill>
                  <a:srgbClr val="FFF8B1"/>
                </a:solidFill>
                <a:effectLst>
                  <a:glow rad="101600">
                    <a:schemeClr val="tx1"/>
                  </a:glow>
                </a:effectLst>
                <a:latin typeface="Arial Narrow" panose="020B0604020202020204" pitchFamily="34" charset="0"/>
                <a:cs typeface="Arial Narrow" panose="020B0604020202020204" pitchFamily="34" charset="0"/>
              </a:rPr>
              <a:t>“Forsaken”</a:t>
            </a:r>
          </a:p>
        </p:txBody>
      </p:sp>
      <p:sp>
        <p:nvSpPr>
          <p:cNvPr id="6" name="TextBox 5">
            <a:extLst>
              <a:ext uri="{FF2B5EF4-FFF2-40B4-BE49-F238E27FC236}">
                <a16:creationId xmlns:a16="http://schemas.microsoft.com/office/drawing/2014/main" id="{D35448BF-E79C-9C4B-8F17-011F991AA7AE}"/>
              </a:ext>
            </a:extLst>
          </p:cNvPr>
          <p:cNvSpPr txBox="1"/>
          <p:nvPr/>
        </p:nvSpPr>
        <p:spPr>
          <a:xfrm>
            <a:off x="9157810" y="3818935"/>
            <a:ext cx="1726755" cy="707886"/>
          </a:xfrm>
          <a:prstGeom prst="rect">
            <a:avLst/>
          </a:prstGeom>
          <a:noFill/>
        </p:spPr>
        <p:txBody>
          <a:bodyPr wrap="none" rtlCol="0">
            <a:spAutoFit/>
          </a:bodyPr>
          <a:lstStyle/>
          <a:p>
            <a:r>
              <a:rPr lang="en-US" sz="4000" b="1" i="1" dirty="0">
                <a:solidFill>
                  <a:schemeClr val="accent4">
                    <a:lumMod val="20000"/>
                    <a:lumOff val="80000"/>
                  </a:schemeClr>
                </a:solidFill>
                <a:effectLst>
                  <a:glow rad="101600">
                    <a:schemeClr val="tx1"/>
                  </a:glow>
                </a:effectLst>
                <a:latin typeface="Arial Narrow" panose="020B0604020202020204" pitchFamily="34" charset="0"/>
                <a:cs typeface="Arial Narrow" panose="020B0604020202020204" pitchFamily="34" charset="0"/>
              </a:rPr>
              <a:t>‘</a:t>
            </a:r>
            <a:r>
              <a:rPr lang="en-US" sz="4000" b="1" i="1" dirty="0" err="1">
                <a:solidFill>
                  <a:schemeClr val="accent4">
                    <a:lumMod val="20000"/>
                    <a:lumOff val="80000"/>
                  </a:schemeClr>
                </a:solidFill>
                <a:effectLst>
                  <a:glow rad="101600">
                    <a:schemeClr val="tx1"/>
                  </a:glow>
                </a:effectLst>
                <a:latin typeface="Arial Narrow" panose="020B0604020202020204" pitchFamily="34" charset="0"/>
                <a:cs typeface="Arial Narrow" panose="020B0604020202020204" pitchFamily="34" charset="0"/>
              </a:rPr>
              <a:t>azuvah</a:t>
            </a:r>
            <a:endParaRPr lang="en-US" sz="4000" b="1" i="1" dirty="0">
              <a:solidFill>
                <a:schemeClr val="accent4">
                  <a:lumMod val="20000"/>
                  <a:lumOff val="80000"/>
                </a:schemeClr>
              </a:solidFill>
              <a:effectLst>
                <a:glow rad="101600">
                  <a:schemeClr val="tx1"/>
                </a:glow>
              </a:effectLst>
              <a:latin typeface="Arial Narrow" panose="020B0604020202020204" pitchFamily="34" charset="0"/>
              <a:cs typeface="Arial Narrow" panose="020B0604020202020204" pitchFamily="34" charset="0"/>
            </a:endParaRPr>
          </a:p>
        </p:txBody>
      </p:sp>
      <p:sp>
        <p:nvSpPr>
          <p:cNvPr id="7" name="Rectangle 6">
            <a:extLst>
              <a:ext uri="{FF2B5EF4-FFF2-40B4-BE49-F238E27FC236}">
                <a16:creationId xmlns:a16="http://schemas.microsoft.com/office/drawing/2014/main" id="{70C0E4D0-8947-3048-AFFA-A9BDC8008D93}"/>
              </a:ext>
            </a:extLst>
          </p:cNvPr>
          <p:cNvSpPr/>
          <p:nvPr/>
        </p:nvSpPr>
        <p:spPr>
          <a:xfrm>
            <a:off x="6373579" y="2743379"/>
            <a:ext cx="2175596" cy="1015663"/>
          </a:xfrm>
          <a:prstGeom prst="rect">
            <a:avLst/>
          </a:prstGeom>
        </p:spPr>
        <p:txBody>
          <a:bodyPr wrap="none">
            <a:spAutoFit/>
          </a:bodyPr>
          <a:lstStyle/>
          <a:p>
            <a:pPr algn="r" rtl="1"/>
            <a:r>
              <a:rPr lang="he-IL" sz="6000" b="1" dirty="0" err="1">
                <a:solidFill>
                  <a:schemeClr val="bg1"/>
                </a:solidFill>
                <a:effectLst>
                  <a:glow rad="101600">
                    <a:schemeClr val="tx1"/>
                  </a:glow>
                </a:effectLst>
                <a:latin typeface="Helvetica" pitchFamily="2" charset="0"/>
              </a:rPr>
              <a:t>שְׁמָמָה</a:t>
            </a:r>
            <a:endParaRPr lang="he-IL" sz="6000" b="1" dirty="0">
              <a:solidFill>
                <a:schemeClr val="bg1"/>
              </a:solidFill>
              <a:effectLst>
                <a:glow rad="101600">
                  <a:schemeClr val="tx1"/>
                </a:glow>
              </a:effectLst>
              <a:latin typeface="Helvetica" pitchFamily="2" charset="0"/>
            </a:endParaRPr>
          </a:p>
        </p:txBody>
      </p:sp>
      <p:sp>
        <p:nvSpPr>
          <p:cNvPr id="8" name="TextBox 7">
            <a:extLst>
              <a:ext uri="{FF2B5EF4-FFF2-40B4-BE49-F238E27FC236}">
                <a16:creationId xmlns:a16="http://schemas.microsoft.com/office/drawing/2014/main" id="{C08D55C0-7A48-BB47-BFB7-7DF5010B3560}"/>
              </a:ext>
            </a:extLst>
          </p:cNvPr>
          <p:cNvSpPr txBox="1"/>
          <p:nvPr/>
        </p:nvSpPr>
        <p:spPr>
          <a:xfrm>
            <a:off x="6315305" y="5196739"/>
            <a:ext cx="2374240" cy="523220"/>
          </a:xfrm>
          <a:prstGeom prst="rect">
            <a:avLst/>
          </a:prstGeom>
          <a:noFill/>
        </p:spPr>
        <p:txBody>
          <a:bodyPr wrap="none" rtlCol="0">
            <a:spAutoFit/>
          </a:bodyPr>
          <a:lstStyle/>
          <a:p>
            <a:r>
              <a:rPr lang="en-US" sz="2800" b="1" dirty="0">
                <a:solidFill>
                  <a:schemeClr val="bg1"/>
                </a:solidFill>
                <a:effectLst>
                  <a:glow rad="101600">
                    <a:schemeClr val="tx1"/>
                  </a:glow>
                </a:effectLst>
                <a:latin typeface="Arial Narrow" panose="020B0604020202020204" pitchFamily="34" charset="0"/>
                <a:cs typeface="Arial Narrow" panose="020B0604020202020204" pitchFamily="34" charset="0"/>
              </a:rPr>
              <a:t> (Isaiah 6:11-12)</a:t>
            </a:r>
          </a:p>
        </p:txBody>
      </p:sp>
      <p:sp>
        <p:nvSpPr>
          <p:cNvPr id="9" name="TextBox 8">
            <a:extLst>
              <a:ext uri="{FF2B5EF4-FFF2-40B4-BE49-F238E27FC236}">
                <a16:creationId xmlns:a16="http://schemas.microsoft.com/office/drawing/2014/main" id="{EB6B7F81-6EC3-CC41-82E7-9D935EAB0D64}"/>
              </a:ext>
            </a:extLst>
          </p:cNvPr>
          <p:cNvSpPr txBox="1"/>
          <p:nvPr/>
        </p:nvSpPr>
        <p:spPr>
          <a:xfrm>
            <a:off x="6458946" y="4488853"/>
            <a:ext cx="2138727" cy="646331"/>
          </a:xfrm>
          <a:prstGeom prst="rect">
            <a:avLst/>
          </a:prstGeom>
          <a:noFill/>
        </p:spPr>
        <p:txBody>
          <a:bodyPr wrap="none" rtlCol="0">
            <a:spAutoFit/>
          </a:bodyPr>
          <a:lstStyle/>
          <a:p>
            <a:r>
              <a:rPr lang="en-US" sz="3600" b="1" dirty="0">
                <a:solidFill>
                  <a:srgbClr val="FFF8B1"/>
                </a:solidFill>
                <a:effectLst>
                  <a:glow rad="101600">
                    <a:schemeClr val="tx1"/>
                  </a:glow>
                </a:effectLst>
                <a:latin typeface="Arial Narrow" panose="020B0604020202020204" pitchFamily="34" charset="0"/>
                <a:cs typeface="Arial Narrow" panose="020B0604020202020204" pitchFamily="34" charset="0"/>
              </a:rPr>
              <a:t>“Desolate”</a:t>
            </a:r>
          </a:p>
        </p:txBody>
      </p:sp>
      <p:sp>
        <p:nvSpPr>
          <p:cNvPr id="10" name="TextBox 9">
            <a:extLst>
              <a:ext uri="{FF2B5EF4-FFF2-40B4-BE49-F238E27FC236}">
                <a16:creationId xmlns:a16="http://schemas.microsoft.com/office/drawing/2014/main" id="{022D8DDD-985D-0C4B-BCA1-3AD685034B7E}"/>
              </a:ext>
            </a:extLst>
          </p:cNvPr>
          <p:cNvSpPr txBox="1"/>
          <p:nvPr/>
        </p:nvSpPr>
        <p:spPr>
          <a:xfrm>
            <a:off x="6380791" y="3808423"/>
            <a:ext cx="2380780" cy="707886"/>
          </a:xfrm>
          <a:prstGeom prst="rect">
            <a:avLst/>
          </a:prstGeom>
          <a:noFill/>
        </p:spPr>
        <p:txBody>
          <a:bodyPr wrap="none" rtlCol="0">
            <a:spAutoFit/>
          </a:bodyPr>
          <a:lstStyle/>
          <a:p>
            <a:r>
              <a:rPr lang="en-US" sz="4000" b="1" i="1" dirty="0" err="1">
                <a:solidFill>
                  <a:schemeClr val="accent4">
                    <a:lumMod val="20000"/>
                    <a:lumOff val="80000"/>
                  </a:schemeClr>
                </a:solidFill>
                <a:effectLst>
                  <a:glow rad="101600">
                    <a:schemeClr val="tx1"/>
                  </a:glow>
                </a:effectLst>
                <a:latin typeface="Arial Narrow" panose="020B0604020202020204" pitchFamily="34" charset="0"/>
                <a:cs typeface="Arial Narrow" panose="020B0604020202020204" pitchFamily="34" charset="0"/>
              </a:rPr>
              <a:t>sh</a:t>
            </a:r>
            <a:r>
              <a:rPr lang="en-US" sz="4000" b="1" i="1" baseline="30000" dirty="0" err="1">
                <a:solidFill>
                  <a:schemeClr val="accent4">
                    <a:lumMod val="20000"/>
                    <a:lumOff val="80000"/>
                  </a:schemeClr>
                </a:solidFill>
                <a:effectLst>
                  <a:glow rad="101600">
                    <a:schemeClr val="tx1"/>
                  </a:glow>
                </a:effectLst>
                <a:latin typeface="Arial Narrow" panose="020B0604020202020204" pitchFamily="34" charset="0"/>
                <a:cs typeface="Arial Narrow" panose="020B0604020202020204" pitchFamily="34" charset="0"/>
              </a:rPr>
              <a:t>e</a:t>
            </a:r>
            <a:r>
              <a:rPr lang="en-US" sz="4000" b="1" i="1" dirty="0" err="1">
                <a:solidFill>
                  <a:schemeClr val="accent4">
                    <a:lumMod val="20000"/>
                    <a:lumOff val="80000"/>
                  </a:schemeClr>
                </a:solidFill>
                <a:effectLst>
                  <a:glow rad="101600">
                    <a:schemeClr val="tx1"/>
                  </a:glow>
                </a:effectLst>
                <a:latin typeface="Arial Narrow" panose="020B0604020202020204" pitchFamily="34" charset="0"/>
                <a:cs typeface="Arial Narrow" panose="020B0604020202020204" pitchFamily="34" charset="0"/>
              </a:rPr>
              <a:t>mamah</a:t>
            </a:r>
            <a:endParaRPr lang="en-US" sz="4000" b="1" i="1" dirty="0">
              <a:solidFill>
                <a:schemeClr val="accent4">
                  <a:lumMod val="20000"/>
                  <a:lumOff val="80000"/>
                </a:schemeClr>
              </a:solidFill>
              <a:effectLst>
                <a:glow rad="101600">
                  <a:schemeClr val="tx1"/>
                </a:glow>
              </a:effectLst>
              <a:latin typeface="Arial Narrow" panose="020B0604020202020204" pitchFamily="34" charset="0"/>
              <a:cs typeface="Arial Narrow" panose="020B0604020202020204" pitchFamily="34" charset="0"/>
            </a:endParaRPr>
          </a:p>
        </p:txBody>
      </p:sp>
      <p:sp>
        <p:nvSpPr>
          <p:cNvPr id="11" name="Rectangle 10">
            <a:extLst>
              <a:ext uri="{FF2B5EF4-FFF2-40B4-BE49-F238E27FC236}">
                <a16:creationId xmlns:a16="http://schemas.microsoft.com/office/drawing/2014/main" id="{C37C8B51-D25B-B34F-AB50-DE22D7BBB0F7}"/>
              </a:ext>
            </a:extLst>
          </p:cNvPr>
          <p:cNvSpPr/>
          <p:nvPr/>
        </p:nvSpPr>
        <p:spPr>
          <a:xfrm>
            <a:off x="3172969" y="2750554"/>
            <a:ext cx="2973891" cy="1015663"/>
          </a:xfrm>
          <a:prstGeom prst="rect">
            <a:avLst/>
          </a:prstGeom>
        </p:spPr>
        <p:txBody>
          <a:bodyPr wrap="none">
            <a:spAutoFit/>
          </a:bodyPr>
          <a:lstStyle/>
          <a:p>
            <a:pPr algn="r" rtl="1"/>
            <a:r>
              <a:rPr lang="he-IL" sz="6000" b="1" dirty="0" err="1">
                <a:solidFill>
                  <a:schemeClr val="bg1"/>
                </a:solidFill>
                <a:effectLst>
                  <a:glow rad="101600">
                    <a:schemeClr val="tx1"/>
                  </a:glow>
                </a:effectLst>
                <a:latin typeface="Helvetica" pitchFamily="2" charset="0"/>
              </a:rPr>
              <a:t>חֶפְצִי־בָהּ</a:t>
            </a:r>
            <a:endParaRPr lang="he-IL" sz="6000" b="1" dirty="0">
              <a:solidFill>
                <a:schemeClr val="bg1"/>
              </a:solidFill>
              <a:effectLst>
                <a:glow rad="101600">
                  <a:schemeClr val="tx1"/>
                </a:glow>
              </a:effectLst>
              <a:latin typeface="Helvetica" pitchFamily="2" charset="0"/>
            </a:endParaRPr>
          </a:p>
        </p:txBody>
      </p:sp>
      <p:sp>
        <p:nvSpPr>
          <p:cNvPr id="12" name="TextBox 11">
            <a:extLst>
              <a:ext uri="{FF2B5EF4-FFF2-40B4-BE49-F238E27FC236}">
                <a16:creationId xmlns:a16="http://schemas.microsoft.com/office/drawing/2014/main" id="{2FE5262F-523A-4F49-ABF7-7D48435BDBAB}"/>
              </a:ext>
            </a:extLst>
          </p:cNvPr>
          <p:cNvSpPr txBox="1"/>
          <p:nvPr/>
        </p:nvSpPr>
        <p:spPr>
          <a:xfrm>
            <a:off x="3490133" y="5723988"/>
            <a:ext cx="2113079" cy="523220"/>
          </a:xfrm>
          <a:prstGeom prst="rect">
            <a:avLst/>
          </a:prstGeom>
          <a:noFill/>
        </p:spPr>
        <p:txBody>
          <a:bodyPr wrap="none" rtlCol="0">
            <a:spAutoFit/>
          </a:bodyPr>
          <a:lstStyle/>
          <a:p>
            <a:r>
              <a:rPr lang="en-US" sz="2800" b="1" dirty="0">
                <a:solidFill>
                  <a:schemeClr val="bg1"/>
                </a:solidFill>
                <a:effectLst>
                  <a:glow rad="101600">
                    <a:schemeClr val="tx1"/>
                  </a:glow>
                </a:effectLst>
                <a:latin typeface="Arial Narrow" panose="020B0604020202020204" pitchFamily="34" charset="0"/>
                <a:cs typeface="Arial Narrow" panose="020B0604020202020204" pitchFamily="34" charset="0"/>
              </a:rPr>
              <a:t>(2 Kings 21:1)</a:t>
            </a:r>
          </a:p>
        </p:txBody>
      </p:sp>
      <p:sp>
        <p:nvSpPr>
          <p:cNvPr id="13" name="TextBox 12">
            <a:extLst>
              <a:ext uri="{FF2B5EF4-FFF2-40B4-BE49-F238E27FC236}">
                <a16:creationId xmlns:a16="http://schemas.microsoft.com/office/drawing/2014/main" id="{B071C2CD-D69D-1A4C-ADC9-F5399B7798E1}"/>
              </a:ext>
            </a:extLst>
          </p:cNvPr>
          <p:cNvSpPr txBox="1"/>
          <p:nvPr/>
        </p:nvSpPr>
        <p:spPr>
          <a:xfrm>
            <a:off x="3511373" y="4503106"/>
            <a:ext cx="2246128" cy="1200329"/>
          </a:xfrm>
          <a:prstGeom prst="rect">
            <a:avLst/>
          </a:prstGeom>
          <a:noFill/>
        </p:spPr>
        <p:txBody>
          <a:bodyPr wrap="none" rtlCol="0">
            <a:spAutoFit/>
          </a:bodyPr>
          <a:lstStyle/>
          <a:p>
            <a:pPr algn="ctr"/>
            <a:r>
              <a:rPr lang="en-US" sz="3600" b="1" dirty="0">
                <a:solidFill>
                  <a:srgbClr val="FFF8B1"/>
                </a:solidFill>
                <a:effectLst>
                  <a:glow rad="101600">
                    <a:schemeClr val="tx1"/>
                  </a:glow>
                </a:effectLst>
                <a:latin typeface="Arial Narrow" panose="020B0604020202020204" pitchFamily="34" charset="0"/>
                <a:cs typeface="Arial Narrow" panose="020B0604020202020204" pitchFamily="34" charset="0"/>
              </a:rPr>
              <a:t>“My delight</a:t>
            </a:r>
          </a:p>
          <a:p>
            <a:pPr algn="ctr"/>
            <a:r>
              <a:rPr lang="en-US" sz="3600" b="1" dirty="0">
                <a:solidFill>
                  <a:srgbClr val="FFF8B1"/>
                </a:solidFill>
                <a:effectLst>
                  <a:glow rad="101600">
                    <a:schemeClr val="tx1"/>
                  </a:glow>
                </a:effectLst>
                <a:latin typeface="Arial Narrow" panose="020B0604020202020204" pitchFamily="34" charset="0"/>
                <a:cs typeface="Arial Narrow" panose="020B0604020202020204" pitchFamily="34" charset="0"/>
              </a:rPr>
              <a:t>is in her”</a:t>
            </a:r>
          </a:p>
        </p:txBody>
      </p:sp>
      <p:sp>
        <p:nvSpPr>
          <p:cNvPr id="14" name="TextBox 13">
            <a:extLst>
              <a:ext uri="{FF2B5EF4-FFF2-40B4-BE49-F238E27FC236}">
                <a16:creationId xmlns:a16="http://schemas.microsoft.com/office/drawing/2014/main" id="{A5D1EF95-CEC3-E94D-960C-C411EACF6B1B}"/>
              </a:ext>
            </a:extLst>
          </p:cNvPr>
          <p:cNvSpPr txBox="1"/>
          <p:nvPr/>
        </p:nvSpPr>
        <p:spPr>
          <a:xfrm>
            <a:off x="3289150" y="3818935"/>
            <a:ext cx="2634054" cy="707886"/>
          </a:xfrm>
          <a:prstGeom prst="rect">
            <a:avLst/>
          </a:prstGeom>
          <a:noFill/>
        </p:spPr>
        <p:txBody>
          <a:bodyPr wrap="none" rtlCol="0">
            <a:spAutoFit/>
          </a:bodyPr>
          <a:lstStyle/>
          <a:p>
            <a:r>
              <a:rPr lang="en-US" sz="4000" b="1" i="1" dirty="0" err="1">
                <a:solidFill>
                  <a:schemeClr val="accent4">
                    <a:lumMod val="20000"/>
                    <a:lumOff val="80000"/>
                  </a:schemeClr>
                </a:solidFill>
                <a:effectLst>
                  <a:glow rad="101600">
                    <a:schemeClr val="tx1"/>
                  </a:glow>
                </a:effectLst>
                <a:latin typeface="Arial Narrow" panose="020B0604020202020204" pitchFamily="34" charset="0"/>
                <a:cs typeface="Arial Narrow" panose="020B0604020202020204" pitchFamily="34" charset="0"/>
              </a:rPr>
              <a:t>Cheptzi</a:t>
            </a:r>
            <a:r>
              <a:rPr lang="en-US" sz="4000" b="1" i="1" dirty="0">
                <a:solidFill>
                  <a:schemeClr val="accent4">
                    <a:lumMod val="20000"/>
                    <a:lumOff val="80000"/>
                  </a:schemeClr>
                </a:solidFill>
                <a:effectLst>
                  <a:glow rad="101600">
                    <a:schemeClr val="tx1"/>
                  </a:glow>
                </a:effectLst>
                <a:latin typeface="Arial Narrow" panose="020B0604020202020204" pitchFamily="34" charset="0"/>
                <a:cs typeface="Arial Narrow" panose="020B0604020202020204" pitchFamily="34" charset="0"/>
              </a:rPr>
              <a:t>-Bah</a:t>
            </a:r>
          </a:p>
        </p:txBody>
      </p:sp>
      <p:sp>
        <p:nvSpPr>
          <p:cNvPr id="15" name="Rectangle 14">
            <a:extLst>
              <a:ext uri="{FF2B5EF4-FFF2-40B4-BE49-F238E27FC236}">
                <a16:creationId xmlns:a16="http://schemas.microsoft.com/office/drawing/2014/main" id="{18CD3A4F-D551-F841-8BE9-B861EC4084AF}"/>
              </a:ext>
            </a:extLst>
          </p:cNvPr>
          <p:cNvSpPr/>
          <p:nvPr/>
        </p:nvSpPr>
        <p:spPr>
          <a:xfrm>
            <a:off x="941065" y="2725781"/>
            <a:ext cx="2148344" cy="1015663"/>
          </a:xfrm>
          <a:prstGeom prst="rect">
            <a:avLst/>
          </a:prstGeom>
        </p:spPr>
        <p:txBody>
          <a:bodyPr wrap="none">
            <a:spAutoFit/>
          </a:bodyPr>
          <a:lstStyle/>
          <a:p>
            <a:pPr algn="r" rtl="1"/>
            <a:r>
              <a:rPr lang="he-IL" sz="6000" b="1" dirty="0" err="1">
                <a:solidFill>
                  <a:schemeClr val="bg1"/>
                </a:solidFill>
                <a:effectLst>
                  <a:glow rad="101600">
                    <a:schemeClr val="tx1"/>
                  </a:glow>
                </a:effectLst>
                <a:latin typeface="Helvetica" pitchFamily="2" charset="0"/>
              </a:rPr>
              <a:t>בְּעוּלָה</a:t>
            </a:r>
            <a:endParaRPr lang="he-IL" sz="6000" b="1" dirty="0">
              <a:solidFill>
                <a:schemeClr val="bg1"/>
              </a:solidFill>
              <a:effectLst>
                <a:glow rad="101600">
                  <a:schemeClr val="tx1"/>
                </a:glow>
              </a:effectLst>
              <a:latin typeface="Helvetica" pitchFamily="2" charset="0"/>
            </a:endParaRPr>
          </a:p>
        </p:txBody>
      </p:sp>
      <p:sp>
        <p:nvSpPr>
          <p:cNvPr id="16" name="TextBox 15">
            <a:extLst>
              <a:ext uri="{FF2B5EF4-FFF2-40B4-BE49-F238E27FC236}">
                <a16:creationId xmlns:a16="http://schemas.microsoft.com/office/drawing/2014/main" id="{478A5917-8584-4E40-A07E-F789500A80BA}"/>
              </a:ext>
            </a:extLst>
          </p:cNvPr>
          <p:cNvSpPr txBox="1"/>
          <p:nvPr/>
        </p:nvSpPr>
        <p:spPr>
          <a:xfrm>
            <a:off x="929995" y="5222743"/>
            <a:ext cx="1965603" cy="523220"/>
          </a:xfrm>
          <a:prstGeom prst="rect">
            <a:avLst/>
          </a:prstGeom>
          <a:noFill/>
        </p:spPr>
        <p:txBody>
          <a:bodyPr wrap="none" rtlCol="0">
            <a:spAutoFit/>
          </a:bodyPr>
          <a:lstStyle/>
          <a:p>
            <a:r>
              <a:rPr lang="en-US" sz="2800" b="1" dirty="0">
                <a:solidFill>
                  <a:schemeClr val="bg1"/>
                </a:solidFill>
                <a:effectLst>
                  <a:glow rad="101600">
                    <a:schemeClr val="tx1"/>
                  </a:glow>
                </a:effectLst>
                <a:latin typeface="Arial Narrow" panose="020B0604020202020204" pitchFamily="34" charset="0"/>
                <a:cs typeface="Arial Narrow" panose="020B0604020202020204" pitchFamily="34" charset="0"/>
              </a:rPr>
              <a:t> (Isaiah 54:1)</a:t>
            </a:r>
          </a:p>
        </p:txBody>
      </p:sp>
      <p:sp>
        <p:nvSpPr>
          <p:cNvPr id="17" name="TextBox 16">
            <a:extLst>
              <a:ext uri="{FF2B5EF4-FFF2-40B4-BE49-F238E27FC236}">
                <a16:creationId xmlns:a16="http://schemas.microsoft.com/office/drawing/2014/main" id="{19354526-4B55-214C-A50A-6CEFEC9E3997}"/>
              </a:ext>
            </a:extLst>
          </p:cNvPr>
          <p:cNvSpPr txBox="1"/>
          <p:nvPr/>
        </p:nvSpPr>
        <p:spPr>
          <a:xfrm>
            <a:off x="1023232" y="4538234"/>
            <a:ext cx="1930337" cy="646331"/>
          </a:xfrm>
          <a:prstGeom prst="rect">
            <a:avLst/>
          </a:prstGeom>
          <a:noFill/>
        </p:spPr>
        <p:txBody>
          <a:bodyPr wrap="none" rtlCol="0">
            <a:spAutoFit/>
          </a:bodyPr>
          <a:lstStyle/>
          <a:p>
            <a:r>
              <a:rPr lang="en-US" sz="3600" b="1" dirty="0">
                <a:solidFill>
                  <a:srgbClr val="FFF8B1"/>
                </a:solidFill>
                <a:effectLst>
                  <a:glow rad="101600">
                    <a:schemeClr val="tx1"/>
                  </a:glow>
                </a:effectLst>
                <a:latin typeface="Arial Narrow" panose="020B0604020202020204" pitchFamily="34" charset="0"/>
                <a:cs typeface="Arial Narrow" panose="020B0604020202020204" pitchFamily="34" charset="0"/>
              </a:rPr>
              <a:t>“Married”</a:t>
            </a:r>
          </a:p>
        </p:txBody>
      </p:sp>
      <p:sp>
        <p:nvSpPr>
          <p:cNvPr id="18" name="TextBox 17">
            <a:extLst>
              <a:ext uri="{FF2B5EF4-FFF2-40B4-BE49-F238E27FC236}">
                <a16:creationId xmlns:a16="http://schemas.microsoft.com/office/drawing/2014/main" id="{1C1EA506-B899-C74D-9BD7-F1EE820C48F8}"/>
              </a:ext>
            </a:extLst>
          </p:cNvPr>
          <p:cNvSpPr txBox="1"/>
          <p:nvPr/>
        </p:nvSpPr>
        <p:spPr>
          <a:xfrm>
            <a:off x="1254091" y="3819001"/>
            <a:ext cx="1624163" cy="707886"/>
          </a:xfrm>
          <a:prstGeom prst="rect">
            <a:avLst/>
          </a:prstGeom>
          <a:noFill/>
        </p:spPr>
        <p:txBody>
          <a:bodyPr wrap="none" rtlCol="0">
            <a:spAutoFit/>
          </a:bodyPr>
          <a:lstStyle/>
          <a:p>
            <a:r>
              <a:rPr lang="en-US" sz="4000" b="1" i="1" dirty="0" err="1">
                <a:solidFill>
                  <a:schemeClr val="accent4">
                    <a:lumMod val="20000"/>
                    <a:lumOff val="80000"/>
                  </a:schemeClr>
                </a:solidFill>
                <a:effectLst>
                  <a:glow rad="101600">
                    <a:schemeClr val="tx1"/>
                  </a:glow>
                </a:effectLst>
                <a:latin typeface="Arial Narrow" panose="020B0604020202020204" pitchFamily="34" charset="0"/>
                <a:cs typeface="Arial Narrow" panose="020B0604020202020204" pitchFamily="34" charset="0"/>
              </a:rPr>
              <a:t>B</a:t>
            </a:r>
            <a:r>
              <a:rPr lang="en-US" sz="4000" b="1" i="1" baseline="30000" dirty="0" err="1">
                <a:solidFill>
                  <a:schemeClr val="accent4">
                    <a:lumMod val="20000"/>
                    <a:lumOff val="80000"/>
                  </a:schemeClr>
                </a:solidFill>
                <a:effectLst>
                  <a:glow rad="101600">
                    <a:schemeClr val="tx1"/>
                  </a:glow>
                </a:effectLst>
                <a:latin typeface="Arial Narrow" panose="020B0604020202020204" pitchFamily="34" charset="0"/>
                <a:cs typeface="Arial Narrow" panose="020B0604020202020204" pitchFamily="34" charset="0"/>
              </a:rPr>
              <a:t>e</a:t>
            </a:r>
            <a:r>
              <a:rPr lang="en-US" sz="4000" b="1" i="1" dirty="0" err="1">
                <a:solidFill>
                  <a:schemeClr val="accent4">
                    <a:lumMod val="20000"/>
                    <a:lumOff val="80000"/>
                  </a:schemeClr>
                </a:solidFill>
                <a:effectLst>
                  <a:glow rad="101600">
                    <a:schemeClr val="tx1"/>
                  </a:glow>
                </a:effectLst>
                <a:latin typeface="Arial Narrow" panose="020B0604020202020204" pitchFamily="34" charset="0"/>
                <a:cs typeface="Arial Narrow" panose="020B0604020202020204" pitchFamily="34" charset="0"/>
              </a:rPr>
              <a:t>’ulah</a:t>
            </a:r>
            <a:endParaRPr lang="en-US" sz="4000" b="1" i="1" dirty="0">
              <a:solidFill>
                <a:schemeClr val="accent4">
                  <a:lumMod val="20000"/>
                  <a:lumOff val="80000"/>
                </a:schemeClr>
              </a:solidFill>
              <a:effectLst>
                <a:glow rad="101600">
                  <a:schemeClr val="tx1"/>
                </a:glow>
              </a:effectLst>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2907239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12" grpId="0"/>
      <p:bldP spid="13" grpId="0"/>
      <p:bldP spid="14" grpId="0"/>
      <p:bldP spid="16" grpId="0"/>
      <p:bldP spid="17" grpId="0"/>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4EE850-35A2-A244-96DF-BD4BA680A67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08420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posing for the camera&#10;&#10;Description automatically generated">
            <a:extLst>
              <a:ext uri="{FF2B5EF4-FFF2-40B4-BE49-F238E27FC236}">
                <a16:creationId xmlns:a16="http://schemas.microsoft.com/office/drawing/2014/main" id="{435CC11F-E781-C54D-A9A1-669F0E034C3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FD3436CA-9F06-B34E-834F-EC2909438F0E}"/>
              </a:ext>
            </a:extLst>
          </p:cNvPr>
          <p:cNvSpPr/>
          <p:nvPr/>
        </p:nvSpPr>
        <p:spPr>
          <a:xfrm>
            <a:off x="366584" y="95417"/>
            <a:ext cx="12060194" cy="954107"/>
          </a:xfrm>
          <a:prstGeom prst="rect">
            <a:avLst/>
          </a:prstGeom>
        </p:spPr>
        <p:txBody>
          <a:bodyPr wrap="square">
            <a:spAutoFit/>
          </a:bodyPr>
          <a:lstStyle/>
          <a:p>
            <a:r>
              <a:rPr lang="en-US" sz="2800" b="1" dirty="0">
                <a:solidFill>
                  <a:schemeClr val="bg1"/>
                </a:solidFill>
                <a:effectLst>
                  <a:glow rad="101600">
                    <a:schemeClr val="tx1"/>
                  </a:glow>
                </a:effectLst>
                <a:latin typeface="Arial Narrow" panose="020B0604020202020204" pitchFamily="34" charset="0"/>
                <a:cs typeface="Arial Narrow" panose="020B0604020202020204" pitchFamily="34" charset="0"/>
              </a:rPr>
              <a:t>“For as a young man marries a virgin, So your sons will marry you; And as the bridegroom rejoices over the bride, So your God will rejoice over you.” </a:t>
            </a:r>
            <a:r>
              <a:rPr lang="en-US" sz="2400" b="1" dirty="0">
                <a:solidFill>
                  <a:srgbClr val="FFF8B1"/>
                </a:solidFill>
                <a:effectLst>
                  <a:glow rad="101600">
                    <a:schemeClr val="tx1"/>
                  </a:glow>
                </a:effectLst>
                <a:latin typeface="Arial Narrow" panose="020B0604020202020204" pitchFamily="34" charset="0"/>
                <a:cs typeface="Arial Narrow" panose="020B0604020202020204" pitchFamily="34" charset="0"/>
              </a:rPr>
              <a:t>Isaiah 62:5</a:t>
            </a:r>
          </a:p>
        </p:txBody>
      </p:sp>
    </p:spTree>
    <p:extLst>
      <p:ext uri="{BB962C8B-B14F-4D97-AF65-F5344CB8AC3E}">
        <p14:creationId xmlns:p14="http://schemas.microsoft.com/office/powerpoint/2010/main" val="2148590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0" y="-88900"/>
            <a:ext cx="13081000" cy="6946900"/>
          </a:xfrm>
          <a:prstGeom prst="rect">
            <a:avLst/>
          </a:prstGeom>
        </p:spPr>
      </p:pic>
      <p:sp>
        <p:nvSpPr>
          <p:cNvPr id="5" name="TextBox 4"/>
          <p:cNvSpPr txBox="1"/>
          <p:nvPr/>
        </p:nvSpPr>
        <p:spPr>
          <a:xfrm>
            <a:off x="1290140" y="1368614"/>
            <a:ext cx="8048998" cy="201593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500" b="0" i="0" u="none" strike="noStrike" kern="1200" cap="none" spc="0" normalizeH="0" baseline="0" noProof="0">
                <a:ln>
                  <a:noFill/>
                </a:ln>
                <a:solidFill>
                  <a:prstClr val="white"/>
                </a:solidFill>
                <a:effectLst>
                  <a:glow rad="127000">
                    <a:prstClr val="black"/>
                  </a:glow>
                </a:effectLst>
                <a:uLnTx/>
                <a:uFillTx/>
                <a:latin typeface="DIN Condensed" charset="0"/>
                <a:ea typeface="DIN Condensed" charset="0"/>
                <a:cs typeface="DIN Condensed" charset="0"/>
              </a:rPr>
              <a:t>THRU </a:t>
            </a:r>
            <a:r>
              <a:rPr kumimoji="0" lang="en-US" sz="12500" b="0" i="0" u="none" strike="noStrike" kern="1200" cap="none" spc="0" normalizeH="0" baseline="0" noProof="0" dirty="0">
                <a:ln>
                  <a:noFill/>
                </a:ln>
                <a:solidFill>
                  <a:prstClr val="white"/>
                </a:solidFill>
                <a:effectLst>
                  <a:glow rad="127000">
                    <a:prstClr val="black"/>
                  </a:glow>
                </a:effectLst>
                <a:uLnTx/>
                <a:uFillTx/>
                <a:latin typeface="DIN Condensed" charset="0"/>
                <a:ea typeface="DIN Condensed" charset="0"/>
                <a:cs typeface="DIN Condensed" charset="0"/>
              </a:rPr>
              <a:t>THE BIBLE</a:t>
            </a:r>
          </a:p>
        </p:txBody>
      </p:sp>
      <p:sp>
        <p:nvSpPr>
          <p:cNvPr id="6" name="Rectangle 5"/>
          <p:cNvSpPr/>
          <p:nvPr/>
        </p:nvSpPr>
        <p:spPr>
          <a:xfrm>
            <a:off x="2615824" y="120134"/>
            <a:ext cx="5397631" cy="156966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prstClr val="white"/>
                </a:solidFill>
                <a:effectLst>
                  <a:glow rad="127000">
                    <a:prstClr val="black"/>
                  </a:glow>
                </a:effectLst>
                <a:uLnTx/>
                <a:uFillTx/>
                <a:latin typeface="Akkadian" charset="0"/>
                <a:ea typeface="Akkadian" charset="0"/>
                <a:cs typeface="Akkadian" charset="0"/>
              </a:rPr>
              <a:t>Welcome to</a:t>
            </a:r>
          </a:p>
        </p:txBody>
      </p:sp>
    </p:spTree>
    <p:extLst>
      <p:ext uri="{BB962C8B-B14F-4D97-AF65-F5344CB8AC3E}">
        <p14:creationId xmlns:p14="http://schemas.microsoft.com/office/powerpoint/2010/main" val="2913541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2A1052E-6EF2-7A42-A1F5-FE0810F3DBD0}"/>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4DB04D43-92C9-9142-823A-B52496EB1C22}"/>
              </a:ext>
            </a:extLst>
          </p:cNvPr>
          <p:cNvSpPr/>
          <p:nvPr/>
        </p:nvSpPr>
        <p:spPr>
          <a:xfrm>
            <a:off x="259494" y="243512"/>
            <a:ext cx="7339911" cy="6432530"/>
          </a:xfrm>
          <a:prstGeom prst="rect">
            <a:avLst/>
          </a:prstGeom>
        </p:spPr>
        <p:txBody>
          <a:bodyPr wrap="square">
            <a:spAutoFit/>
          </a:bodyPr>
          <a:lstStyle/>
          <a:p>
            <a:r>
              <a:rPr lang="en-US" sz="2600" dirty="0">
                <a:solidFill>
                  <a:schemeClr val="bg1"/>
                </a:solidFill>
                <a:effectLst>
                  <a:glow rad="101600">
                    <a:schemeClr val="tx1"/>
                  </a:glow>
                </a:effectLst>
                <a:latin typeface="DIN Condensed" pitchFamily="2" charset="0"/>
              </a:rPr>
              <a:t>Britain’s Queen Victoria married in 1840 and started a tradition that continues in the West to this day: the white wedding dress. Her choice started a trend which became a custom, and white wedding gown came to symbolize fidelity and purity.</a:t>
            </a:r>
          </a:p>
          <a:p>
            <a:endParaRPr lang="en-US" sz="1200" dirty="0">
              <a:solidFill>
                <a:schemeClr val="bg1"/>
              </a:solidFill>
              <a:effectLst>
                <a:glow rad="101600">
                  <a:schemeClr val="tx1"/>
                </a:glow>
              </a:effectLst>
              <a:latin typeface="DIN Condensed" pitchFamily="2" charset="0"/>
            </a:endParaRPr>
          </a:p>
          <a:p>
            <a:r>
              <a:rPr lang="en-US" sz="2600" dirty="0">
                <a:solidFill>
                  <a:schemeClr val="bg1"/>
                </a:solidFill>
                <a:effectLst>
                  <a:glow rad="101600">
                    <a:schemeClr val="tx1"/>
                  </a:glow>
                </a:effectLst>
                <a:latin typeface="DIN Condensed" pitchFamily="2" charset="0"/>
              </a:rPr>
              <a:t>A grander wedding ceremony is coming: the Marriage Supper of the Lamb. The groom will be Christ Himself, and the Bride will be His Church. As John saw this scene in heaven, he saw that the Bride of Christ was dressed in “fine linen, clean and bright” which symbolized “the righteous acts of the saints.” No white wedding dress on earth can make a bride pure and righteous on her wedding day, but nothing less than clean, bright linen will do for the saints-made-holy when they meet  Christ to be united forever.</a:t>
            </a:r>
          </a:p>
          <a:p>
            <a:endParaRPr lang="en-US" sz="1200" dirty="0">
              <a:solidFill>
                <a:schemeClr val="bg1"/>
              </a:solidFill>
              <a:effectLst>
                <a:glow rad="101600">
                  <a:schemeClr val="tx1"/>
                </a:glow>
              </a:effectLst>
              <a:latin typeface="DIN Condensed" pitchFamily="2" charset="0"/>
            </a:endParaRPr>
          </a:p>
          <a:p>
            <a:r>
              <a:rPr lang="en-US" sz="2600" dirty="0">
                <a:solidFill>
                  <a:schemeClr val="bg1"/>
                </a:solidFill>
                <a:effectLst>
                  <a:glow rad="101600">
                    <a:schemeClr val="tx1"/>
                  </a:glow>
                </a:effectLst>
                <a:latin typeface="DIN Condensed" pitchFamily="2" charset="0"/>
              </a:rPr>
              <a:t>Are you prepared for that day? Do you anticipate being made completely pure and righteous in heaven? Your garment of righteousness is waiting for you.</a:t>
            </a:r>
            <a:endParaRPr lang="en-US" sz="2600" b="0" i="0" u="none" strike="noStrike" dirty="0">
              <a:solidFill>
                <a:schemeClr val="bg1"/>
              </a:solidFill>
              <a:effectLst>
                <a:glow rad="101600">
                  <a:schemeClr val="tx1"/>
                </a:glow>
              </a:effectLst>
              <a:latin typeface="DIN Condensed" pitchFamily="2" charset="0"/>
            </a:endParaRPr>
          </a:p>
        </p:txBody>
      </p:sp>
      <p:pic>
        <p:nvPicPr>
          <p:cNvPr id="5" name="Picture 4">
            <a:extLst>
              <a:ext uri="{FF2B5EF4-FFF2-40B4-BE49-F238E27FC236}">
                <a16:creationId xmlns:a16="http://schemas.microsoft.com/office/drawing/2014/main" id="{3980D4CF-B161-ED48-9E49-3BC098C4763E}"/>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Lst>
          </a:blip>
          <a:stretch>
            <a:fillRect/>
          </a:stretch>
        </p:blipFill>
        <p:spPr>
          <a:xfrm>
            <a:off x="7837271" y="243512"/>
            <a:ext cx="4095235" cy="6370975"/>
          </a:xfrm>
          <a:prstGeom prst="rect">
            <a:avLst/>
          </a:prstGeom>
        </p:spPr>
      </p:pic>
      <p:sp>
        <p:nvSpPr>
          <p:cNvPr id="7" name="Frame 6">
            <a:extLst>
              <a:ext uri="{FF2B5EF4-FFF2-40B4-BE49-F238E27FC236}">
                <a16:creationId xmlns:a16="http://schemas.microsoft.com/office/drawing/2014/main" id="{CF72EBBC-3F95-6E44-AA81-B97C23693204}"/>
              </a:ext>
            </a:extLst>
          </p:cNvPr>
          <p:cNvSpPr/>
          <p:nvPr/>
        </p:nvSpPr>
        <p:spPr>
          <a:xfrm>
            <a:off x="7837271" y="243512"/>
            <a:ext cx="4095235" cy="6432530"/>
          </a:xfrm>
          <a:prstGeom prst="frame">
            <a:avLst>
              <a:gd name="adj1" fmla="val 1336"/>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249470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0CFD263-A1A5-B648-B9C6-FF8C1AAD3657}"/>
              </a:ext>
            </a:extLst>
          </p:cNvPr>
          <p:cNvSpPr/>
          <p:nvPr/>
        </p:nvSpPr>
        <p:spPr>
          <a:xfrm>
            <a:off x="278027" y="751343"/>
            <a:ext cx="6635578" cy="2677656"/>
          </a:xfrm>
          <a:prstGeom prst="rect">
            <a:avLst/>
          </a:prstGeom>
        </p:spPr>
        <p:txBody>
          <a:bodyPr wrap="square">
            <a:spAutoFit/>
          </a:bodyPr>
          <a:lstStyle/>
          <a:p>
            <a:r>
              <a:rPr lang="en-US" sz="2800" b="1" dirty="0">
                <a:solidFill>
                  <a:schemeClr val="bg1"/>
                </a:solidFill>
                <a:effectLst>
                  <a:glow>
                    <a:schemeClr val="tx1"/>
                  </a:glow>
                </a:effectLst>
                <a:latin typeface="Arial Narrow" panose="020B0604020202020204" pitchFamily="34" charset="0"/>
                <a:cs typeface="Arial Narrow" panose="020B0604020202020204" pitchFamily="34" charset="0"/>
              </a:rPr>
              <a:t>“On your walls, O Jerusalem, I have appointed watchmen; All day and all night, they will never keep silent. You who remind the L</a:t>
            </a:r>
            <a:r>
              <a:rPr lang="en-US" sz="2400" b="1" dirty="0">
                <a:solidFill>
                  <a:schemeClr val="bg1"/>
                </a:solidFill>
                <a:effectLst>
                  <a:glow>
                    <a:schemeClr val="tx1"/>
                  </a:glow>
                </a:effectLst>
                <a:latin typeface="Arial Narrow" panose="020B0604020202020204" pitchFamily="34" charset="0"/>
                <a:cs typeface="Arial Narrow" panose="020B0604020202020204" pitchFamily="34" charset="0"/>
              </a:rPr>
              <a:t>ORD</a:t>
            </a:r>
            <a:r>
              <a:rPr lang="en-US" sz="2800" b="1" dirty="0">
                <a:solidFill>
                  <a:schemeClr val="bg1"/>
                </a:solidFill>
                <a:effectLst>
                  <a:glow>
                    <a:schemeClr val="tx1"/>
                  </a:glow>
                </a:effectLst>
                <a:latin typeface="Arial Narrow" panose="020B0604020202020204" pitchFamily="34" charset="0"/>
                <a:cs typeface="Arial Narrow" panose="020B0604020202020204" pitchFamily="34" charset="0"/>
              </a:rPr>
              <a:t>, take no rest for yourselves; And give Him no rest until He establishes and makes Jerusalem a praise in the earth.”  </a:t>
            </a:r>
            <a:r>
              <a:rPr lang="en-US" sz="2400" b="1" dirty="0">
                <a:solidFill>
                  <a:srgbClr val="FFF8B1"/>
                </a:solidFill>
                <a:effectLst>
                  <a:glow>
                    <a:schemeClr val="tx1"/>
                  </a:glow>
                </a:effectLst>
                <a:latin typeface="Arial Narrow" panose="020B0604020202020204" pitchFamily="34" charset="0"/>
                <a:cs typeface="Arial Narrow" panose="020B0604020202020204" pitchFamily="34" charset="0"/>
              </a:rPr>
              <a:t>Isaiah 62:6–7</a:t>
            </a:r>
          </a:p>
        </p:txBody>
      </p:sp>
      <p:pic>
        <p:nvPicPr>
          <p:cNvPr id="4" name="Picture 3">
            <a:extLst>
              <a:ext uri="{FF2B5EF4-FFF2-40B4-BE49-F238E27FC236}">
                <a16:creationId xmlns:a16="http://schemas.microsoft.com/office/drawing/2014/main" id="{497D8A81-E9EA-3F42-877A-F03158756E3B}"/>
              </a:ext>
            </a:extLst>
          </p:cNvPr>
          <p:cNvPicPr>
            <a:picLocks noChangeAspect="1"/>
          </p:cNvPicPr>
          <p:nvPr/>
        </p:nvPicPr>
        <p:blipFill>
          <a:blip r:embed="rId2"/>
          <a:stretch>
            <a:fillRect/>
          </a:stretch>
        </p:blipFill>
        <p:spPr>
          <a:xfrm>
            <a:off x="7006280" y="152051"/>
            <a:ext cx="5000369" cy="6564060"/>
          </a:xfrm>
          <a:prstGeom prst="rect">
            <a:avLst/>
          </a:prstGeom>
        </p:spPr>
      </p:pic>
      <p:pic>
        <p:nvPicPr>
          <p:cNvPr id="6" name="Picture 5" descr="A picture containing grass, outdoor, nature, field&#10;&#10;Description automatically generated">
            <a:extLst>
              <a:ext uri="{FF2B5EF4-FFF2-40B4-BE49-F238E27FC236}">
                <a16:creationId xmlns:a16="http://schemas.microsoft.com/office/drawing/2014/main" id="{83D4970F-08A0-5241-B988-A174741EAB4C}"/>
              </a:ext>
            </a:extLst>
          </p:cNvPr>
          <p:cNvPicPr>
            <a:picLocks noChangeAspect="1"/>
          </p:cNvPicPr>
          <p:nvPr/>
        </p:nvPicPr>
        <p:blipFill>
          <a:blip r:embed="rId3"/>
          <a:stretch>
            <a:fillRect/>
          </a:stretch>
        </p:blipFill>
        <p:spPr>
          <a:xfrm>
            <a:off x="185352" y="3428999"/>
            <a:ext cx="6635578" cy="3287111"/>
          </a:xfrm>
          <a:prstGeom prst="rect">
            <a:avLst/>
          </a:prstGeom>
        </p:spPr>
      </p:pic>
      <p:sp>
        <p:nvSpPr>
          <p:cNvPr id="3" name="Rectangle 2">
            <a:extLst>
              <a:ext uri="{FF2B5EF4-FFF2-40B4-BE49-F238E27FC236}">
                <a16:creationId xmlns:a16="http://schemas.microsoft.com/office/drawing/2014/main" id="{9A25506C-07A4-9142-9753-4BB02D04470C}"/>
              </a:ext>
            </a:extLst>
          </p:cNvPr>
          <p:cNvSpPr/>
          <p:nvPr/>
        </p:nvSpPr>
        <p:spPr>
          <a:xfrm>
            <a:off x="877614" y="105012"/>
            <a:ext cx="5251053" cy="646331"/>
          </a:xfrm>
          <a:prstGeom prst="rect">
            <a:avLst/>
          </a:prstGeom>
        </p:spPr>
        <p:txBody>
          <a:bodyPr wrap="none">
            <a:spAutoFit/>
          </a:bodyPr>
          <a:lstStyle/>
          <a:p>
            <a:r>
              <a:rPr lang="en-US" sz="3600" dirty="0">
                <a:solidFill>
                  <a:srgbClr val="FCEB9F"/>
                </a:solidFill>
                <a:effectLst>
                  <a:glow rad="101600">
                    <a:prstClr val="black"/>
                  </a:glow>
                </a:effectLst>
                <a:latin typeface="DIN Condensed" pitchFamily="2" charset="0"/>
              </a:rPr>
              <a:t>God’s Plan for Prayer for Jerusalem</a:t>
            </a:r>
            <a:endParaRPr lang="en-US" dirty="0">
              <a:solidFill>
                <a:srgbClr val="FCEB9F"/>
              </a:solidFill>
            </a:endParaRPr>
          </a:p>
        </p:txBody>
      </p:sp>
    </p:spTree>
    <p:extLst>
      <p:ext uri="{BB962C8B-B14F-4D97-AF65-F5344CB8AC3E}">
        <p14:creationId xmlns:p14="http://schemas.microsoft.com/office/powerpoint/2010/main" val="3778488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standing in front of a building&#10;&#10;Description automatically generated">
            <a:extLst>
              <a:ext uri="{FF2B5EF4-FFF2-40B4-BE49-F238E27FC236}">
                <a16:creationId xmlns:a16="http://schemas.microsoft.com/office/drawing/2014/main" id="{3FAFCC32-695A-5E44-85B6-8905048FD2E4}"/>
              </a:ext>
            </a:extLst>
          </p:cNvPr>
          <p:cNvPicPr>
            <a:picLocks noChangeAspect="1"/>
          </p:cNvPicPr>
          <p:nvPr/>
        </p:nvPicPr>
        <p:blipFill>
          <a:blip r:embed="rId2"/>
          <a:stretch>
            <a:fillRect/>
          </a:stretch>
        </p:blipFill>
        <p:spPr>
          <a:xfrm>
            <a:off x="-3756273" y="-353291"/>
            <a:ext cx="15948274" cy="9081655"/>
          </a:xfrm>
          <a:prstGeom prst="rect">
            <a:avLst/>
          </a:prstGeom>
        </p:spPr>
      </p:pic>
      <p:sp>
        <p:nvSpPr>
          <p:cNvPr id="8" name="TextBox 7">
            <a:extLst>
              <a:ext uri="{FF2B5EF4-FFF2-40B4-BE49-F238E27FC236}">
                <a16:creationId xmlns:a16="http://schemas.microsoft.com/office/drawing/2014/main" id="{ED9BFA68-8443-FE4D-8B49-2E278E24947E}"/>
              </a:ext>
            </a:extLst>
          </p:cNvPr>
          <p:cNvSpPr txBox="1"/>
          <p:nvPr/>
        </p:nvSpPr>
        <p:spPr>
          <a:xfrm>
            <a:off x="644236" y="874455"/>
            <a:ext cx="4973781" cy="2554545"/>
          </a:xfrm>
          <a:prstGeom prst="rect">
            <a:avLst/>
          </a:prstGeom>
          <a:noFill/>
        </p:spPr>
        <p:txBody>
          <a:bodyPr wrap="square" rtlCol="0">
            <a:spAutoFit/>
          </a:bodyPr>
          <a:lstStyle/>
          <a:p>
            <a:pPr algn="ctr"/>
            <a:r>
              <a:rPr lang="en-US" sz="3200" b="1" dirty="0">
                <a:solidFill>
                  <a:schemeClr val="bg1"/>
                </a:solidFill>
                <a:effectLst>
                  <a:glow rad="127000">
                    <a:schemeClr val="tx1"/>
                  </a:glow>
                </a:effectLst>
                <a:latin typeface="Arial Narrow" panose="020B0604020202020204" pitchFamily="34" charset="0"/>
                <a:cs typeface="Arial Narrow" panose="020B0604020202020204" pitchFamily="34" charset="0"/>
              </a:rPr>
              <a:t>These watchmen are the prophets God sent to Israel to warn, exhort and encourage it, but above all, to intercede with God its behalf.</a:t>
            </a:r>
          </a:p>
        </p:txBody>
      </p:sp>
      <p:sp>
        <p:nvSpPr>
          <p:cNvPr id="9" name="Rectangle 8">
            <a:extLst>
              <a:ext uri="{FF2B5EF4-FFF2-40B4-BE49-F238E27FC236}">
                <a16:creationId xmlns:a16="http://schemas.microsoft.com/office/drawing/2014/main" id="{32910310-48DD-764E-B437-9BCF1421496C}"/>
              </a:ext>
            </a:extLst>
          </p:cNvPr>
          <p:cNvSpPr/>
          <p:nvPr/>
        </p:nvSpPr>
        <p:spPr>
          <a:xfrm>
            <a:off x="7422077" y="395652"/>
            <a:ext cx="4424053" cy="2246769"/>
          </a:xfrm>
          <a:prstGeom prst="rect">
            <a:avLst/>
          </a:prstGeom>
        </p:spPr>
        <p:txBody>
          <a:bodyPr wrap="square">
            <a:spAutoFit/>
          </a:bodyPr>
          <a:lstStyle/>
          <a:p>
            <a:r>
              <a:rPr lang="en-US" sz="2800" b="1" dirty="0">
                <a:solidFill>
                  <a:srgbClr val="FFF8E2"/>
                </a:solidFill>
                <a:effectLst>
                  <a:glow rad="101600">
                    <a:schemeClr val="tx1"/>
                  </a:glow>
                </a:effectLst>
                <a:latin typeface="Arial Narrow" panose="020B0604020202020204" pitchFamily="34" charset="0"/>
                <a:cs typeface="Arial Narrow" panose="020B0604020202020204" pitchFamily="34" charset="0"/>
              </a:rPr>
              <a:t>“Son of man, I have appointed you a watchman to the house of Israel; whenever you hear a word from My mouth, warn them from Me.” </a:t>
            </a:r>
            <a:r>
              <a:rPr lang="en-US" sz="2800" b="1" dirty="0">
                <a:solidFill>
                  <a:srgbClr val="FCEB9F"/>
                </a:solidFill>
                <a:effectLst>
                  <a:glow rad="101600">
                    <a:schemeClr val="tx1"/>
                  </a:glow>
                </a:effectLst>
                <a:latin typeface="Arial Narrow" panose="020B0604020202020204" pitchFamily="34" charset="0"/>
                <a:cs typeface="Arial Narrow" panose="020B0604020202020204" pitchFamily="34" charset="0"/>
              </a:rPr>
              <a:t>Ezekiel 3:17</a:t>
            </a:r>
          </a:p>
        </p:txBody>
      </p:sp>
    </p:spTree>
    <p:extLst>
      <p:ext uri="{BB962C8B-B14F-4D97-AF65-F5344CB8AC3E}">
        <p14:creationId xmlns:p14="http://schemas.microsoft.com/office/powerpoint/2010/main" val="1293810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EAE7A1F-E525-F24D-B566-1909BA0BDD63}"/>
              </a:ext>
            </a:extLst>
          </p:cNvPr>
          <p:cNvPicPr>
            <a:picLocks noChangeAspect="1"/>
          </p:cNvPicPr>
          <p:nvPr/>
        </p:nvPicPr>
        <p:blipFill>
          <a:blip r:embed="rId2"/>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B27AC0E6-C276-EC44-9721-E3111A793A2E}"/>
              </a:ext>
            </a:extLst>
          </p:cNvPr>
          <p:cNvSpPr/>
          <p:nvPr/>
        </p:nvSpPr>
        <p:spPr>
          <a:xfrm>
            <a:off x="-1193800" y="166638"/>
            <a:ext cx="10693400" cy="5816977"/>
          </a:xfrm>
          <a:prstGeom prst="rect">
            <a:avLst/>
          </a:prstGeom>
        </p:spPr>
        <p:txBody>
          <a:bodyPr wrap="square">
            <a:spAutoFit/>
          </a:bodyPr>
          <a:lstStyle/>
          <a:p>
            <a:pPr algn="ctr"/>
            <a:r>
              <a:rPr lang="en-US" sz="4000" b="1" dirty="0">
                <a:solidFill>
                  <a:srgbClr val="FFF8B1"/>
                </a:solidFill>
                <a:effectLst>
                  <a:glow rad="101600">
                    <a:schemeClr val="tx1"/>
                  </a:glow>
                </a:effectLst>
                <a:latin typeface="Arial Narrow" panose="020B0604020202020204" pitchFamily="34" charset="0"/>
                <a:cs typeface="Arial Narrow" panose="020B0604020202020204" pitchFamily="34" charset="0"/>
              </a:rPr>
              <a:t>“Pray for the peace of Jerusalem: </a:t>
            </a:r>
          </a:p>
          <a:p>
            <a:pPr algn="ctr"/>
            <a:r>
              <a:rPr lang="en-US" sz="3600" b="1" dirty="0">
                <a:solidFill>
                  <a:schemeClr val="bg1"/>
                </a:solidFill>
                <a:effectLst>
                  <a:glow rad="101600">
                    <a:schemeClr val="tx1"/>
                  </a:glow>
                </a:effectLst>
                <a:latin typeface="Arial Narrow" panose="020B0604020202020204" pitchFamily="34" charset="0"/>
                <a:cs typeface="Arial Narrow" panose="020B0604020202020204" pitchFamily="34" charset="0"/>
              </a:rPr>
              <a:t>‘May they prosper who love you. </a:t>
            </a:r>
          </a:p>
          <a:p>
            <a:pPr algn="ctr"/>
            <a:r>
              <a:rPr lang="en-US" sz="3600" b="1" dirty="0">
                <a:solidFill>
                  <a:schemeClr val="bg1"/>
                </a:solidFill>
                <a:effectLst>
                  <a:glow rad="101600">
                    <a:schemeClr val="tx1"/>
                  </a:glow>
                </a:effectLst>
                <a:latin typeface="Arial Narrow" panose="020B0604020202020204" pitchFamily="34" charset="0"/>
                <a:cs typeface="Arial Narrow" panose="020B0604020202020204" pitchFamily="34" charset="0"/>
              </a:rPr>
              <a:t>May peace be within your walls, </a:t>
            </a:r>
          </a:p>
          <a:p>
            <a:pPr algn="ctr"/>
            <a:r>
              <a:rPr lang="en-US" sz="3600" b="1" dirty="0">
                <a:solidFill>
                  <a:schemeClr val="bg1"/>
                </a:solidFill>
                <a:effectLst>
                  <a:glow rad="101600">
                    <a:schemeClr val="tx1"/>
                  </a:glow>
                </a:effectLst>
                <a:latin typeface="Arial Narrow" panose="020B0604020202020204" pitchFamily="34" charset="0"/>
                <a:cs typeface="Arial Narrow" panose="020B0604020202020204" pitchFamily="34" charset="0"/>
              </a:rPr>
              <a:t>and prosperity within your palaces. </a:t>
            </a:r>
          </a:p>
          <a:p>
            <a:pPr algn="ctr"/>
            <a:r>
              <a:rPr lang="en-US" sz="3600" b="1" dirty="0">
                <a:solidFill>
                  <a:schemeClr val="bg1"/>
                </a:solidFill>
                <a:effectLst>
                  <a:glow rad="101600">
                    <a:schemeClr val="tx1"/>
                  </a:glow>
                </a:effectLst>
                <a:latin typeface="Arial Narrow" panose="020B0604020202020204" pitchFamily="34" charset="0"/>
                <a:cs typeface="Arial Narrow" panose="020B0604020202020204" pitchFamily="34" charset="0"/>
              </a:rPr>
              <a:t>For the sake of my brothers and my friends, </a:t>
            </a:r>
          </a:p>
          <a:p>
            <a:pPr algn="ctr"/>
            <a:r>
              <a:rPr lang="en-US" sz="3600" b="1" dirty="0">
                <a:solidFill>
                  <a:schemeClr val="bg1"/>
                </a:solidFill>
                <a:effectLst>
                  <a:glow rad="101600">
                    <a:schemeClr val="tx1"/>
                  </a:glow>
                </a:effectLst>
                <a:latin typeface="Arial Narrow" panose="020B0604020202020204" pitchFamily="34" charset="0"/>
                <a:cs typeface="Arial Narrow" panose="020B0604020202020204" pitchFamily="34" charset="0"/>
              </a:rPr>
              <a:t>I will now say, May peace be within you.</a:t>
            </a:r>
          </a:p>
          <a:p>
            <a:pPr algn="ctr"/>
            <a:r>
              <a:rPr lang="en-US" sz="3600" b="1" dirty="0">
                <a:solidFill>
                  <a:schemeClr val="bg1"/>
                </a:solidFill>
                <a:effectLst>
                  <a:glow rad="101600">
                    <a:schemeClr val="tx1"/>
                  </a:glow>
                </a:effectLst>
                <a:latin typeface="Arial Narrow" panose="020B0604020202020204" pitchFamily="34" charset="0"/>
                <a:cs typeface="Arial Narrow" panose="020B0604020202020204" pitchFamily="34" charset="0"/>
              </a:rPr>
              <a:t>For the sake of the house </a:t>
            </a:r>
          </a:p>
          <a:p>
            <a:pPr algn="ctr"/>
            <a:r>
              <a:rPr lang="en-US" sz="3600" b="1" dirty="0">
                <a:solidFill>
                  <a:schemeClr val="bg1"/>
                </a:solidFill>
                <a:effectLst>
                  <a:glow rad="101600">
                    <a:schemeClr val="tx1"/>
                  </a:glow>
                </a:effectLst>
                <a:latin typeface="Arial Narrow" panose="020B0604020202020204" pitchFamily="34" charset="0"/>
                <a:cs typeface="Arial Narrow" panose="020B0604020202020204" pitchFamily="34" charset="0"/>
              </a:rPr>
              <a:t>of the L</a:t>
            </a:r>
            <a:r>
              <a:rPr lang="en-US" sz="3200" b="1" dirty="0">
                <a:solidFill>
                  <a:schemeClr val="bg1"/>
                </a:solidFill>
                <a:effectLst>
                  <a:glow rad="101600">
                    <a:schemeClr val="tx1"/>
                  </a:glow>
                </a:effectLst>
                <a:latin typeface="Arial Narrow" panose="020B0604020202020204" pitchFamily="34" charset="0"/>
                <a:cs typeface="Arial Narrow" panose="020B0604020202020204" pitchFamily="34" charset="0"/>
              </a:rPr>
              <a:t>ORD</a:t>
            </a:r>
            <a:r>
              <a:rPr lang="en-US" sz="3600" b="1" dirty="0">
                <a:solidFill>
                  <a:schemeClr val="bg1"/>
                </a:solidFill>
                <a:effectLst>
                  <a:glow rad="101600">
                    <a:schemeClr val="tx1"/>
                  </a:glow>
                </a:effectLst>
                <a:latin typeface="Arial Narrow" panose="020B0604020202020204" pitchFamily="34" charset="0"/>
                <a:cs typeface="Arial Narrow" panose="020B0604020202020204" pitchFamily="34" charset="0"/>
              </a:rPr>
              <a:t> our God </a:t>
            </a:r>
          </a:p>
          <a:p>
            <a:pPr algn="ctr"/>
            <a:r>
              <a:rPr lang="en-US" sz="3600" b="1" dirty="0">
                <a:solidFill>
                  <a:schemeClr val="bg1"/>
                </a:solidFill>
                <a:effectLst>
                  <a:glow rad="101600">
                    <a:schemeClr val="tx1"/>
                  </a:glow>
                </a:effectLst>
                <a:latin typeface="Arial Narrow" panose="020B0604020202020204" pitchFamily="34" charset="0"/>
                <a:cs typeface="Arial Narrow" panose="020B0604020202020204" pitchFamily="34" charset="0"/>
              </a:rPr>
              <a:t>I will seek your good.’”</a:t>
            </a:r>
          </a:p>
          <a:p>
            <a:pPr algn="ctr"/>
            <a:r>
              <a:rPr lang="en-US" sz="1200" b="1" dirty="0">
                <a:solidFill>
                  <a:schemeClr val="bg1"/>
                </a:solidFill>
                <a:effectLst>
                  <a:glow rad="101600">
                    <a:schemeClr val="tx1"/>
                  </a:glow>
                </a:effectLst>
                <a:latin typeface="Arial Narrow" panose="020B0604020202020204" pitchFamily="34" charset="0"/>
                <a:cs typeface="Arial Narrow" panose="020B0604020202020204" pitchFamily="34" charset="0"/>
              </a:rPr>
              <a:t>  </a:t>
            </a:r>
          </a:p>
          <a:p>
            <a:pPr algn="ctr"/>
            <a:r>
              <a:rPr lang="en-US" sz="3200" b="1" dirty="0">
                <a:solidFill>
                  <a:srgbClr val="FCEB9F"/>
                </a:solidFill>
                <a:effectLst>
                  <a:glow rad="101600">
                    <a:schemeClr val="tx1"/>
                  </a:glow>
                </a:effectLst>
                <a:latin typeface="Arial Narrow" panose="020B0604020202020204" pitchFamily="34" charset="0"/>
                <a:cs typeface="Arial Narrow" panose="020B0604020202020204" pitchFamily="34" charset="0"/>
              </a:rPr>
              <a:t>Psalm 122:6–9</a:t>
            </a:r>
          </a:p>
        </p:txBody>
      </p:sp>
    </p:spTree>
    <p:extLst>
      <p:ext uri="{BB962C8B-B14F-4D97-AF65-F5344CB8AC3E}">
        <p14:creationId xmlns:p14="http://schemas.microsoft.com/office/powerpoint/2010/main" val="2242392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9678691-3F9E-4E42-8106-3EB49C529A1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0" y="1"/>
            <a:ext cx="12192000" cy="6857999"/>
          </a:xfrm>
          <a:prstGeom prst="rect">
            <a:avLst/>
          </a:prstGeom>
        </p:spPr>
      </p:pic>
      <p:sp>
        <p:nvSpPr>
          <p:cNvPr id="6" name="Rectangle 5">
            <a:extLst>
              <a:ext uri="{FF2B5EF4-FFF2-40B4-BE49-F238E27FC236}">
                <a16:creationId xmlns:a16="http://schemas.microsoft.com/office/drawing/2014/main" id="{A54A7E4B-72A2-574E-BC3B-D9A612BE95DA}"/>
              </a:ext>
            </a:extLst>
          </p:cNvPr>
          <p:cNvSpPr/>
          <p:nvPr/>
        </p:nvSpPr>
        <p:spPr>
          <a:xfrm>
            <a:off x="528452" y="363258"/>
            <a:ext cx="3661583" cy="1384995"/>
          </a:xfrm>
          <a:prstGeom prst="rect">
            <a:avLst/>
          </a:prstGeom>
        </p:spPr>
        <p:txBody>
          <a:bodyPr wrap="square">
            <a:spAutoFit/>
          </a:bodyPr>
          <a:lstStyle/>
          <a:p>
            <a:r>
              <a:rPr lang="en-US" sz="2800" b="1" dirty="0">
                <a:solidFill>
                  <a:schemeClr val="bg1"/>
                </a:solidFill>
                <a:effectLst>
                  <a:glow rad="101600">
                    <a:schemeClr val="tx1"/>
                  </a:glow>
                </a:effectLst>
                <a:latin typeface="DIN Condensed" pitchFamily="2" charset="0"/>
                <a:cs typeface="Arial Narrow" panose="020B0604020202020204" pitchFamily="34" charset="0"/>
              </a:rPr>
              <a:t>“Unless the L</a:t>
            </a:r>
            <a:r>
              <a:rPr lang="en-US" sz="2400" b="1" dirty="0">
                <a:solidFill>
                  <a:schemeClr val="bg1"/>
                </a:solidFill>
                <a:effectLst>
                  <a:glow rad="101600">
                    <a:schemeClr val="tx1"/>
                  </a:glow>
                </a:effectLst>
                <a:latin typeface="DIN Condensed" pitchFamily="2" charset="0"/>
                <a:cs typeface="Arial Narrow" panose="020B0604020202020204" pitchFamily="34" charset="0"/>
              </a:rPr>
              <a:t>ORD</a:t>
            </a:r>
            <a:r>
              <a:rPr lang="en-US" sz="2800" b="1" dirty="0">
                <a:solidFill>
                  <a:schemeClr val="bg1"/>
                </a:solidFill>
                <a:effectLst>
                  <a:glow rad="101600">
                    <a:schemeClr val="tx1"/>
                  </a:glow>
                </a:effectLst>
                <a:latin typeface="DIN Condensed" pitchFamily="2" charset="0"/>
                <a:cs typeface="Arial Narrow" panose="020B0604020202020204" pitchFamily="34" charset="0"/>
              </a:rPr>
              <a:t> guards the city, the watchman keeps awake in vain.”  </a:t>
            </a:r>
            <a:r>
              <a:rPr lang="en-US" sz="2400" b="1" dirty="0">
                <a:solidFill>
                  <a:srgbClr val="FFF8B1"/>
                </a:solidFill>
                <a:effectLst>
                  <a:glow rad="101600">
                    <a:schemeClr val="tx1"/>
                  </a:glow>
                </a:effectLst>
                <a:latin typeface="DIN Condensed" pitchFamily="2" charset="0"/>
                <a:cs typeface="Arial Narrow" panose="020B0604020202020204" pitchFamily="34" charset="0"/>
              </a:rPr>
              <a:t>Psalm 127:1</a:t>
            </a:r>
          </a:p>
        </p:txBody>
      </p:sp>
      <p:sp>
        <p:nvSpPr>
          <p:cNvPr id="7" name="Rectangle 6">
            <a:extLst>
              <a:ext uri="{FF2B5EF4-FFF2-40B4-BE49-F238E27FC236}">
                <a16:creationId xmlns:a16="http://schemas.microsoft.com/office/drawing/2014/main" id="{29CCFCA0-C8B0-6F4D-ACF3-C1FD0B588B0E}"/>
              </a:ext>
            </a:extLst>
          </p:cNvPr>
          <p:cNvSpPr/>
          <p:nvPr/>
        </p:nvSpPr>
        <p:spPr>
          <a:xfrm>
            <a:off x="528452" y="1748253"/>
            <a:ext cx="3625932" cy="2246769"/>
          </a:xfrm>
          <a:prstGeom prst="rect">
            <a:avLst/>
          </a:prstGeom>
        </p:spPr>
        <p:txBody>
          <a:bodyPr wrap="square">
            <a:spAutoFit/>
          </a:bodyPr>
          <a:lstStyle/>
          <a:p>
            <a:r>
              <a:rPr lang="en-US" sz="2800" dirty="0">
                <a:solidFill>
                  <a:schemeClr val="bg1"/>
                </a:solidFill>
                <a:effectLst>
                  <a:glow rad="101600">
                    <a:schemeClr val="tx1"/>
                  </a:glow>
                </a:effectLst>
                <a:latin typeface="DIN Condensed" pitchFamily="2" charset="0"/>
              </a:rPr>
              <a:t>“My soul </a:t>
            </a:r>
            <a:r>
              <a:rPr lang="en-US" sz="2800" i="1" dirty="0">
                <a:solidFill>
                  <a:schemeClr val="bg1"/>
                </a:solidFill>
                <a:effectLst>
                  <a:glow rad="101600">
                    <a:schemeClr val="tx1"/>
                  </a:glow>
                </a:effectLst>
                <a:latin typeface="DIN Condensed" pitchFamily="2" charset="0"/>
              </a:rPr>
              <a:t>waits</a:t>
            </a:r>
            <a:r>
              <a:rPr lang="en-US" sz="2800" dirty="0">
                <a:solidFill>
                  <a:schemeClr val="bg1"/>
                </a:solidFill>
                <a:effectLst>
                  <a:glow rad="101600">
                    <a:schemeClr val="tx1"/>
                  </a:glow>
                </a:effectLst>
                <a:latin typeface="DIN Condensed" pitchFamily="2" charset="0"/>
              </a:rPr>
              <a:t> for the Lord More  than the watchmen for the morning; </a:t>
            </a:r>
            <a:r>
              <a:rPr lang="en-US" sz="2800" i="1" dirty="0">
                <a:solidFill>
                  <a:schemeClr val="bg1"/>
                </a:solidFill>
                <a:effectLst>
                  <a:glow rad="101600">
                    <a:schemeClr val="tx1"/>
                  </a:glow>
                </a:effectLst>
                <a:latin typeface="DIN Condensed" pitchFamily="2" charset="0"/>
              </a:rPr>
              <a:t>Indeed, more than</a:t>
            </a:r>
            <a:r>
              <a:rPr lang="en-US" sz="2800" dirty="0">
                <a:solidFill>
                  <a:schemeClr val="bg1"/>
                </a:solidFill>
                <a:effectLst>
                  <a:glow rad="101600">
                    <a:schemeClr val="tx1"/>
                  </a:glow>
                </a:effectLst>
                <a:latin typeface="DIN Condensed" pitchFamily="2" charset="0"/>
              </a:rPr>
              <a:t> the watchmen for the morning.”  </a:t>
            </a:r>
            <a:r>
              <a:rPr lang="en-US" sz="2400" dirty="0">
                <a:solidFill>
                  <a:srgbClr val="FFF8B1"/>
                </a:solidFill>
                <a:effectLst>
                  <a:glow rad="101600">
                    <a:schemeClr val="tx1"/>
                  </a:glow>
                </a:effectLst>
                <a:latin typeface="DIN Condensed" pitchFamily="2" charset="0"/>
              </a:rPr>
              <a:t>Psalm 130:6</a:t>
            </a:r>
          </a:p>
        </p:txBody>
      </p:sp>
      <p:sp>
        <p:nvSpPr>
          <p:cNvPr id="8" name="Rectangle 7">
            <a:extLst>
              <a:ext uri="{FF2B5EF4-FFF2-40B4-BE49-F238E27FC236}">
                <a16:creationId xmlns:a16="http://schemas.microsoft.com/office/drawing/2014/main" id="{08C4C17E-8E36-0147-82B2-1E3C00D60451}"/>
              </a:ext>
            </a:extLst>
          </p:cNvPr>
          <p:cNvSpPr/>
          <p:nvPr/>
        </p:nvSpPr>
        <p:spPr>
          <a:xfrm>
            <a:off x="8110849" y="363258"/>
            <a:ext cx="3914898" cy="3539430"/>
          </a:xfrm>
          <a:prstGeom prst="rect">
            <a:avLst/>
          </a:prstGeom>
        </p:spPr>
        <p:txBody>
          <a:bodyPr wrap="square">
            <a:spAutoFit/>
          </a:bodyPr>
          <a:lstStyle/>
          <a:p>
            <a:r>
              <a:rPr lang="en-US" sz="2800" dirty="0">
                <a:solidFill>
                  <a:schemeClr val="bg1"/>
                </a:solidFill>
                <a:effectLst>
                  <a:glow rad="101600">
                    <a:schemeClr val="tx1"/>
                  </a:glow>
                </a:effectLst>
                <a:latin typeface="DIN Condensed" pitchFamily="2" charset="0"/>
              </a:rPr>
              <a:t>“‘But if the watchman sees the sword coming and does not blow the trumpet, and the people are not warned, and a sword comes and takes a person from them, he is taken away in his iniquity; but his blood I will require from the watchman’s hand.”  </a:t>
            </a:r>
            <a:r>
              <a:rPr lang="en-US" sz="2400" dirty="0">
                <a:solidFill>
                  <a:srgbClr val="FFF8B1"/>
                </a:solidFill>
                <a:effectLst>
                  <a:glow rad="101600">
                    <a:schemeClr val="tx1"/>
                  </a:glow>
                </a:effectLst>
                <a:latin typeface="DIN Condensed" pitchFamily="2" charset="0"/>
              </a:rPr>
              <a:t>Ezekiel 33:6</a:t>
            </a:r>
          </a:p>
        </p:txBody>
      </p:sp>
    </p:spTree>
    <p:extLst>
      <p:ext uri="{BB962C8B-B14F-4D97-AF65-F5344CB8AC3E}">
        <p14:creationId xmlns:p14="http://schemas.microsoft.com/office/powerpoint/2010/main" val="2524079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06EDBAE-893D-7243-B913-D7C43BB318E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C0782308-2029-2A4F-AE5F-5F49B591E6AB}"/>
              </a:ext>
            </a:extLst>
          </p:cNvPr>
          <p:cNvSpPr/>
          <p:nvPr/>
        </p:nvSpPr>
        <p:spPr>
          <a:xfrm>
            <a:off x="990600" y="2641800"/>
            <a:ext cx="10647218" cy="1877437"/>
          </a:xfrm>
          <a:prstGeom prst="rect">
            <a:avLst/>
          </a:prstGeom>
          <a:effectLst>
            <a:glow rad="254000">
              <a:schemeClr val="tx1">
                <a:alpha val="63000"/>
              </a:schemeClr>
            </a:glow>
          </a:effectLst>
        </p:spPr>
        <p:txBody>
          <a:bodyPr wrap="square">
            <a:spAutoFit/>
          </a:bodyPr>
          <a:lstStyle/>
          <a:p>
            <a:pPr algn="ctr"/>
            <a:r>
              <a:rPr lang="en-US" sz="4000" dirty="0">
                <a:solidFill>
                  <a:schemeClr val="bg1"/>
                </a:solidFill>
                <a:effectLst>
                  <a:glow rad="317500">
                    <a:schemeClr val="tx1">
                      <a:alpha val="58000"/>
                    </a:schemeClr>
                  </a:glow>
                </a:effectLst>
                <a:latin typeface="Techno" pitchFamily="2" charset="77"/>
              </a:rPr>
              <a:t>“Brethren, my heart’s desire and my prayer to God for them is for </a:t>
            </a:r>
            <a:r>
              <a:rPr lang="en-US" sz="4000" i="1" dirty="0">
                <a:solidFill>
                  <a:schemeClr val="bg1"/>
                </a:solidFill>
                <a:effectLst>
                  <a:glow rad="317500">
                    <a:schemeClr val="tx1">
                      <a:alpha val="58000"/>
                    </a:schemeClr>
                  </a:glow>
                </a:effectLst>
                <a:latin typeface="Techno" pitchFamily="2" charset="77"/>
              </a:rPr>
              <a:t>their</a:t>
            </a:r>
            <a:r>
              <a:rPr lang="en-US" sz="4000" dirty="0">
                <a:solidFill>
                  <a:schemeClr val="bg1"/>
                </a:solidFill>
                <a:effectLst>
                  <a:glow rad="317500">
                    <a:schemeClr val="tx1">
                      <a:alpha val="58000"/>
                    </a:schemeClr>
                  </a:glow>
                </a:effectLst>
                <a:latin typeface="Techno" pitchFamily="2" charset="77"/>
              </a:rPr>
              <a:t> salvation.”  </a:t>
            </a:r>
          </a:p>
          <a:p>
            <a:pPr algn="ctr"/>
            <a:r>
              <a:rPr lang="en-US" sz="3600" dirty="0">
                <a:solidFill>
                  <a:srgbClr val="FFF8B1"/>
                </a:solidFill>
                <a:effectLst>
                  <a:glow rad="330200">
                    <a:schemeClr val="tx1">
                      <a:alpha val="58000"/>
                    </a:schemeClr>
                  </a:glow>
                </a:effectLst>
                <a:latin typeface="Techno" pitchFamily="2" charset="77"/>
              </a:rPr>
              <a:t>Romans 10:1</a:t>
            </a:r>
          </a:p>
        </p:txBody>
      </p:sp>
    </p:spTree>
    <p:extLst>
      <p:ext uri="{BB962C8B-B14F-4D97-AF65-F5344CB8AC3E}">
        <p14:creationId xmlns:p14="http://schemas.microsoft.com/office/powerpoint/2010/main" val="515521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table&#10;&#10;Description automatically generated">
            <a:extLst>
              <a:ext uri="{FF2B5EF4-FFF2-40B4-BE49-F238E27FC236}">
                <a16:creationId xmlns:a16="http://schemas.microsoft.com/office/drawing/2014/main" id="{6EA930FF-3552-7843-B3BE-44B1D2A8DE36}"/>
              </a:ext>
            </a:extLst>
          </p:cNvPr>
          <p:cNvPicPr>
            <a:picLocks noChangeAspect="1"/>
          </p:cNvPicPr>
          <p:nvPr/>
        </p:nvPicPr>
        <p:blipFill>
          <a:blip r:embed="rId2"/>
          <a:stretch>
            <a:fillRect/>
          </a:stretch>
        </p:blipFill>
        <p:spPr>
          <a:xfrm>
            <a:off x="0" y="-1079500"/>
            <a:ext cx="12192000" cy="7937500"/>
          </a:xfrm>
          <a:prstGeom prst="rect">
            <a:avLst/>
          </a:prstGeom>
        </p:spPr>
      </p:pic>
      <p:sp>
        <p:nvSpPr>
          <p:cNvPr id="4" name="Rectangle 3">
            <a:extLst>
              <a:ext uri="{FF2B5EF4-FFF2-40B4-BE49-F238E27FC236}">
                <a16:creationId xmlns:a16="http://schemas.microsoft.com/office/drawing/2014/main" id="{17D22C61-A28D-CB4A-A9E7-2C61B28C41CD}"/>
              </a:ext>
            </a:extLst>
          </p:cNvPr>
          <p:cNvSpPr/>
          <p:nvPr/>
        </p:nvSpPr>
        <p:spPr>
          <a:xfrm>
            <a:off x="231229" y="1010828"/>
            <a:ext cx="11960771" cy="1815882"/>
          </a:xfrm>
          <a:prstGeom prst="rect">
            <a:avLst/>
          </a:prstGeom>
        </p:spPr>
        <p:txBody>
          <a:bodyPr wrap="square">
            <a:spAutoFit/>
          </a:bodyPr>
          <a:lstStyle/>
          <a:p>
            <a:r>
              <a:rPr lang="en-US" sz="2800" b="1" dirty="0">
                <a:solidFill>
                  <a:schemeClr val="bg1"/>
                </a:solidFill>
                <a:effectLst>
                  <a:glow rad="101600">
                    <a:schemeClr val="tx1"/>
                  </a:glow>
                </a:effectLst>
                <a:latin typeface="Arial Narrow" panose="020B0604020202020204" pitchFamily="34" charset="0"/>
                <a:cs typeface="Arial Narrow" panose="020B0604020202020204" pitchFamily="34" charset="0"/>
              </a:rPr>
              <a:t>“The L</a:t>
            </a:r>
            <a:r>
              <a:rPr lang="en-US" sz="2400" b="1" dirty="0">
                <a:solidFill>
                  <a:schemeClr val="bg1"/>
                </a:solidFill>
                <a:effectLst>
                  <a:glow rad="101600">
                    <a:schemeClr val="tx1"/>
                  </a:glow>
                </a:effectLst>
                <a:latin typeface="Arial Narrow" panose="020B0604020202020204" pitchFamily="34" charset="0"/>
                <a:cs typeface="Arial Narrow" panose="020B0604020202020204" pitchFamily="34" charset="0"/>
              </a:rPr>
              <a:t>ORD</a:t>
            </a:r>
            <a:r>
              <a:rPr lang="en-US" sz="2800" b="1" dirty="0">
                <a:solidFill>
                  <a:schemeClr val="bg1"/>
                </a:solidFill>
                <a:effectLst>
                  <a:glow rad="101600">
                    <a:schemeClr val="tx1"/>
                  </a:glow>
                </a:effectLst>
                <a:latin typeface="Arial Narrow" panose="020B0604020202020204" pitchFamily="34" charset="0"/>
                <a:cs typeface="Arial Narrow" panose="020B0604020202020204" pitchFamily="34" charset="0"/>
              </a:rPr>
              <a:t> has sworn by His right hand and by His strong arm, ‘I will never again give your grain as food for your enemies; Nor will foreigners drink your new wine, for which you have labored.’ But those who garner it will eat it, and praise the L</a:t>
            </a:r>
            <a:r>
              <a:rPr lang="en-US" sz="2400" b="1" dirty="0">
                <a:solidFill>
                  <a:schemeClr val="bg1"/>
                </a:solidFill>
                <a:effectLst>
                  <a:glow rad="101600">
                    <a:schemeClr val="tx1"/>
                  </a:glow>
                </a:effectLst>
                <a:latin typeface="Arial Narrow" panose="020B0604020202020204" pitchFamily="34" charset="0"/>
                <a:cs typeface="Arial Narrow" panose="020B0604020202020204" pitchFamily="34" charset="0"/>
              </a:rPr>
              <a:t>ORD</a:t>
            </a:r>
            <a:r>
              <a:rPr lang="en-US" sz="2800" b="1" dirty="0">
                <a:solidFill>
                  <a:schemeClr val="bg1"/>
                </a:solidFill>
                <a:effectLst>
                  <a:glow rad="101600">
                    <a:schemeClr val="tx1"/>
                  </a:glow>
                </a:effectLst>
                <a:latin typeface="Arial Narrow" panose="020B0604020202020204" pitchFamily="34" charset="0"/>
                <a:cs typeface="Arial Narrow" panose="020B0604020202020204" pitchFamily="34" charset="0"/>
              </a:rPr>
              <a:t>; And those who gather it will drink it in the courts of My sanctuary</a:t>
            </a:r>
            <a:r>
              <a:rPr lang="en-US" sz="2800" b="1" dirty="0">
                <a:solidFill>
                  <a:srgbClr val="FFF8B1"/>
                </a:solidFill>
                <a:effectLst>
                  <a:glow rad="101600">
                    <a:schemeClr val="tx1"/>
                  </a:glow>
                </a:effectLst>
                <a:latin typeface="Arial Narrow" panose="020B0604020202020204" pitchFamily="34" charset="0"/>
                <a:cs typeface="Arial Narrow" panose="020B0604020202020204" pitchFamily="34" charset="0"/>
              </a:rPr>
              <a:t>.</a:t>
            </a:r>
            <a:r>
              <a:rPr lang="en-US" sz="2800" b="1" dirty="0">
                <a:solidFill>
                  <a:schemeClr val="bg1"/>
                </a:solidFill>
                <a:effectLst>
                  <a:glow rad="101600">
                    <a:schemeClr val="tx1"/>
                  </a:glow>
                </a:effectLst>
                <a:latin typeface="Arial Narrow" panose="020B0604020202020204" pitchFamily="34" charset="0"/>
                <a:cs typeface="Arial Narrow" panose="020B0604020202020204" pitchFamily="34" charset="0"/>
              </a:rPr>
              <a:t>” </a:t>
            </a:r>
            <a:r>
              <a:rPr lang="en-US" sz="2400" b="1" dirty="0">
                <a:solidFill>
                  <a:srgbClr val="FFF8B1"/>
                </a:solidFill>
                <a:effectLst>
                  <a:glow rad="101600">
                    <a:schemeClr val="tx1"/>
                  </a:glow>
                </a:effectLst>
                <a:latin typeface="Arial Narrow" panose="020B0604020202020204" pitchFamily="34" charset="0"/>
                <a:cs typeface="Arial Narrow" panose="020B0604020202020204" pitchFamily="34" charset="0"/>
              </a:rPr>
              <a:t>Isaiah 62:8–9</a:t>
            </a:r>
          </a:p>
        </p:txBody>
      </p:sp>
      <p:sp>
        <p:nvSpPr>
          <p:cNvPr id="5" name="Rectangle 4">
            <a:extLst>
              <a:ext uri="{FF2B5EF4-FFF2-40B4-BE49-F238E27FC236}">
                <a16:creationId xmlns:a16="http://schemas.microsoft.com/office/drawing/2014/main" id="{FA454795-05AC-3E42-ACDF-BF14D49D3BBC}"/>
              </a:ext>
            </a:extLst>
          </p:cNvPr>
          <p:cNvSpPr/>
          <p:nvPr/>
        </p:nvSpPr>
        <p:spPr>
          <a:xfrm>
            <a:off x="2969226" y="364497"/>
            <a:ext cx="5256567" cy="646331"/>
          </a:xfrm>
          <a:prstGeom prst="rect">
            <a:avLst/>
          </a:prstGeom>
        </p:spPr>
        <p:txBody>
          <a:bodyPr wrap="none">
            <a:spAutoFit/>
          </a:bodyPr>
          <a:lstStyle/>
          <a:p>
            <a:r>
              <a:rPr lang="en-US" sz="3600" dirty="0">
                <a:solidFill>
                  <a:srgbClr val="FCEB9F"/>
                </a:solidFill>
                <a:effectLst>
                  <a:glow rad="101600">
                    <a:prstClr val="black"/>
                  </a:glow>
                </a:effectLst>
                <a:latin typeface="DIN Condensed" pitchFamily="2" charset="0"/>
              </a:rPr>
              <a:t>God’s Promise to Protect Jerusalem</a:t>
            </a:r>
            <a:endParaRPr lang="en-US" dirty="0">
              <a:solidFill>
                <a:srgbClr val="FCEB9F"/>
              </a:solidFill>
            </a:endParaRPr>
          </a:p>
        </p:txBody>
      </p:sp>
    </p:spTree>
    <p:extLst>
      <p:ext uri="{BB962C8B-B14F-4D97-AF65-F5344CB8AC3E}">
        <p14:creationId xmlns:p14="http://schemas.microsoft.com/office/powerpoint/2010/main" val="3322973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ree, table, sitting&#10;&#10;Description automatically generated">
            <a:extLst>
              <a:ext uri="{FF2B5EF4-FFF2-40B4-BE49-F238E27FC236}">
                <a16:creationId xmlns:a16="http://schemas.microsoft.com/office/drawing/2014/main" id="{FBC92170-7147-E743-9B67-2438D70DBCE4}"/>
              </a:ext>
            </a:extLst>
          </p:cNvPr>
          <p:cNvPicPr>
            <a:picLocks noChangeAspect="1"/>
          </p:cNvPicPr>
          <p:nvPr/>
        </p:nvPicPr>
        <p:blipFill>
          <a:blip r:embed="rId2"/>
          <a:stretch>
            <a:fillRect/>
          </a:stretch>
        </p:blipFill>
        <p:spPr>
          <a:xfrm>
            <a:off x="0" y="1"/>
            <a:ext cx="12192000" cy="7099738"/>
          </a:xfrm>
          <a:prstGeom prst="rect">
            <a:avLst/>
          </a:prstGeom>
        </p:spPr>
      </p:pic>
      <p:sp>
        <p:nvSpPr>
          <p:cNvPr id="5" name="Rectangle 4">
            <a:extLst>
              <a:ext uri="{FF2B5EF4-FFF2-40B4-BE49-F238E27FC236}">
                <a16:creationId xmlns:a16="http://schemas.microsoft.com/office/drawing/2014/main" id="{66C619F3-1847-E14C-923C-12D74E4A9D44}"/>
              </a:ext>
            </a:extLst>
          </p:cNvPr>
          <p:cNvSpPr/>
          <p:nvPr/>
        </p:nvSpPr>
        <p:spPr>
          <a:xfrm>
            <a:off x="1226018" y="741804"/>
            <a:ext cx="9415848" cy="1569660"/>
          </a:xfrm>
          <a:prstGeom prst="rect">
            <a:avLst/>
          </a:prstGeom>
        </p:spPr>
        <p:txBody>
          <a:bodyPr wrap="square">
            <a:spAutoFit/>
          </a:bodyPr>
          <a:lstStyle/>
          <a:p>
            <a:r>
              <a:rPr lang="en-US" sz="3200" b="1" dirty="0">
                <a:solidFill>
                  <a:schemeClr val="bg1"/>
                </a:solidFill>
                <a:effectLst>
                  <a:glow rad="101600">
                    <a:schemeClr val="tx1"/>
                  </a:glow>
                </a:effectLst>
                <a:latin typeface="Arial Narrow" panose="020B0604020202020204" pitchFamily="34" charset="0"/>
                <a:cs typeface="Arial Narrow" panose="020B0604020202020204" pitchFamily="34" charset="0"/>
              </a:rPr>
              <a:t>“Go through, go through the gates; Clear the way for the people; Build up, build up the highway; Remove the stones, lift up a standard over the peoples.”  </a:t>
            </a:r>
            <a:r>
              <a:rPr lang="en-US" sz="2800" b="1" dirty="0">
                <a:solidFill>
                  <a:srgbClr val="FFF8B1"/>
                </a:solidFill>
                <a:effectLst>
                  <a:glow rad="101600">
                    <a:schemeClr val="tx1"/>
                  </a:glow>
                </a:effectLst>
                <a:latin typeface="Arial Narrow" panose="020B0604020202020204" pitchFamily="34" charset="0"/>
                <a:cs typeface="Arial Narrow" panose="020B0604020202020204" pitchFamily="34" charset="0"/>
              </a:rPr>
              <a:t>Isaiah 62:10</a:t>
            </a:r>
          </a:p>
        </p:txBody>
      </p:sp>
      <p:sp>
        <p:nvSpPr>
          <p:cNvPr id="6" name="Rectangle 5">
            <a:extLst>
              <a:ext uri="{FF2B5EF4-FFF2-40B4-BE49-F238E27FC236}">
                <a16:creationId xmlns:a16="http://schemas.microsoft.com/office/drawing/2014/main" id="{A94BE138-C809-8642-85C4-097F53070318}"/>
              </a:ext>
            </a:extLst>
          </p:cNvPr>
          <p:cNvSpPr/>
          <p:nvPr/>
        </p:nvSpPr>
        <p:spPr>
          <a:xfrm>
            <a:off x="2021236" y="95473"/>
            <a:ext cx="7825412" cy="646331"/>
          </a:xfrm>
          <a:prstGeom prst="rect">
            <a:avLst/>
          </a:prstGeom>
        </p:spPr>
        <p:txBody>
          <a:bodyPr wrap="none">
            <a:spAutoFit/>
          </a:bodyPr>
          <a:lstStyle/>
          <a:p>
            <a:r>
              <a:rPr lang="en-US" sz="3600" dirty="0">
                <a:solidFill>
                  <a:srgbClr val="FCEB9F"/>
                </a:solidFill>
                <a:effectLst>
                  <a:glow rad="101600">
                    <a:prstClr val="black"/>
                  </a:glow>
                </a:effectLst>
                <a:latin typeface="DIN Condensed" pitchFamily="2" charset="0"/>
              </a:rPr>
              <a:t>God’s Preparation for the World to Come to Jerusalem</a:t>
            </a:r>
            <a:endParaRPr lang="en-US" dirty="0">
              <a:solidFill>
                <a:srgbClr val="FCEB9F"/>
              </a:solidFill>
            </a:endParaRPr>
          </a:p>
        </p:txBody>
      </p:sp>
    </p:spTree>
    <p:extLst>
      <p:ext uri="{BB962C8B-B14F-4D97-AF65-F5344CB8AC3E}">
        <p14:creationId xmlns:p14="http://schemas.microsoft.com/office/powerpoint/2010/main" val="3711266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unset in the background&#10;&#10;Description automatically generated">
            <a:extLst>
              <a:ext uri="{FF2B5EF4-FFF2-40B4-BE49-F238E27FC236}">
                <a16:creationId xmlns:a16="http://schemas.microsoft.com/office/drawing/2014/main" id="{B7F2CE6A-75B0-6C44-AC47-3A21266910B2}"/>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97E7A091-1487-EB46-B5F9-4DF02496EF91}"/>
              </a:ext>
            </a:extLst>
          </p:cNvPr>
          <p:cNvSpPr/>
          <p:nvPr/>
        </p:nvSpPr>
        <p:spPr>
          <a:xfrm>
            <a:off x="317156" y="228248"/>
            <a:ext cx="11730681" cy="2308324"/>
          </a:xfrm>
          <a:prstGeom prst="rect">
            <a:avLst/>
          </a:prstGeom>
        </p:spPr>
        <p:txBody>
          <a:bodyPr wrap="square">
            <a:spAutoFit/>
          </a:bodyPr>
          <a:lstStyle/>
          <a:p>
            <a:r>
              <a:rPr lang="en-US" sz="2400" b="1" dirty="0">
                <a:solidFill>
                  <a:schemeClr val="bg1"/>
                </a:solidFill>
                <a:effectLst>
                  <a:glow rad="88900">
                    <a:schemeClr val="tx1"/>
                  </a:glow>
                </a:effectLst>
                <a:latin typeface="Arial Narrow" panose="020B0604020202020204" pitchFamily="34" charset="0"/>
                <a:cs typeface="Arial Narrow" panose="020B0604020202020204" pitchFamily="34" charset="0"/>
              </a:rPr>
              <a:t>“Now it will come about that in the last days, the mountain of the house of the L</a:t>
            </a:r>
            <a:r>
              <a:rPr lang="en-US" sz="2000" b="1" dirty="0">
                <a:solidFill>
                  <a:schemeClr val="bg1"/>
                </a:solidFill>
                <a:effectLst>
                  <a:glow rad="88900">
                    <a:schemeClr val="tx1"/>
                  </a:glow>
                </a:effectLst>
                <a:latin typeface="Arial Narrow" panose="020B0604020202020204" pitchFamily="34" charset="0"/>
                <a:cs typeface="Arial Narrow" panose="020B0604020202020204" pitchFamily="34" charset="0"/>
              </a:rPr>
              <a:t>ORD</a:t>
            </a:r>
            <a:r>
              <a:rPr lang="en-US" sz="2400" b="1" dirty="0">
                <a:solidFill>
                  <a:schemeClr val="bg1"/>
                </a:solidFill>
                <a:effectLst>
                  <a:glow rad="88900">
                    <a:schemeClr val="tx1"/>
                  </a:glow>
                </a:effectLst>
                <a:latin typeface="Arial Narrow" panose="020B0604020202020204" pitchFamily="34" charset="0"/>
                <a:cs typeface="Arial Narrow" panose="020B0604020202020204" pitchFamily="34" charset="0"/>
              </a:rPr>
              <a:t> will be established as the chief of the mountains, and will be raised above the hills; And all the nations will stream to it. And many people will come and say, “Come, let us go up to the mountain of the L</a:t>
            </a:r>
            <a:r>
              <a:rPr lang="en-US" sz="2000" b="1" dirty="0">
                <a:solidFill>
                  <a:schemeClr val="bg1"/>
                </a:solidFill>
                <a:effectLst>
                  <a:glow rad="88900">
                    <a:schemeClr val="tx1"/>
                  </a:glow>
                </a:effectLst>
                <a:latin typeface="Arial Narrow" panose="020B0604020202020204" pitchFamily="34" charset="0"/>
                <a:cs typeface="Arial Narrow" panose="020B0604020202020204" pitchFamily="34" charset="0"/>
              </a:rPr>
              <a:t>ORD</a:t>
            </a:r>
            <a:r>
              <a:rPr lang="en-US" sz="2400" b="1" dirty="0">
                <a:solidFill>
                  <a:schemeClr val="bg1"/>
                </a:solidFill>
                <a:effectLst>
                  <a:glow rad="88900">
                    <a:schemeClr val="tx1"/>
                  </a:glow>
                </a:effectLst>
                <a:latin typeface="Arial Narrow" panose="020B0604020202020204" pitchFamily="34" charset="0"/>
                <a:cs typeface="Arial Narrow" panose="020B0604020202020204" pitchFamily="34" charset="0"/>
              </a:rPr>
              <a:t>, to the house of the God of Jacob, that He may teach us concerning His ways, and that we may walk in His paths.” For the law will go forth from Zion, and the word of the L</a:t>
            </a:r>
            <a:r>
              <a:rPr lang="en-US" sz="2000" b="1" dirty="0">
                <a:solidFill>
                  <a:schemeClr val="bg1"/>
                </a:solidFill>
                <a:effectLst>
                  <a:glow rad="88900">
                    <a:schemeClr val="tx1"/>
                  </a:glow>
                </a:effectLst>
                <a:latin typeface="Arial Narrow" panose="020B0604020202020204" pitchFamily="34" charset="0"/>
                <a:cs typeface="Arial Narrow" panose="020B0604020202020204" pitchFamily="34" charset="0"/>
              </a:rPr>
              <a:t>ORD</a:t>
            </a:r>
            <a:r>
              <a:rPr lang="en-US" sz="2400" b="1" dirty="0">
                <a:solidFill>
                  <a:schemeClr val="bg1"/>
                </a:solidFill>
                <a:effectLst>
                  <a:glow rad="88900">
                    <a:schemeClr val="tx1"/>
                  </a:glow>
                </a:effectLst>
                <a:latin typeface="Arial Narrow" panose="020B0604020202020204" pitchFamily="34" charset="0"/>
                <a:cs typeface="Arial Narrow" panose="020B0604020202020204" pitchFamily="34" charset="0"/>
              </a:rPr>
              <a:t> from Jerusalem.”  </a:t>
            </a:r>
            <a:r>
              <a:rPr lang="en-US" sz="2400" b="1" dirty="0">
                <a:solidFill>
                  <a:srgbClr val="FFF8B1"/>
                </a:solidFill>
                <a:effectLst>
                  <a:glow rad="88900">
                    <a:schemeClr val="tx1"/>
                  </a:glow>
                </a:effectLst>
                <a:latin typeface="Arial Narrow" panose="020B0604020202020204" pitchFamily="34" charset="0"/>
                <a:cs typeface="Arial Narrow" panose="020B0604020202020204" pitchFamily="34" charset="0"/>
              </a:rPr>
              <a:t>Isaiah 2:2–3</a:t>
            </a:r>
          </a:p>
        </p:txBody>
      </p:sp>
      <p:sp>
        <p:nvSpPr>
          <p:cNvPr id="8" name="Rectangle 7">
            <a:extLst>
              <a:ext uri="{FF2B5EF4-FFF2-40B4-BE49-F238E27FC236}">
                <a16:creationId xmlns:a16="http://schemas.microsoft.com/office/drawing/2014/main" id="{574E8A30-6C9F-DB4D-9EDB-2FD1AC10D7DC}"/>
              </a:ext>
            </a:extLst>
          </p:cNvPr>
          <p:cNvSpPr/>
          <p:nvPr/>
        </p:nvSpPr>
        <p:spPr>
          <a:xfrm>
            <a:off x="4152589" y="5010140"/>
            <a:ext cx="178235" cy="914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entagon 5">
            <a:extLst>
              <a:ext uri="{FF2B5EF4-FFF2-40B4-BE49-F238E27FC236}">
                <a16:creationId xmlns:a16="http://schemas.microsoft.com/office/drawing/2014/main" id="{E197DE8E-3E50-1040-A1F1-DD478E34DA44}"/>
              </a:ext>
            </a:extLst>
          </p:cNvPr>
          <p:cNvSpPr/>
          <p:nvPr/>
        </p:nvSpPr>
        <p:spPr>
          <a:xfrm rot="19568620">
            <a:off x="3290659" y="4623232"/>
            <a:ext cx="1723858" cy="484632"/>
          </a:xfrm>
          <a:prstGeom prst="homePlate">
            <a:avLst/>
          </a:prstGeom>
          <a:solidFill>
            <a:srgbClr val="FFF8E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646FAF3-1207-A14C-901C-F212C4E40C29}"/>
              </a:ext>
            </a:extLst>
          </p:cNvPr>
          <p:cNvSpPr txBox="1"/>
          <p:nvPr/>
        </p:nvSpPr>
        <p:spPr>
          <a:xfrm rot="19450875">
            <a:off x="3278362" y="4647655"/>
            <a:ext cx="1676545" cy="461665"/>
          </a:xfrm>
          <a:prstGeom prst="rect">
            <a:avLst/>
          </a:prstGeom>
          <a:noFill/>
        </p:spPr>
        <p:txBody>
          <a:bodyPr wrap="square" rtlCol="0">
            <a:spAutoFit/>
          </a:bodyPr>
          <a:lstStyle/>
          <a:p>
            <a:r>
              <a:rPr lang="en-US" sz="2400" b="1" dirty="0"/>
              <a:t>JERUSALE</a:t>
            </a:r>
            <a:r>
              <a:rPr lang="en-US" sz="2300" b="1" dirty="0"/>
              <a:t>M</a:t>
            </a:r>
          </a:p>
        </p:txBody>
      </p:sp>
    </p:spTree>
    <p:extLst>
      <p:ext uri="{BB962C8B-B14F-4D97-AF65-F5344CB8AC3E}">
        <p14:creationId xmlns:p14="http://schemas.microsoft.com/office/powerpoint/2010/main" val="3975525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view of a city at sunset&#10;&#10;Description automatically generated">
            <a:extLst>
              <a:ext uri="{FF2B5EF4-FFF2-40B4-BE49-F238E27FC236}">
                <a16:creationId xmlns:a16="http://schemas.microsoft.com/office/drawing/2014/main" id="{9C5DA9A7-4DEF-F34C-AED5-FAECF2E6436A}"/>
              </a:ext>
            </a:extLst>
          </p:cNvPr>
          <p:cNvPicPr>
            <a:picLocks noChangeAspect="1"/>
          </p:cNvPicPr>
          <p:nvPr/>
        </p:nvPicPr>
        <p:blipFill>
          <a:blip r:embed="rId2"/>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25930425-BA9F-0D42-BDB2-3809BA5DD474}"/>
              </a:ext>
            </a:extLst>
          </p:cNvPr>
          <p:cNvSpPr/>
          <p:nvPr/>
        </p:nvSpPr>
        <p:spPr>
          <a:xfrm>
            <a:off x="859480" y="1033329"/>
            <a:ext cx="10676239" cy="2554545"/>
          </a:xfrm>
          <a:prstGeom prst="rect">
            <a:avLst/>
          </a:prstGeom>
        </p:spPr>
        <p:txBody>
          <a:bodyPr wrap="square">
            <a:spAutoFit/>
          </a:bodyPr>
          <a:lstStyle/>
          <a:p>
            <a:r>
              <a:rPr lang="en-US" sz="3200" b="1" dirty="0">
                <a:solidFill>
                  <a:schemeClr val="bg1"/>
                </a:solidFill>
                <a:effectLst>
                  <a:glow rad="101600">
                    <a:schemeClr val="tx1"/>
                  </a:glow>
                </a:effectLst>
                <a:latin typeface="Arial Narrow" panose="020B0604020202020204" pitchFamily="34" charset="0"/>
                <a:cs typeface="Arial Narrow" panose="020B0604020202020204" pitchFamily="34" charset="0"/>
              </a:rPr>
              <a:t>“Behold, the L</a:t>
            </a:r>
            <a:r>
              <a:rPr lang="en-US" sz="2800" b="1" dirty="0">
                <a:solidFill>
                  <a:schemeClr val="bg1"/>
                </a:solidFill>
                <a:effectLst>
                  <a:glow rad="101600">
                    <a:schemeClr val="tx1"/>
                  </a:glow>
                </a:effectLst>
                <a:latin typeface="Arial Narrow" panose="020B0604020202020204" pitchFamily="34" charset="0"/>
                <a:cs typeface="Arial Narrow" panose="020B0604020202020204" pitchFamily="34" charset="0"/>
              </a:rPr>
              <a:t>ORD</a:t>
            </a:r>
            <a:r>
              <a:rPr lang="en-US" sz="3200" b="1" dirty="0">
                <a:solidFill>
                  <a:schemeClr val="bg1"/>
                </a:solidFill>
                <a:effectLst>
                  <a:glow rad="101600">
                    <a:schemeClr val="tx1"/>
                  </a:glow>
                </a:effectLst>
                <a:latin typeface="Arial Narrow" panose="020B0604020202020204" pitchFamily="34" charset="0"/>
                <a:cs typeface="Arial Narrow" panose="020B0604020202020204" pitchFamily="34" charset="0"/>
              </a:rPr>
              <a:t> has proclaimed to the end of the earth, say to the daughter of Zion, ‘Lo, your salvation comes; Behold His reward is with Him, and His recompense before Him. And they will call them, ‘The holy people, the redeemed of the L</a:t>
            </a:r>
            <a:r>
              <a:rPr lang="en-US" sz="2800" b="1" dirty="0">
                <a:solidFill>
                  <a:schemeClr val="bg1"/>
                </a:solidFill>
                <a:effectLst>
                  <a:glow rad="101600">
                    <a:schemeClr val="tx1"/>
                  </a:glow>
                </a:effectLst>
                <a:latin typeface="Arial Narrow" panose="020B0604020202020204" pitchFamily="34" charset="0"/>
                <a:cs typeface="Arial Narrow" panose="020B0604020202020204" pitchFamily="34" charset="0"/>
              </a:rPr>
              <a:t>ORD</a:t>
            </a:r>
            <a:r>
              <a:rPr lang="en-US" sz="3200" b="1" dirty="0">
                <a:solidFill>
                  <a:schemeClr val="bg1"/>
                </a:solidFill>
                <a:effectLst>
                  <a:glow rad="101600">
                    <a:schemeClr val="tx1"/>
                  </a:glow>
                </a:effectLst>
                <a:latin typeface="Arial Narrow" panose="020B0604020202020204" pitchFamily="34" charset="0"/>
                <a:cs typeface="Arial Narrow" panose="020B0604020202020204" pitchFamily="34" charset="0"/>
              </a:rPr>
              <a:t>’; And you will be called, ‘Sought out, a city not forsaken.’” </a:t>
            </a:r>
            <a:r>
              <a:rPr lang="en-US" sz="2800" b="1" dirty="0">
                <a:solidFill>
                  <a:srgbClr val="FFF8B1"/>
                </a:solidFill>
                <a:effectLst>
                  <a:glow rad="101600">
                    <a:schemeClr val="tx1"/>
                  </a:glow>
                </a:effectLst>
                <a:latin typeface="Arial Narrow" panose="020B0604020202020204" pitchFamily="34" charset="0"/>
                <a:cs typeface="Arial Narrow" panose="020B0604020202020204" pitchFamily="34" charset="0"/>
              </a:rPr>
              <a:t>Isaiah 62:11-12</a:t>
            </a:r>
          </a:p>
        </p:txBody>
      </p:sp>
      <p:sp>
        <p:nvSpPr>
          <p:cNvPr id="7" name="Rectangle 6">
            <a:extLst>
              <a:ext uri="{FF2B5EF4-FFF2-40B4-BE49-F238E27FC236}">
                <a16:creationId xmlns:a16="http://schemas.microsoft.com/office/drawing/2014/main" id="{0D3C5F13-712A-B643-BA53-24C0FA927201}"/>
              </a:ext>
            </a:extLst>
          </p:cNvPr>
          <p:cNvSpPr/>
          <p:nvPr/>
        </p:nvSpPr>
        <p:spPr>
          <a:xfrm>
            <a:off x="3356565" y="297934"/>
            <a:ext cx="5682068" cy="646331"/>
          </a:xfrm>
          <a:prstGeom prst="rect">
            <a:avLst/>
          </a:prstGeom>
        </p:spPr>
        <p:txBody>
          <a:bodyPr wrap="none">
            <a:spAutoFit/>
          </a:bodyPr>
          <a:lstStyle/>
          <a:p>
            <a:r>
              <a:rPr lang="en-US" sz="3600" dirty="0">
                <a:solidFill>
                  <a:srgbClr val="FCEB9F"/>
                </a:solidFill>
                <a:effectLst>
                  <a:glow rad="101600">
                    <a:prstClr val="black"/>
                  </a:glow>
                </a:effectLst>
                <a:latin typeface="DIN Condensed" pitchFamily="2" charset="0"/>
              </a:rPr>
              <a:t>God’s Presence Restored to Jerusalem</a:t>
            </a:r>
            <a:endParaRPr lang="en-US" dirty="0">
              <a:solidFill>
                <a:srgbClr val="FCEB9F"/>
              </a:solidFill>
            </a:endParaRPr>
          </a:p>
        </p:txBody>
      </p:sp>
    </p:spTree>
    <p:extLst>
      <p:ext uri="{BB962C8B-B14F-4D97-AF65-F5344CB8AC3E}">
        <p14:creationId xmlns:p14="http://schemas.microsoft.com/office/powerpoint/2010/main" val="163351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3" descr="christians-in-praye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p:cNvSpPr txBox="1"/>
          <p:nvPr/>
        </p:nvSpPr>
        <p:spPr>
          <a:xfrm>
            <a:off x="1050714" y="451173"/>
            <a:ext cx="5045286" cy="1476232"/>
          </a:xfrm>
          <a:prstGeom prst="rect">
            <a:avLst/>
          </a:prstGeom>
          <a:noFill/>
        </p:spPr>
        <p:txBody>
          <a:bodyPr wrap="none" lIns="68577" tIns="34287" rIns="68577" bIns="34287">
            <a:spAutoFit/>
          </a:bodyPr>
          <a:lstStyle/>
          <a:p>
            <a:pPr marL="0" marR="0" lvl="0" indent="0" algn="l" defTabSz="342677" rtl="0" eaLnBrk="0" fontAlgn="base" latinLnBrk="0" hangingPunct="0">
              <a:lnSpc>
                <a:spcPct val="70000"/>
              </a:lnSpc>
              <a:spcBef>
                <a:spcPct val="0"/>
              </a:spcBef>
              <a:spcAft>
                <a:spcPct val="0"/>
              </a:spcAft>
              <a:buClrTx/>
              <a:buSzTx/>
              <a:buFontTx/>
              <a:buNone/>
              <a:tabLst/>
              <a:defRPr/>
            </a:pPr>
            <a:r>
              <a:rPr kumimoji="0" lang="en-US" sz="12500" b="0" i="0" u="none" strike="noStrike" kern="1200" cap="none" spc="0" normalizeH="0" baseline="0" noProof="0" dirty="0">
                <a:ln>
                  <a:noFill/>
                </a:ln>
                <a:solidFill>
                  <a:srgbClr val="FFE143"/>
                </a:solidFill>
                <a:effectLst>
                  <a:glow rad="101600">
                    <a:srgbClr val="9C5B14">
                      <a:lumMod val="75000"/>
                      <a:alpha val="75000"/>
                    </a:srgbClr>
                  </a:glow>
                </a:effectLst>
                <a:uLnTx/>
                <a:uFillTx/>
                <a:latin typeface="Albertus Extra Bold"/>
                <a:ea typeface="ＭＳ Ｐゴシック" charset="0"/>
                <a:cs typeface="Albertus Extra Bold"/>
              </a:rPr>
              <a:t>Prayer</a:t>
            </a:r>
          </a:p>
        </p:txBody>
      </p:sp>
      <p:sp>
        <p:nvSpPr>
          <p:cNvPr id="6" name="Rectangle 5"/>
          <p:cNvSpPr/>
          <p:nvPr/>
        </p:nvSpPr>
        <p:spPr>
          <a:xfrm>
            <a:off x="766838" y="2189296"/>
            <a:ext cx="5529943" cy="4085728"/>
          </a:xfrm>
          <a:prstGeom prst="rect">
            <a:avLst/>
          </a:prstGeom>
        </p:spPr>
        <p:txBody>
          <a:bodyPr wrap="square" lIns="68577" tIns="34287" rIns="68577" bIns="34287">
            <a:spAutoFit/>
          </a:bodyPr>
          <a:lstStyle/>
          <a:p>
            <a:pPr marL="0" marR="0" lvl="0" indent="0" algn="l" defTabSz="342677" rtl="0" eaLnBrk="0" fontAlgn="base" latinLnBrk="0" hangingPunct="0">
              <a:lnSpc>
                <a:spcPct val="90000"/>
              </a:lnSpc>
              <a:spcBef>
                <a:spcPct val="0"/>
              </a:spcBef>
              <a:spcAft>
                <a:spcPct val="0"/>
              </a:spcAft>
              <a:buClrTx/>
              <a:buSzTx/>
              <a:buFontTx/>
              <a:buNone/>
              <a:tabLst/>
              <a:defRPr/>
            </a:pPr>
            <a:r>
              <a:rPr kumimoji="0" lang="en-US" sz="5000" b="1" i="0" u="none" strike="noStrike" kern="1200" cap="none" spc="0" normalizeH="0" baseline="0" noProof="0" dirty="0">
                <a:ln>
                  <a:noFill/>
                </a:ln>
                <a:solidFill>
                  <a:prstClr val="white"/>
                </a:solidFill>
                <a:effectLst>
                  <a:glow rad="101600">
                    <a:srgbClr val="9C5B14">
                      <a:lumMod val="75000"/>
                      <a:alpha val="75000"/>
                    </a:srgbClr>
                  </a:glow>
                </a:effectLst>
                <a:uLnTx/>
                <a:uFillTx/>
                <a:latin typeface="DIN Condensed" charset="0"/>
                <a:ea typeface="DIN Condensed" charset="0"/>
                <a:cs typeface="DIN Condensed" charset="0"/>
              </a:rPr>
              <a:t>“In the morning, O L</a:t>
            </a:r>
            <a:r>
              <a:rPr kumimoji="0" lang="en-US" sz="4800" b="1" i="0" u="none" strike="noStrike" kern="1200" cap="none" spc="0" normalizeH="0" baseline="0" noProof="0" dirty="0">
                <a:ln>
                  <a:noFill/>
                </a:ln>
                <a:solidFill>
                  <a:prstClr val="white"/>
                </a:solidFill>
                <a:effectLst>
                  <a:glow rad="101600">
                    <a:srgbClr val="9C5B14">
                      <a:lumMod val="75000"/>
                      <a:alpha val="75000"/>
                    </a:srgbClr>
                  </a:glow>
                </a:effectLst>
                <a:uLnTx/>
                <a:uFillTx/>
                <a:latin typeface="DIN Condensed" charset="0"/>
                <a:ea typeface="DIN Condensed" charset="0"/>
                <a:cs typeface="DIN Condensed" charset="0"/>
              </a:rPr>
              <a:t>ORD</a:t>
            </a:r>
            <a:r>
              <a:rPr kumimoji="0" lang="en-US" sz="5000" b="1" i="0" u="none" strike="noStrike" kern="1200" cap="none" spc="0" normalizeH="0" baseline="0" noProof="0" dirty="0">
                <a:ln>
                  <a:noFill/>
                </a:ln>
                <a:solidFill>
                  <a:prstClr val="white"/>
                </a:solidFill>
                <a:effectLst>
                  <a:glow rad="101600">
                    <a:srgbClr val="9C5B14">
                      <a:lumMod val="75000"/>
                      <a:alpha val="75000"/>
                    </a:srgbClr>
                  </a:glow>
                </a:effectLst>
                <a:uLnTx/>
                <a:uFillTx/>
                <a:latin typeface="DIN Condensed" charset="0"/>
                <a:ea typeface="DIN Condensed" charset="0"/>
                <a:cs typeface="DIN Condensed" charset="0"/>
              </a:rPr>
              <a:t>, Thou wilt hear my voice;     In the morning I will order my prayer to Thee and eagerly watch</a:t>
            </a:r>
            <a:r>
              <a:rPr kumimoji="0" lang="en-US" sz="5000" b="1" i="0" u="none" strike="noStrike" kern="1200" cap="none" spc="0" normalizeH="0" baseline="0" noProof="0">
                <a:ln>
                  <a:noFill/>
                </a:ln>
                <a:solidFill>
                  <a:prstClr val="white"/>
                </a:solidFill>
                <a:effectLst>
                  <a:glow rad="101600">
                    <a:srgbClr val="9C5B14">
                      <a:lumMod val="75000"/>
                      <a:alpha val="75000"/>
                    </a:srgbClr>
                  </a:glow>
                </a:effectLst>
                <a:uLnTx/>
                <a:uFillTx/>
                <a:latin typeface="DIN Condensed" charset="0"/>
                <a:ea typeface="DIN Condensed" charset="0"/>
                <a:cs typeface="DIN Condensed" charset="0"/>
              </a:rPr>
              <a:t>.” </a:t>
            </a:r>
            <a:br>
              <a:rPr kumimoji="0" lang="en-US" sz="5000" b="1" i="0" u="none" strike="noStrike" kern="1200" cap="none" spc="0" normalizeH="0" baseline="0" noProof="0">
                <a:ln>
                  <a:noFill/>
                </a:ln>
                <a:solidFill>
                  <a:prstClr val="white"/>
                </a:solidFill>
                <a:effectLst>
                  <a:glow rad="101600">
                    <a:srgbClr val="9C5B14">
                      <a:lumMod val="75000"/>
                      <a:alpha val="75000"/>
                    </a:srgbClr>
                  </a:glow>
                </a:effectLst>
                <a:uLnTx/>
                <a:uFillTx/>
                <a:latin typeface="DIN Condensed" charset="0"/>
                <a:ea typeface="DIN Condensed" charset="0"/>
                <a:cs typeface="DIN Condensed" charset="0"/>
              </a:rPr>
            </a:br>
            <a:r>
              <a:rPr kumimoji="0" lang="en-US" sz="4000" b="1" i="0" u="none" strike="noStrike" kern="1200" cap="none" spc="0" normalizeH="0" baseline="0" noProof="0">
                <a:ln>
                  <a:noFill/>
                </a:ln>
                <a:solidFill>
                  <a:srgbClr val="FFEFB5"/>
                </a:solidFill>
                <a:effectLst>
                  <a:glow rad="101600">
                    <a:srgbClr val="9C5B14">
                      <a:lumMod val="75000"/>
                      <a:alpha val="75000"/>
                    </a:srgbClr>
                  </a:glow>
                </a:effectLst>
                <a:uLnTx/>
                <a:uFillTx/>
                <a:latin typeface="DIN Condensed" charset="0"/>
                <a:ea typeface="DIN Condensed" charset="0"/>
                <a:cs typeface="DIN Condensed" charset="0"/>
              </a:rPr>
              <a:t>Psalm </a:t>
            </a:r>
            <a:r>
              <a:rPr kumimoji="0" lang="en-US" sz="4000" b="1" i="0" u="none" strike="noStrike" kern="1200" cap="none" spc="0" normalizeH="0" baseline="0" noProof="0" dirty="0">
                <a:ln>
                  <a:noFill/>
                </a:ln>
                <a:solidFill>
                  <a:srgbClr val="FFEFB5"/>
                </a:solidFill>
                <a:effectLst>
                  <a:glow rad="101600">
                    <a:srgbClr val="9C5B14">
                      <a:lumMod val="75000"/>
                      <a:alpha val="75000"/>
                    </a:srgbClr>
                  </a:glow>
                </a:effectLst>
                <a:uLnTx/>
                <a:uFillTx/>
                <a:latin typeface="DIN Condensed" charset="0"/>
                <a:ea typeface="DIN Condensed" charset="0"/>
                <a:cs typeface="DIN Condensed" charset="0"/>
              </a:rPr>
              <a:t>5:3</a:t>
            </a:r>
          </a:p>
        </p:txBody>
      </p:sp>
      <p:sp>
        <p:nvSpPr>
          <p:cNvPr id="2" name="Rectangle 1"/>
          <p:cNvSpPr/>
          <p:nvPr/>
        </p:nvSpPr>
        <p:spPr>
          <a:xfrm>
            <a:off x="6296781" y="510955"/>
            <a:ext cx="4322837" cy="1438855"/>
          </a:xfrm>
          <a:prstGeom prst="rect">
            <a:avLst/>
          </a:prstGeom>
        </p:spPr>
        <p:txBody>
          <a:bodyPr wrap="square">
            <a:spAutoFit/>
          </a:bodyPr>
          <a:lstStyle/>
          <a:p>
            <a:pPr marL="0" marR="0" lvl="0" indent="0" algn="l" defTabSz="342677" rtl="0" eaLnBrk="0" fontAlgn="base" latinLnBrk="0" hangingPunct="0">
              <a:lnSpc>
                <a:spcPct val="70000"/>
              </a:lnSpc>
              <a:spcBef>
                <a:spcPct val="0"/>
              </a:spcBef>
              <a:spcAft>
                <a:spcPct val="0"/>
              </a:spcAft>
              <a:buClrTx/>
              <a:buSzTx/>
              <a:buFontTx/>
              <a:buNone/>
              <a:tabLst/>
              <a:defRPr/>
            </a:pPr>
            <a:r>
              <a:rPr kumimoji="0" lang="en-US" sz="12500" b="0" i="0" u="none" strike="noStrike" kern="1200" cap="none" spc="0" normalizeH="0" baseline="0" noProof="0" dirty="0">
                <a:ln>
                  <a:noFill/>
                </a:ln>
                <a:solidFill>
                  <a:srgbClr val="FFE143"/>
                </a:solidFill>
                <a:effectLst>
                  <a:glow rad="101600">
                    <a:srgbClr val="9C5B14">
                      <a:lumMod val="75000"/>
                      <a:alpha val="75000"/>
                    </a:srgbClr>
                  </a:glow>
                </a:effectLst>
                <a:uLnTx/>
                <a:uFillTx/>
                <a:latin typeface="Albertus Extra Bold"/>
                <a:ea typeface="ＭＳ Ｐゴシック" charset="0"/>
                <a:cs typeface="Albertus Extra Bold"/>
              </a:rPr>
              <a:t>Time</a:t>
            </a:r>
          </a:p>
        </p:txBody>
      </p:sp>
    </p:spTree>
    <p:extLst>
      <p:ext uri="{BB962C8B-B14F-4D97-AF65-F5344CB8AC3E}">
        <p14:creationId xmlns:p14="http://schemas.microsoft.com/office/powerpoint/2010/main" val="10169042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73B6EE7-974C-AB4E-B890-79A7E5754725}"/>
              </a:ext>
            </a:extLst>
          </p:cNvPr>
          <p:cNvPicPr>
            <a:picLocks noChangeAspect="1"/>
          </p:cNvPicPr>
          <p:nvPr/>
        </p:nvPicPr>
        <p:blipFill>
          <a:blip r:embed="rId2"/>
          <a:stretch>
            <a:fillRect/>
          </a:stretch>
        </p:blipFill>
        <p:spPr>
          <a:xfrm>
            <a:off x="0" y="0"/>
            <a:ext cx="12192000" cy="7143008"/>
          </a:xfrm>
          <a:prstGeom prst="rect">
            <a:avLst/>
          </a:prstGeom>
        </p:spPr>
      </p:pic>
      <p:sp>
        <p:nvSpPr>
          <p:cNvPr id="4" name="Rectangle 3">
            <a:extLst>
              <a:ext uri="{FF2B5EF4-FFF2-40B4-BE49-F238E27FC236}">
                <a16:creationId xmlns:a16="http://schemas.microsoft.com/office/drawing/2014/main" id="{417C02FA-2745-0945-93EA-1C5A16EAD7D0}"/>
              </a:ext>
            </a:extLst>
          </p:cNvPr>
          <p:cNvSpPr/>
          <p:nvPr/>
        </p:nvSpPr>
        <p:spPr>
          <a:xfrm>
            <a:off x="1515928" y="-163711"/>
            <a:ext cx="8922635" cy="1323439"/>
          </a:xfrm>
          <a:prstGeom prst="rect">
            <a:avLst/>
          </a:prstGeom>
        </p:spPr>
        <p:txBody>
          <a:bodyPr wrap="none">
            <a:spAutoFit/>
          </a:bodyPr>
          <a:lstStyle/>
          <a:p>
            <a:pPr algn="r" rtl="1"/>
            <a:r>
              <a:rPr lang="he-IL" sz="8000" b="1" dirty="0" err="1">
                <a:solidFill>
                  <a:srgbClr val="FCEB9F"/>
                </a:solidFill>
                <a:effectLst>
                  <a:glow rad="127000">
                    <a:schemeClr val="tx1"/>
                  </a:glow>
                </a:effectLst>
                <a:latin typeface="Helvetica" pitchFamily="2" charset="0"/>
              </a:rPr>
              <a:t>עַם־הַקֹּדֶשׁ</a:t>
            </a:r>
            <a:r>
              <a:rPr lang="he-IL" sz="8000" b="1" dirty="0">
                <a:solidFill>
                  <a:srgbClr val="FCEB9F"/>
                </a:solidFill>
                <a:effectLst>
                  <a:glow rad="127000">
                    <a:schemeClr val="tx1"/>
                  </a:glow>
                </a:effectLst>
                <a:latin typeface="Helvetica" pitchFamily="2" charset="0"/>
              </a:rPr>
              <a:t> </a:t>
            </a:r>
            <a:r>
              <a:rPr lang="he-IL" sz="8000" b="1" dirty="0" err="1">
                <a:solidFill>
                  <a:srgbClr val="FCEB9F"/>
                </a:solidFill>
                <a:effectLst>
                  <a:glow rad="127000">
                    <a:schemeClr val="tx1"/>
                  </a:glow>
                </a:effectLst>
                <a:latin typeface="Helvetica" pitchFamily="2" charset="0"/>
              </a:rPr>
              <a:t>גְּאוּלֵי</a:t>
            </a:r>
            <a:r>
              <a:rPr lang="he-IL" sz="8000" b="1" dirty="0">
                <a:solidFill>
                  <a:srgbClr val="FCEB9F"/>
                </a:solidFill>
                <a:effectLst>
                  <a:glow rad="127000">
                    <a:schemeClr val="tx1"/>
                  </a:glow>
                </a:effectLst>
                <a:latin typeface="Helvetica" pitchFamily="2" charset="0"/>
              </a:rPr>
              <a:t> יְהוָה</a:t>
            </a:r>
          </a:p>
        </p:txBody>
      </p:sp>
      <p:sp>
        <p:nvSpPr>
          <p:cNvPr id="5" name="TextBox 4">
            <a:extLst>
              <a:ext uri="{FF2B5EF4-FFF2-40B4-BE49-F238E27FC236}">
                <a16:creationId xmlns:a16="http://schemas.microsoft.com/office/drawing/2014/main" id="{AC8A55F1-D68E-424A-A342-A8D609376A6D}"/>
              </a:ext>
            </a:extLst>
          </p:cNvPr>
          <p:cNvSpPr txBox="1"/>
          <p:nvPr/>
        </p:nvSpPr>
        <p:spPr>
          <a:xfrm>
            <a:off x="6471873" y="2712421"/>
            <a:ext cx="4116576" cy="707886"/>
          </a:xfrm>
          <a:prstGeom prst="rect">
            <a:avLst/>
          </a:prstGeom>
          <a:noFill/>
        </p:spPr>
        <p:txBody>
          <a:bodyPr wrap="none" rtlCol="0">
            <a:spAutoFit/>
          </a:bodyPr>
          <a:lstStyle/>
          <a:p>
            <a:r>
              <a:rPr lang="en-US" sz="4000" b="1" dirty="0">
                <a:solidFill>
                  <a:srgbClr val="FFF8E2"/>
                </a:solidFill>
                <a:effectLst>
                  <a:glow rad="127000">
                    <a:schemeClr val="tx1"/>
                  </a:glow>
                </a:effectLst>
              </a:rPr>
              <a:t>“the Holy People” </a:t>
            </a:r>
          </a:p>
        </p:txBody>
      </p:sp>
      <p:sp>
        <p:nvSpPr>
          <p:cNvPr id="6" name="TextBox 5">
            <a:extLst>
              <a:ext uri="{FF2B5EF4-FFF2-40B4-BE49-F238E27FC236}">
                <a16:creationId xmlns:a16="http://schemas.microsoft.com/office/drawing/2014/main" id="{F5F5E505-8E29-BE47-9F9B-BAC4998A8926}"/>
              </a:ext>
            </a:extLst>
          </p:cNvPr>
          <p:cNvSpPr txBox="1"/>
          <p:nvPr/>
        </p:nvSpPr>
        <p:spPr>
          <a:xfrm>
            <a:off x="2221221" y="2712421"/>
            <a:ext cx="3631635" cy="1323439"/>
          </a:xfrm>
          <a:prstGeom prst="rect">
            <a:avLst/>
          </a:prstGeom>
          <a:noFill/>
        </p:spPr>
        <p:txBody>
          <a:bodyPr wrap="none" rtlCol="0">
            <a:spAutoFit/>
          </a:bodyPr>
          <a:lstStyle/>
          <a:p>
            <a:pPr algn="ctr"/>
            <a:r>
              <a:rPr lang="en-US" sz="4000" b="1" dirty="0">
                <a:solidFill>
                  <a:srgbClr val="FFF8E2"/>
                </a:solidFill>
                <a:effectLst>
                  <a:glow rad="127000">
                    <a:schemeClr val="tx1"/>
                  </a:glow>
                </a:effectLst>
              </a:rPr>
              <a:t>“the Redeemed </a:t>
            </a:r>
          </a:p>
          <a:p>
            <a:pPr algn="ctr"/>
            <a:r>
              <a:rPr lang="en-US" sz="4000" b="1" dirty="0">
                <a:solidFill>
                  <a:srgbClr val="FFF8E2"/>
                </a:solidFill>
                <a:effectLst>
                  <a:glow rad="127000">
                    <a:schemeClr val="tx1"/>
                  </a:glow>
                </a:effectLst>
              </a:rPr>
              <a:t>of the LORD” </a:t>
            </a:r>
          </a:p>
        </p:txBody>
      </p:sp>
      <p:sp>
        <p:nvSpPr>
          <p:cNvPr id="7" name="TextBox 6">
            <a:extLst>
              <a:ext uri="{FF2B5EF4-FFF2-40B4-BE49-F238E27FC236}">
                <a16:creationId xmlns:a16="http://schemas.microsoft.com/office/drawing/2014/main" id="{9C83648D-3E1B-6E44-BD15-771C51D86B10}"/>
              </a:ext>
            </a:extLst>
          </p:cNvPr>
          <p:cNvSpPr txBox="1"/>
          <p:nvPr/>
        </p:nvSpPr>
        <p:spPr>
          <a:xfrm>
            <a:off x="6745183" y="1041973"/>
            <a:ext cx="3304687" cy="707886"/>
          </a:xfrm>
          <a:prstGeom prst="rect">
            <a:avLst/>
          </a:prstGeom>
          <a:noFill/>
        </p:spPr>
        <p:txBody>
          <a:bodyPr wrap="none" rtlCol="0">
            <a:spAutoFit/>
          </a:bodyPr>
          <a:lstStyle/>
          <a:p>
            <a:r>
              <a:rPr lang="en-US" sz="4000" b="1" dirty="0">
                <a:solidFill>
                  <a:schemeClr val="bg1"/>
                </a:solidFill>
                <a:effectLst>
                  <a:glow rad="127000">
                    <a:schemeClr val="tx1"/>
                  </a:glow>
                </a:effectLst>
              </a:rPr>
              <a:t>‘</a:t>
            </a:r>
            <a:r>
              <a:rPr lang="en-US" sz="4000" b="1" i="1" dirty="0">
                <a:solidFill>
                  <a:schemeClr val="bg1"/>
                </a:solidFill>
                <a:effectLst>
                  <a:glow rad="127000">
                    <a:schemeClr val="tx1"/>
                  </a:glow>
                </a:effectLst>
              </a:rPr>
              <a:t>Am-</a:t>
            </a:r>
            <a:r>
              <a:rPr lang="en-US" sz="4000" b="1" i="1" dirty="0" err="1">
                <a:solidFill>
                  <a:schemeClr val="bg1"/>
                </a:solidFill>
                <a:effectLst>
                  <a:glow rad="127000">
                    <a:schemeClr val="tx1"/>
                  </a:glow>
                </a:effectLst>
              </a:rPr>
              <a:t>Haqodesh</a:t>
            </a:r>
            <a:endParaRPr lang="en-US" sz="4000" b="1" i="1" dirty="0">
              <a:solidFill>
                <a:schemeClr val="bg1"/>
              </a:solidFill>
              <a:effectLst>
                <a:glow rad="127000">
                  <a:schemeClr val="tx1"/>
                </a:glow>
              </a:effectLst>
            </a:endParaRPr>
          </a:p>
        </p:txBody>
      </p:sp>
      <p:sp>
        <p:nvSpPr>
          <p:cNvPr id="8" name="TextBox 7">
            <a:extLst>
              <a:ext uri="{FF2B5EF4-FFF2-40B4-BE49-F238E27FC236}">
                <a16:creationId xmlns:a16="http://schemas.microsoft.com/office/drawing/2014/main" id="{2AC97024-7112-E448-9F5E-3A6AF0231FB4}"/>
              </a:ext>
            </a:extLst>
          </p:cNvPr>
          <p:cNvSpPr txBox="1"/>
          <p:nvPr/>
        </p:nvSpPr>
        <p:spPr>
          <a:xfrm>
            <a:off x="2339778" y="1041973"/>
            <a:ext cx="3394519" cy="707886"/>
          </a:xfrm>
          <a:prstGeom prst="rect">
            <a:avLst/>
          </a:prstGeom>
          <a:noFill/>
        </p:spPr>
        <p:txBody>
          <a:bodyPr wrap="none" rtlCol="0">
            <a:spAutoFit/>
          </a:bodyPr>
          <a:lstStyle/>
          <a:p>
            <a:r>
              <a:rPr lang="en-US" sz="4000" b="1" i="1" dirty="0" err="1">
                <a:solidFill>
                  <a:schemeClr val="bg1"/>
                </a:solidFill>
                <a:effectLst>
                  <a:glow rad="127000">
                    <a:schemeClr val="tx1"/>
                  </a:glow>
                </a:effectLst>
              </a:rPr>
              <a:t>Geuley</a:t>
            </a:r>
            <a:r>
              <a:rPr lang="en-US" sz="4000" b="1" i="1" dirty="0">
                <a:solidFill>
                  <a:schemeClr val="bg1"/>
                </a:solidFill>
                <a:effectLst>
                  <a:glow rad="127000">
                    <a:schemeClr val="tx1"/>
                  </a:glow>
                </a:effectLst>
              </a:rPr>
              <a:t> ‘Adonai</a:t>
            </a:r>
          </a:p>
        </p:txBody>
      </p:sp>
      <p:sp>
        <p:nvSpPr>
          <p:cNvPr id="9" name="TextBox 8">
            <a:extLst>
              <a:ext uri="{FF2B5EF4-FFF2-40B4-BE49-F238E27FC236}">
                <a16:creationId xmlns:a16="http://schemas.microsoft.com/office/drawing/2014/main" id="{4DADE3A4-64A5-CD43-B5B1-2F8B6871E22D}"/>
              </a:ext>
            </a:extLst>
          </p:cNvPr>
          <p:cNvSpPr txBox="1"/>
          <p:nvPr/>
        </p:nvSpPr>
        <p:spPr>
          <a:xfrm>
            <a:off x="1987265" y="4531135"/>
            <a:ext cx="8969215" cy="2062103"/>
          </a:xfrm>
          <a:prstGeom prst="rect">
            <a:avLst/>
          </a:prstGeom>
          <a:noFill/>
        </p:spPr>
        <p:txBody>
          <a:bodyPr wrap="square" rtlCol="0">
            <a:spAutoFit/>
          </a:bodyPr>
          <a:lstStyle/>
          <a:p>
            <a:r>
              <a:rPr lang="en-US" sz="3200" b="1" dirty="0">
                <a:solidFill>
                  <a:schemeClr val="bg1"/>
                </a:solidFill>
                <a:effectLst>
                  <a:glow rad="101600">
                    <a:schemeClr val="tx1"/>
                  </a:glow>
                </a:effectLst>
                <a:latin typeface="Arial Narrow" panose="020B0604020202020204" pitchFamily="34" charset="0"/>
                <a:cs typeface="Arial Narrow" panose="020B0604020202020204" pitchFamily="34" charset="0"/>
              </a:rPr>
              <a:t>Now that the Savior has returned and restored Israel and made Jerusalem His residence, the Gentile nations recognize Israel’s status as redeemed and in their position as a kingdom of priests, a holy people.</a:t>
            </a:r>
          </a:p>
        </p:txBody>
      </p:sp>
    </p:spTree>
    <p:extLst>
      <p:ext uri="{BB962C8B-B14F-4D97-AF65-F5344CB8AC3E}">
        <p14:creationId xmlns:p14="http://schemas.microsoft.com/office/powerpoint/2010/main" val="3098082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grass, sky, nature&#10;&#10;Description automatically generated">
            <a:extLst>
              <a:ext uri="{FF2B5EF4-FFF2-40B4-BE49-F238E27FC236}">
                <a16:creationId xmlns:a16="http://schemas.microsoft.com/office/drawing/2014/main" id="{9072FA45-7C1E-5046-8555-2DE34C0A3A6E}"/>
              </a:ext>
            </a:extLst>
          </p:cNvPr>
          <p:cNvPicPr>
            <a:picLocks noChangeAspect="1"/>
          </p:cNvPicPr>
          <p:nvPr/>
        </p:nvPicPr>
        <p:blipFill>
          <a:blip r:embed="rId2"/>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C4CF895B-E272-7E46-B71B-BED0C3DD4697}"/>
              </a:ext>
            </a:extLst>
          </p:cNvPr>
          <p:cNvSpPr/>
          <p:nvPr/>
        </p:nvSpPr>
        <p:spPr>
          <a:xfrm>
            <a:off x="1394010" y="206501"/>
            <a:ext cx="9198351" cy="1323439"/>
          </a:xfrm>
          <a:prstGeom prst="rect">
            <a:avLst/>
          </a:prstGeom>
        </p:spPr>
        <p:txBody>
          <a:bodyPr wrap="none">
            <a:spAutoFit/>
          </a:bodyPr>
          <a:lstStyle/>
          <a:p>
            <a:pPr algn="r" rtl="1"/>
            <a:r>
              <a:rPr lang="he-IL" sz="8000" b="1" dirty="0">
                <a:solidFill>
                  <a:srgbClr val="FCEB9F"/>
                </a:solidFill>
                <a:effectLst>
                  <a:glow rad="127000">
                    <a:schemeClr val="tx1"/>
                  </a:glow>
                </a:effectLst>
                <a:latin typeface="Helvetica" pitchFamily="2" charset="0"/>
              </a:rPr>
              <a:t> </a:t>
            </a:r>
            <a:r>
              <a:rPr lang="he-IL" sz="8000" b="1" dirty="0" err="1">
                <a:solidFill>
                  <a:srgbClr val="FCEB9F"/>
                </a:solidFill>
                <a:effectLst>
                  <a:glow rad="127000">
                    <a:schemeClr val="tx1"/>
                  </a:glow>
                </a:effectLst>
                <a:latin typeface="Helvetica" pitchFamily="2" charset="0"/>
              </a:rPr>
              <a:t>דְרוּשָׁה</a:t>
            </a:r>
            <a:r>
              <a:rPr lang="he-IL" sz="8000" b="1" dirty="0">
                <a:solidFill>
                  <a:srgbClr val="FCEB9F"/>
                </a:solidFill>
                <a:effectLst>
                  <a:glow rad="127000">
                    <a:schemeClr val="tx1"/>
                  </a:glow>
                </a:effectLst>
                <a:latin typeface="Helvetica" pitchFamily="2" charset="0"/>
              </a:rPr>
              <a:t> עִיר לֹא נֶעֱזָבָה</a:t>
            </a:r>
          </a:p>
        </p:txBody>
      </p:sp>
      <p:sp>
        <p:nvSpPr>
          <p:cNvPr id="8" name="TextBox 7">
            <a:extLst>
              <a:ext uri="{FF2B5EF4-FFF2-40B4-BE49-F238E27FC236}">
                <a16:creationId xmlns:a16="http://schemas.microsoft.com/office/drawing/2014/main" id="{5D8A8BA9-0C6A-B749-AFBC-EA9EEB0D8C81}"/>
              </a:ext>
            </a:extLst>
          </p:cNvPr>
          <p:cNvSpPr txBox="1"/>
          <p:nvPr/>
        </p:nvSpPr>
        <p:spPr>
          <a:xfrm>
            <a:off x="7642223" y="1573637"/>
            <a:ext cx="2339102" cy="769441"/>
          </a:xfrm>
          <a:prstGeom prst="rect">
            <a:avLst/>
          </a:prstGeom>
          <a:noFill/>
        </p:spPr>
        <p:txBody>
          <a:bodyPr wrap="none" rtlCol="0">
            <a:spAutoFit/>
          </a:bodyPr>
          <a:lstStyle/>
          <a:p>
            <a:r>
              <a:rPr lang="en-US" sz="4400" b="1" i="1" dirty="0" err="1">
                <a:solidFill>
                  <a:schemeClr val="bg1"/>
                </a:solidFill>
                <a:effectLst>
                  <a:glow rad="127000">
                    <a:schemeClr val="tx1"/>
                  </a:glow>
                </a:effectLst>
                <a:latin typeface="Arial" panose="020B0604020202020204" pitchFamily="34" charset="0"/>
                <a:cs typeface="Arial" panose="020B0604020202020204" pitchFamily="34" charset="0"/>
              </a:rPr>
              <a:t>D</a:t>
            </a:r>
            <a:r>
              <a:rPr lang="en-US" sz="4400" b="1" i="1" baseline="30000" dirty="0" err="1">
                <a:solidFill>
                  <a:schemeClr val="bg1"/>
                </a:solidFill>
                <a:effectLst>
                  <a:glow rad="127000">
                    <a:schemeClr val="tx1"/>
                  </a:glow>
                </a:effectLst>
                <a:latin typeface="Arial" panose="020B0604020202020204" pitchFamily="34" charset="0"/>
                <a:cs typeface="Arial" panose="020B0604020202020204" pitchFamily="34" charset="0"/>
              </a:rPr>
              <a:t>e</a:t>
            </a:r>
            <a:r>
              <a:rPr lang="en-US" sz="4400" b="1" i="1" dirty="0" err="1">
                <a:solidFill>
                  <a:schemeClr val="bg1"/>
                </a:solidFill>
                <a:effectLst>
                  <a:glow rad="127000">
                    <a:schemeClr val="tx1"/>
                  </a:glow>
                </a:effectLst>
                <a:latin typeface="Arial" panose="020B0604020202020204" pitchFamily="34" charset="0"/>
                <a:cs typeface="Arial" panose="020B0604020202020204" pitchFamily="34" charset="0"/>
              </a:rPr>
              <a:t>rusha</a:t>
            </a:r>
            <a:endParaRPr lang="en-US" sz="4400" b="1" i="1" dirty="0">
              <a:solidFill>
                <a:schemeClr val="bg1"/>
              </a:solidFill>
              <a:effectLst>
                <a:glow rad="127000">
                  <a:schemeClr val="tx1"/>
                </a:glow>
              </a:effectLst>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5ED9AA6-8C1A-F248-92AA-D7C341E2CE13}"/>
              </a:ext>
            </a:extLst>
          </p:cNvPr>
          <p:cNvSpPr txBox="1"/>
          <p:nvPr/>
        </p:nvSpPr>
        <p:spPr>
          <a:xfrm>
            <a:off x="6096000" y="1599659"/>
            <a:ext cx="718466" cy="769441"/>
          </a:xfrm>
          <a:prstGeom prst="rect">
            <a:avLst/>
          </a:prstGeom>
          <a:noFill/>
        </p:spPr>
        <p:txBody>
          <a:bodyPr wrap="none" rtlCol="0">
            <a:spAutoFit/>
          </a:bodyPr>
          <a:lstStyle/>
          <a:p>
            <a:r>
              <a:rPr lang="en-US" sz="4400" b="1" i="1" dirty="0">
                <a:solidFill>
                  <a:schemeClr val="bg1"/>
                </a:solidFill>
                <a:effectLst>
                  <a:glow rad="127000">
                    <a:schemeClr val="tx1"/>
                  </a:glow>
                </a:effectLst>
                <a:latin typeface="Arial" panose="020B0604020202020204" pitchFamily="34" charset="0"/>
                <a:cs typeface="Arial" panose="020B0604020202020204" pitchFamily="34" charset="0"/>
              </a:rPr>
              <a:t>‘</a:t>
            </a:r>
            <a:r>
              <a:rPr lang="en-US" sz="4400" b="1" i="1" dirty="0" err="1">
                <a:solidFill>
                  <a:schemeClr val="bg1"/>
                </a:solidFill>
                <a:effectLst>
                  <a:glow rad="127000">
                    <a:schemeClr val="tx1"/>
                  </a:glow>
                </a:effectLst>
                <a:latin typeface="Arial" panose="020B0604020202020204" pitchFamily="34" charset="0"/>
                <a:cs typeface="Arial" panose="020B0604020202020204" pitchFamily="34" charset="0"/>
              </a:rPr>
              <a:t>ir</a:t>
            </a:r>
            <a:endParaRPr lang="en-US" sz="4400" b="1" i="1" dirty="0">
              <a:solidFill>
                <a:schemeClr val="bg1"/>
              </a:solidFill>
              <a:effectLst>
                <a:glow rad="127000">
                  <a:schemeClr val="tx1"/>
                </a:glow>
              </a:effectLst>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B814A970-0B17-B341-B794-60D0D5134555}"/>
              </a:ext>
            </a:extLst>
          </p:cNvPr>
          <p:cNvSpPr txBox="1"/>
          <p:nvPr/>
        </p:nvSpPr>
        <p:spPr>
          <a:xfrm>
            <a:off x="4490365" y="1636482"/>
            <a:ext cx="1000595" cy="769441"/>
          </a:xfrm>
          <a:prstGeom prst="rect">
            <a:avLst/>
          </a:prstGeom>
          <a:noFill/>
        </p:spPr>
        <p:txBody>
          <a:bodyPr wrap="none" rtlCol="0">
            <a:spAutoFit/>
          </a:bodyPr>
          <a:lstStyle/>
          <a:p>
            <a:r>
              <a:rPr lang="en-US" sz="4400" b="1" i="1" dirty="0">
                <a:solidFill>
                  <a:schemeClr val="bg1"/>
                </a:solidFill>
                <a:effectLst>
                  <a:glow rad="127000">
                    <a:schemeClr val="tx1"/>
                  </a:glow>
                </a:effectLst>
                <a:latin typeface="Arial" panose="020B0604020202020204" pitchFamily="34" charset="0"/>
                <a:cs typeface="Arial" panose="020B0604020202020204" pitchFamily="34" charset="0"/>
              </a:rPr>
              <a:t>‘lo’</a:t>
            </a:r>
          </a:p>
        </p:txBody>
      </p:sp>
      <p:sp>
        <p:nvSpPr>
          <p:cNvPr id="12" name="TextBox 11">
            <a:extLst>
              <a:ext uri="{FF2B5EF4-FFF2-40B4-BE49-F238E27FC236}">
                <a16:creationId xmlns:a16="http://schemas.microsoft.com/office/drawing/2014/main" id="{7969879E-B0F2-E04B-864B-971380AD66DB}"/>
              </a:ext>
            </a:extLst>
          </p:cNvPr>
          <p:cNvSpPr txBox="1"/>
          <p:nvPr/>
        </p:nvSpPr>
        <p:spPr>
          <a:xfrm>
            <a:off x="1489309" y="1609391"/>
            <a:ext cx="2872902" cy="769441"/>
          </a:xfrm>
          <a:prstGeom prst="rect">
            <a:avLst/>
          </a:prstGeom>
          <a:noFill/>
        </p:spPr>
        <p:txBody>
          <a:bodyPr wrap="none" rtlCol="0">
            <a:spAutoFit/>
          </a:bodyPr>
          <a:lstStyle/>
          <a:p>
            <a:r>
              <a:rPr lang="en-US" sz="4400" b="1" i="1" dirty="0" err="1">
                <a:solidFill>
                  <a:schemeClr val="bg1"/>
                </a:solidFill>
                <a:effectLst>
                  <a:glow rad="127000">
                    <a:schemeClr val="tx1"/>
                  </a:glow>
                </a:effectLst>
                <a:latin typeface="Arial" panose="020B0604020202020204" pitchFamily="34" charset="0"/>
                <a:cs typeface="Arial" panose="020B0604020202020204" pitchFamily="34" charset="0"/>
              </a:rPr>
              <a:t>Ne’</a:t>
            </a:r>
            <a:r>
              <a:rPr lang="en-US" sz="4400" b="1" i="1" baseline="30000" dirty="0" err="1">
                <a:solidFill>
                  <a:schemeClr val="bg1"/>
                </a:solidFill>
                <a:effectLst>
                  <a:glow rad="127000">
                    <a:schemeClr val="tx1"/>
                  </a:glow>
                </a:effectLst>
                <a:latin typeface="Arial" panose="020B0604020202020204" pitchFamily="34" charset="0"/>
                <a:cs typeface="Arial" panose="020B0604020202020204" pitchFamily="34" charset="0"/>
              </a:rPr>
              <a:t>e</a:t>
            </a:r>
            <a:r>
              <a:rPr lang="en-US" sz="4400" b="1" i="1" dirty="0" err="1">
                <a:solidFill>
                  <a:schemeClr val="bg1"/>
                </a:solidFill>
                <a:effectLst>
                  <a:glow rad="127000">
                    <a:schemeClr val="tx1"/>
                  </a:glow>
                </a:effectLst>
                <a:latin typeface="Arial" panose="020B0604020202020204" pitchFamily="34" charset="0"/>
                <a:cs typeface="Arial" panose="020B0604020202020204" pitchFamily="34" charset="0"/>
              </a:rPr>
              <a:t>zabah</a:t>
            </a:r>
            <a:endParaRPr lang="en-US" sz="4400" b="1" i="1" dirty="0">
              <a:solidFill>
                <a:schemeClr val="bg1"/>
              </a:solidFill>
              <a:effectLst>
                <a:glow rad="127000">
                  <a:schemeClr val="tx1"/>
                </a:glow>
              </a:effectLst>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C45EF064-DF27-BD47-A181-45EA8214ABCD}"/>
              </a:ext>
            </a:extLst>
          </p:cNvPr>
          <p:cNvSpPr txBox="1"/>
          <p:nvPr/>
        </p:nvSpPr>
        <p:spPr>
          <a:xfrm>
            <a:off x="1394010" y="2350917"/>
            <a:ext cx="3974165" cy="707886"/>
          </a:xfrm>
          <a:prstGeom prst="rect">
            <a:avLst/>
          </a:prstGeom>
          <a:noFill/>
        </p:spPr>
        <p:txBody>
          <a:bodyPr wrap="none" rtlCol="0">
            <a:spAutoFit/>
          </a:bodyPr>
          <a:lstStyle/>
          <a:p>
            <a:r>
              <a:rPr lang="en-US" sz="4000" b="1" i="1" dirty="0">
                <a:solidFill>
                  <a:srgbClr val="FFF8E2"/>
                </a:solidFill>
                <a:effectLst>
                  <a:glow rad="127000">
                    <a:schemeClr val="tx1"/>
                  </a:glow>
                </a:effectLst>
                <a:latin typeface="Arial" panose="020B0604020202020204" pitchFamily="34" charset="0"/>
                <a:cs typeface="Arial" panose="020B0604020202020204" pitchFamily="34" charset="0"/>
              </a:rPr>
              <a:t>“Not Forsaken”</a:t>
            </a:r>
          </a:p>
        </p:txBody>
      </p:sp>
      <p:sp>
        <p:nvSpPr>
          <p:cNvPr id="14" name="TextBox 13">
            <a:extLst>
              <a:ext uri="{FF2B5EF4-FFF2-40B4-BE49-F238E27FC236}">
                <a16:creationId xmlns:a16="http://schemas.microsoft.com/office/drawing/2014/main" id="{C13C56BD-C81E-D64E-8645-A2670DDFBB6F}"/>
              </a:ext>
            </a:extLst>
          </p:cNvPr>
          <p:cNvSpPr txBox="1"/>
          <p:nvPr/>
        </p:nvSpPr>
        <p:spPr>
          <a:xfrm>
            <a:off x="7520395" y="2305645"/>
            <a:ext cx="2460930" cy="707886"/>
          </a:xfrm>
          <a:prstGeom prst="rect">
            <a:avLst/>
          </a:prstGeom>
          <a:noFill/>
        </p:spPr>
        <p:txBody>
          <a:bodyPr wrap="none" rtlCol="0">
            <a:spAutoFit/>
          </a:bodyPr>
          <a:lstStyle/>
          <a:p>
            <a:r>
              <a:rPr lang="en-US" sz="4000" b="1" i="1" dirty="0">
                <a:solidFill>
                  <a:srgbClr val="FFF8E2"/>
                </a:solidFill>
                <a:effectLst>
                  <a:glow rad="127000">
                    <a:schemeClr val="tx1"/>
                  </a:glow>
                </a:effectLst>
                <a:latin typeface="Arial" panose="020B0604020202020204" pitchFamily="34" charset="0"/>
                <a:cs typeface="Arial" panose="020B0604020202020204" pitchFamily="34" charset="0"/>
              </a:rPr>
              <a:t>“Sought”</a:t>
            </a:r>
          </a:p>
        </p:txBody>
      </p:sp>
      <p:sp>
        <p:nvSpPr>
          <p:cNvPr id="15" name="TextBox 14">
            <a:extLst>
              <a:ext uri="{FF2B5EF4-FFF2-40B4-BE49-F238E27FC236}">
                <a16:creationId xmlns:a16="http://schemas.microsoft.com/office/drawing/2014/main" id="{7AD87A9A-8412-5F45-9521-E819EA920102}"/>
              </a:ext>
            </a:extLst>
          </p:cNvPr>
          <p:cNvSpPr txBox="1"/>
          <p:nvPr/>
        </p:nvSpPr>
        <p:spPr>
          <a:xfrm>
            <a:off x="5575891" y="2313150"/>
            <a:ext cx="1667444" cy="707886"/>
          </a:xfrm>
          <a:prstGeom prst="rect">
            <a:avLst/>
          </a:prstGeom>
          <a:noFill/>
        </p:spPr>
        <p:txBody>
          <a:bodyPr wrap="none" rtlCol="0">
            <a:spAutoFit/>
          </a:bodyPr>
          <a:lstStyle/>
          <a:p>
            <a:r>
              <a:rPr lang="en-US" sz="4000" b="1" i="1" dirty="0">
                <a:solidFill>
                  <a:srgbClr val="FFF8E2"/>
                </a:solidFill>
                <a:effectLst>
                  <a:glow rad="127000">
                    <a:schemeClr val="tx1"/>
                  </a:glow>
                </a:effectLst>
                <a:latin typeface="Arial" panose="020B0604020202020204" pitchFamily="34" charset="0"/>
                <a:cs typeface="Arial" panose="020B0604020202020204" pitchFamily="34" charset="0"/>
              </a:rPr>
              <a:t>“City”</a:t>
            </a:r>
          </a:p>
        </p:txBody>
      </p:sp>
      <p:sp>
        <p:nvSpPr>
          <p:cNvPr id="16" name="TextBox 15">
            <a:extLst>
              <a:ext uri="{FF2B5EF4-FFF2-40B4-BE49-F238E27FC236}">
                <a16:creationId xmlns:a16="http://schemas.microsoft.com/office/drawing/2014/main" id="{B8194A31-825F-8D4A-B6ED-C0CCB07C6628}"/>
              </a:ext>
            </a:extLst>
          </p:cNvPr>
          <p:cNvSpPr txBox="1"/>
          <p:nvPr/>
        </p:nvSpPr>
        <p:spPr>
          <a:xfrm>
            <a:off x="800587" y="3189133"/>
            <a:ext cx="10385196" cy="1077218"/>
          </a:xfrm>
          <a:prstGeom prst="rect">
            <a:avLst/>
          </a:prstGeom>
          <a:noFill/>
        </p:spPr>
        <p:txBody>
          <a:bodyPr wrap="square" rtlCol="0">
            <a:spAutoFit/>
          </a:bodyPr>
          <a:lstStyle/>
          <a:p>
            <a:pPr algn="ctr"/>
            <a:r>
              <a:rPr lang="en-US" sz="3200" b="1" dirty="0">
                <a:solidFill>
                  <a:schemeClr val="bg1"/>
                </a:solidFill>
                <a:effectLst>
                  <a:glow rad="127000">
                    <a:schemeClr val="tx1"/>
                  </a:glow>
                </a:effectLst>
                <a:latin typeface="Arial Narrow" panose="020B0604020202020204" pitchFamily="34" charset="0"/>
                <a:cs typeface="Arial Narrow" panose="020B0604020202020204" pitchFamily="34" charset="0"/>
              </a:rPr>
              <a:t>These names indicate that the Lord Jesus has made this His own city , the capital of His Millennial Kingdom.</a:t>
            </a:r>
          </a:p>
        </p:txBody>
      </p:sp>
    </p:spTree>
    <p:extLst>
      <p:ext uri="{BB962C8B-B14F-4D97-AF65-F5344CB8AC3E}">
        <p14:creationId xmlns:p14="http://schemas.microsoft.com/office/powerpoint/2010/main" val="1720224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clouds in the sky&#10;&#10;Description automatically generated">
            <a:extLst>
              <a:ext uri="{FF2B5EF4-FFF2-40B4-BE49-F238E27FC236}">
                <a16:creationId xmlns:a16="http://schemas.microsoft.com/office/drawing/2014/main" id="{E37C9E6D-DC2A-C74F-8BD9-E5177060ADD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6B8C5C18-E934-7F40-A08D-0694416545E4}"/>
              </a:ext>
            </a:extLst>
          </p:cNvPr>
          <p:cNvSpPr txBox="1"/>
          <p:nvPr/>
        </p:nvSpPr>
        <p:spPr>
          <a:xfrm>
            <a:off x="2616200" y="342900"/>
            <a:ext cx="6636753" cy="769441"/>
          </a:xfrm>
          <a:prstGeom prst="rect">
            <a:avLst/>
          </a:prstGeom>
          <a:noFill/>
        </p:spPr>
        <p:txBody>
          <a:bodyPr wrap="none" rtlCol="0">
            <a:spAutoFit/>
          </a:bodyPr>
          <a:lstStyle/>
          <a:p>
            <a:r>
              <a:rPr lang="en-US" sz="4400" b="1" dirty="0">
                <a:solidFill>
                  <a:srgbClr val="FCEB9F"/>
                </a:solidFill>
                <a:effectLst>
                  <a:glow rad="127000">
                    <a:schemeClr val="tx1"/>
                  </a:glow>
                </a:effectLst>
                <a:latin typeface="Eras Bold ITC" panose="020B0602030504020804" pitchFamily="34" charset="77"/>
              </a:rPr>
              <a:t>Lessons from Isaiah 62</a:t>
            </a:r>
          </a:p>
        </p:txBody>
      </p:sp>
      <p:sp>
        <p:nvSpPr>
          <p:cNvPr id="7" name="TextBox 6">
            <a:extLst>
              <a:ext uri="{FF2B5EF4-FFF2-40B4-BE49-F238E27FC236}">
                <a16:creationId xmlns:a16="http://schemas.microsoft.com/office/drawing/2014/main" id="{E52DC546-3235-1445-8566-2B03BCBD7287}"/>
              </a:ext>
            </a:extLst>
          </p:cNvPr>
          <p:cNvSpPr txBox="1"/>
          <p:nvPr/>
        </p:nvSpPr>
        <p:spPr>
          <a:xfrm>
            <a:off x="165100" y="1268393"/>
            <a:ext cx="11874500" cy="892552"/>
          </a:xfrm>
          <a:prstGeom prst="rect">
            <a:avLst/>
          </a:prstGeom>
          <a:noFill/>
        </p:spPr>
        <p:txBody>
          <a:bodyPr wrap="square" rtlCol="0">
            <a:spAutoFit/>
          </a:bodyPr>
          <a:lstStyle/>
          <a:p>
            <a:pPr marL="514350" indent="-514350">
              <a:buAutoNum type="arabicPeriod"/>
            </a:pPr>
            <a:r>
              <a:rPr lang="en-US" sz="2600" b="1" dirty="0">
                <a:solidFill>
                  <a:schemeClr val="bg1"/>
                </a:solidFill>
                <a:effectLst>
                  <a:glow rad="101600">
                    <a:schemeClr val="tx1"/>
                  </a:glow>
                </a:effectLst>
                <a:latin typeface="Arial Narrow" panose="020B0604020202020204" pitchFamily="34" charset="0"/>
                <a:cs typeface="Arial Narrow" panose="020B0604020202020204" pitchFamily="34" charset="0"/>
              </a:rPr>
              <a:t>God will keep His promise. If He can redeem and restore Jerusalem, He can redeem and restore anyone. </a:t>
            </a:r>
          </a:p>
        </p:txBody>
      </p:sp>
      <p:sp>
        <p:nvSpPr>
          <p:cNvPr id="10" name="TextBox 9">
            <a:extLst>
              <a:ext uri="{FF2B5EF4-FFF2-40B4-BE49-F238E27FC236}">
                <a16:creationId xmlns:a16="http://schemas.microsoft.com/office/drawing/2014/main" id="{BCCABA0F-7695-8B4E-9327-68AFFE645115}"/>
              </a:ext>
            </a:extLst>
          </p:cNvPr>
          <p:cNvSpPr txBox="1"/>
          <p:nvPr/>
        </p:nvSpPr>
        <p:spPr>
          <a:xfrm>
            <a:off x="165100" y="2316997"/>
            <a:ext cx="11874500" cy="892552"/>
          </a:xfrm>
          <a:prstGeom prst="rect">
            <a:avLst/>
          </a:prstGeom>
          <a:noFill/>
        </p:spPr>
        <p:txBody>
          <a:bodyPr wrap="square" rtlCol="0">
            <a:spAutoFit/>
          </a:bodyPr>
          <a:lstStyle/>
          <a:p>
            <a:pPr marL="514350" indent="-514350">
              <a:buAutoNum type="arabicPeriod" startAt="2"/>
            </a:pPr>
            <a:r>
              <a:rPr lang="en-US" sz="2600" b="1" dirty="0">
                <a:solidFill>
                  <a:schemeClr val="bg1"/>
                </a:solidFill>
                <a:effectLst>
                  <a:glow rad="101600">
                    <a:schemeClr val="tx1"/>
                  </a:glow>
                </a:effectLst>
                <a:latin typeface="Arial Narrow" panose="020B0604020202020204" pitchFamily="34" charset="0"/>
                <a:cs typeface="Arial Narrow" panose="020B0604020202020204" pitchFamily="34" charset="0"/>
              </a:rPr>
              <a:t>Prayer changes things. We should become intercessors for Jerusalem, which will result in God’s blessings for the world. </a:t>
            </a:r>
          </a:p>
        </p:txBody>
      </p:sp>
      <p:sp>
        <p:nvSpPr>
          <p:cNvPr id="11" name="TextBox 10">
            <a:extLst>
              <a:ext uri="{FF2B5EF4-FFF2-40B4-BE49-F238E27FC236}">
                <a16:creationId xmlns:a16="http://schemas.microsoft.com/office/drawing/2014/main" id="{DBC8663F-A503-9F40-BD8D-2CB223DDF6F6}"/>
              </a:ext>
            </a:extLst>
          </p:cNvPr>
          <p:cNvSpPr txBox="1"/>
          <p:nvPr/>
        </p:nvSpPr>
        <p:spPr>
          <a:xfrm>
            <a:off x="165100" y="3334841"/>
            <a:ext cx="11874500" cy="892552"/>
          </a:xfrm>
          <a:prstGeom prst="rect">
            <a:avLst/>
          </a:prstGeom>
          <a:noFill/>
        </p:spPr>
        <p:txBody>
          <a:bodyPr wrap="square" rtlCol="0">
            <a:spAutoFit/>
          </a:bodyPr>
          <a:lstStyle/>
          <a:p>
            <a:pPr marL="514350" indent="-514350">
              <a:buAutoNum type="arabicPeriod" startAt="3"/>
            </a:pPr>
            <a:r>
              <a:rPr lang="en-US" sz="2600" b="1" dirty="0">
                <a:solidFill>
                  <a:schemeClr val="bg1"/>
                </a:solidFill>
                <a:effectLst>
                  <a:glow rad="101600">
                    <a:schemeClr val="tx1"/>
                  </a:glow>
                </a:effectLst>
                <a:latin typeface="Arial Narrow" panose="020B0604020202020204" pitchFamily="34" charset="0"/>
                <a:cs typeface="Arial Narrow" panose="020B0604020202020204" pitchFamily="34" charset="0"/>
              </a:rPr>
              <a:t>God will protect His people from their enemies. Have YOU asked Him for protection </a:t>
            </a:r>
          </a:p>
          <a:p>
            <a:r>
              <a:rPr lang="en-US" sz="2600" b="1" dirty="0">
                <a:solidFill>
                  <a:schemeClr val="bg1"/>
                </a:solidFill>
                <a:effectLst>
                  <a:glow rad="101600">
                    <a:schemeClr val="tx1"/>
                  </a:glow>
                </a:effectLst>
                <a:latin typeface="Arial Narrow" panose="020B0604020202020204" pitchFamily="34" charset="0"/>
                <a:cs typeface="Arial Narrow" panose="020B0604020202020204" pitchFamily="34" charset="0"/>
              </a:rPr>
              <a:t>       today from temptation and wrong responses to the trails of life (cf. James 1:3-5). </a:t>
            </a:r>
          </a:p>
        </p:txBody>
      </p:sp>
      <p:sp>
        <p:nvSpPr>
          <p:cNvPr id="12" name="TextBox 11">
            <a:extLst>
              <a:ext uri="{FF2B5EF4-FFF2-40B4-BE49-F238E27FC236}">
                <a16:creationId xmlns:a16="http://schemas.microsoft.com/office/drawing/2014/main" id="{C04D9FE0-9A44-694F-98A3-733C50EF1539}"/>
              </a:ext>
            </a:extLst>
          </p:cNvPr>
          <p:cNvSpPr txBox="1"/>
          <p:nvPr/>
        </p:nvSpPr>
        <p:spPr>
          <a:xfrm>
            <a:off x="165100" y="4314684"/>
            <a:ext cx="11874500" cy="892552"/>
          </a:xfrm>
          <a:prstGeom prst="rect">
            <a:avLst/>
          </a:prstGeom>
          <a:noFill/>
        </p:spPr>
        <p:txBody>
          <a:bodyPr wrap="square" rtlCol="0">
            <a:spAutoFit/>
          </a:bodyPr>
          <a:lstStyle/>
          <a:p>
            <a:pPr marL="514350" indent="-514350">
              <a:buAutoNum type="arabicPeriod" startAt="4"/>
            </a:pPr>
            <a:r>
              <a:rPr lang="en-US" sz="2600" b="1" dirty="0">
                <a:solidFill>
                  <a:schemeClr val="bg1"/>
                </a:solidFill>
                <a:effectLst>
                  <a:glow rad="101600">
                    <a:schemeClr val="tx1"/>
                  </a:glow>
                </a:effectLst>
                <a:latin typeface="Arial Narrow" panose="020B0604020202020204" pitchFamily="34" charset="0"/>
                <a:cs typeface="Arial Narrow" panose="020B0604020202020204" pitchFamily="34" charset="0"/>
              </a:rPr>
              <a:t>God has said He will one day give YOU a new name (Revelation 3:12). Are you living   up to the name He has already given you – Christian? </a:t>
            </a:r>
          </a:p>
        </p:txBody>
      </p:sp>
      <p:sp>
        <p:nvSpPr>
          <p:cNvPr id="13" name="TextBox 12">
            <a:extLst>
              <a:ext uri="{FF2B5EF4-FFF2-40B4-BE49-F238E27FC236}">
                <a16:creationId xmlns:a16="http://schemas.microsoft.com/office/drawing/2014/main" id="{892BE5D1-7CDB-6C4B-B46D-ECD10E6497E4}"/>
              </a:ext>
            </a:extLst>
          </p:cNvPr>
          <p:cNvSpPr txBox="1"/>
          <p:nvPr/>
        </p:nvSpPr>
        <p:spPr>
          <a:xfrm>
            <a:off x="165100" y="5361006"/>
            <a:ext cx="11874500" cy="1292662"/>
          </a:xfrm>
          <a:prstGeom prst="rect">
            <a:avLst/>
          </a:prstGeom>
          <a:noFill/>
        </p:spPr>
        <p:txBody>
          <a:bodyPr wrap="square" rtlCol="0">
            <a:spAutoFit/>
          </a:bodyPr>
          <a:lstStyle/>
          <a:p>
            <a:r>
              <a:rPr lang="en-US" sz="2600" b="1" dirty="0">
                <a:solidFill>
                  <a:schemeClr val="bg1"/>
                </a:solidFill>
                <a:effectLst>
                  <a:glow rad="101600">
                    <a:schemeClr val="tx1"/>
                  </a:glow>
                </a:effectLst>
                <a:latin typeface="Arial Narrow" panose="020B0604020202020204" pitchFamily="34" charset="0"/>
                <a:cs typeface="Arial Narrow" panose="020B0604020202020204" pitchFamily="34" charset="0"/>
              </a:rPr>
              <a:t>5.    There promised great rejoicing over God’s marriage to the Land of Israel. Do you look </a:t>
            </a:r>
          </a:p>
          <a:p>
            <a:r>
              <a:rPr lang="en-US" sz="2600" b="1" dirty="0">
                <a:solidFill>
                  <a:schemeClr val="bg1"/>
                </a:solidFill>
                <a:effectLst>
                  <a:glow rad="101600">
                    <a:schemeClr val="tx1"/>
                  </a:glow>
                </a:effectLst>
                <a:latin typeface="Arial Narrow" panose="020B0604020202020204" pitchFamily="34" charset="0"/>
                <a:cs typeface="Arial Narrow" panose="020B0604020202020204" pitchFamily="34" charset="0"/>
              </a:rPr>
              <a:t>       forward to the promised joyful wedding supper of the Lamb when your union with </a:t>
            </a:r>
          </a:p>
          <a:p>
            <a:r>
              <a:rPr lang="en-US" sz="2600" b="1" dirty="0">
                <a:solidFill>
                  <a:schemeClr val="bg1"/>
                </a:solidFill>
                <a:effectLst>
                  <a:glow rad="101600">
                    <a:schemeClr val="tx1"/>
                  </a:glow>
                </a:effectLst>
                <a:latin typeface="Arial Narrow" panose="020B0604020202020204" pitchFamily="34" charset="0"/>
                <a:cs typeface="Arial Narrow" panose="020B0604020202020204" pitchFamily="34" charset="0"/>
              </a:rPr>
              <a:t>       Christ is complete?</a:t>
            </a:r>
          </a:p>
        </p:txBody>
      </p:sp>
    </p:spTree>
    <p:extLst>
      <p:ext uri="{BB962C8B-B14F-4D97-AF65-F5344CB8AC3E}">
        <p14:creationId xmlns:p14="http://schemas.microsoft.com/office/powerpoint/2010/main" val="2198756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P spid="12" grpId="0"/>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0" y="1417639"/>
            <a:ext cx="3571832" cy="2522151"/>
          </a:xfrm>
        </p:spPr>
        <p:txBody>
          <a:bodyPr/>
          <a:lstStyle/>
          <a:p>
            <a:pPr algn="r"/>
            <a:r>
              <a:rPr lang="en-US" dirty="0"/>
              <a:t>Black</a:t>
            </a:r>
          </a:p>
        </p:txBody>
      </p:sp>
    </p:spTree>
    <p:extLst>
      <p:ext uri="{BB962C8B-B14F-4D97-AF65-F5344CB8AC3E}">
        <p14:creationId xmlns:p14="http://schemas.microsoft.com/office/powerpoint/2010/main" val="4262323091"/>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12192000" cy="685800"/>
          </a:xfrm>
        </p:spPr>
        <p:txBody>
          <a:bodyPr/>
          <a:lstStyle/>
          <a:p>
            <a:pPr eaLnBrk="1" hangingPunct="1">
              <a:defRPr/>
            </a:pPr>
            <a:r>
              <a:rPr lang="en-US" sz="3733" b="1" dirty="0">
                <a:solidFill>
                  <a:srgbClr val="FFFFFF"/>
                </a:solidFill>
                <a:latin typeface="Arial" charset="0"/>
                <a:ea typeface="ＭＳ Ｐゴシック" charset="0"/>
              </a:rPr>
              <a:t>OT Preaching link at </a:t>
            </a:r>
            <a:r>
              <a:rPr lang="en-US" sz="3733" b="1" dirty="0" err="1">
                <a:solidFill>
                  <a:srgbClr val="FFFFFF"/>
                </a:solidFill>
                <a:latin typeface="Arial" charset="0"/>
                <a:ea typeface="ＭＳ Ｐゴシック" charset="0"/>
              </a:rPr>
              <a:t>BibleStudyDownloads.org</a:t>
            </a:r>
            <a:endParaRPr lang="en-US" sz="14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12192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4267"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Get this presentation for free!</a:t>
            </a:r>
            <a:endParaRPr kumimoji="0" lang="en-US" sz="1467"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58897" y="636982"/>
            <a:ext cx="12309796"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631" y="2222340"/>
            <a:ext cx="8204283" cy="3483595"/>
          </a:xfrm>
          <a:prstGeom prst="rect">
            <a:avLst/>
          </a:prstGeom>
        </p:spPr>
      </p:pic>
    </p:spTree>
    <p:extLst>
      <p:ext uri="{BB962C8B-B14F-4D97-AF65-F5344CB8AC3E}">
        <p14:creationId xmlns:p14="http://schemas.microsoft.com/office/powerpoint/2010/main" val="38924400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208E220-DC21-3349-8B9A-AE55E6F43EF5}"/>
              </a:ext>
            </a:extLst>
          </p:cNvPr>
          <p:cNvSpPr txBox="1"/>
          <p:nvPr/>
        </p:nvSpPr>
        <p:spPr>
          <a:xfrm>
            <a:off x="2620593" y="131974"/>
            <a:ext cx="695081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DC99"/>
                </a:solidFill>
                <a:effectLst>
                  <a:glow rad="101600">
                    <a:srgbClr val="000000"/>
                  </a:glow>
                </a:effectLst>
                <a:uLnTx/>
                <a:uFillTx/>
                <a:latin typeface="Arial Narrow" panose="020B0604020202020204" pitchFamily="34" charset="0"/>
                <a:ea typeface="+mn-ea"/>
                <a:cs typeface="Arial Narrow" panose="020B0604020202020204" pitchFamily="34" charset="0"/>
              </a:rPr>
              <a:t>Work Roles in the Millennial Kingdom</a:t>
            </a:r>
          </a:p>
        </p:txBody>
      </p:sp>
      <p:sp>
        <p:nvSpPr>
          <p:cNvPr id="3" name="TextBox 2">
            <a:extLst>
              <a:ext uri="{FF2B5EF4-FFF2-40B4-BE49-F238E27FC236}">
                <a16:creationId xmlns:a16="http://schemas.microsoft.com/office/drawing/2014/main" id="{A299F918-574A-C441-AB59-D3E23095412E}"/>
              </a:ext>
            </a:extLst>
          </p:cNvPr>
          <p:cNvSpPr txBox="1"/>
          <p:nvPr/>
        </p:nvSpPr>
        <p:spPr>
          <a:xfrm>
            <a:off x="397494" y="4849152"/>
            <a:ext cx="5710287" cy="1938992"/>
          </a:xfrm>
          <a:prstGeom prst="rect">
            <a:avLst/>
          </a:prstGeom>
          <a:noFill/>
        </p:spPr>
        <p:txBody>
          <a:bodyPr wrap="square" rtlCol="0">
            <a:spAutoFit/>
          </a:bodyPr>
          <a:lstStyle/>
          <a:p>
            <a:pPr lvl="0">
              <a:defRPr/>
            </a:pPr>
            <a:r>
              <a:rPr kumimoji="0" lang="en-US" sz="2400" b="1" i="0" u="none" strike="noStrike" kern="1200" cap="none" spc="0" normalizeH="0" baseline="0" noProof="0" dirty="0">
                <a:ln>
                  <a:noFill/>
                </a:ln>
                <a:solidFill>
                  <a:srgbClr val="FFFFFF"/>
                </a:solidFill>
                <a:effectLst>
                  <a:glow rad="101600">
                    <a:srgbClr val="000000"/>
                  </a:glow>
                </a:effectLst>
                <a:uLnTx/>
                <a:uFillTx/>
                <a:latin typeface="Arial Narrow" panose="020B0604020202020204" pitchFamily="34" charset="0"/>
                <a:ea typeface="+mn-ea"/>
                <a:cs typeface="Arial Narrow" panose="020B0604020202020204" pitchFamily="34" charset="0"/>
              </a:rPr>
              <a:t>The Gentile nations </a:t>
            </a:r>
            <a:r>
              <a:rPr lang="en-US" sz="2400" b="1" dirty="0">
                <a:solidFill>
                  <a:srgbClr val="FFF8D4"/>
                </a:solidFill>
                <a:effectLst>
                  <a:glow rad="101600">
                    <a:srgbClr val="000000"/>
                  </a:glow>
                </a:effectLst>
                <a:latin typeface="Arial Narrow" panose="020B0604020202020204" pitchFamily="34" charset="0"/>
                <a:cs typeface="Arial Narrow" panose="020B0604020202020204" pitchFamily="34" charset="0"/>
              </a:rPr>
              <a:t>(“strangers”) will serve     Israel (who they formerly oppressed) throughout the Millennium. Two work roles are given as shepherds and farmers, but these are only examples of this future service.</a:t>
            </a:r>
          </a:p>
        </p:txBody>
      </p:sp>
      <p:sp>
        <p:nvSpPr>
          <p:cNvPr id="5" name="TextBox 4">
            <a:extLst>
              <a:ext uri="{FF2B5EF4-FFF2-40B4-BE49-F238E27FC236}">
                <a16:creationId xmlns:a16="http://schemas.microsoft.com/office/drawing/2014/main" id="{21982E36-D3FE-7C4D-9948-C26E27221D0C}"/>
              </a:ext>
            </a:extLst>
          </p:cNvPr>
          <p:cNvSpPr txBox="1"/>
          <p:nvPr/>
        </p:nvSpPr>
        <p:spPr>
          <a:xfrm>
            <a:off x="6176865" y="4849152"/>
            <a:ext cx="5867445" cy="1938992"/>
          </a:xfrm>
          <a:prstGeom prst="rect">
            <a:avLst/>
          </a:prstGeom>
          <a:noFill/>
        </p:spPr>
        <p:txBody>
          <a:bodyPr wrap="square" rtlCol="0">
            <a:spAutoFit/>
          </a:bodyPr>
          <a:lstStyle/>
          <a:p>
            <a:pPr lvl="0">
              <a:defRPr/>
            </a:pPr>
            <a:r>
              <a:rPr kumimoji="0" lang="en-US" sz="2400" b="1" i="0" u="none" strike="noStrike" kern="1200" cap="none" spc="0" normalizeH="0" baseline="0" noProof="0" dirty="0">
                <a:ln>
                  <a:noFill/>
                </a:ln>
                <a:solidFill>
                  <a:srgbClr val="FFFFFF"/>
                </a:solidFill>
                <a:effectLst>
                  <a:glow rad="101600">
                    <a:srgbClr val="000000"/>
                  </a:glow>
                </a:effectLst>
                <a:uLnTx/>
                <a:uFillTx/>
                <a:latin typeface="Arial Narrow" panose="020B0604020202020204" pitchFamily="34" charset="0"/>
                <a:ea typeface="+mn-ea"/>
                <a:cs typeface="Arial Narrow" panose="020B0604020202020204" pitchFamily="34" charset="0"/>
              </a:rPr>
              <a:t>The Nation of Israel </a:t>
            </a:r>
            <a:r>
              <a:rPr lang="en-US" sz="2400" b="1" dirty="0">
                <a:solidFill>
                  <a:srgbClr val="FFF8D4"/>
                </a:solidFill>
                <a:effectLst>
                  <a:glow rad="101600">
                    <a:srgbClr val="000000"/>
                  </a:glow>
                </a:effectLst>
                <a:latin typeface="Arial Narrow" panose="020B0604020202020204" pitchFamily="34" charset="0"/>
                <a:cs typeface="Arial Narrow" panose="020B0604020202020204" pitchFamily="34" charset="0"/>
              </a:rPr>
              <a:t>will work as priests serving the L</a:t>
            </a:r>
            <a:r>
              <a:rPr kumimoji="0" lang="en-US" sz="2000" b="1" i="0" u="none" strike="noStrike" kern="1200" cap="none" spc="0" normalizeH="0" baseline="0" noProof="0" dirty="0">
                <a:ln>
                  <a:noFill/>
                </a:ln>
                <a:solidFill>
                  <a:srgbClr val="FFF8D4"/>
                </a:solidFill>
                <a:effectLst>
                  <a:glow rad="101600">
                    <a:srgbClr val="000000"/>
                  </a:glow>
                </a:effectLst>
                <a:uLnTx/>
                <a:uFillTx/>
                <a:latin typeface="Arial Narrow" panose="020B0604020202020204" pitchFamily="34" charset="0"/>
                <a:ea typeface="+mn-ea"/>
                <a:cs typeface="Arial Narrow" panose="020B0604020202020204" pitchFamily="34" charset="0"/>
              </a:rPr>
              <a:t>ORD</a:t>
            </a:r>
            <a:r>
              <a:rPr kumimoji="0" lang="en-US" sz="2400" b="1" i="0" u="none" strike="noStrike" kern="1200" cap="none" spc="0" normalizeH="0" baseline="0" noProof="0" dirty="0">
                <a:ln>
                  <a:noFill/>
                </a:ln>
                <a:solidFill>
                  <a:srgbClr val="FFF8D4"/>
                </a:solidFill>
                <a:effectLst>
                  <a:glow rad="101600">
                    <a:srgbClr val="000000"/>
                  </a:glow>
                </a:effectLst>
                <a:uLnTx/>
                <a:uFillTx/>
                <a:latin typeface="Arial Narrow" panose="020B0604020202020204" pitchFamily="34" charset="0"/>
                <a:ea typeface="+mn-ea"/>
                <a:cs typeface="Arial Narrow" panose="020B0604020202020204" pitchFamily="34" charset="0"/>
              </a:rPr>
              <a:t> in fulfillment of Exodus 19:6. Whereas the Jewish People had suffered loss because of the nations, now it will be blessed and will live from the gifts of the Gentiles.</a:t>
            </a:r>
          </a:p>
        </p:txBody>
      </p:sp>
      <p:pic>
        <p:nvPicPr>
          <p:cNvPr id="8" name="Picture 7" descr="A herd of sheep walking down a street&#10;&#10;Description automatically generated">
            <a:extLst>
              <a:ext uri="{FF2B5EF4-FFF2-40B4-BE49-F238E27FC236}">
                <a16:creationId xmlns:a16="http://schemas.microsoft.com/office/drawing/2014/main" id="{0B3EE4B9-0C4E-4947-BB31-D5FEB66ED6A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93014" y="2068774"/>
            <a:ext cx="5710287" cy="2696944"/>
          </a:xfrm>
          <a:prstGeom prst="rect">
            <a:avLst/>
          </a:prstGeom>
        </p:spPr>
      </p:pic>
      <p:pic>
        <p:nvPicPr>
          <p:cNvPr id="12" name="Picture 11" descr="A group of people standing in the grass&#10;&#10;Description automatically generated">
            <a:extLst>
              <a:ext uri="{FF2B5EF4-FFF2-40B4-BE49-F238E27FC236}">
                <a16:creationId xmlns:a16="http://schemas.microsoft.com/office/drawing/2014/main" id="{ED605964-8344-264B-A8DF-06199909C123}"/>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6095999" y="2068774"/>
            <a:ext cx="5740139" cy="2690239"/>
          </a:xfrm>
          <a:prstGeom prst="rect">
            <a:avLst/>
          </a:prstGeom>
        </p:spPr>
      </p:pic>
      <p:sp>
        <p:nvSpPr>
          <p:cNvPr id="6" name="Rectangle 5">
            <a:extLst>
              <a:ext uri="{FF2B5EF4-FFF2-40B4-BE49-F238E27FC236}">
                <a16:creationId xmlns:a16="http://schemas.microsoft.com/office/drawing/2014/main" id="{3DF7A16D-B300-444D-B11B-BD3A7CEDE35F}"/>
              </a:ext>
            </a:extLst>
          </p:cNvPr>
          <p:cNvSpPr/>
          <p:nvPr/>
        </p:nvSpPr>
        <p:spPr>
          <a:xfrm>
            <a:off x="293014" y="778305"/>
            <a:ext cx="11751297"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glow>
                </a:effectLst>
                <a:uLnTx/>
                <a:uFillTx/>
                <a:latin typeface="Arial Narrow" panose="020B0604020202020204" pitchFamily="34" charset="0"/>
                <a:ea typeface="+mn-ea"/>
                <a:cs typeface="Arial Narrow" panose="020B0604020202020204" pitchFamily="34" charset="0"/>
              </a:rPr>
              <a:t>“And strangers will stand and pasture your flocks, and foreigners will be your farmers and your vinedressers. But you will be called the priests of the L</a:t>
            </a:r>
            <a:r>
              <a:rPr kumimoji="0" lang="en-US" sz="2000" b="1" i="0" u="none" strike="noStrike" kern="1200" cap="none" spc="0" normalizeH="0" baseline="0" noProof="0" dirty="0">
                <a:ln>
                  <a:noFill/>
                </a:ln>
                <a:solidFill>
                  <a:srgbClr val="FFFFFF"/>
                </a:solidFill>
                <a:effectLst>
                  <a:glow rad="101600">
                    <a:srgbClr val="000000"/>
                  </a:glow>
                </a:effectLst>
                <a:uLnTx/>
                <a:uFillTx/>
                <a:latin typeface="Arial Narrow" panose="020B0604020202020204" pitchFamily="34" charset="0"/>
                <a:ea typeface="+mn-ea"/>
                <a:cs typeface="Arial Narrow" panose="020B0604020202020204" pitchFamily="34" charset="0"/>
              </a:rPr>
              <a:t>ORD</a:t>
            </a:r>
            <a:r>
              <a:rPr kumimoji="0" lang="en-US" sz="2400" b="1" i="0" u="none" strike="noStrike" kern="1200" cap="none" spc="0" normalizeH="0" baseline="0" noProof="0" dirty="0">
                <a:ln>
                  <a:noFill/>
                </a:ln>
                <a:solidFill>
                  <a:srgbClr val="FFFFFF"/>
                </a:solidFill>
                <a:effectLst>
                  <a:glow rad="101600">
                    <a:srgbClr val="000000"/>
                  </a:glow>
                </a:effectLst>
                <a:uLnTx/>
                <a:uFillTx/>
                <a:latin typeface="Arial Narrow" panose="020B0604020202020204" pitchFamily="34" charset="0"/>
                <a:ea typeface="+mn-ea"/>
                <a:cs typeface="Arial Narrow" panose="020B0604020202020204" pitchFamily="34" charset="0"/>
              </a:rPr>
              <a:t>; You will be spoken of as ministers of our God. You will eat the wealth of nations, and in their riches you will boast. </a:t>
            </a:r>
            <a:r>
              <a:rPr kumimoji="0" lang="en-US" sz="2400" b="1" i="0" u="none" strike="noStrike" kern="1200" cap="none" spc="0" normalizeH="0" baseline="0" noProof="0" dirty="0">
                <a:ln>
                  <a:noFill/>
                </a:ln>
                <a:solidFill>
                  <a:srgbClr val="FFF8D4"/>
                </a:solidFill>
                <a:effectLst>
                  <a:glow rad="101600">
                    <a:srgbClr val="000000"/>
                  </a:glow>
                </a:effectLst>
                <a:uLnTx/>
                <a:uFillTx/>
                <a:latin typeface="Arial Narrow" panose="020B0604020202020204" pitchFamily="34" charset="0"/>
                <a:ea typeface="+mn-ea"/>
                <a:cs typeface="Arial Narrow" panose="020B0604020202020204" pitchFamily="34" charset="0"/>
              </a:rPr>
              <a:t>vss. 5–6</a:t>
            </a:r>
          </a:p>
        </p:txBody>
      </p:sp>
    </p:spTree>
    <p:extLst>
      <p:ext uri="{BB962C8B-B14F-4D97-AF65-F5344CB8AC3E}">
        <p14:creationId xmlns:p14="http://schemas.microsoft.com/office/powerpoint/2010/main" val="1683108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colorful, building, indoor&#10;&#10;Description automatically generated">
            <a:extLst>
              <a:ext uri="{FF2B5EF4-FFF2-40B4-BE49-F238E27FC236}">
                <a16:creationId xmlns:a16="http://schemas.microsoft.com/office/drawing/2014/main" id="{DC007883-5437-B442-A8FE-720C516545A8}"/>
              </a:ext>
            </a:extLst>
          </p:cNvPr>
          <p:cNvPicPr>
            <a:picLocks noChangeAspect="1"/>
          </p:cNvPicPr>
          <p:nvPr/>
        </p:nvPicPr>
        <p:blipFill>
          <a:blip r:embed="rId2"/>
          <a:stretch>
            <a:fillRect/>
          </a:stretch>
        </p:blipFill>
        <p:spPr>
          <a:xfrm>
            <a:off x="0" y="-23098"/>
            <a:ext cx="12192000" cy="6881098"/>
          </a:xfrm>
          <a:prstGeom prst="rect">
            <a:avLst/>
          </a:prstGeom>
        </p:spPr>
      </p:pic>
      <p:sp>
        <p:nvSpPr>
          <p:cNvPr id="2" name="Rectangle 1">
            <a:extLst>
              <a:ext uri="{FF2B5EF4-FFF2-40B4-BE49-F238E27FC236}">
                <a16:creationId xmlns:a16="http://schemas.microsoft.com/office/drawing/2014/main" id="{D11DB4B2-8D12-F340-BECA-00EF2C5C93E6}"/>
              </a:ext>
            </a:extLst>
          </p:cNvPr>
          <p:cNvSpPr/>
          <p:nvPr/>
        </p:nvSpPr>
        <p:spPr>
          <a:xfrm>
            <a:off x="410066" y="60042"/>
            <a:ext cx="11528981" cy="224676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glow rad="101600">
                    <a:srgbClr val="000000"/>
                  </a:glow>
                </a:effectLst>
                <a:uLnTx/>
                <a:uFillTx/>
                <a:latin typeface="Arial Narrow" panose="020B0604020202020204" pitchFamily="34" charset="0"/>
                <a:ea typeface="+mn-ea"/>
                <a:cs typeface="Arial Narrow" panose="020B0604020202020204" pitchFamily="34" charset="0"/>
              </a:rPr>
              <a:t>“For I, the L</a:t>
            </a:r>
            <a:r>
              <a:rPr kumimoji="0" lang="en-US" sz="2400" b="1" i="0" u="none" strike="noStrike" kern="1200" cap="none" spc="0" normalizeH="0" baseline="0" noProof="0" dirty="0">
                <a:ln>
                  <a:noFill/>
                </a:ln>
                <a:solidFill>
                  <a:srgbClr val="FFFFFF"/>
                </a:solidFill>
                <a:effectLst>
                  <a:glow rad="101600">
                    <a:srgbClr val="000000"/>
                  </a:glow>
                </a:effectLst>
                <a:uLnTx/>
                <a:uFillTx/>
                <a:latin typeface="Arial Narrow" panose="020B0604020202020204" pitchFamily="34" charset="0"/>
                <a:ea typeface="+mn-ea"/>
                <a:cs typeface="Arial Narrow" panose="020B0604020202020204" pitchFamily="34" charset="0"/>
              </a:rPr>
              <a:t>ORD</a:t>
            </a:r>
            <a:r>
              <a:rPr kumimoji="0" lang="en-US" sz="2800" b="1" i="0" u="none" strike="noStrike" kern="1200" cap="none" spc="0" normalizeH="0" baseline="0" noProof="0" dirty="0">
                <a:ln>
                  <a:noFill/>
                </a:ln>
                <a:solidFill>
                  <a:srgbClr val="FFFFFF"/>
                </a:solidFill>
                <a:effectLst>
                  <a:glow rad="101600">
                    <a:srgbClr val="000000"/>
                  </a:glow>
                </a:effectLst>
                <a:uLnTx/>
                <a:uFillTx/>
                <a:latin typeface="Arial Narrow" panose="020B0604020202020204" pitchFamily="34" charset="0"/>
                <a:ea typeface="+mn-ea"/>
                <a:cs typeface="Arial Narrow" panose="020B0604020202020204" pitchFamily="34" charset="0"/>
              </a:rPr>
              <a:t>, love justice, I hate robbery in the burnt offering; And I will faithfully give them their recompense, and I will make an everlasting covenant with them. Then their offspring will be known among the nations, and their descendants in the midst of the peoples. All who see them will recognize them because they are the offspring whom the L</a:t>
            </a:r>
            <a:r>
              <a:rPr kumimoji="0" lang="en-US" sz="2400" b="1" i="0" u="none" strike="noStrike" kern="1200" cap="none" spc="0" normalizeH="0" baseline="0" noProof="0" dirty="0">
                <a:ln>
                  <a:noFill/>
                </a:ln>
                <a:solidFill>
                  <a:srgbClr val="FFFFFF"/>
                </a:solidFill>
                <a:effectLst>
                  <a:glow rad="101600">
                    <a:srgbClr val="000000"/>
                  </a:glow>
                </a:effectLst>
                <a:uLnTx/>
                <a:uFillTx/>
                <a:latin typeface="Arial Narrow" panose="020B0604020202020204" pitchFamily="34" charset="0"/>
                <a:ea typeface="+mn-ea"/>
                <a:cs typeface="Arial Narrow" panose="020B0604020202020204" pitchFamily="34" charset="0"/>
              </a:rPr>
              <a:t>ORD</a:t>
            </a:r>
            <a:r>
              <a:rPr kumimoji="0" lang="en-US" sz="2800" b="1" i="0" u="none" strike="noStrike" kern="1200" cap="none" spc="0" normalizeH="0" baseline="0" noProof="0" dirty="0">
                <a:ln>
                  <a:noFill/>
                </a:ln>
                <a:solidFill>
                  <a:srgbClr val="FFFFFF"/>
                </a:solidFill>
                <a:effectLst>
                  <a:glow rad="101600">
                    <a:srgbClr val="000000"/>
                  </a:glow>
                </a:effectLst>
                <a:uLnTx/>
                <a:uFillTx/>
                <a:latin typeface="Arial Narrow" panose="020B0604020202020204" pitchFamily="34" charset="0"/>
                <a:ea typeface="+mn-ea"/>
                <a:cs typeface="Arial Narrow" panose="020B0604020202020204" pitchFamily="34" charset="0"/>
              </a:rPr>
              <a:t> has blessed.”     </a:t>
            </a:r>
            <a:r>
              <a:rPr kumimoji="0" lang="en-US" sz="2400" b="1" i="0" u="none" strike="noStrike" kern="1200" cap="none" spc="0" normalizeH="0" baseline="0" noProof="0" dirty="0">
                <a:ln>
                  <a:noFill/>
                </a:ln>
                <a:solidFill>
                  <a:srgbClr val="FFF8D4"/>
                </a:solidFill>
                <a:effectLst>
                  <a:glow rad="101600">
                    <a:srgbClr val="000000"/>
                  </a:glow>
                </a:effectLst>
                <a:uLnTx/>
                <a:uFillTx/>
                <a:latin typeface="Arial Narrow" panose="020B0604020202020204" pitchFamily="34" charset="0"/>
                <a:ea typeface="+mn-ea"/>
                <a:cs typeface="Arial Narrow" panose="020B0604020202020204" pitchFamily="34" charset="0"/>
              </a:rPr>
              <a:t>Isaiah 61:8–9</a:t>
            </a:r>
          </a:p>
        </p:txBody>
      </p:sp>
      <p:sp>
        <p:nvSpPr>
          <p:cNvPr id="3" name="TextBox 2">
            <a:extLst>
              <a:ext uri="{FF2B5EF4-FFF2-40B4-BE49-F238E27FC236}">
                <a16:creationId xmlns:a16="http://schemas.microsoft.com/office/drawing/2014/main" id="{7C645FB3-989A-BA47-AFD0-9840D7E94F5C}"/>
              </a:ext>
            </a:extLst>
          </p:cNvPr>
          <p:cNvSpPr txBox="1"/>
          <p:nvPr/>
        </p:nvSpPr>
        <p:spPr>
          <a:xfrm>
            <a:off x="546755" y="2928124"/>
            <a:ext cx="11255604"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glow rad="101600">
                    <a:srgbClr val="000000"/>
                  </a:glow>
                </a:effectLst>
                <a:uLnTx/>
                <a:uFillTx/>
                <a:latin typeface="DIN Condensed" pitchFamily="2" charset="0"/>
                <a:ea typeface="+mn-ea"/>
                <a:cs typeface="+mn-cs"/>
              </a:rPr>
              <a:t>Throughout Israel’s past it suffered shame and humiliation under God’s discipline among the nations. Now Israel will experience the fulfillment of all of its biblical covenants, being restored to the LORD and the Land. This will be an undeniable witness of God’s favor on them before the nations.</a:t>
            </a:r>
          </a:p>
        </p:txBody>
      </p:sp>
      <p:sp>
        <p:nvSpPr>
          <p:cNvPr id="4" name="TextBox 3">
            <a:extLst>
              <a:ext uri="{FF2B5EF4-FFF2-40B4-BE49-F238E27FC236}">
                <a16:creationId xmlns:a16="http://schemas.microsoft.com/office/drawing/2014/main" id="{C8607E86-7B95-5246-862C-98D4D775B27B}"/>
              </a:ext>
            </a:extLst>
          </p:cNvPr>
          <p:cNvSpPr txBox="1"/>
          <p:nvPr/>
        </p:nvSpPr>
        <p:spPr>
          <a:xfrm>
            <a:off x="560895" y="4807304"/>
            <a:ext cx="11378152"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glow rad="101600">
                    <a:srgbClr val="000000"/>
                  </a:glow>
                </a:effectLst>
                <a:uLnTx/>
                <a:uFillTx/>
                <a:latin typeface="DIN Condensed" pitchFamily="2" charset="0"/>
                <a:ea typeface="+mn-ea"/>
                <a:cs typeface="+mn-cs"/>
              </a:rPr>
              <a:t>According to the Law of the Firstborn (Deut. 21:17), the firstborn son received a double portion of the inheritance. Because of their national disobedience, Israel received a double punishment, being exiled from their Land and scattered among the nations. Now that it has returned to the L</a:t>
            </a:r>
            <a:r>
              <a:rPr kumimoji="0" lang="en-US" sz="2400" b="0" i="0" u="none" strike="noStrike" kern="1200" cap="none" spc="0" normalizeH="0" baseline="0" noProof="0" dirty="0">
                <a:ln>
                  <a:noFill/>
                </a:ln>
                <a:solidFill>
                  <a:srgbClr val="FFFFFF"/>
                </a:solidFill>
                <a:effectLst>
                  <a:glow rad="101600">
                    <a:srgbClr val="000000"/>
                  </a:glow>
                </a:effectLst>
                <a:uLnTx/>
                <a:uFillTx/>
                <a:latin typeface="DIN Condensed" pitchFamily="2" charset="0"/>
                <a:ea typeface="+mn-ea"/>
                <a:cs typeface="+mn-cs"/>
              </a:rPr>
              <a:t>ORD</a:t>
            </a:r>
            <a:r>
              <a:rPr kumimoji="0" lang="en-US" sz="2800" b="0" i="0" u="none" strike="noStrike" kern="1200" cap="none" spc="0" normalizeH="0" baseline="0" noProof="0" dirty="0">
                <a:ln>
                  <a:noFill/>
                </a:ln>
                <a:solidFill>
                  <a:srgbClr val="FFFFFF"/>
                </a:solidFill>
                <a:effectLst>
                  <a:glow rad="101600">
                    <a:srgbClr val="000000"/>
                  </a:glow>
                </a:effectLst>
                <a:uLnTx/>
                <a:uFillTx/>
                <a:latin typeface="DIN Condensed" pitchFamily="2" charset="0"/>
                <a:ea typeface="+mn-ea"/>
                <a:cs typeface="+mn-cs"/>
              </a:rPr>
              <a:t>, Israel will receive its promised inheritance of blessing and be known worldwide as God’s Chosen People.</a:t>
            </a:r>
          </a:p>
        </p:txBody>
      </p:sp>
    </p:spTree>
    <p:extLst>
      <p:ext uri="{BB962C8B-B14F-4D97-AF65-F5344CB8AC3E}">
        <p14:creationId xmlns:p14="http://schemas.microsoft.com/office/powerpoint/2010/main" val="1887353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sunset over a body of water with a mountain in the background&#10;&#10;Description automatically generated">
            <a:extLst>
              <a:ext uri="{FF2B5EF4-FFF2-40B4-BE49-F238E27FC236}">
                <a16:creationId xmlns:a16="http://schemas.microsoft.com/office/drawing/2014/main" id="{8E4C6AEB-F3D1-A94E-AC51-14D5DF80EC35}"/>
              </a:ext>
            </a:extLst>
          </p:cNvPr>
          <p:cNvPicPr>
            <a:picLocks noChangeAspect="1"/>
          </p:cNvPicPr>
          <p:nvPr/>
        </p:nvPicPr>
        <p:blipFill>
          <a:blip r:embed="rId2"/>
          <a:stretch>
            <a:fillRect/>
          </a:stretch>
        </p:blipFill>
        <p:spPr>
          <a:xfrm>
            <a:off x="-1" y="-1"/>
            <a:ext cx="12192001" cy="6856429"/>
          </a:xfrm>
          <a:prstGeom prst="rect">
            <a:avLst/>
          </a:prstGeom>
        </p:spPr>
      </p:pic>
      <p:sp>
        <p:nvSpPr>
          <p:cNvPr id="2" name="Rectangle 1">
            <a:extLst>
              <a:ext uri="{FF2B5EF4-FFF2-40B4-BE49-F238E27FC236}">
                <a16:creationId xmlns:a16="http://schemas.microsoft.com/office/drawing/2014/main" id="{A0668559-805D-164F-A7B5-5AAA6571BD77}"/>
              </a:ext>
            </a:extLst>
          </p:cNvPr>
          <p:cNvSpPr/>
          <p:nvPr/>
        </p:nvSpPr>
        <p:spPr>
          <a:xfrm>
            <a:off x="8199661" y="242725"/>
            <a:ext cx="3805286" cy="6370975"/>
          </a:xfrm>
          <a:prstGeom prst="rect">
            <a:avLst/>
          </a:prstGeom>
        </p:spPr>
        <p:txBody>
          <a:bodyPr wrap="square">
            <a:spAutoFit/>
          </a:bodyPr>
          <a:lstStyle/>
          <a:p>
            <a:pPr lvl="0">
              <a:defRPr/>
            </a:pPr>
            <a:r>
              <a:rPr kumimoji="0" lang="en-US" sz="2400" b="1" i="0" u="none" strike="noStrike" kern="1200" cap="none" spc="0" normalizeH="0" baseline="0" noProof="0" dirty="0">
                <a:ln>
                  <a:noFill/>
                </a:ln>
                <a:solidFill>
                  <a:srgbClr val="FFFFFF"/>
                </a:solidFill>
                <a:effectLst>
                  <a:glow rad="101600">
                    <a:srgbClr val="000000"/>
                  </a:glow>
                </a:effectLst>
                <a:uLnTx/>
                <a:uFillTx/>
                <a:latin typeface="Arial Narrow" panose="020B0604020202020204" pitchFamily="34" charset="0"/>
                <a:ea typeface="+mn-ea"/>
                <a:cs typeface="Arial Narrow" panose="020B0604020202020204" pitchFamily="34" charset="0"/>
              </a:rPr>
              <a:t>“I will rejoice greatly in the L</a:t>
            </a:r>
            <a:r>
              <a:rPr kumimoji="0" lang="en-US" sz="2000" b="1" i="0" u="none" strike="noStrike" kern="1200" cap="none" spc="0" normalizeH="0" baseline="0" noProof="0" dirty="0">
                <a:ln>
                  <a:noFill/>
                </a:ln>
                <a:solidFill>
                  <a:srgbClr val="FFFFFF"/>
                </a:solidFill>
                <a:effectLst>
                  <a:glow rad="101600">
                    <a:srgbClr val="000000"/>
                  </a:glow>
                </a:effectLst>
                <a:uLnTx/>
                <a:uFillTx/>
                <a:latin typeface="Arial Narrow" panose="020B0604020202020204" pitchFamily="34" charset="0"/>
                <a:ea typeface="+mn-ea"/>
                <a:cs typeface="Arial Narrow" panose="020B0604020202020204" pitchFamily="34" charset="0"/>
              </a:rPr>
              <a:t>ORD</a:t>
            </a:r>
            <a:r>
              <a:rPr kumimoji="0" lang="en-US" sz="2400" b="1" i="0" u="none" strike="noStrike" kern="1200" cap="none" spc="0" normalizeH="0" baseline="0" noProof="0" dirty="0">
                <a:ln>
                  <a:noFill/>
                </a:ln>
                <a:solidFill>
                  <a:srgbClr val="FFFFFF"/>
                </a:solidFill>
                <a:effectLst>
                  <a:glow rad="101600">
                    <a:srgbClr val="000000"/>
                  </a:glow>
                </a:effectLst>
                <a:uLnTx/>
                <a:uFillTx/>
                <a:latin typeface="Arial Narrow" panose="020B0604020202020204" pitchFamily="34" charset="0"/>
                <a:ea typeface="+mn-ea"/>
                <a:cs typeface="Arial Narrow" panose="020B0604020202020204" pitchFamily="34" charset="0"/>
              </a:rPr>
              <a:t>, my soul will exult in my God; For He has clothed me with garments of </a:t>
            </a:r>
            <a:r>
              <a:rPr lang="en-US" sz="2400" b="1" dirty="0" err="1">
                <a:solidFill>
                  <a:srgbClr val="FFFFFF"/>
                </a:solidFill>
                <a:effectLst>
                  <a:glow rad="101600">
                    <a:srgbClr val="000000"/>
                  </a:glow>
                </a:effectLst>
                <a:latin typeface="Arial Narrow" panose="020B0604020202020204" pitchFamily="34" charset="0"/>
                <a:cs typeface="Arial Narrow" panose="020B0604020202020204" pitchFamily="34" charset="0"/>
              </a:rPr>
              <a:t>salvation.</a:t>
            </a:r>
            <a:r>
              <a:rPr kumimoji="0" lang="en-US" sz="2400" b="1" i="0" u="none" strike="noStrike" kern="1200" cap="none" spc="0" normalizeH="0" baseline="0" noProof="0" dirty="0">
                <a:ln>
                  <a:noFill/>
                </a:ln>
                <a:solidFill>
                  <a:srgbClr val="FFFFFF"/>
                </a:solidFill>
                <a:effectLst>
                  <a:glow rad="101600">
                    <a:srgbClr val="000000"/>
                  </a:glow>
                </a:effectLst>
                <a:uLnTx/>
                <a:uFillTx/>
                <a:latin typeface="Arial Narrow" panose="020B0604020202020204" pitchFamily="34" charset="0"/>
                <a:ea typeface="+mn-ea"/>
                <a:cs typeface="Arial Narrow" panose="020B0604020202020204" pitchFamily="34" charset="0"/>
              </a:rPr>
              <a:t> He has wrapped me with a robe of righteousness, as a bridegroom decks himself with a garland, and as a bride adorns herself with her jewels. For as the earth brings forth its sprouts, and as a garden causes the things sown in it to spring up, so the Lord GOD will cause righteousness and praise to spring up before all the nations.” </a:t>
            </a:r>
            <a:r>
              <a:rPr kumimoji="0" lang="en-US" sz="2400" b="1" i="0" u="none" strike="noStrike" kern="1200" cap="none" spc="0" normalizeH="0" baseline="0" noProof="0" dirty="0">
                <a:ln>
                  <a:noFill/>
                </a:ln>
                <a:solidFill>
                  <a:srgbClr val="FFF0B0"/>
                </a:solidFill>
                <a:effectLst>
                  <a:glow rad="101600">
                    <a:srgbClr val="000000"/>
                  </a:glow>
                </a:effectLst>
                <a:uLnTx/>
                <a:uFillTx/>
                <a:latin typeface="Arial Narrow" panose="020B0604020202020204" pitchFamily="34" charset="0"/>
                <a:ea typeface="+mn-ea"/>
                <a:cs typeface="Arial Narrow" panose="020B0604020202020204" pitchFamily="34" charset="0"/>
              </a:rPr>
              <a:t>Isaiah 61:10–11</a:t>
            </a:r>
          </a:p>
        </p:txBody>
      </p:sp>
      <p:pic>
        <p:nvPicPr>
          <p:cNvPr id="4" name="Picture 3">
            <a:extLst>
              <a:ext uri="{FF2B5EF4-FFF2-40B4-BE49-F238E27FC236}">
                <a16:creationId xmlns:a16="http://schemas.microsoft.com/office/drawing/2014/main" id="{DC872D74-8BD9-114C-B4ED-89360842E13E}"/>
              </a:ext>
            </a:extLst>
          </p:cNvPr>
          <p:cNvPicPr>
            <a:picLocks noChangeAspect="1"/>
          </p:cNvPicPr>
          <p:nvPr/>
        </p:nvPicPr>
        <p:blipFill>
          <a:blip r:embed="rId3"/>
          <a:stretch>
            <a:fillRect/>
          </a:stretch>
        </p:blipFill>
        <p:spPr>
          <a:xfrm>
            <a:off x="4207321" y="404370"/>
            <a:ext cx="3805287" cy="6049260"/>
          </a:xfrm>
          <a:prstGeom prst="rect">
            <a:avLst/>
          </a:prstGeom>
        </p:spPr>
      </p:pic>
      <p:sp>
        <p:nvSpPr>
          <p:cNvPr id="9" name="TextBox 8">
            <a:extLst>
              <a:ext uri="{FF2B5EF4-FFF2-40B4-BE49-F238E27FC236}">
                <a16:creationId xmlns:a16="http://schemas.microsoft.com/office/drawing/2014/main" id="{00A0C7D5-7710-8A49-BB90-104F59DA5A50}"/>
              </a:ext>
            </a:extLst>
          </p:cNvPr>
          <p:cNvSpPr txBox="1"/>
          <p:nvPr/>
        </p:nvSpPr>
        <p:spPr>
          <a:xfrm>
            <a:off x="384279" y="532615"/>
            <a:ext cx="3438762"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8D4"/>
                </a:solidFill>
                <a:effectLst>
                  <a:glow rad="127000">
                    <a:srgbClr val="000000"/>
                  </a:glow>
                </a:effectLst>
                <a:uLnTx/>
                <a:uFillTx/>
                <a:latin typeface="Eras Bold ITC" panose="020B0602030504020804" pitchFamily="34" charset="77"/>
                <a:ea typeface="+mn-ea"/>
                <a:cs typeface="+mn-cs"/>
              </a:rPr>
              <a:t>Glories of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8D4"/>
                </a:solidFill>
                <a:effectLst>
                  <a:glow rad="127000">
                    <a:srgbClr val="000000"/>
                  </a:glow>
                </a:effectLst>
                <a:uLnTx/>
                <a:uFillTx/>
                <a:latin typeface="Eras Bold ITC" panose="020B0602030504020804" pitchFamily="34" charset="77"/>
                <a:ea typeface="+mn-ea"/>
                <a:cs typeface="+mn-cs"/>
              </a:rPr>
              <a:t>Millennium</a:t>
            </a:r>
          </a:p>
        </p:txBody>
      </p:sp>
      <p:sp>
        <p:nvSpPr>
          <p:cNvPr id="10" name="Frame 9">
            <a:extLst>
              <a:ext uri="{FF2B5EF4-FFF2-40B4-BE49-F238E27FC236}">
                <a16:creationId xmlns:a16="http://schemas.microsoft.com/office/drawing/2014/main" id="{CF72C7DF-B7FB-E74E-99DC-CFE54C0DAF50}"/>
              </a:ext>
            </a:extLst>
          </p:cNvPr>
          <p:cNvSpPr/>
          <p:nvPr/>
        </p:nvSpPr>
        <p:spPr>
          <a:xfrm>
            <a:off x="4190999" y="404370"/>
            <a:ext cx="3810000" cy="6049261"/>
          </a:xfrm>
          <a:prstGeom prst="frame">
            <a:avLst>
              <a:gd name="adj1" fmla="val 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198363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2FAE71-CA7A-5E40-9C95-7E6535A6551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071B1769-BB6A-1240-AF94-EAD29783B3FC}"/>
              </a:ext>
            </a:extLst>
          </p:cNvPr>
          <p:cNvSpPr txBox="1"/>
          <p:nvPr/>
        </p:nvSpPr>
        <p:spPr>
          <a:xfrm>
            <a:off x="-71120" y="134070"/>
            <a:ext cx="1226312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F8D4"/>
                </a:solidFill>
                <a:effectLst>
                  <a:glow rad="127000">
                    <a:srgbClr val="000000"/>
                  </a:glow>
                </a:effectLst>
                <a:uLnTx/>
                <a:uFillTx/>
                <a:latin typeface="Arial" panose="020B0604020202020204" pitchFamily="34" charset="0"/>
                <a:ea typeface="+mn-ea"/>
                <a:cs typeface="Arial" panose="020B0604020202020204" pitchFamily="34" charset="0"/>
              </a:rPr>
              <a:t>Lessons from Isaiah 61</a:t>
            </a:r>
          </a:p>
        </p:txBody>
      </p:sp>
      <p:sp>
        <p:nvSpPr>
          <p:cNvPr id="5" name="TextBox 4">
            <a:extLst>
              <a:ext uri="{FF2B5EF4-FFF2-40B4-BE49-F238E27FC236}">
                <a16:creationId xmlns:a16="http://schemas.microsoft.com/office/drawing/2014/main" id="{D253BD85-961D-494B-AB3B-0013E9E3CD66}"/>
              </a:ext>
            </a:extLst>
          </p:cNvPr>
          <p:cNvSpPr txBox="1"/>
          <p:nvPr/>
        </p:nvSpPr>
        <p:spPr>
          <a:xfrm>
            <a:off x="435204" y="1634387"/>
            <a:ext cx="11553596" cy="1200329"/>
          </a:xfrm>
          <a:prstGeom prst="rect">
            <a:avLst/>
          </a:prstGeom>
          <a:noFill/>
        </p:spPr>
        <p:txBody>
          <a:bodyPr wrap="square" rtlCol="0">
            <a:spAutoFit/>
          </a:bodyPr>
          <a:lstStyle/>
          <a:p>
            <a:pPr marL="463550" marR="0" lvl="0" indent="-46355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8D4"/>
                </a:solidFill>
                <a:effectLst>
                  <a:glow rad="127000">
                    <a:srgbClr val="000000"/>
                  </a:glow>
                </a:effectLst>
                <a:uLnTx/>
                <a:uFillTx/>
                <a:latin typeface="Arial" panose="020B0604020202020204" pitchFamily="34" charset="0"/>
                <a:ea typeface="+mn-ea"/>
                <a:cs typeface="Arial" panose="020B0604020202020204" pitchFamily="34" charset="0"/>
              </a:rPr>
              <a:t>1.  There is nothing that we may need that Jesus cannot provide. He can comfort, deliver, heal and give life. </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mn-ea"/>
                <a:cs typeface="Arial" panose="020B0604020202020204" pitchFamily="34" charset="0"/>
              </a:rPr>
              <a:t>Are we first bringing our needs to Him or to others? </a:t>
            </a:r>
            <a:r>
              <a:rPr kumimoji="0" lang="en-US" sz="2400" b="1" i="0" u="none" strike="noStrike" kern="1200" cap="none" spc="0" normalizeH="0" baseline="0" noProof="0" dirty="0">
                <a:ln>
                  <a:noFill/>
                </a:ln>
                <a:solidFill>
                  <a:srgbClr val="FFDC99"/>
                </a:solidFill>
                <a:effectLst>
                  <a:glow rad="127000">
                    <a:srgbClr val="000000"/>
                  </a:glow>
                </a:effectLst>
                <a:uLnTx/>
                <a:uFillTx/>
                <a:latin typeface="Arial" panose="020B0604020202020204" pitchFamily="34" charset="0"/>
                <a:ea typeface="+mn-ea"/>
                <a:cs typeface="Arial" panose="020B0604020202020204" pitchFamily="34" charset="0"/>
              </a:rPr>
              <a:t>vss. 1-2</a:t>
            </a:r>
          </a:p>
        </p:txBody>
      </p:sp>
      <p:sp>
        <p:nvSpPr>
          <p:cNvPr id="6" name="TextBox 5">
            <a:extLst>
              <a:ext uri="{FF2B5EF4-FFF2-40B4-BE49-F238E27FC236}">
                <a16:creationId xmlns:a16="http://schemas.microsoft.com/office/drawing/2014/main" id="{47CF2033-8220-B845-9319-7526F5D5E4CF}"/>
              </a:ext>
            </a:extLst>
          </p:cNvPr>
          <p:cNvSpPr txBox="1"/>
          <p:nvPr/>
        </p:nvSpPr>
        <p:spPr>
          <a:xfrm>
            <a:off x="435204" y="3234682"/>
            <a:ext cx="11553596" cy="1200329"/>
          </a:xfrm>
          <a:prstGeom prst="rect">
            <a:avLst/>
          </a:prstGeom>
          <a:noFill/>
        </p:spPr>
        <p:txBody>
          <a:bodyPr wrap="square" rtlCol="0">
            <a:spAutoFit/>
          </a:bodyPr>
          <a:lstStyle/>
          <a:p>
            <a:pPr marL="401638" marR="0" lvl="0" indent="-392113"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8D4"/>
                </a:solidFill>
                <a:effectLst>
                  <a:glow rad="127000">
                    <a:srgbClr val="000000"/>
                  </a:glow>
                </a:effectLst>
                <a:uLnTx/>
                <a:uFillTx/>
                <a:latin typeface="Arial" panose="020B0604020202020204" pitchFamily="34" charset="0"/>
                <a:ea typeface="+mn-ea"/>
                <a:cs typeface="Arial" panose="020B0604020202020204" pitchFamily="34" charset="0"/>
              </a:rPr>
              <a:t>2.  God’s promised plan for Israel will be fulfilled. </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mn-ea"/>
                <a:cs typeface="Arial" panose="020B0604020202020204" pitchFamily="34" charset="0"/>
              </a:rPr>
              <a:t>How do we think about the J</a:t>
            </a:r>
            <a:r>
              <a:rPr kumimoji="0" lang="en-US" sz="2400" b="1" i="0" u="none" strike="noStrike" kern="1200" cap="none" spc="0" normalizeH="0" baseline="0" noProof="0" dirty="0" err="1">
                <a:ln>
                  <a:noFill/>
                </a:ln>
                <a:solidFill>
                  <a:srgbClr val="FFFFFF"/>
                </a:solidFill>
                <a:effectLst>
                  <a:glow rad="127000">
                    <a:srgbClr val="000000"/>
                  </a:glow>
                </a:effectLst>
                <a:uLnTx/>
                <a:uFillTx/>
                <a:latin typeface="Arial" panose="020B0604020202020204" pitchFamily="34" charset="0"/>
                <a:ea typeface="+mn-ea"/>
                <a:cs typeface="Arial" panose="020B0604020202020204" pitchFamily="34" charset="0"/>
              </a:rPr>
              <a:t>ewish</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mn-ea"/>
                <a:cs typeface="Arial" panose="020B0604020202020204" pitchFamily="34" charset="0"/>
              </a:rPr>
              <a:t> People today and what are we doing to bring the Good News to them so they may inherit these promises tomorrow? </a:t>
            </a:r>
            <a:r>
              <a:rPr kumimoji="0" lang="en-US" sz="2400" b="1" i="0" u="none" strike="noStrike" kern="1200" cap="none" spc="0" normalizeH="0" baseline="0" noProof="0" dirty="0">
                <a:ln>
                  <a:noFill/>
                </a:ln>
                <a:solidFill>
                  <a:srgbClr val="FFDC99"/>
                </a:solidFill>
                <a:effectLst>
                  <a:glow rad="127000">
                    <a:srgbClr val="000000"/>
                  </a:glow>
                </a:effectLst>
                <a:uLnTx/>
                <a:uFillTx/>
                <a:latin typeface="Arial" panose="020B0604020202020204" pitchFamily="34" charset="0"/>
                <a:ea typeface="+mn-ea"/>
                <a:cs typeface="Arial" panose="020B0604020202020204" pitchFamily="34" charset="0"/>
              </a:rPr>
              <a:t>vss. 4-8</a:t>
            </a:r>
          </a:p>
        </p:txBody>
      </p:sp>
      <p:sp>
        <p:nvSpPr>
          <p:cNvPr id="7" name="TextBox 6">
            <a:extLst>
              <a:ext uri="{FF2B5EF4-FFF2-40B4-BE49-F238E27FC236}">
                <a16:creationId xmlns:a16="http://schemas.microsoft.com/office/drawing/2014/main" id="{BEDF01C7-EAAB-AB48-8F71-0D2451A87D7E}"/>
              </a:ext>
            </a:extLst>
          </p:cNvPr>
          <p:cNvSpPr txBox="1"/>
          <p:nvPr/>
        </p:nvSpPr>
        <p:spPr>
          <a:xfrm>
            <a:off x="435204" y="4834977"/>
            <a:ext cx="11553596" cy="1200329"/>
          </a:xfrm>
          <a:prstGeom prst="rect">
            <a:avLst/>
          </a:prstGeom>
          <a:noFill/>
        </p:spPr>
        <p:txBody>
          <a:bodyPr wrap="square" rtlCol="0">
            <a:spAutoFit/>
          </a:bodyPr>
          <a:lstStyle/>
          <a:p>
            <a:pPr marL="401638" marR="0" lvl="0" indent="-401638"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8D4"/>
                </a:solidFill>
                <a:effectLst>
                  <a:glow rad="127000">
                    <a:srgbClr val="000000"/>
                  </a:glow>
                </a:effectLst>
                <a:uLnTx/>
                <a:uFillTx/>
                <a:latin typeface="Arial" panose="020B0604020202020204" pitchFamily="34" charset="0"/>
                <a:ea typeface="+mn-ea"/>
                <a:cs typeface="Arial" panose="020B0604020202020204" pitchFamily="34" charset="0"/>
              </a:rPr>
              <a:t>3.  We will experience the joy of Christ’s rule and blessings in the Millennial Kingdom. </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mn-ea"/>
                <a:cs typeface="Arial" panose="020B0604020202020204" pitchFamily="34" charset="0"/>
              </a:rPr>
              <a:t>Since we as the Church experience the spiritual blessings of the New Covenant today, are we rejoicing in the L</a:t>
            </a:r>
            <a:r>
              <a:rPr kumimoji="0" lang="en-US" sz="2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mn-ea"/>
                <a:cs typeface="Arial" panose="020B0604020202020204" pitchFamily="34" charset="0"/>
              </a:rPr>
              <a:t>ORD</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mn-ea"/>
                <a:cs typeface="Arial" panose="020B0604020202020204" pitchFamily="34" charset="0"/>
              </a:rPr>
              <a:t> as we should? </a:t>
            </a:r>
            <a:r>
              <a:rPr kumimoji="0" lang="en-US" sz="2400" b="1" i="0" u="none" strike="noStrike" kern="1200" cap="none" spc="0" normalizeH="0" baseline="0" noProof="0" dirty="0">
                <a:ln>
                  <a:noFill/>
                </a:ln>
                <a:solidFill>
                  <a:srgbClr val="FFDC99"/>
                </a:solidFill>
                <a:effectLst>
                  <a:glow rad="127000">
                    <a:srgbClr val="000000"/>
                  </a:glow>
                </a:effectLst>
                <a:uLnTx/>
                <a:uFillTx/>
                <a:latin typeface="Arial" panose="020B0604020202020204" pitchFamily="34" charset="0"/>
                <a:ea typeface="+mn-ea"/>
                <a:cs typeface="Arial" panose="020B0604020202020204" pitchFamily="34" charset="0"/>
              </a:rPr>
              <a:t>vss. 9-11</a:t>
            </a:r>
          </a:p>
        </p:txBody>
      </p:sp>
    </p:spTree>
    <p:extLst>
      <p:ext uri="{BB962C8B-B14F-4D97-AF65-F5344CB8AC3E}">
        <p14:creationId xmlns:p14="http://schemas.microsoft.com/office/powerpoint/2010/main" val="3138425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clouds in the sky&#10;&#10;Description automatically generated">
            <a:extLst>
              <a:ext uri="{FF2B5EF4-FFF2-40B4-BE49-F238E27FC236}">
                <a16:creationId xmlns:a16="http://schemas.microsoft.com/office/drawing/2014/main" id="{7736A22F-E36A-6E4D-A6DE-C1AEF38B14A4}"/>
              </a:ext>
            </a:extLst>
          </p:cNvPr>
          <p:cNvPicPr>
            <a:picLocks noChangeAspect="1"/>
          </p:cNvPicPr>
          <p:nvPr/>
        </p:nvPicPr>
        <p:blipFill>
          <a:blip r:embed="rId2"/>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989B2906-82AF-9F48-A5E7-B6F4EC2DEB48}"/>
              </a:ext>
            </a:extLst>
          </p:cNvPr>
          <p:cNvSpPr txBox="1"/>
          <p:nvPr/>
        </p:nvSpPr>
        <p:spPr>
          <a:xfrm>
            <a:off x="4344038" y="3399832"/>
            <a:ext cx="4414991" cy="1200329"/>
          </a:xfrm>
          <a:prstGeom prst="rect">
            <a:avLst/>
          </a:prstGeom>
          <a:noFill/>
        </p:spPr>
        <p:txBody>
          <a:bodyPr wrap="none" rtlCol="0">
            <a:spAutoFit/>
          </a:bodyPr>
          <a:lstStyle/>
          <a:p>
            <a:r>
              <a:rPr lang="en-US" sz="7200" b="1" dirty="0">
                <a:solidFill>
                  <a:srgbClr val="FFF8B1"/>
                </a:solidFill>
                <a:effectLst>
                  <a:glow rad="127000">
                    <a:schemeClr val="tx1"/>
                  </a:glow>
                </a:effectLst>
                <a:latin typeface="Eras Bold ITC" panose="020B0602030504020804" pitchFamily="34" charset="77"/>
              </a:rPr>
              <a:t>Isaiah 62</a:t>
            </a:r>
          </a:p>
        </p:txBody>
      </p:sp>
      <p:sp>
        <p:nvSpPr>
          <p:cNvPr id="3" name="TextBox 2">
            <a:extLst>
              <a:ext uri="{FF2B5EF4-FFF2-40B4-BE49-F238E27FC236}">
                <a16:creationId xmlns:a16="http://schemas.microsoft.com/office/drawing/2014/main" id="{FFC22DFA-5CB4-8443-83B7-AF10E18B9607}"/>
              </a:ext>
            </a:extLst>
          </p:cNvPr>
          <p:cNvSpPr txBox="1"/>
          <p:nvPr/>
        </p:nvSpPr>
        <p:spPr>
          <a:xfrm>
            <a:off x="2098426" y="1855238"/>
            <a:ext cx="8387232" cy="2015936"/>
          </a:xfrm>
          <a:prstGeom prst="rect">
            <a:avLst/>
          </a:prstGeom>
          <a:noFill/>
        </p:spPr>
        <p:txBody>
          <a:bodyPr wrap="none" rtlCol="0">
            <a:spAutoFit/>
          </a:bodyPr>
          <a:lstStyle/>
          <a:p>
            <a:pPr algn="ctr"/>
            <a:r>
              <a:rPr lang="en-US" sz="12500" b="1" dirty="0">
                <a:solidFill>
                  <a:schemeClr val="bg1"/>
                </a:solidFill>
                <a:effectLst>
                  <a:glow rad="165100">
                    <a:schemeClr val="tx1"/>
                  </a:glow>
                </a:effectLst>
                <a:latin typeface="Eras Bold ITC" panose="020B0602030504020804" pitchFamily="34" charset="77"/>
              </a:rPr>
              <a:t>Jerusalem</a:t>
            </a:r>
          </a:p>
        </p:txBody>
      </p:sp>
      <p:sp>
        <p:nvSpPr>
          <p:cNvPr id="5" name="Rectangle 4">
            <a:extLst>
              <a:ext uri="{FF2B5EF4-FFF2-40B4-BE49-F238E27FC236}">
                <a16:creationId xmlns:a16="http://schemas.microsoft.com/office/drawing/2014/main" id="{9DFB87F2-D39E-A347-8283-6215E457927C}"/>
              </a:ext>
            </a:extLst>
          </p:cNvPr>
          <p:cNvSpPr/>
          <p:nvPr/>
        </p:nvSpPr>
        <p:spPr>
          <a:xfrm>
            <a:off x="3513742" y="1097083"/>
            <a:ext cx="5782352" cy="1323439"/>
          </a:xfrm>
          <a:prstGeom prst="rect">
            <a:avLst/>
          </a:prstGeom>
        </p:spPr>
        <p:txBody>
          <a:bodyPr wrap="none">
            <a:spAutoFit/>
          </a:bodyPr>
          <a:lstStyle/>
          <a:p>
            <a:pPr lvl="0" algn="ctr"/>
            <a:r>
              <a:rPr lang="en-US" sz="8000" b="1" dirty="0">
                <a:solidFill>
                  <a:schemeClr val="bg1"/>
                </a:solidFill>
                <a:effectLst>
                  <a:glow rad="165100">
                    <a:schemeClr val="tx1"/>
                  </a:glow>
                </a:effectLst>
                <a:latin typeface="Eras Bold ITC" panose="020B0602030504020804" pitchFamily="34" charset="77"/>
              </a:rPr>
              <a:t>The Joy of </a:t>
            </a:r>
          </a:p>
        </p:txBody>
      </p:sp>
    </p:spTree>
    <p:extLst>
      <p:ext uri="{BB962C8B-B14F-4D97-AF65-F5344CB8AC3E}">
        <p14:creationId xmlns:p14="http://schemas.microsoft.com/office/powerpoint/2010/main" val="263311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view of a rocky mountain&#10;&#10;Description automatically generated">
            <a:extLst>
              <a:ext uri="{FF2B5EF4-FFF2-40B4-BE49-F238E27FC236}">
                <a16:creationId xmlns:a16="http://schemas.microsoft.com/office/drawing/2014/main" id="{5D7C59C0-A5F2-A34D-B2A7-B7E4C7948E4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0" y="-1112108"/>
            <a:ext cx="12192000" cy="8649729"/>
          </a:xfrm>
          <a:prstGeom prst="rect">
            <a:avLst/>
          </a:prstGeom>
        </p:spPr>
      </p:pic>
      <p:sp>
        <p:nvSpPr>
          <p:cNvPr id="6" name="Rectangle 5">
            <a:extLst>
              <a:ext uri="{FF2B5EF4-FFF2-40B4-BE49-F238E27FC236}">
                <a16:creationId xmlns:a16="http://schemas.microsoft.com/office/drawing/2014/main" id="{15D73503-05AB-2B4C-8372-03402EEF71F5}"/>
              </a:ext>
            </a:extLst>
          </p:cNvPr>
          <p:cNvSpPr/>
          <p:nvPr/>
        </p:nvSpPr>
        <p:spPr>
          <a:xfrm>
            <a:off x="1164944" y="685756"/>
            <a:ext cx="9255210" cy="2369880"/>
          </a:xfrm>
          <a:prstGeom prst="rect">
            <a:avLst/>
          </a:prstGeom>
        </p:spPr>
        <p:txBody>
          <a:bodyPr wrap="square">
            <a:spAutoFit/>
          </a:bodyPr>
          <a:lstStyle/>
          <a:p>
            <a:pPr algn="ctr"/>
            <a:r>
              <a:rPr lang="en-US" sz="4000" b="1" dirty="0">
                <a:solidFill>
                  <a:schemeClr val="bg1"/>
                </a:solidFill>
                <a:effectLst>
                  <a:glow rad="317500">
                    <a:schemeClr val="tx1">
                      <a:alpha val="73000"/>
                    </a:schemeClr>
                  </a:glow>
                </a:effectLst>
                <a:latin typeface="Albertus Extra Bold" panose="020E0602030304020304" pitchFamily="34" charset="0"/>
              </a:rPr>
              <a:t>"The view of Jerusalem is the history of the world; it is more, it is the history of earth and of heaven.”</a:t>
            </a:r>
          </a:p>
          <a:p>
            <a:pPr algn="ctr"/>
            <a:r>
              <a:rPr lang="en-US" sz="2800" b="1" dirty="0">
                <a:solidFill>
                  <a:srgbClr val="FFF8B1"/>
                </a:solidFill>
                <a:effectLst>
                  <a:glow rad="215900">
                    <a:schemeClr val="tx1">
                      <a:alpha val="84000"/>
                    </a:schemeClr>
                  </a:glow>
                </a:effectLst>
                <a:latin typeface="Albertus Extra Bold" panose="020E0602030304020304" pitchFamily="34" charset="0"/>
              </a:rPr>
              <a:t>Benjamin Disraeli, Statesman</a:t>
            </a:r>
          </a:p>
        </p:txBody>
      </p:sp>
    </p:spTree>
    <p:extLst>
      <p:ext uri="{BB962C8B-B14F-4D97-AF65-F5344CB8AC3E}">
        <p14:creationId xmlns:p14="http://schemas.microsoft.com/office/powerpoint/2010/main" val="1888162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2382</TotalTime>
  <Words>2563</Words>
  <Application>Microsoft Macintosh PowerPoint</Application>
  <PresentationFormat>Widescreen</PresentationFormat>
  <Paragraphs>139</Paragraphs>
  <Slides>34</Slides>
  <Notes>2</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34</vt:i4>
      </vt:variant>
    </vt:vector>
  </HeadingPairs>
  <TitlesOfParts>
    <vt:vector size="51" baseType="lpstr">
      <vt:lpstr>Akkadian</vt:lpstr>
      <vt:lpstr>Albertus Extra Bold</vt:lpstr>
      <vt:lpstr>ＭＳ Ｐゴシック</vt:lpstr>
      <vt:lpstr>Techno</vt:lpstr>
      <vt:lpstr>Arial</vt:lpstr>
      <vt:lpstr>Arial Narrow</vt:lpstr>
      <vt:lpstr>Calibri</vt:lpstr>
      <vt:lpstr>Calibri Light</vt:lpstr>
      <vt:lpstr>DIN Condensed</vt:lpstr>
      <vt:lpstr>Eras Bold ITC</vt:lpstr>
      <vt:lpstr>Helvetica</vt:lpstr>
      <vt:lpstr>Times New Roman</vt:lpstr>
      <vt:lpstr>Wingdings</vt:lpstr>
      <vt:lpstr>Office Theme</vt:lpstr>
      <vt:lpstr>1_Office Theme</vt:lpstr>
      <vt:lpstr>Default Design</vt:lpstr>
      <vt:lpstr>Orbit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Black</vt:lpstr>
      <vt:lpstr>OT Preaching link at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Price, Randall (Liberty Biblical Museum)</dc:creator>
  <cp:lastModifiedBy>Rick Griffith</cp:lastModifiedBy>
  <cp:revision>76</cp:revision>
  <dcterms:created xsi:type="dcterms:W3CDTF">2019-08-30T00:21:38Z</dcterms:created>
  <dcterms:modified xsi:type="dcterms:W3CDTF">2025-10-06T14:21:33Z</dcterms:modified>
</cp:coreProperties>
</file>