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3712" r:id="rId3"/>
    <p:sldId id="293" r:id="rId4"/>
    <p:sldId id="294" r:id="rId5"/>
    <p:sldId id="310" r:id="rId6"/>
    <p:sldId id="311" r:id="rId7"/>
    <p:sldId id="289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12" r:id="rId16"/>
    <p:sldId id="313" r:id="rId17"/>
    <p:sldId id="303" r:id="rId18"/>
    <p:sldId id="304" r:id="rId19"/>
    <p:sldId id="305" r:id="rId20"/>
    <p:sldId id="306" r:id="rId21"/>
    <p:sldId id="307" r:id="rId22"/>
    <p:sldId id="308" r:id="rId23"/>
    <p:sldId id="267" r:id="rId24"/>
    <p:sldId id="371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BC8"/>
    <a:srgbClr val="5F86DE"/>
    <a:srgbClr val="7698D4"/>
    <a:srgbClr val="960000"/>
    <a:srgbClr val="401B5B"/>
    <a:srgbClr val="740000"/>
    <a:srgbClr val="503D00"/>
    <a:srgbClr val="C55A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9C740-F127-F74C-A809-A83522CB0573}" type="datetimeFigureOut">
              <a:rPr lang="en-US" smtClean="0"/>
              <a:t>1/6/20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084A3-245C-794E-B15E-41A4BB1E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1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30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30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948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111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8607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28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87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11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59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8506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408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93F0-E00A-45C8-8B75-0DCC0E35FDD3}" type="datetimeFigureOut">
              <a:rPr lang="en-US" smtClean="0"/>
              <a:t>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16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Image result for manger light&quot;">
            <a:extLst>
              <a:ext uri="{FF2B5EF4-FFF2-40B4-BE49-F238E27FC236}">
                <a16:creationId xmlns:a16="http://schemas.microsoft.com/office/drawing/2014/main" id="{AB3B2332-91FA-4C0B-9A29-FBD0DC6DC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613" y="0"/>
            <a:ext cx="9158613" cy="5630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9631AD-662A-4988-9A30-6BBBBFB7E8AF}"/>
              </a:ext>
            </a:extLst>
          </p:cNvPr>
          <p:cNvSpPr/>
          <p:nvPr/>
        </p:nvSpPr>
        <p:spPr>
          <a:xfrm>
            <a:off x="134754" y="712269"/>
            <a:ext cx="8836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The Hope of the Coming Messiah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94285-B7C6-4799-A42D-CB52941A70EF}"/>
              </a:ext>
            </a:extLst>
          </p:cNvPr>
          <p:cNvSpPr/>
          <p:nvPr/>
        </p:nvSpPr>
        <p:spPr>
          <a:xfrm>
            <a:off x="6728059" y="3971048"/>
            <a:ext cx="2243577" cy="622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61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AFFBD-B946-3044-B443-1C445F85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925252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4614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BC090-6564-42EE-A5F7-3921658BA36C}"/>
              </a:ext>
            </a:extLst>
          </p:cNvPr>
          <p:cNvSpPr/>
          <p:nvPr/>
        </p:nvSpPr>
        <p:spPr>
          <a:xfrm>
            <a:off x="620829" y="1301712"/>
            <a:ext cx="7902341" cy="4832092"/>
          </a:xfrm>
          <a:custGeom>
            <a:avLst/>
            <a:gdLst>
              <a:gd name="connsiteX0" fmla="*/ 0 w 7902341"/>
              <a:gd name="connsiteY0" fmla="*/ 0 h 4832092"/>
              <a:gd name="connsiteX1" fmla="*/ 722500 w 7902341"/>
              <a:gd name="connsiteY1" fmla="*/ 0 h 4832092"/>
              <a:gd name="connsiteX2" fmla="*/ 1049882 w 7902341"/>
              <a:gd name="connsiteY2" fmla="*/ 0 h 4832092"/>
              <a:gd name="connsiteX3" fmla="*/ 1614335 w 7902341"/>
              <a:gd name="connsiteY3" fmla="*/ 0 h 4832092"/>
              <a:gd name="connsiteX4" fmla="*/ 2099765 w 7902341"/>
              <a:gd name="connsiteY4" fmla="*/ 0 h 4832092"/>
              <a:gd name="connsiteX5" fmla="*/ 2743241 w 7902341"/>
              <a:gd name="connsiteY5" fmla="*/ 0 h 4832092"/>
              <a:gd name="connsiteX6" fmla="*/ 3465741 w 7902341"/>
              <a:gd name="connsiteY6" fmla="*/ 0 h 4832092"/>
              <a:gd name="connsiteX7" fmla="*/ 4109217 w 7902341"/>
              <a:gd name="connsiteY7" fmla="*/ 0 h 4832092"/>
              <a:gd name="connsiteX8" fmla="*/ 4831717 w 7902341"/>
              <a:gd name="connsiteY8" fmla="*/ 0 h 4832092"/>
              <a:gd name="connsiteX9" fmla="*/ 5317147 w 7902341"/>
              <a:gd name="connsiteY9" fmla="*/ 0 h 4832092"/>
              <a:gd name="connsiteX10" fmla="*/ 6039646 w 7902341"/>
              <a:gd name="connsiteY10" fmla="*/ 0 h 4832092"/>
              <a:gd name="connsiteX11" fmla="*/ 6604099 w 7902341"/>
              <a:gd name="connsiteY11" fmla="*/ 0 h 4832092"/>
              <a:gd name="connsiteX12" fmla="*/ 7247576 w 7902341"/>
              <a:gd name="connsiteY12" fmla="*/ 0 h 4832092"/>
              <a:gd name="connsiteX13" fmla="*/ 7902341 w 7902341"/>
              <a:gd name="connsiteY13" fmla="*/ 0 h 4832092"/>
              <a:gd name="connsiteX14" fmla="*/ 7902341 w 7902341"/>
              <a:gd name="connsiteY14" fmla="*/ 391936 h 4832092"/>
              <a:gd name="connsiteX15" fmla="*/ 7902341 w 7902341"/>
              <a:gd name="connsiteY15" fmla="*/ 880515 h 4832092"/>
              <a:gd name="connsiteX16" fmla="*/ 7902341 w 7902341"/>
              <a:gd name="connsiteY16" fmla="*/ 1320772 h 4832092"/>
              <a:gd name="connsiteX17" fmla="*/ 7902341 w 7902341"/>
              <a:gd name="connsiteY17" fmla="*/ 1905992 h 4832092"/>
              <a:gd name="connsiteX18" fmla="*/ 7902341 w 7902341"/>
              <a:gd name="connsiteY18" fmla="*/ 2394570 h 4832092"/>
              <a:gd name="connsiteX19" fmla="*/ 7902341 w 7902341"/>
              <a:gd name="connsiteY19" fmla="*/ 2883148 h 4832092"/>
              <a:gd name="connsiteX20" fmla="*/ 7902341 w 7902341"/>
              <a:gd name="connsiteY20" fmla="*/ 3323405 h 4832092"/>
              <a:gd name="connsiteX21" fmla="*/ 7902341 w 7902341"/>
              <a:gd name="connsiteY21" fmla="*/ 3860305 h 4832092"/>
              <a:gd name="connsiteX22" fmla="*/ 7902341 w 7902341"/>
              <a:gd name="connsiteY22" fmla="*/ 4832092 h 4832092"/>
              <a:gd name="connsiteX23" fmla="*/ 7337888 w 7902341"/>
              <a:gd name="connsiteY23" fmla="*/ 4832092 h 4832092"/>
              <a:gd name="connsiteX24" fmla="*/ 6615388 w 7902341"/>
              <a:gd name="connsiteY24" fmla="*/ 4832092 h 4832092"/>
              <a:gd name="connsiteX25" fmla="*/ 6129959 w 7902341"/>
              <a:gd name="connsiteY25" fmla="*/ 4832092 h 4832092"/>
              <a:gd name="connsiteX26" fmla="*/ 5407459 w 7902341"/>
              <a:gd name="connsiteY26" fmla="*/ 4832092 h 4832092"/>
              <a:gd name="connsiteX27" fmla="*/ 4763983 w 7902341"/>
              <a:gd name="connsiteY27" fmla="*/ 4832092 h 4832092"/>
              <a:gd name="connsiteX28" fmla="*/ 4041483 w 7902341"/>
              <a:gd name="connsiteY28" fmla="*/ 4832092 h 4832092"/>
              <a:gd name="connsiteX29" fmla="*/ 3556053 w 7902341"/>
              <a:gd name="connsiteY29" fmla="*/ 4832092 h 4832092"/>
              <a:gd name="connsiteX30" fmla="*/ 2991601 w 7902341"/>
              <a:gd name="connsiteY30" fmla="*/ 4832092 h 4832092"/>
              <a:gd name="connsiteX31" fmla="*/ 2348124 w 7902341"/>
              <a:gd name="connsiteY31" fmla="*/ 4832092 h 4832092"/>
              <a:gd name="connsiteX32" fmla="*/ 1704648 w 7902341"/>
              <a:gd name="connsiteY32" fmla="*/ 4832092 h 4832092"/>
              <a:gd name="connsiteX33" fmla="*/ 1219218 w 7902341"/>
              <a:gd name="connsiteY33" fmla="*/ 4832092 h 4832092"/>
              <a:gd name="connsiteX34" fmla="*/ 496719 w 7902341"/>
              <a:gd name="connsiteY34" fmla="*/ 4832092 h 4832092"/>
              <a:gd name="connsiteX35" fmla="*/ 0 w 7902341"/>
              <a:gd name="connsiteY35" fmla="*/ 4832092 h 4832092"/>
              <a:gd name="connsiteX36" fmla="*/ 0 w 7902341"/>
              <a:gd name="connsiteY36" fmla="*/ 4295193 h 4832092"/>
              <a:gd name="connsiteX37" fmla="*/ 0 w 7902341"/>
              <a:gd name="connsiteY37" fmla="*/ 3661652 h 4832092"/>
              <a:gd name="connsiteX38" fmla="*/ 0 w 7902341"/>
              <a:gd name="connsiteY38" fmla="*/ 3076432 h 4832092"/>
              <a:gd name="connsiteX39" fmla="*/ 0 w 7902341"/>
              <a:gd name="connsiteY39" fmla="*/ 2491212 h 4832092"/>
              <a:gd name="connsiteX40" fmla="*/ 0 w 7902341"/>
              <a:gd name="connsiteY40" fmla="*/ 2050955 h 4832092"/>
              <a:gd name="connsiteX41" fmla="*/ 0 w 7902341"/>
              <a:gd name="connsiteY41" fmla="*/ 1562376 h 4832092"/>
              <a:gd name="connsiteX42" fmla="*/ 0 w 7902341"/>
              <a:gd name="connsiteY42" fmla="*/ 1170440 h 4832092"/>
              <a:gd name="connsiteX43" fmla="*/ 0 w 7902341"/>
              <a:gd name="connsiteY43" fmla="*/ 730183 h 4832092"/>
              <a:gd name="connsiteX44" fmla="*/ 0 w 7902341"/>
              <a:gd name="connsiteY44" fmla="*/ 0 h 483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902341" h="4832092" fill="none" extrusionOk="0">
                <a:moveTo>
                  <a:pt x="0" y="0"/>
                </a:moveTo>
                <a:cubicBezTo>
                  <a:pt x="231943" y="-22245"/>
                  <a:pt x="456780" y="61502"/>
                  <a:pt x="722500" y="0"/>
                </a:cubicBezTo>
                <a:cubicBezTo>
                  <a:pt x="988220" y="-61502"/>
                  <a:pt x="934789" y="19569"/>
                  <a:pt x="1049882" y="0"/>
                </a:cubicBezTo>
                <a:cubicBezTo>
                  <a:pt x="1164975" y="-19569"/>
                  <a:pt x="1419638" y="36477"/>
                  <a:pt x="1614335" y="0"/>
                </a:cubicBezTo>
                <a:cubicBezTo>
                  <a:pt x="1809032" y="-36477"/>
                  <a:pt x="1989829" y="5901"/>
                  <a:pt x="2099765" y="0"/>
                </a:cubicBezTo>
                <a:cubicBezTo>
                  <a:pt x="2209701" y="-5901"/>
                  <a:pt x="2538762" y="42642"/>
                  <a:pt x="2743241" y="0"/>
                </a:cubicBezTo>
                <a:cubicBezTo>
                  <a:pt x="2947720" y="-42642"/>
                  <a:pt x="3202154" y="9302"/>
                  <a:pt x="3465741" y="0"/>
                </a:cubicBezTo>
                <a:cubicBezTo>
                  <a:pt x="3729328" y="-9302"/>
                  <a:pt x="3904149" y="66669"/>
                  <a:pt x="4109217" y="0"/>
                </a:cubicBezTo>
                <a:cubicBezTo>
                  <a:pt x="4314285" y="-66669"/>
                  <a:pt x="4670842" y="80858"/>
                  <a:pt x="4831717" y="0"/>
                </a:cubicBezTo>
                <a:cubicBezTo>
                  <a:pt x="4992592" y="-80858"/>
                  <a:pt x="5133227" y="23260"/>
                  <a:pt x="5317147" y="0"/>
                </a:cubicBezTo>
                <a:cubicBezTo>
                  <a:pt x="5501067" y="-23260"/>
                  <a:pt x="5884639" y="65403"/>
                  <a:pt x="6039646" y="0"/>
                </a:cubicBezTo>
                <a:cubicBezTo>
                  <a:pt x="6194653" y="-65403"/>
                  <a:pt x="6453623" y="34619"/>
                  <a:pt x="6604099" y="0"/>
                </a:cubicBezTo>
                <a:cubicBezTo>
                  <a:pt x="6754575" y="-34619"/>
                  <a:pt x="7109275" y="63132"/>
                  <a:pt x="7247576" y="0"/>
                </a:cubicBezTo>
                <a:cubicBezTo>
                  <a:pt x="7385877" y="-63132"/>
                  <a:pt x="7686098" y="21377"/>
                  <a:pt x="7902341" y="0"/>
                </a:cubicBezTo>
                <a:cubicBezTo>
                  <a:pt x="7927377" y="188354"/>
                  <a:pt x="7887084" y="249657"/>
                  <a:pt x="7902341" y="391936"/>
                </a:cubicBezTo>
                <a:cubicBezTo>
                  <a:pt x="7917598" y="534215"/>
                  <a:pt x="7854818" y="688209"/>
                  <a:pt x="7902341" y="880515"/>
                </a:cubicBezTo>
                <a:cubicBezTo>
                  <a:pt x="7949864" y="1072821"/>
                  <a:pt x="7869869" y="1103469"/>
                  <a:pt x="7902341" y="1320772"/>
                </a:cubicBezTo>
                <a:cubicBezTo>
                  <a:pt x="7934813" y="1538075"/>
                  <a:pt x="7901916" y="1683643"/>
                  <a:pt x="7902341" y="1905992"/>
                </a:cubicBezTo>
                <a:cubicBezTo>
                  <a:pt x="7902766" y="2128341"/>
                  <a:pt x="7849360" y="2179807"/>
                  <a:pt x="7902341" y="2394570"/>
                </a:cubicBezTo>
                <a:cubicBezTo>
                  <a:pt x="7955322" y="2609333"/>
                  <a:pt x="7876099" y="2766869"/>
                  <a:pt x="7902341" y="2883148"/>
                </a:cubicBezTo>
                <a:cubicBezTo>
                  <a:pt x="7928583" y="2999427"/>
                  <a:pt x="7864166" y="3207718"/>
                  <a:pt x="7902341" y="3323405"/>
                </a:cubicBezTo>
                <a:cubicBezTo>
                  <a:pt x="7940516" y="3439092"/>
                  <a:pt x="7870325" y="3637515"/>
                  <a:pt x="7902341" y="3860305"/>
                </a:cubicBezTo>
                <a:cubicBezTo>
                  <a:pt x="7934357" y="4083095"/>
                  <a:pt x="7801994" y="4449134"/>
                  <a:pt x="7902341" y="4832092"/>
                </a:cubicBezTo>
                <a:cubicBezTo>
                  <a:pt x="7712176" y="4867041"/>
                  <a:pt x="7610305" y="4771194"/>
                  <a:pt x="7337888" y="4832092"/>
                </a:cubicBezTo>
                <a:cubicBezTo>
                  <a:pt x="7065471" y="4892990"/>
                  <a:pt x="6854052" y="4783348"/>
                  <a:pt x="6615388" y="4832092"/>
                </a:cubicBezTo>
                <a:cubicBezTo>
                  <a:pt x="6376724" y="4880836"/>
                  <a:pt x="6253351" y="4780028"/>
                  <a:pt x="6129959" y="4832092"/>
                </a:cubicBezTo>
                <a:cubicBezTo>
                  <a:pt x="6006567" y="4884156"/>
                  <a:pt x="5670807" y="4747004"/>
                  <a:pt x="5407459" y="4832092"/>
                </a:cubicBezTo>
                <a:cubicBezTo>
                  <a:pt x="5144111" y="4917180"/>
                  <a:pt x="4993328" y="4761709"/>
                  <a:pt x="4763983" y="4832092"/>
                </a:cubicBezTo>
                <a:cubicBezTo>
                  <a:pt x="4534638" y="4902475"/>
                  <a:pt x="4248559" y="4795593"/>
                  <a:pt x="4041483" y="4832092"/>
                </a:cubicBezTo>
                <a:cubicBezTo>
                  <a:pt x="3834407" y="4868591"/>
                  <a:pt x="3774265" y="4784759"/>
                  <a:pt x="3556053" y="4832092"/>
                </a:cubicBezTo>
                <a:cubicBezTo>
                  <a:pt x="3337841" y="4879425"/>
                  <a:pt x="3199558" y="4771928"/>
                  <a:pt x="2991601" y="4832092"/>
                </a:cubicBezTo>
                <a:cubicBezTo>
                  <a:pt x="2783644" y="4892256"/>
                  <a:pt x="2490626" y="4756412"/>
                  <a:pt x="2348124" y="4832092"/>
                </a:cubicBezTo>
                <a:cubicBezTo>
                  <a:pt x="2205622" y="4907772"/>
                  <a:pt x="1940972" y="4789622"/>
                  <a:pt x="1704648" y="4832092"/>
                </a:cubicBezTo>
                <a:cubicBezTo>
                  <a:pt x="1468324" y="4874562"/>
                  <a:pt x="1452002" y="4798733"/>
                  <a:pt x="1219218" y="4832092"/>
                </a:cubicBezTo>
                <a:cubicBezTo>
                  <a:pt x="986434" y="4865451"/>
                  <a:pt x="734352" y="4792213"/>
                  <a:pt x="496719" y="4832092"/>
                </a:cubicBezTo>
                <a:cubicBezTo>
                  <a:pt x="259086" y="4871971"/>
                  <a:pt x="197027" y="4814449"/>
                  <a:pt x="0" y="4832092"/>
                </a:cubicBezTo>
                <a:cubicBezTo>
                  <a:pt x="-18685" y="4687118"/>
                  <a:pt x="61519" y="4560010"/>
                  <a:pt x="0" y="4295193"/>
                </a:cubicBezTo>
                <a:cubicBezTo>
                  <a:pt x="-61519" y="4030376"/>
                  <a:pt x="9979" y="3864982"/>
                  <a:pt x="0" y="3661652"/>
                </a:cubicBezTo>
                <a:cubicBezTo>
                  <a:pt x="-9979" y="3458322"/>
                  <a:pt x="52583" y="3349312"/>
                  <a:pt x="0" y="3076432"/>
                </a:cubicBezTo>
                <a:cubicBezTo>
                  <a:pt x="-52583" y="2803552"/>
                  <a:pt x="12946" y="2668890"/>
                  <a:pt x="0" y="2491212"/>
                </a:cubicBezTo>
                <a:cubicBezTo>
                  <a:pt x="-12946" y="2313534"/>
                  <a:pt x="1955" y="2242231"/>
                  <a:pt x="0" y="2050955"/>
                </a:cubicBezTo>
                <a:cubicBezTo>
                  <a:pt x="-1955" y="1859679"/>
                  <a:pt x="28853" y="1789116"/>
                  <a:pt x="0" y="1562376"/>
                </a:cubicBezTo>
                <a:cubicBezTo>
                  <a:pt x="-28853" y="1335636"/>
                  <a:pt x="27811" y="1358843"/>
                  <a:pt x="0" y="1170440"/>
                </a:cubicBezTo>
                <a:cubicBezTo>
                  <a:pt x="-27811" y="982037"/>
                  <a:pt x="51110" y="907020"/>
                  <a:pt x="0" y="730183"/>
                </a:cubicBezTo>
                <a:cubicBezTo>
                  <a:pt x="-51110" y="553346"/>
                  <a:pt x="54892" y="312386"/>
                  <a:pt x="0" y="0"/>
                </a:cubicBezTo>
                <a:close/>
              </a:path>
              <a:path w="7902341" h="4832092" stroke="0" extrusionOk="0">
                <a:moveTo>
                  <a:pt x="0" y="0"/>
                </a:moveTo>
                <a:cubicBezTo>
                  <a:pt x="136659" y="-68853"/>
                  <a:pt x="464911" y="57574"/>
                  <a:pt x="643476" y="0"/>
                </a:cubicBezTo>
                <a:cubicBezTo>
                  <a:pt x="822041" y="-57574"/>
                  <a:pt x="964638" y="1520"/>
                  <a:pt x="1128906" y="0"/>
                </a:cubicBezTo>
                <a:cubicBezTo>
                  <a:pt x="1293174" y="-1520"/>
                  <a:pt x="1337404" y="33354"/>
                  <a:pt x="1535312" y="0"/>
                </a:cubicBezTo>
                <a:cubicBezTo>
                  <a:pt x="1733220" y="-33354"/>
                  <a:pt x="1982574" y="47385"/>
                  <a:pt x="2178788" y="0"/>
                </a:cubicBezTo>
                <a:cubicBezTo>
                  <a:pt x="2375002" y="-47385"/>
                  <a:pt x="2692499" y="24874"/>
                  <a:pt x="2822265" y="0"/>
                </a:cubicBezTo>
                <a:cubicBezTo>
                  <a:pt x="2952031" y="-24874"/>
                  <a:pt x="3156956" y="15794"/>
                  <a:pt x="3386718" y="0"/>
                </a:cubicBezTo>
                <a:cubicBezTo>
                  <a:pt x="3616480" y="-15794"/>
                  <a:pt x="3651455" y="5123"/>
                  <a:pt x="3793124" y="0"/>
                </a:cubicBezTo>
                <a:cubicBezTo>
                  <a:pt x="3934793" y="-5123"/>
                  <a:pt x="4027575" y="43727"/>
                  <a:pt x="4199530" y="0"/>
                </a:cubicBezTo>
                <a:cubicBezTo>
                  <a:pt x="4371485" y="-43727"/>
                  <a:pt x="4568089" y="21779"/>
                  <a:pt x="4763983" y="0"/>
                </a:cubicBezTo>
                <a:cubicBezTo>
                  <a:pt x="4959877" y="-21779"/>
                  <a:pt x="5032708" y="2693"/>
                  <a:pt x="5170389" y="0"/>
                </a:cubicBezTo>
                <a:cubicBezTo>
                  <a:pt x="5308070" y="-2693"/>
                  <a:pt x="5656394" y="39926"/>
                  <a:pt x="5813865" y="0"/>
                </a:cubicBezTo>
                <a:cubicBezTo>
                  <a:pt x="5971336" y="-39926"/>
                  <a:pt x="6261739" y="69299"/>
                  <a:pt x="6457342" y="0"/>
                </a:cubicBezTo>
                <a:cubicBezTo>
                  <a:pt x="6652945" y="-69299"/>
                  <a:pt x="6812152" y="19175"/>
                  <a:pt x="7100818" y="0"/>
                </a:cubicBezTo>
                <a:cubicBezTo>
                  <a:pt x="7389484" y="-19175"/>
                  <a:pt x="7539692" y="25694"/>
                  <a:pt x="7902341" y="0"/>
                </a:cubicBezTo>
                <a:cubicBezTo>
                  <a:pt x="7913196" y="150441"/>
                  <a:pt x="7889048" y="325586"/>
                  <a:pt x="7902341" y="440257"/>
                </a:cubicBezTo>
                <a:cubicBezTo>
                  <a:pt x="7915634" y="554928"/>
                  <a:pt x="7861021" y="730128"/>
                  <a:pt x="7902341" y="832194"/>
                </a:cubicBezTo>
                <a:cubicBezTo>
                  <a:pt x="7943661" y="934260"/>
                  <a:pt x="7844857" y="1204295"/>
                  <a:pt x="7902341" y="1369093"/>
                </a:cubicBezTo>
                <a:cubicBezTo>
                  <a:pt x="7959825" y="1533891"/>
                  <a:pt x="7873675" y="1696747"/>
                  <a:pt x="7902341" y="1905992"/>
                </a:cubicBezTo>
                <a:cubicBezTo>
                  <a:pt x="7931007" y="2115237"/>
                  <a:pt x="7872656" y="2133771"/>
                  <a:pt x="7902341" y="2346249"/>
                </a:cubicBezTo>
                <a:cubicBezTo>
                  <a:pt x="7932026" y="2558727"/>
                  <a:pt x="7874432" y="2580030"/>
                  <a:pt x="7902341" y="2738185"/>
                </a:cubicBezTo>
                <a:cubicBezTo>
                  <a:pt x="7930250" y="2896340"/>
                  <a:pt x="7865610" y="3019930"/>
                  <a:pt x="7902341" y="3178443"/>
                </a:cubicBezTo>
                <a:cubicBezTo>
                  <a:pt x="7939072" y="3336956"/>
                  <a:pt x="7832853" y="3571803"/>
                  <a:pt x="7902341" y="3763663"/>
                </a:cubicBezTo>
                <a:cubicBezTo>
                  <a:pt x="7971829" y="3955523"/>
                  <a:pt x="7888721" y="4617686"/>
                  <a:pt x="7902341" y="4832092"/>
                </a:cubicBezTo>
                <a:cubicBezTo>
                  <a:pt x="7754342" y="4895239"/>
                  <a:pt x="7517831" y="4825728"/>
                  <a:pt x="7179841" y="4832092"/>
                </a:cubicBezTo>
                <a:cubicBezTo>
                  <a:pt x="6841851" y="4838456"/>
                  <a:pt x="6969778" y="4808301"/>
                  <a:pt x="6852459" y="4832092"/>
                </a:cubicBezTo>
                <a:cubicBezTo>
                  <a:pt x="6735140" y="4855883"/>
                  <a:pt x="6603029" y="4819822"/>
                  <a:pt x="6525076" y="4832092"/>
                </a:cubicBezTo>
                <a:cubicBezTo>
                  <a:pt x="6447123" y="4844362"/>
                  <a:pt x="6102827" y="4818665"/>
                  <a:pt x="5960623" y="4832092"/>
                </a:cubicBezTo>
                <a:cubicBezTo>
                  <a:pt x="5818419" y="4845519"/>
                  <a:pt x="5710292" y="4780747"/>
                  <a:pt x="5475193" y="4832092"/>
                </a:cubicBezTo>
                <a:cubicBezTo>
                  <a:pt x="5240094" y="4883437"/>
                  <a:pt x="5077094" y="4799615"/>
                  <a:pt x="4831717" y="4832092"/>
                </a:cubicBezTo>
                <a:cubicBezTo>
                  <a:pt x="4586340" y="4864569"/>
                  <a:pt x="4576997" y="4780242"/>
                  <a:pt x="4346288" y="4832092"/>
                </a:cubicBezTo>
                <a:cubicBezTo>
                  <a:pt x="4115579" y="4883942"/>
                  <a:pt x="3972798" y="4799619"/>
                  <a:pt x="3702811" y="4832092"/>
                </a:cubicBezTo>
                <a:cubicBezTo>
                  <a:pt x="3432824" y="4864565"/>
                  <a:pt x="3340967" y="4772334"/>
                  <a:pt x="2980311" y="4832092"/>
                </a:cubicBezTo>
                <a:cubicBezTo>
                  <a:pt x="2619655" y="4891850"/>
                  <a:pt x="2555363" y="4785519"/>
                  <a:pt x="2415859" y="4832092"/>
                </a:cubicBezTo>
                <a:cubicBezTo>
                  <a:pt x="2276355" y="4878665"/>
                  <a:pt x="2142579" y="4796982"/>
                  <a:pt x="2009452" y="4832092"/>
                </a:cubicBezTo>
                <a:cubicBezTo>
                  <a:pt x="1876325" y="4867202"/>
                  <a:pt x="1491125" y="4819811"/>
                  <a:pt x="1286953" y="4832092"/>
                </a:cubicBezTo>
                <a:cubicBezTo>
                  <a:pt x="1082781" y="4844373"/>
                  <a:pt x="921625" y="4809823"/>
                  <a:pt x="801523" y="4832092"/>
                </a:cubicBezTo>
                <a:cubicBezTo>
                  <a:pt x="681421" y="4854361"/>
                  <a:pt x="227211" y="4814841"/>
                  <a:pt x="0" y="4832092"/>
                </a:cubicBezTo>
                <a:cubicBezTo>
                  <a:pt x="-19209" y="4643386"/>
                  <a:pt x="11992" y="4390693"/>
                  <a:pt x="0" y="4198551"/>
                </a:cubicBezTo>
                <a:cubicBezTo>
                  <a:pt x="-11992" y="4006409"/>
                  <a:pt x="60800" y="3764680"/>
                  <a:pt x="0" y="3613331"/>
                </a:cubicBezTo>
                <a:cubicBezTo>
                  <a:pt x="-60800" y="3461982"/>
                  <a:pt x="34633" y="3330093"/>
                  <a:pt x="0" y="3173074"/>
                </a:cubicBezTo>
                <a:cubicBezTo>
                  <a:pt x="-34633" y="3016055"/>
                  <a:pt x="33958" y="2925230"/>
                  <a:pt x="0" y="2781137"/>
                </a:cubicBezTo>
                <a:cubicBezTo>
                  <a:pt x="-33958" y="2637044"/>
                  <a:pt x="16543" y="2522250"/>
                  <a:pt x="0" y="2292559"/>
                </a:cubicBezTo>
                <a:cubicBezTo>
                  <a:pt x="-16543" y="2062868"/>
                  <a:pt x="33561" y="2003343"/>
                  <a:pt x="0" y="1852302"/>
                </a:cubicBezTo>
                <a:cubicBezTo>
                  <a:pt x="-33561" y="1701261"/>
                  <a:pt x="2293" y="1532249"/>
                  <a:pt x="0" y="1267082"/>
                </a:cubicBezTo>
                <a:cubicBezTo>
                  <a:pt x="-2293" y="1001915"/>
                  <a:pt x="31462" y="1021622"/>
                  <a:pt x="0" y="875146"/>
                </a:cubicBezTo>
                <a:cubicBezTo>
                  <a:pt x="-31462" y="728670"/>
                  <a:pt x="27593" y="200440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1747530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 God so loved the world, that he gave his only Son, that whoever believes in him should not perish but have eternal life. 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 God did not send his Son into the world to condemn the world, but in order that the world might be saved through him. 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Whoever believes in him is not condemned, but whoever does not believe is condemned already, because he has not believed in the name of the only Son of God. 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this is the judgment: the light has come into the world, and people loved the darkness rather than the light because their works were evil.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4F0E4-71A6-442A-A3BB-E5B6A4413A9A}"/>
              </a:ext>
            </a:extLst>
          </p:cNvPr>
          <p:cNvSpPr/>
          <p:nvPr/>
        </p:nvSpPr>
        <p:spPr>
          <a:xfrm>
            <a:off x="3203675" y="366623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3:16-19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978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BC090-6564-42EE-A5F7-3921658BA36C}"/>
              </a:ext>
            </a:extLst>
          </p:cNvPr>
          <p:cNvSpPr/>
          <p:nvPr/>
        </p:nvSpPr>
        <p:spPr>
          <a:xfrm>
            <a:off x="620829" y="1301712"/>
            <a:ext cx="7902341" cy="4257576"/>
          </a:xfrm>
          <a:custGeom>
            <a:avLst/>
            <a:gdLst>
              <a:gd name="connsiteX0" fmla="*/ 0 w 7902341"/>
              <a:gd name="connsiteY0" fmla="*/ 0 h 4257576"/>
              <a:gd name="connsiteX1" fmla="*/ 643476 w 7902341"/>
              <a:gd name="connsiteY1" fmla="*/ 0 h 4257576"/>
              <a:gd name="connsiteX2" fmla="*/ 1207929 w 7902341"/>
              <a:gd name="connsiteY2" fmla="*/ 0 h 4257576"/>
              <a:gd name="connsiteX3" fmla="*/ 1535312 w 7902341"/>
              <a:gd name="connsiteY3" fmla="*/ 0 h 4257576"/>
              <a:gd name="connsiteX4" fmla="*/ 2099765 w 7902341"/>
              <a:gd name="connsiteY4" fmla="*/ 0 h 4257576"/>
              <a:gd name="connsiteX5" fmla="*/ 2585194 w 7902341"/>
              <a:gd name="connsiteY5" fmla="*/ 0 h 4257576"/>
              <a:gd name="connsiteX6" fmla="*/ 3228671 w 7902341"/>
              <a:gd name="connsiteY6" fmla="*/ 0 h 4257576"/>
              <a:gd name="connsiteX7" fmla="*/ 3951170 w 7902341"/>
              <a:gd name="connsiteY7" fmla="*/ 0 h 4257576"/>
              <a:gd name="connsiteX8" fmla="*/ 4594647 w 7902341"/>
              <a:gd name="connsiteY8" fmla="*/ 0 h 4257576"/>
              <a:gd name="connsiteX9" fmla="*/ 5317147 w 7902341"/>
              <a:gd name="connsiteY9" fmla="*/ 0 h 4257576"/>
              <a:gd name="connsiteX10" fmla="*/ 5802576 w 7902341"/>
              <a:gd name="connsiteY10" fmla="*/ 0 h 4257576"/>
              <a:gd name="connsiteX11" fmla="*/ 6525076 w 7902341"/>
              <a:gd name="connsiteY11" fmla="*/ 0 h 4257576"/>
              <a:gd name="connsiteX12" fmla="*/ 7089529 w 7902341"/>
              <a:gd name="connsiteY12" fmla="*/ 0 h 4257576"/>
              <a:gd name="connsiteX13" fmla="*/ 7902341 w 7902341"/>
              <a:gd name="connsiteY13" fmla="*/ 0 h 4257576"/>
              <a:gd name="connsiteX14" fmla="*/ 7902341 w 7902341"/>
              <a:gd name="connsiteY14" fmla="*/ 447045 h 4257576"/>
              <a:gd name="connsiteX15" fmla="*/ 7902341 w 7902341"/>
              <a:gd name="connsiteY15" fmla="*/ 894091 h 4257576"/>
              <a:gd name="connsiteX16" fmla="*/ 7902341 w 7902341"/>
              <a:gd name="connsiteY16" fmla="*/ 1383712 h 4257576"/>
              <a:gd name="connsiteX17" fmla="*/ 7902341 w 7902341"/>
              <a:gd name="connsiteY17" fmla="*/ 1830758 h 4257576"/>
              <a:gd name="connsiteX18" fmla="*/ 7902341 w 7902341"/>
              <a:gd name="connsiteY18" fmla="*/ 2405530 h 4257576"/>
              <a:gd name="connsiteX19" fmla="*/ 7902341 w 7902341"/>
              <a:gd name="connsiteY19" fmla="*/ 2895152 h 4257576"/>
              <a:gd name="connsiteX20" fmla="*/ 7902341 w 7902341"/>
              <a:gd name="connsiteY20" fmla="*/ 3384773 h 4257576"/>
              <a:gd name="connsiteX21" fmla="*/ 7902341 w 7902341"/>
              <a:gd name="connsiteY21" fmla="*/ 4257576 h 4257576"/>
              <a:gd name="connsiteX22" fmla="*/ 7337888 w 7902341"/>
              <a:gd name="connsiteY22" fmla="*/ 4257576 h 4257576"/>
              <a:gd name="connsiteX23" fmla="*/ 6773435 w 7902341"/>
              <a:gd name="connsiteY23" fmla="*/ 4257576 h 4257576"/>
              <a:gd name="connsiteX24" fmla="*/ 6288006 w 7902341"/>
              <a:gd name="connsiteY24" fmla="*/ 4257576 h 4257576"/>
              <a:gd name="connsiteX25" fmla="*/ 5565506 w 7902341"/>
              <a:gd name="connsiteY25" fmla="*/ 4257576 h 4257576"/>
              <a:gd name="connsiteX26" fmla="*/ 5080076 w 7902341"/>
              <a:gd name="connsiteY26" fmla="*/ 4257576 h 4257576"/>
              <a:gd name="connsiteX27" fmla="*/ 4357577 w 7902341"/>
              <a:gd name="connsiteY27" fmla="*/ 4257576 h 4257576"/>
              <a:gd name="connsiteX28" fmla="*/ 3714100 w 7902341"/>
              <a:gd name="connsiteY28" fmla="*/ 4257576 h 4257576"/>
              <a:gd name="connsiteX29" fmla="*/ 2991601 w 7902341"/>
              <a:gd name="connsiteY29" fmla="*/ 4257576 h 4257576"/>
              <a:gd name="connsiteX30" fmla="*/ 2506171 w 7902341"/>
              <a:gd name="connsiteY30" fmla="*/ 4257576 h 4257576"/>
              <a:gd name="connsiteX31" fmla="*/ 1941718 w 7902341"/>
              <a:gd name="connsiteY31" fmla="*/ 4257576 h 4257576"/>
              <a:gd name="connsiteX32" fmla="*/ 1298242 w 7902341"/>
              <a:gd name="connsiteY32" fmla="*/ 4257576 h 4257576"/>
              <a:gd name="connsiteX33" fmla="*/ 654765 w 7902341"/>
              <a:gd name="connsiteY33" fmla="*/ 4257576 h 4257576"/>
              <a:gd name="connsiteX34" fmla="*/ 0 w 7902341"/>
              <a:gd name="connsiteY34" fmla="*/ 4257576 h 4257576"/>
              <a:gd name="connsiteX35" fmla="*/ 0 w 7902341"/>
              <a:gd name="connsiteY35" fmla="*/ 3640227 h 4257576"/>
              <a:gd name="connsiteX36" fmla="*/ 0 w 7902341"/>
              <a:gd name="connsiteY36" fmla="*/ 3065455 h 4257576"/>
              <a:gd name="connsiteX37" fmla="*/ 0 w 7902341"/>
              <a:gd name="connsiteY37" fmla="*/ 2533258 h 4257576"/>
              <a:gd name="connsiteX38" fmla="*/ 0 w 7902341"/>
              <a:gd name="connsiteY38" fmla="*/ 1915909 h 4257576"/>
              <a:gd name="connsiteX39" fmla="*/ 0 w 7902341"/>
              <a:gd name="connsiteY39" fmla="*/ 1341136 h 4257576"/>
              <a:gd name="connsiteX40" fmla="*/ 0 w 7902341"/>
              <a:gd name="connsiteY40" fmla="*/ 766364 h 4257576"/>
              <a:gd name="connsiteX41" fmla="*/ 0 w 7902341"/>
              <a:gd name="connsiteY41" fmla="*/ 0 h 425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902341" h="4257576" fill="none" extrusionOk="0">
                <a:moveTo>
                  <a:pt x="0" y="0"/>
                </a:moveTo>
                <a:cubicBezTo>
                  <a:pt x="206273" y="-37928"/>
                  <a:pt x="478809" y="61487"/>
                  <a:pt x="643476" y="0"/>
                </a:cubicBezTo>
                <a:cubicBezTo>
                  <a:pt x="808143" y="-61487"/>
                  <a:pt x="939931" y="39945"/>
                  <a:pt x="1207929" y="0"/>
                </a:cubicBezTo>
                <a:cubicBezTo>
                  <a:pt x="1475927" y="-39945"/>
                  <a:pt x="1414167" y="13516"/>
                  <a:pt x="1535312" y="0"/>
                </a:cubicBezTo>
                <a:cubicBezTo>
                  <a:pt x="1656457" y="-13516"/>
                  <a:pt x="1905068" y="36477"/>
                  <a:pt x="2099765" y="0"/>
                </a:cubicBezTo>
                <a:cubicBezTo>
                  <a:pt x="2294462" y="-36477"/>
                  <a:pt x="2480606" y="10286"/>
                  <a:pt x="2585194" y="0"/>
                </a:cubicBezTo>
                <a:cubicBezTo>
                  <a:pt x="2689782" y="-10286"/>
                  <a:pt x="3018490" y="36520"/>
                  <a:pt x="3228671" y="0"/>
                </a:cubicBezTo>
                <a:cubicBezTo>
                  <a:pt x="3438852" y="-36520"/>
                  <a:pt x="3688910" y="13607"/>
                  <a:pt x="3951170" y="0"/>
                </a:cubicBezTo>
                <a:cubicBezTo>
                  <a:pt x="4213430" y="-13607"/>
                  <a:pt x="4387903" y="60935"/>
                  <a:pt x="4594647" y="0"/>
                </a:cubicBezTo>
                <a:cubicBezTo>
                  <a:pt x="4801391" y="-60935"/>
                  <a:pt x="5156272" y="80858"/>
                  <a:pt x="5317147" y="0"/>
                </a:cubicBezTo>
                <a:cubicBezTo>
                  <a:pt x="5478022" y="-80858"/>
                  <a:pt x="5622746" y="29821"/>
                  <a:pt x="5802576" y="0"/>
                </a:cubicBezTo>
                <a:cubicBezTo>
                  <a:pt x="5982406" y="-29821"/>
                  <a:pt x="6368324" y="60577"/>
                  <a:pt x="6525076" y="0"/>
                </a:cubicBezTo>
                <a:cubicBezTo>
                  <a:pt x="6681828" y="-60577"/>
                  <a:pt x="6939053" y="34619"/>
                  <a:pt x="7089529" y="0"/>
                </a:cubicBezTo>
                <a:cubicBezTo>
                  <a:pt x="7240005" y="-34619"/>
                  <a:pt x="7617672" y="60338"/>
                  <a:pt x="7902341" y="0"/>
                </a:cubicBezTo>
                <a:cubicBezTo>
                  <a:pt x="7915148" y="131708"/>
                  <a:pt x="7896012" y="247878"/>
                  <a:pt x="7902341" y="447045"/>
                </a:cubicBezTo>
                <a:cubicBezTo>
                  <a:pt x="7908670" y="646213"/>
                  <a:pt x="7892759" y="670978"/>
                  <a:pt x="7902341" y="894091"/>
                </a:cubicBezTo>
                <a:cubicBezTo>
                  <a:pt x="7911923" y="1117204"/>
                  <a:pt x="7862538" y="1251878"/>
                  <a:pt x="7902341" y="1383712"/>
                </a:cubicBezTo>
                <a:cubicBezTo>
                  <a:pt x="7942144" y="1515546"/>
                  <a:pt x="7876526" y="1697336"/>
                  <a:pt x="7902341" y="1830758"/>
                </a:cubicBezTo>
                <a:cubicBezTo>
                  <a:pt x="7928156" y="1964180"/>
                  <a:pt x="7884670" y="2282405"/>
                  <a:pt x="7902341" y="2405530"/>
                </a:cubicBezTo>
                <a:cubicBezTo>
                  <a:pt x="7920012" y="2528655"/>
                  <a:pt x="7856858" y="2724875"/>
                  <a:pt x="7902341" y="2895152"/>
                </a:cubicBezTo>
                <a:cubicBezTo>
                  <a:pt x="7947824" y="3065429"/>
                  <a:pt x="7869409" y="3284501"/>
                  <a:pt x="7902341" y="3384773"/>
                </a:cubicBezTo>
                <a:cubicBezTo>
                  <a:pt x="7935273" y="3485045"/>
                  <a:pt x="7798603" y="3824371"/>
                  <a:pt x="7902341" y="4257576"/>
                </a:cubicBezTo>
                <a:cubicBezTo>
                  <a:pt x="7731669" y="4292749"/>
                  <a:pt x="7589552" y="4216242"/>
                  <a:pt x="7337888" y="4257576"/>
                </a:cubicBezTo>
                <a:cubicBezTo>
                  <a:pt x="7086224" y="4298910"/>
                  <a:pt x="7046960" y="4245216"/>
                  <a:pt x="6773435" y="4257576"/>
                </a:cubicBezTo>
                <a:cubicBezTo>
                  <a:pt x="6499910" y="4269936"/>
                  <a:pt x="6455804" y="4250401"/>
                  <a:pt x="6288006" y="4257576"/>
                </a:cubicBezTo>
                <a:cubicBezTo>
                  <a:pt x="6120208" y="4264751"/>
                  <a:pt x="5804170" y="4208832"/>
                  <a:pt x="5565506" y="4257576"/>
                </a:cubicBezTo>
                <a:cubicBezTo>
                  <a:pt x="5326842" y="4306320"/>
                  <a:pt x="5203650" y="4213483"/>
                  <a:pt x="5080076" y="4257576"/>
                </a:cubicBezTo>
                <a:cubicBezTo>
                  <a:pt x="4956502" y="4301669"/>
                  <a:pt x="4619762" y="4172424"/>
                  <a:pt x="4357577" y="4257576"/>
                </a:cubicBezTo>
                <a:cubicBezTo>
                  <a:pt x="4095392" y="4342728"/>
                  <a:pt x="3948724" y="4189226"/>
                  <a:pt x="3714100" y="4257576"/>
                </a:cubicBezTo>
                <a:cubicBezTo>
                  <a:pt x="3479476" y="4325926"/>
                  <a:pt x="3192882" y="4215385"/>
                  <a:pt x="2991601" y="4257576"/>
                </a:cubicBezTo>
                <a:cubicBezTo>
                  <a:pt x="2790320" y="4299767"/>
                  <a:pt x="2724383" y="4210243"/>
                  <a:pt x="2506171" y="4257576"/>
                </a:cubicBezTo>
                <a:cubicBezTo>
                  <a:pt x="2287959" y="4304909"/>
                  <a:pt x="2153815" y="4201188"/>
                  <a:pt x="1941718" y="4257576"/>
                </a:cubicBezTo>
                <a:cubicBezTo>
                  <a:pt x="1729621" y="4313964"/>
                  <a:pt x="1438427" y="4254894"/>
                  <a:pt x="1298242" y="4257576"/>
                </a:cubicBezTo>
                <a:cubicBezTo>
                  <a:pt x="1158057" y="4260258"/>
                  <a:pt x="893359" y="4217485"/>
                  <a:pt x="654765" y="4257576"/>
                </a:cubicBezTo>
                <a:cubicBezTo>
                  <a:pt x="416171" y="4297667"/>
                  <a:pt x="323821" y="4215964"/>
                  <a:pt x="0" y="4257576"/>
                </a:cubicBezTo>
                <a:cubicBezTo>
                  <a:pt x="-36383" y="3968590"/>
                  <a:pt x="31646" y="3900510"/>
                  <a:pt x="0" y="3640227"/>
                </a:cubicBezTo>
                <a:cubicBezTo>
                  <a:pt x="-31646" y="3379944"/>
                  <a:pt x="26797" y="3260962"/>
                  <a:pt x="0" y="3065455"/>
                </a:cubicBezTo>
                <a:cubicBezTo>
                  <a:pt x="-26797" y="2869948"/>
                  <a:pt x="19259" y="2689934"/>
                  <a:pt x="0" y="2533258"/>
                </a:cubicBezTo>
                <a:cubicBezTo>
                  <a:pt x="-19259" y="2376582"/>
                  <a:pt x="65252" y="2146457"/>
                  <a:pt x="0" y="1915909"/>
                </a:cubicBezTo>
                <a:cubicBezTo>
                  <a:pt x="-65252" y="1685361"/>
                  <a:pt x="18944" y="1492337"/>
                  <a:pt x="0" y="1341136"/>
                </a:cubicBezTo>
                <a:cubicBezTo>
                  <a:pt x="-18944" y="1189935"/>
                  <a:pt x="1017" y="975342"/>
                  <a:pt x="0" y="766364"/>
                </a:cubicBezTo>
                <a:cubicBezTo>
                  <a:pt x="-1017" y="557386"/>
                  <a:pt x="25061" y="274401"/>
                  <a:pt x="0" y="0"/>
                </a:cubicBezTo>
                <a:close/>
              </a:path>
              <a:path w="7902341" h="4257576" stroke="0" extrusionOk="0">
                <a:moveTo>
                  <a:pt x="0" y="0"/>
                </a:moveTo>
                <a:cubicBezTo>
                  <a:pt x="136659" y="-68853"/>
                  <a:pt x="464911" y="57574"/>
                  <a:pt x="643476" y="0"/>
                </a:cubicBezTo>
                <a:cubicBezTo>
                  <a:pt x="822041" y="-57574"/>
                  <a:pt x="964638" y="1520"/>
                  <a:pt x="1128906" y="0"/>
                </a:cubicBezTo>
                <a:cubicBezTo>
                  <a:pt x="1293174" y="-1520"/>
                  <a:pt x="1337404" y="33354"/>
                  <a:pt x="1535312" y="0"/>
                </a:cubicBezTo>
                <a:cubicBezTo>
                  <a:pt x="1733220" y="-33354"/>
                  <a:pt x="1982574" y="47385"/>
                  <a:pt x="2178788" y="0"/>
                </a:cubicBezTo>
                <a:cubicBezTo>
                  <a:pt x="2375002" y="-47385"/>
                  <a:pt x="2692499" y="24874"/>
                  <a:pt x="2822265" y="0"/>
                </a:cubicBezTo>
                <a:cubicBezTo>
                  <a:pt x="2952031" y="-24874"/>
                  <a:pt x="3156956" y="15794"/>
                  <a:pt x="3386718" y="0"/>
                </a:cubicBezTo>
                <a:cubicBezTo>
                  <a:pt x="3616480" y="-15794"/>
                  <a:pt x="3651455" y="5123"/>
                  <a:pt x="3793124" y="0"/>
                </a:cubicBezTo>
                <a:cubicBezTo>
                  <a:pt x="3934793" y="-5123"/>
                  <a:pt x="4027575" y="43727"/>
                  <a:pt x="4199530" y="0"/>
                </a:cubicBezTo>
                <a:cubicBezTo>
                  <a:pt x="4371485" y="-43727"/>
                  <a:pt x="4568089" y="21779"/>
                  <a:pt x="4763983" y="0"/>
                </a:cubicBezTo>
                <a:cubicBezTo>
                  <a:pt x="4959877" y="-21779"/>
                  <a:pt x="5032708" y="2693"/>
                  <a:pt x="5170389" y="0"/>
                </a:cubicBezTo>
                <a:cubicBezTo>
                  <a:pt x="5308070" y="-2693"/>
                  <a:pt x="5656394" y="39926"/>
                  <a:pt x="5813865" y="0"/>
                </a:cubicBezTo>
                <a:cubicBezTo>
                  <a:pt x="5971336" y="-39926"/>
                  <a:pt x="6261739" y="69299"/>
                  <a:pt x="6457342" y="0"/>
                </a:cubicBezTo>
                <a:cubicBezTo>
                  <a:pt x="6652945" y="-69299"/>
                  <a:pt x="6812152" y="19175"/>
                  <a:pt x="7100818" y="0"/>
                </a:cubicBezTo>
                <a:cubicBezTo>
                  <a:pt x="7389484" y="-19175"/>
                  <a:pt x="7539692" y="25694"/>
                  <a:pt x="7902341" y="0"/>
                </a:cubicBezTo>
                <a:cubicBezTo>
                  <a:pt x="7931928" y="183229"/>
                  <a:pt x="7897244" y="253502"/>
                  <a:pt x="7902341" y="447045"/>
                </a:cubicBezTo>
                <a:cubicBezTo>
                  <a:pt x="7907438" y="640589"/>
                  <a:pt x="7876063" y="658628"/>
                  <a:pt x="7902341" y="851515"/>
                </a:cubicBezTo>
                <a:cubicBezTo>
                  <a:pt x="7928619" y="1044402"/>
                  <a:pt x="7849084" y="1161227"/>
                  <a:pt x="7902341" y="1383712"/>
                </a:cubicBezTo>
                <a:cubicBezTo>
                  <a:pt x="7955598" y="1606197"/>
                  <a:pt x="7852428" y="1698681"/>
                  <a:pt x="7902341" y="1915909"/>
                </a:cubicBezTo>
                <a:cubicBezTo>
                  <a:pt x="7952254" y="2133137"/>
                  <a:pt x="7898680" y="2183563"/>
                  <a:pt x="7902341" y="2362955"/>
                </a:cubicBezTo>
                <a:cubicBezTo>
                  <a:pt x="7906002" y="2542347"/>
                  <a:pt x="7857123" y="2587536"/>
                  <a:pt x="7902341" y="2767424"/>
                </a:cubicBezTo>
                <a:cubicBezTo>
                  <a:pt x="7947559" y="2947312"/>
                  <a:pt x="7901959" y="3019582"/>
                  <a:pt x="7902341" y="3214470"/>
                </a:cubicBezTo>
                <a:cubicBezTo>
                  <a:pt x="7902723" y="3409358"/>
                  <a:pt x="7855283" y="3527802"/>
                  <a:pt x="7902341" y="3789243"/>
                </a:cubicBezTo>
                <a:cubicBezTo>
                  <a:pt x="7949399" y="4050684"/>
                  <a:pt x="7846644" y="4049318"/>
                  <a:pt x="7902341" y="4257576"/>
                </a:cubicBezTo>
                <a:cubicBezTo>
                  <a:pt x="7754342" y="4320723"/>
                  <a:pt x="7517831" y="4251212"/>
                  <a:pt x="7179841" y="4257576"/>
                </a:cubicBezTo>
                <a:cubicBezTo>
                  <a:pt x="6841851" y="4263940"/>
                  <a:pt x="6969778" y="4233785"/>
                  <a:pt x="6852459" y="4257576"/>
                </a:cubicBezTo>
                <a:cubicBezTo>
                  <a:pt x="6735140" y="4281367"/>
                  <a:pt x="6603029" y="4245306"/>
                  <a:pt x="6525076" y="4257576"/>
                </a:cubicBezTo>
                <a:cubicBezTo>
                  <a:pt x="6447123" y="4269846"/>
                  <a:pt x="6102827" y="4244149"/>
                  <a:pt x="5960623" y="4257576"/>
                </a:cubicBezTo>
                <a:cubicBezTo>
                  <a:pt x="5818419" y="4271003"/>
                  <a:pt x="5710292" y="4206231"/>
                  <a:pt x="5475193" y="4257576"/>
                </a:cubicBezTo>
                <a:cubicBezTo>
                  <a:pt x="5240094" y="4308921"/>
                  <a:pt x="5077094" y="4225099"/>
                  <a:pt x="4831717" y="4257576"/>
                </a:cubicBezTo>
                <a:cubicBezTo>
                  <a:pt x="4586340" y="4290053"/>
                  <a:pt x="4576997" y="4205726"/>
                  <a:pt x="4346288" y="4257576"/>
                </a:cubicBezTo>
                <a:cubicBezTo>
                  <a:pt x="4115579" y="4309426"/>
                  <a:pt x="3972798" y="4225103"/>
                  <a:pt x="3702811" y="4257576"/>
                </a:cubicBezTo>
                <a:cubicBezTo>
                  <a:pt x="3432824" y="4290049"/>
                  <a:pt x="3340967" y="4197818"/>
                  <a:pt x="2980311" y="4257576"/>
                </a:cubicBezTo>
                <a:cubicBezTo>
                  <a:pt x="2619655" y="4317334"/>
                  <a:pt x="2555363" y="4211003"/>
                  <a:pt x="2415859" y="4257576"/>
                </a:cubicBezTo>
                <a:cubicBezTo>
                  <a:pt x="2276355" y="4304149"/>
                  <a:pt x="2142579" y="4222466"/>
                  <a:pt x="2009452" y="4257576"/>
                </a:cubicBezTo>
                <a:cubicBezTo>
                  <a:pt x="1876325" y="4292686"/>
                  <a:pt x="1491125" y="4245295"/>
                  <a:pt x="1286953" y="4257576"/>
                </a:cubicBezTo>
                <a:cubicBezTo>
                  <a:pt x="1082781" y="4269857"/>
                  <a:pt x="921625" y="4235307"/>
                  <a:pt x="801523" y="4257576"/>
                </a:cubicBezTo>
                <a:cubicBezTo>
                  <a:pt x="681421" y="4279845"/>
                  <a:pt x="227211" y="4240325"/>
                  <a:pt x="0" y="4257576"/>
                </a:cubicBezTo>
                <a:cubicBezTo>
                  <a:pt x="-67868" y="4125950"/>
                  <a:pt x="30884" y="3792617"/>
                  <a:pt x="0" y="3640227"/>
                </a:cubicBezTo>
                <a:cubicBezTo>
                  <a:pt x="-30884" y="3487837"/>
                  <a:pt x="18718" y="3215713"/>
                  <a:pt x="0" y="3065455"/>
                </a:cubicBezTo>
                <a:cubicBezTo>
                  <a:pt x="-18718" y="2915197"/>
                  <a:pt x="50979" y="2805403"/>
                  <a:pt x="0" y="2618409"/>
                </a:cubicBezTo>
                <a:cubicBezTo>
                  <a:pt x="-50979" y="2431415"/>
                  <a:pt x="18542" y="2303395"/>
                  <a:pt x="0" y="2213940"/>
                </a:cubicBezTo>
                <a:cubicBezTo>
                  <a:pt x="-18542" y="2124485"/>
                  <a:pt x="53699" y="1893792"/>
                  <a:pt x="0" y="1724318"/>
                </a:cubicBezTo>
                <a:cubicBezTo>
                  <a:pt x="-53699" y="1554844"/>
                  <a:pt x="21252" y="1373207"/>
                  <a:pt x="0" y="1277273"/>
                </a:cubicBezTo>
                <a:cubicBezTo>
                  <a:pt x="-21252" y="1181339"/>
                  <a:pt x="21838" y="988894"/>
                  <a:pt x="0" y="702500"/>
                </a:cubicBezTo>
                <a:cubicBezTo>
                  <a:pt x="-21838" y="416106"/>
                  <a:pt x="72502" y="247847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1747530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Father judges no one, but has given all judgment to the Son, </a:t>
            </a:r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 has given him authority to execute judgment, because he is the Son of Man.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marvel at this, for an hour is coming when all who are in the tombs will hear his voice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come out, those who have done good to the resurrection of life, and those who have done evil to the resurrection of judgment.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4F0E4-71A6-442A-A3BB-E5B6A4413A9A}"/>
              </a:ext>
            </a:extLst>
          </p:cNvPr>
          <p:cNvSpPr/>
          <p:nvPr/>
        </p:nvSpPr>
        <p:spPr>
          <a:xfrm>
            <a:off x="3203675" y="366623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5:22-29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159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BC090-6564-42EE-A5F7-3921658BA36C}"/>
              </a:ext>
            </a:extLst>
          </p:cNvPr>
          <p:cNvSpPr/>
          <p:nvPr/>
        </p:nvSpPr>
        <p:spPr>
          <a:xfrm>
            <a:off x="317634" y="1301712"/>
            <a:ext cx="8556859" cy="3539430"/>
          </a:xfrm>
          <a:custGeom>
            <a:avLst/>
            <a:gdLst>
              <a:gd name="connsiteX0" fmla="*/ 0 w 8556859"/>
              <a:gd name="connsiteY0" fmla="*/ 0 h 3539430"/>
              <a:gd name="connsiteX1" fmla="*/ 399320 w 8556859"/>
              <a:gd name="connsiteY1" fmla="*/ 0 h 3539430"/>
              <a:gd name="connsiteX2" fmla="*/ 1140915 w 8556859"/>
              <a:gd name="connsiteY2" fmla="*/ 0 h 3539430"/>
              <a:gd name="connsiteX3" fmla="*/ 1796940 w 8556859"/>
              <a:gd name="connsiteY3" fmla="*/ 0 h 3539430"/>
              <a:gd name="connsiteX4" fmla="*/ 2538535 w 8556859"/>
              <a:gd name="connsiteY4" fmla="*/ 0 h 3539430"/>
              <a:gd name="connsiteX5" fmla="*/ 3108992 w 8556859"/>
              <a:gd name="connsiteY5" fmla="*/ 0 h 3539430"/>
              <a:gd name="connsiteX6" fmla="*/ 3422744 w 8556859"/>
              <a:gd name="connsiteY6" fmla="*/ 0 h 3539430"/>
              <a:gd name="connsiteX7" fmla="*/ 3993201 w 8556859"/>
              <a:gd name="connsiteY7" fmla="*/ 0 h 3539430"/>
              <a:gd name="connsiteX8" fmla="*/ 4478090 w 8556859"/>
              <a:gd name="connsiteY8" fmla="*/ 0 h 3539430"/>
              <a:gd name="connsiteX9" fmla="*/ 5134115 w 8556859"/>
              <a:gd name="connsiteY9" fmla="*/ 0 h 3539430"/>
              <a:gd name="connsiteX10" fmla="*/ 5875710 w 8556859"/>
              <a:gd name="connsiteY10" fmla="*/ 0 h 3539430"/>
              <a:gd name="connsiteX11" fmla="*/ 6531736 w 8556859"/>
              <a:gd name="connsiteY11" fmla="*/ 0 h 3539430"/>
              <a:gd name="connsiteX12" fmla="*/ 7273330 w 8556859"/>
              <a:gd name="connsiteY12" fmla="*/ 0 h 3539430"/>
              <a:gd name="connsiteX13" fmla="*/ 7758219 w 8556859"/>
              <a:gd name="connsiteY13" fmla="*/ 0 h 3539430"/>
              <a:gd name="connsiteX14" fmla="*/ 8556859 w 8556859"/>
              <a:gd name="connsiteY14" fmla="*/ 0 h 3539430"/>
              <a:gd name="connsiteX15" fmla="*/ 8556859 w 8556859"/>
              <a:gd name="connsiteY15" fmla="*/ 589905 h 3539430"/>
              <a:gd name="connsiteX16" fmla="*/ 8556859 w 8556859"/>
              <a:gd name="connsiteY16" fmla="*/ 1179810 h 3539430"/>
              <a:gd name="connsiteX17" fmla="*/ 8556859 w 8556859"/>
              <a:gd name="connsiteY17" fmla="*/ 1805109 h 3539430"/>
              <a:gd name="connsiteX18" fmla="*/ 8556859 w 8556859"/>
              <a:gd name="connsiteY18" fmla="*/ 2324226 h 3539430"/>
              <a:gd name="connsiteX19" fmla="*/ 8556859 w 8556859"/>
              <a:gd name="connsiteY19" fmla="*/ 2878736 h 3539430"/>
              <a:gd name="connsiteX20" fmla="*/ 8556859 w 8556859"/>
              <a:gd name="connsiteY20" fmla="*/ 3539430 h 3539430"/>
              <a:gd name="connsiteX21" fmla="*/ 7900833 w 8556859"/>
              <a:gd name="connsiteY21" fmla="*/ 3539430 h 3539430"/>
              <a:gd name="connsiteX22" fmla="*/ 7330376 w 8556859"/>
              <a:gd name="connsiteY22" fmla="*/ 3539430 h 3539430"/>
              <a:gd name="connsiteX23" fmla="*/ 7016624 w 8556859"/>
              <a:gd name="connsiteY23" fmla="*/ 3539430 h 3539430"/>
              <a:gd name="connsiteX24" fmla="*/ 6275030 w 8556859"/>
              <a:gd name="connsiteY24" fmla="*/ 3539430 h 3539430"/>
              <a:gd name="connsiteX25" fmla="*/ 5961278 w 8556859"/>
              <a:gd name="connsiteY25" fmla="*/ 3539430 h 3539430"/>
              <a:gd name="connsiteX26" fmla="*/ 5390821 w 8556859"/>
              <a:gd name="connsiteY26" fmla="*/ 3539430 h 3539430"/>
              <a:gd name="connsiteX27" fmla="*/ 4905932 w 8556859"/>
              <a:gd name="connsiteY27" fmla="*/ 3539430 h 3539430"/>
              <a:gd name="connsiteX28" fmla="*/ 4164338 w 8556859"/>
              <a:gd name="connsiteY28" fmla="*/ 3539430 h 3539430"/>
              <a:gd name="connsiteX29" fmla="*/ 3679449 w 8556859"/>
              <a:gd name="connsiteY29" fmla="*/ 3539430 h 3539430"/>
              <a:gd name="connsiteX30" fmla="*/ 2937855 w 8556859"/>
              <a:gd name="connsiteY30" fmla="*/ 3539430 h 3539430"/>
              <a:gd name="connsiteX31" fmla="*/ 2281829 w 8556859"/>
              <a:gd name="connsiteY31" fmla="*/ 3539430 h 3539430"/>
              <a:gd name="connsiteX32" fmla="*/ 1540235 w 8556859"/>
              <a:gd name="connsiteY32" fmla="*/ 3539430 h 3539430"/>
              <a:gd name="connsiteX33" fmla="*/ 1055346 w 8556859"/>
              <a:gd name="connsiteY33" fmla="*/ 3539430 h 3539430"/>
              <a:gd name="connsiteX34" fmla="*/ 484889 w 8556859"/>
              <a:gd name="connsiteY34" fmla="*/ 3539430 h 3539430"/>
              <a:gd name="connsiteX35" fmla="*/ 0 w 8556859"/>
              <a:gd name="connsiteY35" fmla="*/ 3539430 h 3539430"/>
              <a:gd name="connsiteX36" fmla="*/ 0 w 8556859"/>
              <a:gd name="connsiteY36" fmla="*/ 2914131 h 3539430"/>
              <a:gd name="connsiteX37" fmla="*/ 0 w 8556859"/>
              <a:gd name="connsiteY37" fmla="*/ 2430409 h 3539430"/>
              <a:gd name="connsiteX38" fmla="*/ 0 w 8556859"/>
              <a:gd name="connsiteY38" fmla="*/ 1805109 h 3539430"/>
              <a:gd name="connsiteX39" fmla="*/ 0 w 8556859"/>
              <a:gd name="connsiteY39" fmla="*/ 1179810 h 3539430"/>
              <a:gd name="connsiteX40" fmla="*/ 0 w 8556859"/>
              <a:gd name="connsiteY40" fmla="*/ 589905 h 3539430"/>
              <a:gd name="connsiteX41" fmla="*/ 0 w 8556859"/>
              <a:gd name="connsiteY41" fmla="*/ 0 h 353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556859" h="3539430" fill="none" extrusionOk="0">
                <a:moveTo>
                  <a:pt x="0" y="0"/>
                </a:moveTo>
                <a:cubicBezTo>
                  <a:pt x="127266" y="-34683"/>
                  <a:pt x="218596" y="46468"/>
                  <a:pt x="399320" y="0"/>
                </a:cubicBezTo>
                <a:cubicBezTo>
                  <a:pt x="580044" y="-46468"/>
                  <a:pt x="908892" y="74281"/>
                  <a:pt x="1140915" y="0"/>
                </a:cubicBezTo>
                <a:cubicBezTo>
                  <a:pt x="1372939" y="-74281"/>
                  <a:pt x="1498061" y="74120"/>
                  <a:pt x="1796940" y="0"/>
                </a:cubicBezTo>
                <a:cubicBezTo>
                  <a:pt x="2095820" y="-74120"/>
                  <a:pt x="2327848" y="65113"/>
                  <a:pt x="2538535" y="0"/>
                </a:cubicBezTo>
                <a:cubicBezTo>
                  <a:pt x="2749222" y="-65113"/>
                  <a:pt x="2985739" y="44315"/>
                  <a:pt x="3108992" y="0"/>
                </a:cubicBezTo>
                <a:cubicBezTo>
                  <a:pt x="3232245" y="-44315"/>
                  <a:pt x="3330605" y="29192"/>
                  <a:pt x="3422744" y="0"/>
                </a:cubicBezTo>
                <a:cubicBezTo>
                  <a:pt x="3514883" y="-29192"/>
                  <a:pt x="3838123" y="26575"/>
                  <a:pt x="3993201" y="0"/>
                </a:cubicBezTo>
                <a:cubicBezTo>
                  <a:pt x="4148279" y="-26575"/>
                  <a:pt x="4351906" y="50351"/>
                  <a:pt x="4478090" y="0"/>
                </a:cubicBezTo>
                <a:cubicBezTo>
                  <a:pt x="4604274" y="-50351"/>
                  <a:pt x="4820488" y="44787"/>
                  <a:pt x="5134115" y="0"/>
                </a:cubicBezTo>
                <a:cubicBezTo>
                  <a:pt x="5447742" y="-44787"/>
                  <a:pt x="5628083" y="24215"/>
                  <a:pt x="5875710" y="0"/>
                </a:cubicBezTo>
                <a:cubicBezTo>
                  <a:pt x="6123337" y="-24215"/>
                  <a:pt x="6358939" y="56897"/>
                  <a:pt x="6531736" y="0"/>
                </a:cubicBezTo>
                <a:cubicBezTo>
                  <a:pt x="6704533" y="-56897"/>
                  <a:pt x="7037852" y="22098"/>
                  <a:pt x="7273330" y="0"/>
                </a:cubicBezTo>
                <a:cubicBezTo>
                  <a:pt x="7508808" y="-22098"/>
                  <a:pt x="7605190" y="23114"/>
                  <a:pt x="7758219" y="0"/>
                </a:cubicBezTo>
                <a:cubicBezTo>
                  <a:pt x="7911248" y="-23114"/>
                  <a:pt x="8293171" y="35046"/>
                  <a:pt x="8556859" y="0"/>
                </a:cubicBezTo>
                <a:cubicBezTo>
                  <a:pt x="8569738" y="224487"/>
                  <a:pt x="8548496" y="405165"/>
                  <a:pt x="8556859" y="589905"/>
                </a:cubicBezTo>
                <a:cubicBezTo>
                  <a:pt x="8565222" y="774646"/>
                  <a:pt x="8515730" y="1018556"/>
                  <a:pt x="8556859" y="1179810"/>
                </a:cubicBezTo>
                <a:cubicBezTo>
                  <a:pt x="8597988" y="1341065"/>
                  <a:pt x="8547134" y="1594321"/>
                  <a:pt x="8556859" y="1805109"/>
                </a:cubicBezTo>
                <a:cubicBezTo>
                  <a:pt x="8566584" y="2015897"/>
                  <a:pt x="8538900" y="2177054"/>
                  <a:pt x="8556859" y="2324226"/>
                </a:cubicBezTo>
                <a:cubicBezTo>
                  <a:pt x="8574818" y="2471398"/>
                  <a:pt x="8522791" y="2752940"/>
                  <a:pt x="8556859" y="2878736"/>
                </a:cubicBezTo>
                <a:cubicBezTo>
                  <a:pt x="8590927" y="3004532"/>
                  <a:pt x="8534612" y="3228686"/>
                  <a:pt x="8556859" y="3539430"/>
                </a:cubicBezTo>
                <a:cubicBezTo>
                  <a:pt x="8231501" y="3614178"/>
                  <a:pt x="8071784" y="3465975"/>
                  <a:pt x="7900833" y="3539430"/>
                </a:cubicBezTo>
                <a:cubicBezTo>
                  <a:pt x="7729882" y="3612885"/>
                  <a:pt x="7539895" y="3507886"/>
                  <a:pt x="7330376" y="3539430"/>
                </a:cubicBezTo>
                <a:cubicBezTo>
                  <a:pt x="7120857" y="3570974"/>
                  <a:pt x="7138020" y="3502334"/>
                  <a:pt x="7016624" y="3539430"/>
                </a:cubicBezTo>
                <a:cubicBezTo>
                  <a:pt x="6895228" y="3576526"/>
                  <a:pt x="6458109" y="3526187"/>
                  <a:pt x="6275030" y="3539430"/>
                </a:cubicBezTo>
                <a:cubicBezTo>
                  <a:pt x="6091951" y="3552673"/>
                  <a:pt x="6094867" y="3527781"/>
                  <a:pt x="5961278" y="3539430"/>
                </a:cubicBezTo>
                <a:cubicBezTo>
                  <a:pt x="5827689" y="3551079"/>
                  <a:pt x="5591541" y="3473062"/>
                  <a:pt x="5390821" y="3539430"/>
                </a:cubicBezTo>
                <a:cubicBezTo>
                  <a:pt x="5190101" y="3605798"/>
                  <a:pt x="5094799" y="3487098"/>
                  <a:pt x="4905932" y="3539430"/>
                </a:cubicBezTo>
                <a:cubicBezTo>
                  <a:pt x="4717065" y="3591762"/>
                  <a:pt x="4377361" y="3526762"/>
                  <a:pt x="4164338" y="3539430"/>
                </a:cubicBezTo>
                <a:cubicBezTo>
                  <a:pt x="3951315" y="3552098"/>
                  <a:pt x="3850191" y="3488840"/>
                  <a:pt x="3679449" y="3539430"/>
                </a:cubicBezTo>
                <a:cubicBezTo>
                  <a:pt x="3508707" y="3590020"/>
                  <a:pt x="3153877" y="3511834"/>
                  <a:pt x="2937855" y="3539430"/>
                </a:cubicBezTo>
                <a:cubicBezTo>
                  <a:pt x="2721833" y="3567026"/>
                  <a:pt x="2438058" y="3483432"/>
                  <a:pt x="2281829" y="3539430"/>
                </a:cubicBezTo>
                <a:cubicBezTo>
                  <a:pt x="2125600" y="3595428"/>
                  <a:pt x="1819150" y="3536027"/>
                  <a:pt x="1540235" y="3539430"/>
                </a:cubicBezTo>
                <a:cubicBezTo>
                  <a:pt x="1261320" y="3542833"/>
                  <a:pt x="1180813" y="3535176"/>
                  <a:pt x="1055346" y="3539430"/>
                </a:cubicBezTo>
                <a:cubicBezTo>
                  <a:pt x="929879" y="3543684"/>
                  <a:pt x="736120" y="3497996"/>
                  <a:pt x="484889" y="3539430"/>
                </a:cubicBezTo>
                <a:cubicBezTo>
                  <a:pt x="233658" y="3580864"/>
                  <a:pt x="129657" y="3534141"/>
                  <a:pt x="0" y="3539430"/>
                </a:cubicBezTo>
                <a:cubicBezTo>
                  <a:pt x="-72098" y="3340755"/>
                  <a:pt x="37208" y="3167802"/>
                  <a:pt x="0" y="2914131"/>
                </a:cubicBezTo>
                <a:cubicBezTo>
                  <a:pt x="-37208" y="2660460"/>
                  <a:pt x="45254" y="2553435"/>
                  <a:pt x="0" y="2430409"/>
                </a:cubicBezTo>
                <a:cubicBezTo>
                  <a:pt x="-45254" y="2307383"/>
                  <a:pt x="34402" y="1934884"/>
                  <a:pt x="0" y="1805109"/>
                </a:cubicBezTo>
                <a:cubicBezTo>
                  <a:pt x="-34402" y="1675334"/>
                  <a:pt x="13095" y="1478042"/>
                  <a:pt x="0" y="1179810"/>
                </a:cubicBezTo>
                <a:cubicBezTo>
                  <a:pt x="-13095" y="881578"/>
                  <a:pt x="2539" y="814856"/>
                  <a:pt x="0" y="589905"/>
                </a:cubicBezTo>
                <a:cubicBezTo>
                  <a:pt x="-2539" y="364955"/>
                  <a:pt x="40578" y="240783"/>
                  <a:pt x="0" y="0"/>
                </a:cubicBezTo>
                <a:close/>
              </a:path>
              <a:path w="8556859" h="3539430" stroke="0" extrusionOk="0">
                <a:moveTo>
                  <a:pt x="0" y="0"/>
                </a:moveTo>
                <a:cubicBezTo>
                  <a:pt x="199780" y="-78275"/>
                  <a:pt x="397308" y="71504"/>
                  <a:pt x="656026" y="0"/>
                </a:cubicBezTo>
                <a:cubicBezTo>
                  <a:pt x="914744" y="-71504"/>
                  <a:pt x="1012710" y="11116"/>
                  <a:pt x="1140915" y="0"/>
                </a:cubicBezTo>
                <a:cubicBezTo>
                  <a:pt x="1269120" y="-11116"/>
                  <a:pt x="1422105" y="26347"/>
                  <a:pt x="1540235" y="0"/>
                </a:cubicBezTo>
                <a:cubicBezTo>
                  <a:pt x="1658365" y="-26347"/>
                  <a:pt x="1930930" y="56421"/>
                  <a:pt x="2196260" y="0"/>
                </a:cubicBezTo>
                <a:cubicBezTo>
                  <a:pt x="2461590" y="-56421"/>
                  <a:pt x="2624095" y="22223"/>
                  <a:pt x="2852286" y="0"/>
                </a:cubicBezTo>
                <a:cubicBezTo>
                  <a:pt x="3080477" y="-22223"/>
                  <a:pt x="3147729" y="22548"/>
                  <a:pt x="3422744" y="0"/>
                </a:cubicBezTo>
                <a:cubicBezTo>
                  <a:pt x="3697759" y="-22548"/>
                  <a:pt x="3663109" y="41768"/>
                  <a:pt x="3822064" y="0"/>
                </a:cubicBezTo>
                <a:cubicBezTo>
                  <a:pt x="3981019" y="-41768"/>
                  <a:pt x="4094019" y="5316"/>
                  <a:pt x="4221384" y="0"/>
                </a:cubicBezTo>
                <a:cubicBezTo>
                  <a:pt x="4348749" y="-5316"/>
                  <a:pt x="4592747" y="53859"/>
                  <a:pt x="4791841" y="0"/>
                </a:cubicBezTo>
                <a:cubicBezTo>
                  <a:pt x="4990935" y="-53859"/>
                  <a:pt x="5053131" y="40343"/>
                  <a:pt x="5191161" y="0"/>
                </a:cubicBezTo>
                <a:cubicBezTo>
                  <a:pt x="5329191" y="-40343"/>
                  <a:pt x="5682672" y="59097"/>
                  <a:pt x="5847187" y="0"/>
                </a:cubicBezTo>
                <a:cubicBezTo>
                  <a:pt x="6011702" y="-59097"/>
                  <a:pt x="6304639" y="13977"/>
                  <a:pt x="6503213" y="0"/>
                </a:cubicBezTo>
                <a:cubicBezTo>
                  <a:pt x="6701787" y="-13977"/>
                  <a:pt x="6875263" y="27856"/>
                  <a:pt x="7159239" y="0"/>
                </a:cubicBezTo>
                <a:cubicBezTo>
                  <a:pt x="7443215" y="-27856"/>
                  <a:pt x="7612178" y="52311"/>
                  <a:pt x="7729696" y="0"/>
                </a:cubicBezTo>
                <a:cubicBezTo>
                  <a:pt x="7847214" y="-52311"/>
                  <a:pt x="8205249" y="96000"/>
                  <a:pt x="8556859" y="0"/>
                </a:cubicBezTo>
                <a:cubicBezTo>
                  <a:pt x="8590942" y="144348"/>
                  <a:pt x="8524694" y="363363"/>
                  <a:pt x="8556859" y="625299"/>
                </a:cubicBezTo>
                <a:cubicBezTo>
                  <a:pt x="8589024" y="887235"/>
                  <a:pt x="8518763" y="922550"/>
                  <a:pt x="8556859" y="1215204"/>
                </a:cubicBezTo>
                <a:cubicBezTo>
                  <a:pt x="8594955" y="1507858"/>
                  <a:pt x="8502052" y="1566257"/>
                  <a:pt x="8556859" y="1805109"/>
                </a:cubicBezTo>
                <a:cubicBezTo>
                  <a:pt x="8611666" y="2043962"/>
                  <a:pt x="8510945" y="2106587"/>
                  <a:pt x="8556859" y="2324226"/>
                </a:cubicBezTo>
                <a:cubicBezTo>
                  <a:pt x="8602773" y="2541865"/>
                  <a:pt x="8513936" y="2648811"/>
                  <a:pt x="8556859" y="2807948"/>
                </a:cubicBezTo>
                <a:cubicBezTo>
                  <a:pt x="8599782" y="2967085"/>
                  <a:pt x="8526132" y="3250814"/>
                  <a:pt x="8556859" y="3539430"/>
                </a:cubicBezTo>
                <a:cubicBezTo>
                  <a:pt x="8373147" y="3579679"/>
                  <a:pt x="8058127" y="3521911"/>
                  <a:pt x="7900833" y="3539430"/>
                </a:cubicBezTo>
                <a:cubicBezTo>
                  <a:pt x="7743539" y="3556949"/>
                  <a:pt x="7386999" y="3513316"/>
                  <a:pt x="7244807" y="3539430"/>
                </a:cubicBezTo>
                <a:cubicBezTo>
                  <a:pt x="7102615" y="3565544"/>
                  <a:pt x="6865933" y="3496213"/>
                  <a:pt x="6674350" y="3539430"/>
                </a:cubicBezTo>
                <a:cubicBezTo>
                  <a:pt x="6482767" y="3582647"/>
                  <a:pt x="6436526" y="3531905"/>
                  <a:pt x="6360599" y="3539430"/>
                </a:cubicBezTo>
                <a:cubicBezTo>
                  <a:pt x="6284672" y="3546955"/>
                  <a:pt x="6166511" y="3526031"/>
                  <a:pt x="6046847" y="3539430"/>
                </a:cubicBezTo>
                <a:cubicBezTo>
                  <a:pt x="5927183" y="3552829"/>
                  <a:pt x="5692812" y="3497396"/>
                  <a:pt x="5476390" y="3539430"/>
                </a:cubicBezTo>
                <a:cubicBezTo>
                  <a:pt x="5259968" y="3581464"/>
                  <a:pt x="5130529" y="3524775"/>
                  <a:pt x="4991501" y="3539430"/>
                </a:cubicBezTo>
                <a:cubicBezTo>
                  <a:pt x="4852473" y="3554085"/>
                  <a:pt x="4553880" y="3476681"/>
                  <a:pt x="4335475" y="3539430"/>
                </a:cubicBezTo>
                <a:cubicBezTo>
                  <a:pt x="4117070" y="3602179"/>
                  <a:pt x="3992456" y="3505253"/>
                  <a:pt x="3850587" y="3539430"/>
                </a:cubicBezTo>
                <a:cubicBezTo>
                  <a:pt x="3708718" y="3573607"/>
                  <a:pt x="3434268" y="3536409"/>
                  <a:pt x="3194561" y="3539430"/>
                </a:cubicBezTo>
                <a:cubicBezTo>
                  <a:pt x="2954854" y="3542451"/>
                  <a:pt x="2807255" y="3466513"/>
                  <a:pt x="2452966" y="3539430"/>
                </a:cubicBezTo>
                <a:cubicBezTo>
                  <a:pt x="2098677" y="3612347"/>
                  <a:pt x="2090318" y="3495941"/>
                  <a:pt x="1882509" y="3539430"/>
                </a:cubicBezTo>
                <a:cubicBezTo>
                  <a:pt x="1674700" y="3582919"/>
                  <a:pt x="1579229" y="3534549"/>
                  <a:pt x="1483189" y="3539430"/>
                </a:cubicBezTo>
                <a:cubicBezTo>
                  <a:pt x="1387149" y="3544311"/>
                  <a:pt x="1106084" y="3525202"/>
                  <a:pt x="741594" y="3539430"/>
                </a:cubicBezTo>
                <a:cubicBezTo>
                  <a:pt x="377104" y="3553658"/>
                  <a:pt x="251014" y="3469423"/>
                  <a:pt x="0" y="3539430"/>
                </a:cubicBezTo>
                <a:cubicBezTo>
                  <a:pt x="-64835" y="3318928"/>
                  <a:pt x="53417" y="3124399"/>
                  <a:pt x="0" y="2984919"/>
                </a:cubicBezTo>
                <a:cubicBezTo>
                  <a:pt x="-53417" y="2845439"/>
                  <a:pt x="58593" y="2547922"/>
                  <a:pt x="0" y="2359620"/>
                </a:cubicBezTo>
                <a:cubicBezTo>
                  <a:pt x="-58593" y="2171318"/>
                  <a:pt x="12633" y="1921328"/>
                  <a:pt x="0" y="1734321"/>
                </a:cubicBezTo>
                <a:cubicBezTo>
                  <a:pt x="-12633" y="1547314"/>
                  <a:pt x="24659" y="1467106"/>
                  <a:pt x="0" y="1215204"/>
                </a:cubicBezTo>
                <a:cubicBezTo>
                  <a:pt x="-24659" y="963302"/>
                  <a:pt x="10237" y="906468"/>
                  <a:pt x="0" y="731482"/>
                </a:cubicBezTo>
                <a:cubicBezTo>
                  <a:pt x="-10237" y="556496"/>
                  <a:pt x="49610" y="299094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1747530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you have loved righteousness and hated wickedness.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 God, your God, has anointed you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with the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of gladness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beyond your companions;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your robes are all fragrant with myrrh and aloes and cassia.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ivory palaces stringed instruments make you glad;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daughters of kings are among your ladies of honor;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at your right hand stands the queen in gold of Ophir.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4F0E4-71A6-442A-A3BB-E5B6A4413A9A}"/>
              </a:ext>
            </a:extLst>
          </p:cNvPr>
          <p:cNvSpPr/>
          <p:nvPr/>
        </p:nvSpPr>
        <p:spPr>
          <a:xfrm>
            <a:off x="3203675" y="366623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45:7-9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891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Image result for ashes of mourning&quot;">
            <a:extLst>
              <a:ext uri="{FF2B5EF4-FFF2-40B4-BE49-F238E27FC236}">
                <a16:creationId xmlns:a16="http://schemas.microsoft.com/office/drawing/2014/main" id="{7161C5D8-0AEA-4CE4-90EC-752D1F36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350" y="597920"/>
            <a:ext cx="3295650" cy="616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wedding celebration&quot;">
            <a:extLst>
              <a:ext uri="{FF2B5EF4-FFF2-40B4-BE49-F238E27FC236}">
                <a16:creationId xmlns:a16="http://schemas.microsoft.com/office/drawing/2014/main" id="{7549918B-D2BB-40E6-A36B-46D5AA36A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81" y="500515"/>
            <a:ext cx="6957461" cy="47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mighty oak tree&quot;">
            <a:extLst>
              <a:ext uri="{FF2B5EF4-FFF2-40B4-BE49-F238E27FC236}">
                <a16:creationId xmlns:a16="http://schemas.microsoft.com/office/drawing/2014/main" id="{F4343CD4-5A5D-40E7-92B7-DF471C48D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8" y="8792"/>
            <a:ext cx="9201943" cy="68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1D4822-F447-4772-A7EE-B8E0BC2502B9}"/>
              </a:ext>
            </a:extLst>
          </p:cNvPr>
          <p:cNvSpPr/>
          <p:nvPr/>
        </p:nvSpPr>
        <p:spPr>
          <a:xfrm>
            <a:off x="27337" y="113134"/>
            <a:ext cx="3071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Oaks of Righteousness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760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dying tree&quot;">
            <a:extLst>
              <a:ext uri="{FF2B5EF4-FFF2-40B4-BE49-F238E27FC236}">
                <a16:creationId xmlns:a16="http://schemas.microsoft.com/office/drawing/2014/main" id="{AAE9FC15-0600-4035-AE21-2AFC807B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058" y="1884044"/>
            <a:ext cx="8439883" cy="47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0F3A1E-334B-4736-B7DA-547F3D6B628A}"/>
              </a:ext>
            </a:extLst>
          </p:cNvPr>
          <p:cNvSpPr/>
          <p:nvPr/>
        </p:nvSpPr>
        <p:spPr>
          <a:xfrm>
            <a:off x="2286000" y="295254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1:30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you shall be like an oak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leaf withers”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BC090-6564-42EE-A5F7-3921658BA36C}"/>
              </a:ext>
            </a:extLst>
          </p:cNvPr>
          <p:cNvSpPr/>
          <p:nvPr/>
        </p:nvSpPr>
        <p:spPr>
          <a:xfrm>
            <a:off x="4302493" y="1501934"/>
            <a:ext cx="4692315" cy="3559949"/>
          </a:xfrm>
          <a:custGeom>
            <a:avLst/>
            <a:gdLst>
              <a:gd name="connsiteX0" fmla="*/ 0 w 4692315"/>
              <a:gd name="connsiteY0" fmla="*/ 0 h 3559949"/>
              <a:gd name="connsiteX1" fmla="*/ 492693 w 4692315"/>
              <a:gd name="connsiteY1" fmla="*/ 0 h 3559949"/>
              <a:gd name="connsiteX2" fmla="*/ 1126156 w 4692315"/>
              <a:gd name="connsiteY2" fmla="*/ 0 h 3559949"/>
              <a:gd name="connsiteX3" fmla="*/ 1712695 w 4692315"/>
              <a:gd name="connsiteY3" fmla="*/ 0 h 3559949"/>
              <a:gd name="connsiteX4" fmla="*/ 2346158 w 4692315"/>
              <a:gd name="connsiteY4" fmla="*/ 0 h 3559949"/>
              <a:gd name="connsiteX5" fmla="*/ 2838851 w 4692315"/>
              <a:gd name="connsiteY5" fmla="*/ 0 h 3559949"/>
              <a:gd name="connsiteX6" fmla="*/ 3519236 w 4692315"/>
              <a:gd name="connsiteY6" fmla="*/ 0 h 3559949"/>
              <a:gd name="connsiteX7" fmla="*/ 4105776 w 4692315"/>
              <a:gd name="connsiteY7" fmla="*/ 0 h 3559949"/>
              <a:gd name="connsiteX8" fmla="*/ 4692315 w 4692315"/>
              <a:gd name="connsiteY8" fmla="*/ 0 h 3559949"/>
              <a:gd name="connsiteX9" fmla="*/ 4692315 w 4692315"/>
              <a:gd name="connsiteY9" fmla="*/ 522126 h 3559949"/>
              <a:gd name="connsiteX10" fmla="*/ 4692315 w 4692315"/>
              <a:gd name="connsiteY10" fmla="*/ 1115451 h 3559949"/>
              <a:gd name="connsiteX11" fmla="*/ 4692315 w 4692315"/>
              <a:gd name="connsiteY11" fmla="*/ 1708776 h 3559949"/>
              <a:gd name="connsiteX12" fmla="*/ 4692315 w 4692315"/>
              <a:gd name="connsiteY12" fmla="*/ 2230901 h 3559949"/>
              <a:gd name="connsiteX13" fmla="*/ 4692315 w 4692315"/>
              <a:gd name="connsiteY13" fmla="*/ 2717428 h 3559949"/>
              <a:gd name="connsiteX14" fmla="*/ 4692315 w 4692315"/>
              <a:gd name="connsiteY14" fmla="*/ 3559949 h 3559949"/>
              <a:gd name="connsiteX15" fmla="*/ 4011929 w 4692315"/>
              <a:gd name="connsiteY15" fmla="*/ 3559949 h 3559949"/>
              <a:gd name="connsiteX16" fmla="*/ 3378467 w 4692315"/>
              <a:gd name="connsiteY16" fmla="*/ 3559949 h 3559949"/>
              <a:gd name="connsiteX17" fmla="*/ 2698081 w 4692315"/>
              <a:gd name="connsiteY17" fmla="*/ 3559949 h 3559949"/>
              <a:gd name="connsiteX18" fmla="*/ 2064619 w 4692315"/>
              <a:gd name="connsiteY18" fmla="*/ 3559949 h 3559949"/>
              <a:gd name="connsiteX19" fmla="*/ 1618849 w 4692315"/>
              <a:gd name="connsiteY19" fmla="*/ 3559949 h 3559949"/>
              <a:gd name="connsiteX20" fmla="*/ 1126156 w 4692315"/>
              <a:gd name="connsiteY20" fmla="*/ 3559949 h 3559949"/>
              <a:gd name="connsiteX21" fmla="*/ 539616 w 4692315"/>
              <a:gd name="connsiteY21" fmla="*/ 3559949 h 3559949"/>
              <a:gd name="connsiteX22" fmla="*/ 0 w 4692315"/>
              <a:gd name="connsiteY22" fmla="*/ 3559949 h 3559949"/>
              <a:gd name="connsiteX23" fmla="*/ 0 w 4692315"/>
              <a:gd name="connsiteY23" fmla="*/ 3002224 h 3559949"/>
              <a:gd name="connsiteX24" fmla="*/ 0 w 4692315"/>
              <a:gd name="connsiteY24" fmla="*/ 2337700 h 3559949"/>
              <a:gd name="connsiteX25" fmla="*/ 0 w 4692315"/>
              <a:gd name="connsiteY25" fmla="*/ 1779975 h 3559949"/>
              <a:gd name="connsiteX26" fmla="*/ 0 w 4692315"/>
              <a:gd name="connsiteY26" fmla="*/ 1115451 h 3559949"/>
              <a:gd name="connsiteX27" fmla="*/ 0 w 4692315"/>
              <a:gd name="connsiteY27" fmla="*/ 522126 h 3559949"/>
              <a:gd name="connsiteX28" fmla="*/ 0 w 4692315"/>
              <a:gd name="connsiteY28" fmla="*/ 0 h 355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92315" h="3559949" fill="none" extrusionOk="0">
                <a:moveTo>
                  <a:pt x="0" y="0"/>
                </a:moveTo>
                <a:cubicBezTo>
                  <a:pt x="194553" y="-54554"/>
                  <a:pt x="277909" y="49832"/>
                  <a:pt x="492693" y="0"/>
                </a:cubicBezTo>
                <a:cubicBezTo>
                  <a:pt x="707477" y="-49832"/>
                  <a:pt x="898454" y="14574"/>
                  <a:pt x="1126156" y="0"/>
                </a:cubicBezTo>
                <a:cubicBezTo>
                  <a:pt x="1353858" y="-14574"/>
                  <a:pt x="1459057" y="20189"/>
                  <a:pt x="1712695" y="0"/>
                </a:cubicBezTo>
                <a:cubicBezTo>
                  <a:pt x="1966333" y="-20189"/>
                  <a:pt x="2153262" y="11870"/>
                  <a:pt x="2346158" y="0"/>
                </a:cubicBezTo>
                <a:cubicBezTo>
                  <a:pt x="2539054" y="-11870"/>
                  <a:pt x="2646575" y="10973"/>
                  <a:pt x="2838851" y="0"/>
                </a:cubicBezTo>
                <a:cubicBezTo>
                  <a:pt x="3031127" y="-10973"/>
                  <a:pt x="3225642" y="13608"/>
                  <a:pt x="3519236" y="0"/>
                </a:cubicBezTo>
                <a:cubicBezTo>
                  <a:pt x="3812830" y="-13608"/>
                  <a:pt x="3867239" y="61772"/>
                  <a:pt x="4105776" y="0"/>
                </a:cubicBezTo>
                <a:cubicBezTo>
                  <a:pt x="4344313" y="-61772"/>
                  <a:pt x="4491628" y="39467"/>
                  <a:pt x="4692315" y="0"/>
                </a:cubicBezTo>
                <a:cubicBezTo>
                  <a:pt x="4708380" y="228211"/>
                  <a:pt x="4666165" y="282474"/>
                  <a:pt x="4692315" y="522126"/>
                </a:cubicBezTo>
                <a:cubicBezTo>
                  <a:pt x="4718465" y="761778"/>
                  <a:pt x="4681307" y="832916"/>
                  <a:pt x="4692315" y="1115451"/>
                </a:cubicBezTo>
                <a:cubicBezTo>
                  <a:pt x="4703323" y="1397986"/>
                  <a:pt x="4657233" y="1566405"/>
                  <a:pt x="4692315" y="1708776"/>
                </a:cubicBezTo>
                <a:cubicBezTo>
                  <a:pt x="4727397" y="1851147"/>
                  <a:pt x="4685689" y="2008627"/>
                  <a:pt x="4692315" y="2230901"/>
                </a:cubicBezTo>
                <a:cubicBezTo>
                  <a:pt x="4698941" y="2453176"/>
                  <a:pt x="4666825" y="2576986"/>
                  <a:pt x="4692315" y="2717428"/>
                </a:cubicBezTo>
                <a:cubicBezTo>
                  <a:pt x="4717805" y="2857870"/>
                  <a:pt x="4606681" y="3338759"/>
                  <a:pt x="4692315" y="3559949"/>
                </a:cubicBezTo>
                <a:cubicBezTo>
                  <a:pt x="4416150" y="3624049"/>
                  <a:pt x="4167388" y="3491637"/>
                  <a:pt x="4011929" y="3559949"/>
                </a:cubicBezTo>
                <a:cubicBezTo>
                  <a:pt x="3856470" y="3628261"/>
                  <a:pt x="3564626" y="3549839"/>
                  <a:pt x="3378467" y="3559949"/>
                </a:cubicBezTo>
                <a:cubicBezTo>
                  <a:pt x="3192308" y="3570059"/>
                  <a:pt x="2926390" y="3556723"/>
                  <a:pt x="2698081" y="3559949"/>
                </a:cubicBezTo>
                <a:cubicBezTo>
                  <a:pt x="2469772" y="3563175"/>
                  <a:pt x="2225845" y="3489156"/>
                  <a:pt x="2064619" y="3559949"/>
                </a:cubicBezTo>
                <a:cubicBezTo>
                  <a:pt x="1903393" y="3630742"/>
                  <a:pt x="1712154" y="3523587"/>
                  <a:pt x="1618849" y="3559949"/>
                </a:cubicBezTo>
                <a:cubicBezTo>
                  <a:pt x="1525544" y="3596311"/>
                  <a:pt x="1300548" y="3507197"/>
                  <a:pt x="1126156" y="3559949"/>
                </a:cubicBezTo>
                <a:cubicBezTo>
                  <a:pt x="951764" y="3612701"/>
                  <a:pt x="819012" y="3540793"/>
                  <a:pt x="539616" y="3559949"/>
                </a:cubicBezTo>
                <a:cubicBezTo>
                  <a:pt x="260220" y="3579105"/>
                  <a:pt x="185315" y="3559684"/>
                  <a:pt x="0" y="3559949"/>
                </a:cubicBezTo>
                <a:cubicBezTo>
                  <a:pt x="-25745" y="3348036"/>
                  <a:pt x="57094" y="3266659"/>
                  <a:pt x="0" y="3002224"/>
                </a:cubicBezTo>
                <a:cubicBezTo>
                  <a:pt x="-57094" y="2737790"/>
                  <a:pt x="76419" y="2479930"/>
                  <a:pt x="0" y="2337700"/>
                </a:cubicBezTo>
                <a:cubicBezTo>
                  <a:pt x="-76419" y="2195470"/>
                  <a:pt x="42116" y="2027574"/>
                  <a:pt x="0" y="1779975"/>
                </a:cubicBezTo>
                <a:cubicBezTo>
                  <a:pt x="-42116" y="1532377"/>
                  <a:pt x="44263" y="1395441"/>
                  <a:pt x="0" y="1115451"/>
                </a:cubicBezTo>
                <a:cubicBezTo>
                  <a:pt x="-44263" y="835461"/>
                  <a:pt x="40511" y="806424"/>
                  <a:pt x="0" y="522126"/>
                </a:cubicBezTo>
                <a:cubicBezTo>
                  <a:pt x="-40511" y="237829"/>
                  <a:pt x="41966" y="186870"/>
                  <a:pt x="0" y="0"/>
                </a:cubicBezTo>
                <a:close/>
              </a:path>
              <a:path w="4692315" h="3559949" stroke="0" extrusionOk="0">
                <a:moveTo>
                  <a:pt x="0" y="0"/>
                </a:moveTo>
                <a:cubicBezTo>
                  <a:pt x="183572" y="-7568"/>
                  <a:pt x="409967" y="26491"/>
                  <a:pt x="633463" y="0"/>
                </a:cubicBezTo>
                <a:cubicBezTo>
                  <a:pt x="856959" y="-26491"/>
                  <a:pt x="956209" y="6407"/>
                  <a:pt x="1173079" y="0"/>
                </a:cubicBezTo>
                <a:cubicBezTo>
                  <a:pt x="1389949" y="-6407"/>
                  <a:pt x="1528968" y="33998"/>
                  <a:pt x="1665772" y="0"/>
                </a:cubicBezTo>
                <a:cubicBezTo>
                  <a:pt x="1802576" y="-33998"/>
                  <a:pt x="2136657" y="45918"/>
                  <a:pt x="2299234" y="0"/>
                </a:cubicBezTo>
                <a:cubicBezTo>
                  <a:pt x="2461811" y="-45918"/>
                  <a:pt x="2733019" y="13223"/>
                  <a:pt x="2932697" y="0"/>
                </a:cubicBezTo>
                <a:cubicBezTo>
                  <a:pt x="3132375" y="-13223"/>
                  <a:pt x="3326694" y="52504"/>
                  <a:pt x="3519236" y="0"/>
                </a:cubicBezTo>
                <a:cubicBezTo>
                  <a:pt x="3711778" y="-52504"/>
                  <a:pt x="3860668" y="45249"/>
                  <a:pt x="4011929" y="0"/>
                </a:cubicBezTo>
                <a:cubicBezTo>
                  <a:pt x="4163190" y="-45249"/>
                  <a:pt x="4482785" y="41676"/>
                  <a:pt x="4692315" y="0"/>
                </a:cubicBezTo>
                <a:cubicBezTo>
                  <a:pt x="4698652" y="263482"/>
                  <a:pt x="4635487" y="388808"/>
                  <a:pt x="4692315" y="593325"/>
                </a:cubicBezTo>
                <a:cubicBezTo>
                  <a:pt x="4749143" y="797843"/>
                  <a:pt x="4690753" y="1048948"/>
                  <a:pt x="4692315" y="1186650"/>
                </a:cubicBezTo>
                <a:cubicBezTo>
                  <a:pt x="4693877" y="1324353"/>
                  <a:pt x="4689597" y="1544116"/>
                  <a:pt x="4692315" y="1779975"/>
                </a:cubicBezTo>
                <a:cubicBezTo>
                  <a:pt x="4695033" y="2015834"/>
                  <a:pt x="4684925" y="2169433"/>
                  <a:pt x="4692315" y="2337700"/>
                </a:cubicBezTo>
                <a:cubicBezTo>
                  <a:pt x="4699705" y="2505968"/>
                  <a:pt x="4687408" y="2753833"/>
                  <a:pt x="4692315" y="2966624"/>
                </a:cubicBezTo>
                <a:cubicBezTo>
                  <a:pt x="4697222" y="3179415"/>
                  <a:pt x="4626097" y="3284815"/>
                  <a:pt x="4692315" y="3559949"/>
                </a:cubicBezTo>
                <a:cubicBezTo>
                  <a:pt x="4534036" y="3606102"/>
                  <a:pt x="4221276" y="3490341"/>
                  <a:pt x="4058852" y="3559949"/>
                </a:cubicBezTo>
                <a:cubicBezTo>
                  <a:pt x="3896428" y="3629557"/>
                  <a:pt x="3620598" y="3540485"/>
                  <a:pt x="3425390" y="3559949"/>
                </a:cubicBezTo>
                <a:cubicBezTo>
                  <a:pt x="3230182" y="3579413"/>
                  <a:pt x="3159350" y="3526390"/>
                  <a:pt x="2979620" y="3559949"/>
                </a:cubicBezTo>
                <a:cubicBezTo>
                  <a:pt x="2799890" y="3593508"/>
                  <a:pt x="2549160" y="3529271"/>
                  <a:pt x="2440004" y="3559949"/>
                </a:cubicBezTo>
                <a:cubicBezTo>
                  <a:pt x="2330848" y="3590627"/>
                  <a:pt x="2094987" y="3514908"/>
                  <a:pt x="1994234" y="3559949"/>
                </a:cubicBezTo>
                <a:cubicBezTo>
                  <a:pt x="1893481" y="3604990"/>
                  <a:pt x="1691318" y="3522673"/>
                  <a:pt x="1548464" y="3559949"/>
                </a:cubicBezTo>
                <a:cubicBezTo>
                  <a:pt x="1405610" y="3597225"/>
                  <a:pt x="1155852" y="3534486"/>
                  <a:pt x="1055771" y="3559949"/>
                </a:cubicBezTo>
                <a:cubicBezTo>
                  <a:pt x="955690" y="3585412"/>
                  <a:pt x="770553" y="3517095"/>
                  <a:pt x="610001" y="3559949"/>
                </a:cubicBezTo>
                <a:cubicBezTo>
                  <a:pt x="449449" y="3602803"/>
                  <a:pt x="216239" y="3491302"/>
                  <a:pt x="0" y="3559949"/>
                </a:cubicBezTo>
                <a:cubicBezTo>
                  <a:pt x="-24509" y="3322199"/>
                  <a:pt x="29263" y="3134899"/>
                  <a:pt x="0" y="2966624"/>
                </a:cubicBezTo>
                <a:cubicBezTo>
                  <a:pt x="-29263" y="2798350"/>
                  <a:pt x="76882" y="2520043"/>
                  <a:pt x="0" y="2302100"/>
                </a:cubicBezTo>
                <a:cubicBezTo>
                  <a:pt x="-76882" y="2084157"/>
                  <a:pt x="33084" y="1887681"/>
                  <a:pt x="0" y="1637577"/>
                </a:cubicBezTo>
                <a:cubicBezTo>
                  <a:pt x="-33084" y="1387473"/>
                  <a:pt x="3420" y="1209356"/>
                  <a:pt x="0" y="1008652"/>
                </a:cubicBezTo>
                <a:cubicBezTo>
                  <a:pt x="-3420" y="807949"/>
                  <a:pt x="34945" y="323894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noFill/>
            <a:extLst>
              <a:ext uri="{C807C97D-BFC1-408E-A445-0C87EB9F89A2}">
                <ask:lineSketchStyleProps xmlns="" xmlns:ask="http://schemas.microsoft.com/office/drawing/2018/sketchyshapes" sd="31747530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baseline="30000" dirty="0">
                <a:solidFill>
                  <a:srgbClr val="000000"/>
                </a:solidFill>
              </a:rPr>
              <a:t>3 </a:t>
            </a:r>
            <a:r>
              <a:rPr lang="en-US" sz="2600" dirty="0">
                <a:solidFill>
                  <a:srgbClr val="000000"/>
                </a:solidFill>
              </a:rPr>
              <a:t>“Blessed are the poor in spirit, for theirs is the kingdom of heaven.</a:t>
            </a:r>
          </a:p>
          <a:p>
            <a:pPr algn="ctr"/>
            <a:r>
              <a:rPr lang="en-US" sz="2600" b="1" baseline="30000" dirty="0">
                <a:solidFill>
                  <a:srgbClr val="000000"/>
                </a:solidFill>
              </a:rPr>
              <a:t>4 </a:t>
            </a:r>
            <a:r>
              <a:rPr lang="en-US" sz="2600" dirty="0">
                <a:solidFill>
                  <a:srgbClr val="000000"/>
                </a:solidFill>
              </a:rPr>
              <a:t>“Blessed are those who mourn, for they shall be comforted.</a:t>
            </a:r>
          </a:p>
          <a:p>
            <a:pPr algn="ctr"/>
            <a:endParaRPr lang="en-US" sz="2600" b="1" baseline="30000" dirty="0">
              <a:solidFill>
                <a:srgbClr val="000000"/>
              </a:solidFill>
            </a:endParaRPr>
          </a:p>
          <a:p>
            <a:pPr algn="ctr"/>
            <a:r>
              <a:rPr lang="en-US" sz="2600" b="1" baseline="30000" dirty="0">
                <a:solidFill>
                  <a:srgbClr val="000000"/>
                </a:solidFill>
              </a:rPr>
              <a:t>6 </a:t>
            </a:r>
            <a:r>
              <a:rPr lang="en-US" sz="2600" dirty="0">
                <a:solidFill>
                  <a:srgbClr val="000000"/>
                </a:solidFill>
              </a:rPr>
              <a:t>“Blessed are those who hunger and thirst for righteousness, for they shall be satisfied.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4F0E4-71A6-442A-A3BB-E5B6A4413A9A}"/>
              </a:ext>
            </a:extLst>
          </p:cNvPr>
          <p:cNvSpPr/>
          <p:nvPr/>
        </p:nvSpPr>
        <p:spPr>
          <a:xfrm>
            <a:off x="5022851" y="501377"/>
            <a:ext cx="3070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5:3-6</a:t>
            </a:r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B398-903D-4339-B65F-D6A1D9645379}"/>
              </a:ext>
            </a:extLst>
          </p:cNvPr>
          <p:cNvSpPr/>
          <p:nvPr/>
        </p:nvSpPr>
        <p:spPr>
          <a:xfrm>
            <a:off x="128209" y="1511163"/>
            <a:ext cx="4097281" cy="3390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0000"/>
                </a:solidFill>
              </a:rPr>
              <a:t>to bring good news to the poor . . . faint spirit</a:t>
            </a:r>
            <a:br>
              <a:rPr lang="en-US" sz="2600" dirty="0"/>
            </a:br>
            <a:r>
              <a:rPr lang="en-US" sz="2600" dirty="0">
                <a:solidFill>
                  <a:srgbClr val="000000"/>
                </a:solidFill>
              </a:rPr>
              <a:t>   </a:t>
            </a:r>
            <a:br>
              <a:rPr lang="en-US" sz="2600" dirty="0"/>
            </a:br>
            <a:r>
              <a:rPr lang="en-US" sz="2600" dirty="0">
                <a:solidFill>
                  <a:srgbClr val="000000"/>
                </a:solidFill>
              </a:rPr>
              <a:t>to comfort all who mourn;</a:t>
            </a:r>
            <a:br>
              <a:rPr lang="en-US" sz="2600" dirty="0"/>
            </a:br>
            <a:endParaRPr lang="en-US" sz="2600" dirty="0"/>
          </a:p>
          <a:p>
            <a:pPr algn="ctr"/>
            <a:endParaRPr lang="en-US" sz="2600" dirty="0"/>
          </a:p>
          <a:p>
            <a:pPr algn="ctr"/>
            <a:r>
              <a:rPr lang="en-US" sz="2600" dirty="0">
                <a:solidFill>
                  <a:srgbClr val="000000"/>
                </a:solidFill>
              </a:rPr>
              <a:t>they may be called oaks of righteousness</a:t>
            </a:r>
            <a:endParaRPr lang="en-US" sz="2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A5E00B-96C5-4ACF-8B40-76A3C1246435}"/>
              </a:ext>
            </a:extLst>
          </p:cNvPr>
          <p:cNvSpPr/>
          <p:nvPr/>
        </p:nvSpPr>
        <p:spPr>
          <a:xfrm>
            <a:off x="526236" y="509402"/>
            <a:ext cx="3070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61:1-3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20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Jesus speaking in synagogue&quot;">
            <a:extLst>
              <a:ext uri="{FF2B5EF4-FFF2-40B4-BE49-F238E27FC236}">
                <a16:creationId xmlns:a16="http://schemas.microsoft.com/office/drawing/2014/main" id="{C4DCEB5B-96CE-4A87-A3CA-E634428D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484471"/>
            <a:ext cx="8339325" cy="58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09588B-5B84-4052-9568-942EF424C1B4}"/>
              </a:ext>
            </a:extLst>
          </p:cNvPr>
          <p:cNvSpPr/>
          <p:nvPr/>
        </p:nvSpPr>
        <p:spPr>
          <a:xfrm>
            <a:off x="115503" y="703264"/>
            <a:ext cx="553395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Jesus restores us to God</a:t>
            </a:r>
            <a:r>
              <a:rPr lang="en-US" sz="3200" dirty="0">
                <a:solidFill>
                  <a:schemeClr val="bg1"/>
                </a:solidFill>
              </a:rPr>
              <a:t> (vs. 1-3)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A15EF1-688A-49B0-9042-F3008C07FC12}"/>
              </a:ext>
            </a:extLst>
          </p:cNvPr>
          <p:cNvSpPr/>
          <p:nvPr/>
        </p:nvSpPr>
        <p:spPr>
          <a:xfrm>
            <a:off x="192505" y="2562549"/>
            <a:ext cx="7661710" cy="6254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320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Jesus fulfills God’s promise to Israel </a:t>
            </a:r>
            <a:r>
              <a:rPr lang="en-US" sz="32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(vs. 4-9)</a:t>
            </a:r>
          </a:p>
        </p:txBody>
      </p:sp>
    </p:spTree>
    <p:extLst>
      <p:ext uri="{BB962C8B-B14F-4D97-AF65-F5344CB8AC3E}">
        <p14:creationId xmlns:p14="http://schemas.microsoft.com/office/powerpoint/2010/main" val="26036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BC090-6564-42EE-A5F7-3921658BA36C}"/>
              </a:ext>
            </a:extLst>
          </p:cNvPr>
          <p:cNvSpPr/>
          <p:nvPr/>
        </p:nvSpPr>
        <p:spPr>
          <a:xfrm>
            <a:off x="317634" y="1301712"/>
            <a:ext cx="8556859" cy="2246769"/>
          </a:xfrm>
          <a:custGeom>
            <a:avLst/>
            <a:gdLst>
              <a:gd name="connsiteX0" fmla="*/ 0 w 8556859"/>
              <a:gd name="connsiteY0" fmla="*/ 0 h 2246769"/>
              <a:gd name="connsiteX1" fmla="*/ 399320 w 8556859"/>
              <a:gd name="connsiteY1" fmla="*/ 0 h 2246769"/>
              <a:gd name="connsiteX2" fmla="*/ 884209 w 8556859"/>
              <a:gd name="connsiteY2" fmla="*/ 0 h 2246769"/>
              <a:gd name="connsiteX3" fmla="*/ 1283529 w 8556859"/>
              <a:gd name="connsiteY3" fmla="*/ 0 h 2246769"/>
              <a:gd name="connsiteX4" fmla="*/ 1853986 w 8556859"/>
              <a:gd name="connsiteY4" fmla="*/ 0 h 2246769"/>
              <a:gd name="connsiteX5" fmla="*/ 2595581 w 8556859"/>
              <a:gd name="connsiteY5" fmla="*/ 0 h 2246769"/>
              <a:gd name="connsiteX6" fmla="*/ 3251606 w 8556859"/>
              <a:gd name="connsiteY6" fmla="*/ 0 h 2246769"/>
              <a:gd name="connsiteX7" fmla="*/ 3993201 w 8556859"/>
              <a:gd name="connsiteY7" fmla="*/ 0 h 2246769"/>
              <a:gd name="connsiteX8" fmla="*/ 4563658 w 8556859"/>
              <a:gd name="connsiteY8" fmla="*/ 0 h 2246769"/>
              <a:gd name="connsiteX9" fmla="*/ 4877410 w 8556859"/>
              <a:gd name="connsiteY9" fmla="*/ 0 h 2246769"/>
              <a:gd name="connsiteX10" fmla="*/ 5447867 w 8556859"/>
              <a:gd name="connsiteY10" fmla="*/ 0 h 2246769"/>
              <a:gd name="connsiteX11" fmla="*/ 5932756 w 8556859"/>
              <a:gd name="connsiteY11" fmla="*/ 0 h 2246769"/>
              <a:gd name="connsiteX12" fmla="*/ 6588781 w 8556859"/>
              <a:gd name="connsiteY12" fmla="*/ 0 h 2246769"/>
              <a:gd name="connsiteX13" fmla="*/ 7330376 w 8556859"/>
              <a:gd name="connsiteY13" fmla="*/ 0 h 2246769"/>
              <a:gd name="connsiteX14" fmla="*/ 7986402 w 8556859"/>
              <a:gd name="connsiteY14" fmla="*/ 0 h 2246769"/>
              <a:gd name="connsiteX15" fmla="*/ 8556859 w 8556859"/>
              <a:gd name="connsiteY15" fmla="*/ 0 h 2246769"/>
              <a:gd name="connsiteX16" fmla="*/ 8556859 w 8556859"/>
              <a:gd name="connsiteY16" fmla="*/ 539225 h 2246769"/>
              <a:gd name="connsiteX17" fmla="*/ 8556859 w 8556859"/>
              <a:gd name="connsiteY17" fmla="*/ 1055981 h 2246769"/>
              <a:gd name="connsiteX18" fmla="*/ 8556859 w 8556859"/>
              <a:gd name="connsiteY18" fmla="*/ 1595206 h 2246769"/>
              <a:gd name="connsiteX19" fmla="*/ 8556859 w 8556859"/>
              <a:gd name="connsiteY19" fmla="*/ 2246769 h 2246769"/>
              <a:gd name="connsiteX20" fmla="*/ 7900833 w 8556859"/>
              <a:gd name="connsiteY20" fmla="*/ 2246769 h 2246769"/>
              <a:gd name="connsiteX21" fmla="*/ 7330376 w 8556859"/>
              <a:gd name="connsiteY21" fmla="*/ 2246769 h 2246769"/>
              <a:gd name="connsiteX22" fmla="*/ 6931056 w 8556859"/>
              <a:gd name="connsiteY22" fmla="*/ 2246769 h 2246769"/>
              <a:gd name="connsiteX23" fmla="*/ 6446167 w 8556859"/>
              <a:gd name="connsiteY23" fmla="*/ 2246769 h 2246769"/>
              <a:gd name="connsiteX24" fmla="*/ 5704573 w 8556859"/>
              <a:gd name="connsiteY24" fmla="*/ 2246769 h 2246769"/>
              <a:gd name="connsiteX25" fmla="*/ 5134115 w 8556859"/>
              <a:gd name="connsiteY25" fmla="*/ 2246769 h 2246769"/>
              <a:gd name="connsiteX26" fmla="*/ 4820364 w 8556859"/>
              <a:gd name="connsiteY26" fmla="*/ 2246769 h 2246769"/>
              <a:gd name="connsiteX27" fmla="*/ 4078769 w 8556859"/>
              <a:gd name="connsiteY27" fmla="*/ 2246769 h 2246769"/>
              <a:gd name="connsiteX28" fmla="*/ 3765018 w 8556859"/>
              <a:gd name="connsiteY28" fmla="*/ 2246769 h 2246769"/>
              <a:gd name="connsiteX29" fmla="*/ 3194561 w 8556859"/>
              <a:gd name="connsiteY29" fmla="*/ 2246769 h 2246769"/>
              <a:gd name="connsiteX30" fmla="*/ 2709672 w 8556859"/>
              <a:gd name="connsiteY30" fmla="*/ 2246769 h 2246769"/>
              <a:gd name="connsiteX31" fmla="*/ 1968078 w 8556859"/>
              <a:gd name="connsiteY31" fmla="*/ 2246769 h 2246769"/>
              <a:gd name="connsiteX32" fmla="*/ 1483189 w 8556859"/>
              <a:gd name="connsiteY32" fmla="*/ 2246769 h 2246769"/>
              <a:gd name="connsiteX33" fmla="*/ 741594 w 8556859"/>
              <a:gd name="connsiteY33" fmla="*/ 2246769 h 2246769"/>
              <a:gd name="connsiteX34" fmla="*/ 0 w 8556859"/>
              <a:gd name="connsiteY34" fmla="*/ 2246769 h 2246769"/>
              <a:gd name="connsiteX35" fmla="*/ 0 w 8556859"/>
              <a:gd name="connsiteY35" fmla="*/ 1640141 h 2246769"/>
              <a:gd name="connsiteX36" fmla="*/ 0 w 8556859"/>
              <a:gd name="connsiteY36" fmla="*/ 1123385 h 2246769"/>
              <a:gd name="connsiteX37" fmla="*/ 0 w 8556859"/>
              <a:gd name="connsiteY37" fmla="*/ 606628 h 2246769"/>
              <a:gd name="connsiteX38" fmla="*/ 0 w 8556859"/>
              <a:gd name="connsiteY38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556859" h="2246769" fill="none" extrusionOk="0">
                <a:moveTo>
                  <a:pt x="0" y="0"/>
                </a:moveTo>
                <a:cubicBezTo>
                  <a:pt x="123460" y="-11702"/>
                  <a:pt x="264397" y="25693"/>
                  <a:pt x="399320" y="0"/>
                </a:cubicBezTo>
                <a:cubicBezTo>
                  <a:pt x="534243" y="-25693"/>
                  <a:pt x="680330" y="32363"/>
                  <a:pt x="884209" y="0"/>
                </a:cubicBezTo>
                <a:cubicBezTo>
                  <a:pt x="1088088" y="-32363"/>
                  <a:pt x="1157709" y="106"/>
                  <a:pt x="1283529" y="0"/>
                </a:cubicBezTo>
                <a:cubicBezTo>
                  <a:pt x="1409349" y="-106"/>
                  <a:pt x="1660581" y="19804"/>
                  <a:pt x="1853986" y="0"/>
                </a:cubicBezTo>
                <a:cubicBezTo>
                  <a:pt x="2047391" y="-19804"/>
                  <a:pt x="2363558" y="74281"/>
                  <a:pt x="2595581" y="0"/>
                </a:cubicBezTo>
                <a:cubicBezTo>
                  <a:pt x="2827605" y="-74281"/>
                  <a:pt x="2952727" y="74120"/>
                  <a:pt x="3251606" y="0"/>
                </a:cubicBezTo>
                <a:cubicBezTo>
                  <a:pt x="3550486" y="-74120"/>
                  <a:pt x="3782514" y="65113"/>
                  <a:pt x="3993201" y="0"/>
                </a:cubicBezTo>
                <a:cubicBezTo>
                  <a:pt x="4203888" y="-65113"/>
                  <a:pt x="4440405" y="44315"/>
                  <a:pt x="4563658" y="0"/>
                </a:cubicBezTo>
                <a:cubicBezTo>
                  <a:pt x="4686911" y="-44315"/>
                  <a:pt x="4785271" y="29192"/>
                  <a:pt x="4877410" y="0"/>
                </a:cubicBezTo>
                <a:cubicBezTo>
                  <a:pt x="4969549" y="-29192"/>
                  <a:pt x="5292789" y="26575"/>
                  <a:pt x="5447867" y="0"/>
                </a:cubicBezTo>
                <a:cubicBezTo>
                  <a:pt x="5602945" y="-26575"/>
                  <a:pt x="5806572" y="50351"/>
                  <a:pt x="5932756" y="0"/>
                </a:cubicBezTo>
                <a:cubicBezTo>
                  <a:pt x="6058940" y="-50351"/>
                  <a:pt x="6275154" y="44787"/>
                  <a:pt x="6588781" y="0"/>
                </a:cubicBezTo>
                <a:cubicBezTo>
                  <a:pt x="6902408" y="-44787"/>
                  <a:pt x="7082749" y="24215"/>
                  <a:pt x="7330376" y="0"/>
                </a:cubicBezTo>
                <a:cubicBezTo>
                  <a:pt x="7578003" y="-24215"/>
                  <a:pt x="7813605" y="56897"/>
                  <a:pt x="7986402" y="0"/>
                </a:cubicBezTo>
                <a:cubicBezTo>
                  <a:pt x="8159199" y="-56897"/>
                  <a:pt x="8302915" y="63025"/>
                  <a:pt x="8556859" y="0"/>
                </a:cubicBezTo>
                <a:cubicBezTo>
                  <a:pt x="8609501" y="155630"/>
                  <a:pt x="8524993" y="347246"/>
                  <a:pt x="8556859" y="539225"/>
                </a:cubicBezTo>
                <a:cubicBezTo>
                  <a:pt x="8588725" y="731205"/>
                  <a:pt x="8504564" y="882513"/>
                  <a:pt x="8556859" y="1055981"/>
                </a:cubicBezTo>
                <a:cubicBezTo>
                  <a:pt x="8609154" y="1229449"/>
                  <a:pt x="8508721" y="1370718"/>
                  <a:pt x="8556859" y="1595206"/>
                </a:cubicBezTo>
                <a:cubicBezTo>
                  <a:pt x="8604997" y="1819695"/>
                  <a:pt x="8495093" y="2084558"/>
                  <a:pt x="8556859" y="2246769"/>
                </a:cubicBezTo>
                <a:cubicBezTo>
                  <a:pt x="8341972" y="2274598"/>
                  <a:pt x="8065199" y="2175380"/>
                  <a:pt x="7900833" y="2246769"/>
                </a:cubicBezTo>
                <a:cubicBezTo>
                  <a:pt x="7736467" y="2318158"/>
                  <a:pt x="7550154" y="2238233"/>
                  <a:pt x="7330376" y="2246769"/>
                </a:cubicBezTo>
                <a:cubicBezTo>
                  <a:pt x="7110598" y="2255305"/>
                  <a:pt x="7048872" y="2244405"/>
                  <a:pt x="6931056" y="2246769"/>
                </a:cubicBezTo>
                <a:cubicBezTo>
                  <a:pt x="6813240" y="2249133"/>
                  <a:pt x="6635513" y="2189435"/>
                  <a:pt x="6446167" y="2246769"/>
                </a:cubicBezTo>
                <a:cubicBezTo>
                  <a:pt x="6256821" y="2304103"/>
                  <a:pt x="5965415" y="2168272"/>
                  <a:pt x="5704573" y="2246769"/>
                </a:cubicBezTo>
                <a:cubicBezTo>
                  <a:pt x="5443731" y="2325266"/>
                  <a:pt x="5350673" y="2216538"/>
                  <a:pt x="5134115" y="2246769"/>
                </a:cubicBezTo>
                <a:cubicBezTo>
                  <a:pt x="4917557" y="2277000"/>
                  <a:pt x="4938063" y="2242121"/>
                  <a:pt x="4820364" y="2246769"/>
                </a:cubicBezTo>
                <a:cubicBezTo>
                  <a:pt x="4702665" y="2251417"/>
                  <a:pt x="4262364" y="2235955"/>
                  <a:pt x="4078769" y="2246769"/>
                </a:cubicBezTo>
                <a:cubicBezTo>
                  <a:pt x="3895175" y="2257583"/>
                  <a:pt x="3890522" y="2229895"/>
                  <a:pt x="3765018" y="2246769"/>
                </a:cubicBezTo>
                <a:cubicBezTo>
                  <a:pt x="3639514" y="2263643"/>
                  <a:pt x="3395281" y="2180401"/>
                  <a:pt x="3194561" y="2246769"/>
                </a:cubicBezTo>
                <a:cubicBezTo>
                  <a:pt x="2993841" y="2313137"/>
                  <a:pt x="2898539" y="2194437"/>
                  <a:pt x="2709672" y="2246769"/>
                </a:cubicBezTo>
                <a:cubicBezTo>
                  <a:pt x="2520805" y="2299101"/>
                  <a:pt x="2181101" y="2234101"/>
                  <a:pt x="1968078" y="2246769"/>
                </a:cubicBezTo>
                <a:cubicBezTo>
                  <a:pt x="1755055" y="2259437"/>
                  <a:pt x="1653931" y="2196179"/>
                  <a:pt x="1483189" y="2246769"/>
                </a:cubicBezTo>
                <a:cubicBezTo>
                  <a:pt x="1312447" y="2297359"/>
                  <a:pt x="958749" y="2219235"/>
                  <a:pt x="741594" y="2246769"/>
                </a:cubicBezTo>
                <a:cubicBezTo>
                  <a:pt x="524440" y="2274303"/>
                  <a:pt x="262689" y="2182851"/>
                  <a:pt x="0" y="2246769"/>
                </a:cubicBezTo>
                <a:cubicBezTo>
                  <a:pt x="-40646" y="1944624"/>
                  <a:pt x="53495" y="1882992"/>
                  <a:pt x="0" y="1640141"/>
                </a:cubicBezTo>
                <a:cubicBezTo>
                  <a:pt x="-53495" y="1397290"/>
                  <a:pt x="33442" y="1345611"/>
                  <a:pt x="0" y="1123385"/>
                </a:cubicBezTo>
                <a:cubicBezTo>
                  <a:pt x="-33442" y="901159"/>
                  <a:pt x="1162" y="786629"/>
                  <a:pt x="0" y="606628"/>
                </a:cubicBezTo>
                <a:cubicBezTo>
                  <a:pt x="-1162" y="426627"/>
                  <a:pt x="15907" y="293541"/>
                  <a:pt x="0" y="0"/>
                </a:cubicBezTo>
                <a:close/>
              </a:path>
              <a:path w="8556859" h="2246769" stroke="0" extrusionOk="0">
                <a:moveTo>
                  <a:pt x="0" y="0"/>
                </a:moveTo>
                <a:cubicBezTo>
                  <a:pt x="199780" y="-78275"/>
                  <a:pt x="397308" y="71504"/>
                  <a:pt x="656026" y="0"/>
                </a:cubicBezTo>
                <a:cubicBezTo>
                  <a:pt x="914744" y="-71504"/>
                  <a:pt x="1012710" y="11116"/>
                  <a:pt x="1140915" y="0"/>
                </a:cubicBezTo>
                <a:cubicBezTo>
                  <a:pt x="1269120" y="-11116"/>
                  <a:pt x="1422105" y="26347"/>
                  <a:pt x="1540235" y="0"/>
                </a:cubicBezTo>
                <a:cubicBezTo>
                  <a:pt x="1658365" y="-26347"/>
                  <a:pt x="1930930" y="56421"/>
                  <a:pt x="2196260" y="0"/>
                </a:cubicBezTo>
                <a:cubicBezTo>
                  <a:pt x="2461590" y="-56421"/>
                  <a:pt x="2624095" y="22223"/>
                  <a:pt x="2852286" y="0"/>
                </a:cubicBezTo>
                <a:cubicBezTo>
                  <a:pt x="3080477" y="-22223"/>
                  <a:pt x="3147729" y="22548"/>
                  <a:pt x="3422744" y="0"/>
                </a:cubicBezTo>
                <a:cubicBezTo>
                  <a:pt x="3697759" y="-22548"/>
                  <a:pt x="3663109" y="41768"/>
                  <a:pt x="3822064" y="0"/>
                </a:cubicBezTo>
                <a:cubicBezTo>
                  <a:pt x="3981019" y="-41768"/>
                  <a:pt x="4094019" y="5316"/>
                  <a:pt x="4221384" y="0"/>
                </a:cubicBezTo>
                <a:cubicBezTo>
                  <a:pt x="4348749" y="-5316"/>
                  <a:pt x="4592747" y="53859"/>
                  <a:pt x="4791841" y="0"/>
                </a:cubicBezTo>
                <a:cubicBezTo>
                  <a:pt x="4990935" y="-53859"/>
                  <a:pt x="5053131" y="40343"/>
                  <a:pt x="5191161" y="0"/>
                </a:cubicBezTo>
                <a:cubicBezTo>
                  <a:pt x="5329191" y="-40343"/>
                  <a:pt x="5682672" y="59097"/>
                  <a:pt x="5847187" y="0"/>
                </a:cubicBezTo>
                <a:cubicBezTo>
                  <a:pt x="6011702" y="-59097"/>
                  <a:pt x="6304639" y="13977"/>
                  <a:pt x="6503213" y="0"/>
                </a:cubicBezTo>
                <a:cubicBezTo>
                  <a:pt x="6701787" y="-13977"/>
                  <a:pt x="6875263" y="27856"/>
                  <a:pt x="7159239" y="0"/>
                </a:cubicBezTo>
                <a:cubicBezTo>
                  <a:pt x="7443215" y="-27856"/>
                  <a:pt x="7612178" y="52311"/>
                  <a:pt x="7729696" y="0"/>
                </a:cubicBezTo>
                <a:cubicBezTo>
                  <a:pt x="7847214" y="-52311"/>
                  <a:pt x="8205249" y="96000"/>
                  <a:pt x="8556859" y="0"/>
                </a:cubicBezTo>
                <a:cubicBezTo>
                  <a:pt x="8582569" y="201126"/>
                  <a:pt x="8519428" y="350252"/>
                  <a:pt x="8556859" y="584160"/>
                </a:cubicBezTo>
                <a:cubicBezTo>
                  <a:pt x="8594290" y="818068"/>
                  <a:pt x="8498421" y="916502"/>
                  <a:pt x="8556859" y="1145852"/>
                </a:cubicBezTo>
                <a:cubicBezTo>
                  <a:pt x="8615297" y="1375202"/>
                  <a:pt x="8516723" y="1529679"/>
                  <a:pt x="8556859" y="1707544"/>
                </a:cubicBezTo>
                <a:cubicBezTo>
                  <a:pt x="8596995" y="1885409"/>
                  <a:pt x="8511538" y="2134243"/>
                  <a:pt x="8556859" y="2246769"/>
                </a:cubicBezTo>
                <a:cubicBezTo>
                  <a:pt x="8475381" y="2270611"/>
                  <a:pt x="8334553" y="2225899"/>
                  <a:pt x="8243108" y="2246769"/>
                </a:cubicBezTo>
                <a:cubicBezTo>
                  <a:pt x="8151663" y="2267639"/>
                  <a:pt x="8004553" y="2244973"/>
                  <a:pt x="7843787" y="2246769"/>
                </a:cubicBezTo>
                <a:cubicBezTo>
                  <a:pt x="7683021" y="2248565"/>
                  <a:pt x="7634276" y="2240818"/>
                  <a:pt x="7530036" y="2246769"/>
                </a:cubicBezTo>
                <a:cubicBezTo>
                  <a:pt x="7425796" y="2252720"/>
                  <a:pt x="7016202" y="2220655"/>
                  <a:pt x="6874010" y="2246769"/>
                </a:cubicBezTo>
                <a:cubicBezTo>
                  <a:pt x="6731818" y="2272883"/>
                  <a:pt x="6495136" y="2203552"/>
                  <a:pt x="6303553" y="2246769"/>
                </a:cubicBezTo>
                <a:cubicBezTo>
                  <a:pt x="6111970" y="2289986"/>
                  <a:pt x="6072058" y="2244185"/>
                  <a:pt x="5989801" y="2246769"/>
                </a:cubicBezTo>
                <a:cubicBezTo>
                  <a:pt x="5907544" y="2249353"/>
                  <a:pt x="5793340" y="2226744"/>
                  <a:pt x="5676050" y="2246769"/>
                </a:cubicBezTo>
                <a:cubicBezTo>
                  <a:pt x="5558760" y="2266794"/>
                  <a:pt x="5322015" y="2204735"/>
                  <a:pt x="5105593" y="2246769"/>
                </a:cubicBezTo>
                <a:cubicBezTo>
                  <a:pt x="4889171" y="2288803"/>
                  <a:pt x="4759732" y="2232114"/>
                  <a:pt x="4620704" y="2246769"/>
                </a:cubicBezTo>
                <a:cubicBezTo>
                  <a:pt x="4481676" y="2261424"/>
                  <a:pt x="4183083" y="2184020"/>
                  <a:pt x="3964678" y="2246769"/>
                </a:cubicBezTo>
                <a:cubicBezTo>
                  <a:pt x="3746273" y="2309518"/>
                  <a:pt x="3622092" y="2220312"/>
                  <a:pt x="3479789" y="2246769"/>
                </a:cubicBezTo>
                <a:cubicBezTo>
                  <a:pt x="3337486" y="2273226"/>
                  <a:pt x="3063470" y="2243748"/>
                  <a:pt x="2823763" y="2246769"/>
                </a:cubicBezTo>
                <a:cubicBezTo>
                  <a:pt x="2584056" y="2249790"/>
                  <a:pt x="2435187" y="2173762"/>
                  <a:pt x="2082169" y="2246769"/>
                </a:cubicBezTo>
                <a:cubicBezTo>
                  <a:pt x="1729151" y="2319776"/>
                  <a:pt x="1719521" y="2203280"/>
                  <a:pt x="1511712" y="2246769"/>
                </a:cubicBezTo>
                <a:cubicBezTo>
                  <a:pt x="1303903" y="2290258"/>
                  <a:pt x="1208432" y="2241888"/>
                  <a:pt x="1112392" y="2246769"/>
                </a:cubicBezTo>
                <a:cubicBezTo>
                  <a:pt x="1016352" y="2251650"/>
                  <a:pt x="438506" y="2143392"/>
                  <a:pt x="0" y="2246769"/>
                </a:cubicBezTo>
                <a:cubicBezTo>
                  <a:pt x="-29403" y="1995832"/>
                  <a:pt x="32393" y="1950598"/>
                  <a:pt x="0" y="1707544"/>
                </a:cubicBezTo>
                <a:cubicBezTo>
                  <a:pt x="-32393" y="1464490"/>
                  <a:pt x="63137" y="1318186"/>
                  <a:pt x="0" y="1145852"/>
                </a:cubicBezTo>
                <a:cubicBezTo>
                  <a:pt x="-63137" y="973518"/>
                  <a:pt x="41388" y="850565"/>
                  <a:pt x="0" y="561692"/>
                </a:cubicBezTo>
                <a:cubicBezTo>
                  <a:pt x="-41388" y="272819"/>
                  <a:pt x="18871" y="236630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1747530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therefore, if you will indeed obey my voice and keep my covenant, you shall be my treasured possession among all peoples, for all the earth is mine;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you shall be to me a 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of priests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 a holy nation.’ These are the words that you shall speak to the people of Israel.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4F0E4-71A6-442A-A3BB-E5B6A4413A9A}"/>
              </a:ext>
            </a:extLst>
          </p:cNvPr>
          <p:cNvSpPr/>
          <p:nvPr/>
        </p:nvSpPr>
        <p:spPr>
          <a:xfrm>
            <a:off x="3203675" y="366623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Exodus 19:5-6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587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israel&quot;">
            <a:extLst>
              <a:ext uri="{FF2B5EF4-FFF2-40B4-BE49-F238E27FC236}">
                <a16:creationId xmlns:a16="http://schemas.microsoft.com/office/drawing/2014/main" id="{D92643BF-3BF5-420B-A9D4-7CD0481A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709" y="3264167"/>
            <a:ext cx="5832910" cy="3281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046D26-0054-4758-A6D0-F8173F78D217}"/>
              </a:ext>
            </a:extLst>
          </p:cNvPr>
          <p:cNvSpPr/>
          <p:nvPr/>
        </p:nvSpPr>
        <p:spPr>
          <a:xfrm>
            <a:off x="317836" y="356746"/>
            <a:ext cx="8826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Fulfillment = return to the land (Nehemiah, Ezra)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47F97A-8FCA-4B28-9D36-935D15A6B45B}"/>
              </a:ext>
            </a:extLst>
          </p:cNvPr>
          <p:cNvSpPr/>
          <p:nvPr/>
        </p:nvSpPr>
        <p:spPr>
          <a:xfrm>
            <a:off x="317837" y="1448233"/>
            <a:ext cx="6244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 Fulfillment = Jesus’ kingdom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E4E04-326A-4CB7-85A7-1FAE4EF5B740}"/>
              </a:ext>
            </a:extLst>
          </p:cNvPr>
          <p:cNvSpPr/>
          <p:nvPr/>
        </p:nvSpPr>
        <p:spPr>
          <a:xfrm>
            <a:off x="670891" y="2279756"/>
            <a:ext cx="7802218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3:1-3</a:t>
            </a:r>
          </a:p>
          <a:p>
            <a:pPr algn="ctr"/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what advantage has the Jew? Or what is the value of circumcision? 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in every way. To begin with, the Jews were entrusted with the oracles of God. 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some were unfaithful? Does their faithlessness nullify the faithfulness of God? 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no means! Let God be true though every one were a liar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historic chicago fire&quot;">
            <a:extLst>
              <a:ext uri="{FF2B5EF4-FFF2-40B4-BE49-F238E27FC236}">
                <a16:creationId xmlns:a16="http://schemas.microsoft.com/office/drawing/2014/main" id="{F491E2C2-2AB0-41E5-8ED3-465AAED93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BC090-6564-42EE-A5F7-3921658BA36C}"/>
              </a:ext>
            </a:extLst>
          </p:cNvPr>
          <p:cNvSpPr/>
          <p:nvPr/>
        </p:nvSpPr>
        <p:spPr>
          <a:xfrm>
            <a:off x="317634" y="3856065"/>
            <a:ext cx="8556859" cy="2677656"/>
          </a:xfrm>
          <a:custGeom>
            <a:avLst/>
            <a:gdLst>
              <a:gd name="connsiteX0" fmla="*/ 0 w 8556859"/>
              <a:gd name="connsiteY0" fmla="*/ 0 h 2677656"/>
              <a:gd name="connsiteX1" fmla="*/ 484889 w 8556859"/>
              <a:gd name="connsiteY1" fmla="*/ 0 h 2677656"/>
              <a:gd name="connsiteX2" fmla="*/ 1055346 w 8556859"/>
              <a:gd name="connsiteY2" fmla="*/ 0 h 2677656"/>
              <a:gd name="connsiteX3" fmla="*/ 1796940 w 8556859"/>
              <a:gd name="connsiteY3" fmla="*/ 0 h 2677656"/>
              <a:gd name="connsiteX4" fmla="*/ 2452966 w 8556859"/>
              <a:gd name="connsiteY4" fmla="*/ 0 h 2677656"/>
              <a:gd name="connsiteX5" fmla="*/ 3194561 w 8556859"/>
              <a:gd name="connsiteY5" fmla="*/ 0 h 2677656"/>
              <a:gd name="connsiteX6" fmla="*/ 3765018 w 8556859"/>
              <a:gd name="connsiteY6" fmla="*/ 0 h 2677656"/>
              <a:gd name="connsiteX7" fmla="*/ 4078769 w 8556859"/>
              <a:gd name="connsiteY7" fmla="*/ 0 h 2677656"/>
              <a:gd name="connsiteX8" fmla="*/ 4649227 w 8556859"/>
              <a:gd name="connsiteY8" fmla="*/ 0 h 2677656"/>
              <a:gd name="connsiteX9" fmla="*/ 5134115 w 8556859"/>
              <a:gd name="connsiteY9" fmla="*/ 0 h 2677656"/>
              <a:gd name="connsiteX10" fmla="*/ 5790141 w 8556859"/>
              <a:gd name="connsiteY10" fmla="*/ 0 h 2677656"/>
              <a:gd name="connsiteX11" fmla="*/ 6531736 w 8556859"/>
              <a:gd name="connsiteY11" fmla="*/ 0 h 2677656"/>
              <a:gd name="connsiteX12" fmla="*/ 7187762 w 8556859"/>
              <a:gd name="connsiteY12" fmla="*/ 0 h 2677656"/>
              <a:gd name="connsiteX13" fmla="*/ 7929356 w 8556859"/>
              <a:gd name="connsiteY13" fmla="*/ 0 h 2677656"/>
              <a:gd name="connsiteX14" fmla="*/ 8556859 w 8556859"/>
              <a:gd name="connsiteY14" fmla="*/ 0 h 2677656"/>
              <a:gd name="connsiteX15" fmla="*/ 8556859 w 8556859"/>
              <a:gd name="connsiteY15" fmla="*/ 589084 h 2677656"/>
              <a:gd name="connsiteX16" fmla="*/ 8556859 w 8556859"/>
              <a:gd name="connsiteY16" fmla="*/ 1097839 h 2677656"/>
              <a:gd name="connsiteX17" fmla="*/ 8556859 w 8556859"/>
              <a:gd name="connsiteY17" fmla="*/ 1633370 h 2677656"/>
              <a:gd name="connsiteX18" fmla="*/ 8556859 w 8556859"/>
              <a:gd name="connsiteY18" fmla="*/ 2195678 h 2677656"/>
              <a:gd name="connsiteX19" fmla="*/ 8556859 w 8556859"/>
              <a:gd name="connsiteY19" fmla="*/ 2677656 h 2677656"/>
              <a:gd name="connsiteX20" fmla="*/ 8071970 w 8556859"/>
              <a:gd name="connsiteY20" fmla="*/ 2677656 h 2677656"/>
              <a:gd name="connsiteX21" fmla="*/ 7587082 w 8556859"/>
              <a:gd name="connsiteY21" fmla="*/ 2677656 h 2677656"/>
              <a:gd name="connsiteX22" fmla="*/ 6845487 w 8556859"/>
              <a:gd name="connsiteY22" fmla="*/ 2677656 h 2677656"/>
              <a:gd name="connsiteX23" fmla="*/ 6275030 w 8556859"/>
              <a:gd name="connsiteY23" fmla="*/ 2677656 h 2677656"/>
              <a:gd name="connsiteX24" fmla="*/ 5961278 w 8556859"/>
              <a:gd name="connsiteY24" fmla="*/ 2677656 h 2677656"/>
              <a:gd name="connsiteX25" fmla="*/ 5219684 w 8556859"/>
              <a:gd name="connsiteY25" fmla="*/ 2677656 h 2677656"/>
              <a:gd name="connsiteX26" fmla="*/ 4905932 w 8556859"/>
              <a:gd name="connsiteY26" fmla="*/ 2677656 h 2677656"/>
              <a:gd name="connsiteX27" fmla="*/ 4335475 w 8556859"/>
              <a:gd name="connsiteY27" fmla="*/ 2677656 h 2677656"/>
              <a:gd name="connsiteX28" fmla="*/ 3850587 w 8556859"/>
              <a:gd name="connsiteY28" fmla="*/ 2677656 h 2677656"/>
              <a:gd name="connsiteX29" fmla="*/ 3108992 w 8556859"/>
              <a:gd name="connsiteY29" fmla="*/ 2677656 h 2677656"/>
              <a:gd name="connsiteX30" fmla="*/ 2624103 w 8556859"/>
              <a:gd name="connsiteY30" fmla="*/ 2677656 h 2677656"/>
              <a:gd name="connsiteX31" fmla="*/ 1882509 w 8556859"/>
              <a:gd name="connsiteY31" fmla="*/ 2677656 h 2677656"/>
              <a:gd name="connsiteX32" fmla="*/ 1226483 w 8556859"/>
              <a:gd name="connsiteY32" fmla="*/ 2677656 h 2677656"/>
              <a:gd name="connsiteX33" fmla="*/ 484889 w 8556859"/>
              <a:gd name="connsiteY33" fmla="*/ 2677656 h 2677656"/>
              <a:gd name="connsiteX34" fmla="*/ 0 w 8556859"/>
              <a:gd name="connsiteY34" fmla="*/ 2677656 h 2677656"/>
              <a:gd name="connsiteX35" fmla="*/ 0 w 8556859"/>
              <a:gd name="connsiteY35" fmla="*/ 2142125 h 2677656"/>
              <a:gd name="connsiteX36" fmla="*/ 0 w 8556859"/>
              <a:gd name="connsiteY36" fmla="*/ 1579817 h 2677656"/>
              <a:gd name="connsiteX37" fmla="*/ 0 w 8556859"/>
              <a:gd name="connsiteY37" fmla="*/ 1044286 h 2677656"/>
              <a:gd name="connsiteX38" fmla="*/ 0 w 8556859"/>
              <a:gd name="connsiteY38" fmla="*/ 589084 h 2677656"/>
              <a:gd name="connsiteX39" fmla="*/ 0 w 8556859"/>
              <a:gd name="connsiteY39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556859" h="2677656" fill="none" extrusionOk="0">
                <a:moveTo>
                  <a:pt x="0" y="0"/>
                </a:moveTo>
                <a:cubicBezTo>
                  <a:pt x="184415" y="-44360"/>
                  <a:pt x="368297" y="23999"/>
                  <a:pt x="484889" y="0"/>
                </a:cubicBezTo>
                <a:cubicBezTo>
                  <a:pt x="601481" y="-23999"/>
                  <a:pt x="861941" y="19804"/>
                  <a:pt x="1055346" y="0"/>
                </a:cubicBezTo>
                <a:cubicBezTo>
                  <a:pt x="1248751" y="-19804"/>
                  <a:pt x="1568870" y="79444"/>
                  <a:pt x="1796940" y="0"/>
                </a:cubicBezTo>
                <a:cubicBezTo>
                  <a:pt x="2025010" y="-79444"/>
                  <a:pt x="2151563" y="68605"/>
                  <a:pt x="2452966" y="0"/>
                </a:cubicBezTo>
                <a:cubicBezTo>
                  <a:pt x="2754369" y="-68605"/>
                  <a:pt x="2983874" y="65113"/>
                  <a:pt x="3194561" y="0"/>
                </a:cubicBezTo>
                <a:cubicBezTo>
                  <a:pt x="3405248" y="-65113"/>
                  <a:pt x="3641765" y="44315"/>
                  <a:pt x="3765018" y="0"/>
                </a:cubicBezTo>
                <a:cubicBezTo>
                  <a:pt x="3888271" y="-44315"/>
                  <a:pt x="3992944" y="35508"/>
                  <a:pt x="4078769" y="0"/>
                </a:cubicBezTo>
                <a:cubicBezTo>
                  <a:pt x="4164594" y="-35508"/>
                  <a:pt x="4488543" y="25468"/>
                  <a:pt x="4649227" y="0"/>
                </a:cubicBezTo>
                <a:cubicBezTo>
                  <a:pt x="4809911" y="-25468"/>
                  <a:pt x="5013284" y="54740"/>
                  <a:pt x="5134115" y="0"/>
                </a:cubicBezTo>
                <a:cubicBezTo>
                  <a:pt x="5254946" y="-54740"/>
                  <a:pt x="5470921" y="38782"/>
                  <a:pt x="5790141" y="0"/>
                </a:cubicBezTo>
                <a:cubicBezTo>
                  <a:pt x="6109361" y="-38782"/>
                  <a:pt x="6284109" y="24215"/>
                  <a:pt x="6531736" y="0"/>
                </a:cubicBezTo>
                <a:cubicBezTo>
                  <a:pt x="6779363" y="-24215"/>
                  <a:pt x="7014965" y="56897"/>
                  <a:pt x="7187762" y="0"/>
                </a:cubicBezTo>
                <a:cubicBezTo>
                  <a:pt x="7360559" y="-56897"/>
                  <a:pt x="7693878" y="22098"/>
                  <a:pt x="7929356" y="0"/>
                </a:cubicBezTo>
                <a:cubicBezTo>
                  <a:pt x="8164834" y="-22098"/>
                  <a:pt x="8371155" y="18359"/>
                  <a:pt x="8556859" y="0"/>
                </a:cubicBezTo>
                <a:cubicBezTo>
                  <a:pt x="8595948" y="278097"/>
                  <a:pt x="8524556" y="383135"/>
                  <a:pt x="8556859" y="589084"/>
                </a:cubicBezTo>
                <a:cubicBezTo>
                  <a:pt x="8589162" y="795033"/>
                  <a:pt x="8518845" y="967154"/>
                  <a:pt x="8556859" y="1097839"/>
                </a:cubicBezTo>
                <a:cubicBezTo>
                  <a:pt x="8594873" y="1228525"/>
                  <a:pt x="8536464" y="1371411"/>
                  <a:pt x="8556859" y="1633370"/>
                </a:cubicBezTo>
                <a:cubicBezTo>
                  <a:pt x="8577254" y="1895329"/>
                  <a:pt x="8517211" y="2023309"/>
                  <a:pt x="8556859" y="2195678"/>
                </a:cubicBezTo>
                <a:cubicBezTo>
                  <a:pt x="8596507" y="2368047"/>
                  <a:pt x="8505255" y="2524127"/>
                  <a:pt x="8556859" y="2677656"/>
                </a:cubicBezTo>
                <a:cubicBezTo>
                  <a:pt x="8337104" y="2729651"/>
                  <a:pt x="8308215" y="2669671"/>
                  <a:pt x="8071970" y="2677656"/>
                </a:cubicBezTo>
                <a:cubicBezTo>
                  <a:pt x="7835725" y="2685641"/>
                  <a:pt x="7775008" y="2676944"/>
                  <a:pt x="7587082" y="2677656"/>
                </a:cubicBezTo>
                <a:cubicBezTo>
                  <a:pt x="7399156" y="2678368"/>
                  <a:pt x="7110388" y="2601819"/>
                  <a:pt x="6845487" y="2677656"/>
                </a:cubicBezTo>
                <a:cubicBezTo>
                  <a:pt x="6580587" y="2753493"/>
                  <a:pt x="6484549" y="2646112"/>
                  <a:pt x="6275030" y="2677656"/>
                </a:cubicBezTo>
                <a:cubicBezTo>
                  <a:pt x="6065511" y="2709200"/>
                  <a:pt x="6082674" y="2640560"/>
                  <a:pt x="5961278" y="2677656"/>
                </a:cubicBezTo>
                <a:cubicBezTo>
                  <a:pt x="5839882" y="2714752"/>
                  <a:pt x="5402763" y="2664413"/>
                  <a:pt x="5219684" y="2677656"/>
                </a:cubicBezTo>
                <a:cubicBezTo>
                  <a:pt x="5036605" y="2690899"/>
                  <a:pt x="5039521" y="2666007"/>
                  <a:pt x="4905932" y="2677656"/>
                </a:cubicBezTo>
                <a:cubicBezTo>
                  <a:pt x="4772343" y="2689305"/>
                  <a:pt x="4536195" y="2611288"/>
                  <a:pt x="4335475" y="2677656"/>
                </a:cubicBezTo>
                <a:cubicBezTo>
                  <a:pt x="4134755" y="2744024"/>
                  <a:pt x="4032751" y="2619847"/>
                  <a:pt x="3850587" y="2677656"/>
                </a:cubicBezTo>
                <a:cubicBezTo>
                  <a:pt x="3668423" y="2735465"/>
                  <a:pt x="3322922" y="2665321"/>
                  <a:pt x="3108992" y="2677656"/>
                </a:cubicBezTo>
                <a:cubicBezTo>
                  <a:pt x="2895062" y="2689991"/>
                  <a:pt x="2794845" y="2627066"/>
                  <a:pt x="2624103" y="2677656"/>
                </a:cubicBezTo>
                <a:cubicBezTo>
                  <a:pt x="2453361" y="2728246"/>
                  <a:pt x="2098531" y="2650060"/>
                  <a:pt x="1882509" y="2677656"/>
                </a:cubicBezTo>
                <a:cubicBezTo>
                  <a:pt x="1666487" y="2705252"/>
                  <a:pt x="1382712" y="2621658"/>
                  <a:pt x="1226483" y="2677656"/>
                </a:cubicBezTo>
                <a:cubicBezTo>
                  <a:pt x="1070254" y="2733654"/>
                  <a:pt x="763804" y="2674253"/>
                  <a:pt x="484889" y="2677656"/>
                </a:cubicBezTo>
                <a:cubicBezTo>
                  <a:pt x="205974" y="2681059"/>
                  <a:pt x="125467" y="2673402"/>
                  <a:pt x="0" y="2677656"/>
                </a:cubicBezTo>
                <a:cubicBezTo>
                  <a:pt x="-35159" y="2481293"/>
                  <a:pt x="11737" y="2290373"/>
                  <a:pt x="0" y="2142125"/>
                </a:cubicBezTo>
                <a:cubicBezTo>
                  <a:pt x="-11737" y="1993877"/>
                  <a:pt x="48529" y="1733889"/>
                  <a:pt x="0" y="1579817"/>
                </a:cubicBezTo>
                <a:cubicBezTo>
                  <a:pt x="-48529" y="1425745"/>
                  <a:pt x="45126" y="1174013"/>
                  <a:pt x="0" y="1044286"/>
                </a:cubicBezTo>
                <a:cubicBezTo>
                  <a:pt x="-45126" y="914559"/>
                  <a:pt x="4964" y="688740"/>
                  <a:pt x="0" y="589084"/>
                </a:cubicBezTo>
                <a:cubicBezTo>
                  <a:pt x="-4964" y="489428"/>
                  <a:pt x="61623" y="184358"/>
                  <a:pt x="0" y="0"/>
                </a:cubicBezTo>
                <a:close/>
              </a:path>
              <a:path w="8556859" h="2677656" stroke="0" extrusionOk="0">
                <a:moveTo>
                  <a:pt x="0" y="0"/>
                </a:moveTo>
                <a:cubicBezTo>
                  <a:pt x="199780" y="-78275"/>
                  <a:pt x="397308" y="71504"/>
                  <a:pt x="656026" y="0"/>
                </a:cubicBezTo>
                <a:cubicBezTo>
                  <a:pt x="914744" y="-71504"/>
                  <a:pt x="1012710" y="11116"/>
                  <a:pt x="1140915" y="0"/>
                </a:cubicBezTo>
                <a:cubicBezTo>
                  <a:pt x="1269120" y="-11116"/>
                  <a:pt x="1422105" y="26347"/>
                  <a:pt x="1540235" y="0"/>
                </a:cubicBezTo>
                <a:cubicBezTo>
                  <a:pt x="1658365" y="-26347"/>
                  <a:pt x="1930930" y="56421"/>
                  <a:pt x="2196260" y="0"/>
                </a:cubicBezTo>
                <a:cubicBezTo>
                  <a:pt x="2461590" y="-56421"/>
                  <a:pt x="2624095" y="22223"/>
                  <a:pt x="2852286" y="0"/>
                </a:cubicBezTo>
                <a:cubicBezTo>
                  <a:pt x="3080477" y="-22223"/>
                  <a:pt x="3147729" y="22548"/>
                  <a:pt x="3422744" y="0"/>
                </a:cubicBezTo>
                <a:cubicBezTo>
                  <a:pt x="3697759" y="-22548"/>
                  <a:pt x="3663109" y="41768"/>
                  <a:pt x="3822064" y="0"/>
                </a:cubicBezTo>
                <a:cubicBezTo>
                  <a:pt x="3981019" y="-41768"/>
                  <a:pt x="4094019" y="5316"/>
                  <a:pt x="4221384" y="0"/>
                </a:cubicBezTo>
                <a:cubicBezTo>
                  <a:pt x="4348749" y="-5316"/>
                  <a:pt x="4592747" y="53859"/>
                  <a:pt x="4791841" y="0"/>
                </a:cubicBezTo>
                <a:cubicBezTo>
                  <a:pt x="4990935" y="-53859"/>
                  <a:pt x="5053131" y="40343"/>
                  <a:pt x="5191161" y="0"/>
                </a:cubicBezTo>
                <a:cubicBezTo>
                  <a:pt x="5329191" y="-40343"/>
                  <a:pt x="5682672" y="59097"/>
                  <a:pt x="5847187" y="0"/>
                </a:cubicBezTo>
                <a:cubicBezTo>
                  <a:pt x="6011702" y="-59097"/>
                  <a:pt x="6304639" y="13977"/>
                  <a:pt x="6503213" y="0"/>
                </a:cubicBezTo>
                <a:cubicBezTo>
                  <a:pt x="6701787" y="-13977"/>
                  <a:pt x="6875263" y="27856"/>
                  <a:pt x="7159239" y="0"/>
                </a:cubicBezTo>
                <a:cubicBezTo>
                  <a:pt x="7443215" y="-27856"/>
                  <a:pt x="7612178" y="52311"/>
                  <a:pt x="7729696" y="0"/>
                </a:cubicBezTo>
                <a:cubicBezTo>
                  <a:pt x="7847214" y="-52311"/>
                  <a:pt x="8205249" y="96000"/>
                  <a:pt x="8556859" y="0"/>
                </a:cubicBezTo>
                <a:cubicBezTo>
                  <a:pt x="8598268" y="267002"/>
                  <a:pt x="8492566" y="396308"/>
                  <a:pt x="8556859" y="562308"/>
                </a:cubicBezTo>
                <a:cubicBezTo>
                  <a:pt x="8621152" y="728308"/>
                  <a:pt x="8555107" y="981166"/>
                  <a:pt x="8556859" y="1097839"/>
                </a:cubicBezTo>
                <a:cubicBezTo>
                  <a:pt x="8558611" y="1214512"/>
                  <a:pt x="8531673" y="1480765"/>
                  <a:pt x="8556859" y="1633370"/>
                </a:cubicBezTo>
                <a:cubicBezTo>
                  <a:pt x="8582045" y="1785975"/>
                  <a:pt x="8501593" y="2005628"/>
                  <a:pt x="8556859" y="2115348"/>
                </a:cubicBezTo>
                <a:cubicBezTo>
                  <a:pt x="8612125" y="2225068"/>
                  <a:pt x="8509563" y="2514793"/>
                  <a:pt x="8556859" y="2677656"/>
                </a:cubicBezTo>
                <a:cubicBezTo>
                  <a:pt x="8396350" y="2696452"/>
                  <a:pt x="8311676" y="2666799"/>
                  <a:pt x="8157539" y="2677656"/>
                </a:cubicBezTo>
                <a:cubicBezTo>
                  <a:pt x="8003402" y="2688513"/>
                  <a:pt x="7953857" y="2675461"/>
                  <a:pt x="7843787" y="2677656"/>
                </a:cubicBezTo>
                <a:cubicBezTo>
                  <a:pt x="7733717" y="2679851"/>
                  <a:pt x="7325960" y="2649903"/>
                  <a:pt x="7187762" y="2677656"/>
                </a:cubicBezTo>
                <a:cubicBezTo>
                  <a:pt x="7049564" y="2705409"/>
                  <a:pt x="6812662" y="2641469"/>
                  <a:pt x="6617304" y="2677656"/>
                </a:cubicBezTo>
                <a:cubicBezTo>
                  <a:pt x="6421946" y="2713843"/>
                  <a:pt x="6379480" y="2670131"/>
                  <a:pt x="6303553" y="2677656"/>
                </a:cubicBezTo>
                <a:cubicBezTo>
                  <a:pt x="6227626" y="2685181"/>
                  <a:pt x="6109465" y="2664257"/>
                  <a:pt x="5989801" y="2677656"/>
                </a:cubicBezTo>
                <a:cubicBezTo>
                  <a:pt x="5870137" y="2691055"/>
                  <a:pt x="5635766" y="2635622"/>
                  <a:pt x="5419344" y="2677656"/>
                </a:cubicBezTo>
                <a:cubicBezTo>
                  <a:pt x="5202922" y="2719690"/>
                  <a:pt x="5073483" y="2663001"/>
                  <a:pt x="4934455" y="2677656"/>
                </a:cubicBezTo>
                <a:cubicBezTo>
                  <a:pt x="4795427" y="2692311"/>
                  <a:pt x="4491161" y="2614682"/>
                  <a:pt x="4278430" y="2677656"/>
                </a:cubicBezTo>
                <a:cubicBezTo>
                  <a:pt x="4065699" y="2740630"/>
                  <a:pt x="3935844" y="2651199"/>
                  <a:pt x="3793541" y="2677656"/>
                </a:cubicBezTo>
                <a:cubicBezTo>
                  <a:pt x="3651238" y="2704113"/>
                  <a:pt x="3377222" y="2674635"/>
                  <a:pt x="3137515" y="2677656"/>
                </a:cubicBezTo>
                <a:cubicBezTo>
                  <a:pt x="2897808" y="2680677"/>
                  <a:pt x="2748939" y="2604649"/>
                  <a:pt x="2395921" y="2677656"/>
                </a:cubicBezTo>
                <a:cubicBezTo>
                  <a:pt x="2042903" y="2750663"/>
                  <a:pt x="2036160" y="2635216"/>
                  <a:pt x="1825463" y="2677656"/>
                </a:cubicBezTo>
                <a:cubicBezTo>
                  <a:pt x="1614766" y="2720096"/>
                  <a:pt x="1522183" y="2672775"/>
                  <a:pt x="1426143" y="2677656"/>
                </a:cubicBezTo>
                <a:cubicBezTo>
                  <a:pt x="1330103" y="2682537"/>
                  <a:pt x="1048940" y="2662956"/>
                  <a:pt x="684549" y="2677656"/>
                </a:cubicBezTo>
                <a:cubicBezTo>
                  <a:pt x="320158" y="2692356"/>
                  <a:pt x="295822" y="2676777"/>
                  <a:pt x="0" y="2677656"/>
                </a:cubicBezTo>
                <a:cubicBezTo>
                  <a:pt x="-21311" y="2519698"/>
                  <a:pt x="3605" y="2342463"/>
                  <a:pt x="0" y="2168901"/>
                </a:cubicBezTo>
                <a:cubicBezTo>
                  <a:pt x="-3605" y="1995340"/>
                  <a:pt x="18419" y="1854989"/>
                  <a:pt x="0" y="1606594"/>
                </a:cubicBezTo>
                <a:cubicBezTo>
                  <a:pt x="-18419" y="1358199"/>
                  <a:pt x="38526" y="1321460"/>
                  <a:pt x="0" y="1044286"/>
                </a:cubicBezTo>
                <a:cubicBezTo>
                  <a:pt x="-38526" y="767112"/>
                  <a:pt x="20144" y="714974"/>
                  <a:pt x="0" y="562308"/>
                </a:cubicBezTo>
                <a:cubicBezTo>
                  <a:pt x="-20144" y="409642"/>
                  <a:pt x="3531" y="130818"/>
                  <a:pt x="0" y="0"/>
                </a:cubicBez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1747530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behold, you will conceive in your womb and bear a son, and you shall call his name Jesus.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will be great and will be called the Son of the Most High. And the Lord God will give to him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throne of his father David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 will reign over the house of Jacob forever, and of his kingdom there will be no end.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4F0E4-71A6-442A-A3BB-E5B6A4413A9A}"/>
              </a:ext>
            </a:extLst>
          </p:cNvPr>
          <p:cNvSpPr/>
          <p:nvPr/>
        </p:nvSpPr>
        <p:spPr>
          <a:xfrm>
            <a:off x="3472981" y="495832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Ezekiel 37</a:t>
            </a:r>
            <a:endParaRPr lang="en-US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1ABB14-8506-4DB1-AF87-D3F1C377C666}"/>
              </a:ext>
            </a:extLst>
          </p:cNvPr>
          <p:cNvSpPr/>
          <p:nvPr/>
        </p:nvSpPr>
        <p:spPr>
          <a:xfrm>
            <a:off x="3202091" y="3001935"/>
            <a:ext cx="278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1:31-33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994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Jesus speaking in synagogue&quot;">
            <a:extLst>
              <a:ext uri="{FF2B5EF4-FFF2-40B4-BE49-F238E27FC236}">
                <a16:creationId xmlns:a16="http://schemas.microsoft.com/office/drawing/2014/main" id="{C4DCEB5B-96CE-4A87-A3CA-E634428D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484471"/>
            <a:ext cx="8339325" cy="58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09588B-5B84-4052-9568-942EF424C1B4}"/>
              </a:ext>
            </a:extLst>
          </p:cNvPr>
          <p:cNvSpPr/>
          <p:nvPr/>
        </p:nvSpPr>
        <p:spPr>
          <a:xfrm>
            <a:off x="115503" y="703264"/>
            <a:ext cx="553395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Jesus restores us to God</a:t>
            </a:r>
            <a:r>
              <a:rPr lang="en-US" sz="3200" dirty="0">
                <a:solidFill>
                  <a:schemeClr val="bg1"/>
                </a:solidFill>
              </a:rPr>
              <a:t> (vs. 1-3)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A15EF1-688A-49B0-9042-F3008C07FC12}"/>
              </a:ext>
            </a:extLst>
          </p:cNvPr>
          <p:cNvSpPr/>
          <p:nvPr/>
        </p:nvSpPr>
        <p:spPr>
          <a:xfrm>
            <a:off x="192505" y="2562549"/>
            <a:ext cx="7661710" cy="6254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320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Jesus fulfills God’s promise to Israel </a:t>
            </a:r>
            <a:r>
              <a:rPr lang="en-US" sz="32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(vs. 4-9)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41E31-F8E7-4823-B376-40013C691112}"/>
              </a:ext>
            </a:extLst>
          </p:cNvPr>
          <p:cNvSpPr/>
          <p:nvPr/>
        </p:nvSpPr>
        <p:spPr>
          <a:xfrm>
            <a:off x="115503" y="4448891"/>
            <a:ext cx="6317455" cy="6254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320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Jesus brings praise to God</a:t>
            </a:r>
            <a:r>
              <a:rPr lang="en-US" sz="32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 (vs. 10-11)</a:t>
            </a:r>
          </a:p>
        </p:txBody>
      </p:sp>
    </p:spTree>
    <p:extLst>
      <p:ext uri="{BB962C8B-B14F-4D97-AF65-F5344CB8AC3E}">
        <p14:creationId xmlns:p14="http://schemas.microsoft.com/office/powerpoint/2010/main" val="30596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03071343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14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icago Fire">
            <a:extLst>
              <a:ext uri="{FF2B5EF4-FFF2-40B4-BE49-F238E27FC236}">
                <a16:creationId xmlns:a16="http://schemas.microsoft.com/office/drawing/2014/main" id="{67616FE8-7825-4CD9-A52A-D815AC873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6994" y="69072"/>
            <a:ext cx="6450012" cy="6719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1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94B95-61C8-4FBD-A1BD-915955E7F952}"/>
              </a:ext>
            </a:extLst>
          </p:cNvPr>
          <p:cNvSpPr/>
          <p:nvPr/>
        </p:nvSpPr>
        <p:spPr>
          <a:xfrm>
            <a:off x="1590574" y="1898931"/>
            <a:ext cx="59628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</a:rPr>
              <a:t>“Everything lost except wife, children, and hope. Business will be resumed as usual tomorrow morning.”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Image result for jerusalem destroyed by babylon&quot;">
            <a:extLst>
              <a:ext uri="{FF2B5EF4-FFF2-40B4-BE49-F238E27FC236}">
                <a16:creationId xmlns:a16="http://schemas.microsoft.com/office/drawing/2014/main" id="{DCB33BF8-E4A0-479E-8AE5-70F2655C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Image result for manger light&quot;">
            <a:extLst>
              <a:ext uri="{FF2B5EF4-FFF2-40B4-BE49-F238E27FC236}">
                <a16:creationId xmlns:a16="http://schemas.microsoft.com/office/drawing/2014/main" id="{AB3B2332-91FA-4C0B-9A29-FBD0DC6DC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613" y="1165259"/>
            <a:ext cx="9158613" cy="5630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9631AD-662A-4988-9A30-6BBBBFB7E8AF}"/>
              </a:ext>
            </a:extLst>
          </p:cNvPr>
          <p:cNvSpPr/>
          <p:nvPr/>
        </p:nvSpPr>
        <p:spPr>
          <a:xfrm>
            <a:off x="134754" y="712269"/>
            <a:ext cx="8836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The Hope of the Coming Messiah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94285-B7C6-4799-A42D-CB52941A70EF}"/>
              </a:ext>
            </a:extLst>
          </p:cNvPr>
          <p:cNvSpPr/>
          <p:nvPr/>
        </p:nvSpPr>
        <p:spPr>
          <a:xfrm>
            <a:off x="6728059" y="5136307"/>
            <a:ext cx="2243577" cy="622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61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Jesus speaking in synagogue&quot;">
            <a:extLst>
              <a:ext uri="{FF2B5EF4-FFF2-40B4-BE49-F238E27FC236}">
                <a16:creationId xmlns:a16="http://schemas.microsoft.com/office/drawing/2014/main" id="{C4DCEB5B-96CE-4A87-A3CA-E634428D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484471"/>
            <a:ext cx="8339325" cy="58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09588B-5B84-4052-9568-942EF424C1B4}"/>
              </a:ext>
            </a:extLst>
          </p:cNvPr>
          <p:cNvSpPr/>
          <p:nvPr/>
        </p:nvSpPr>
        <p:spPr>
          <a:xfrm>
            <a:off x="6037120" y="558885"/>
            <a:ext cx="2574744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Luke 4:16-22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73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Jesus speaking in synagogue&quot;">
            <a:extLst>
              <a:ext uri="{FF2B5EF4-FFF2-40B4-BE49-F238E27FC236}">
                <a16:creationId xmlns:a16="http://schemas.microsoft.com/office/drawing/2014/main" id="{C4DCEB5B-96CE-4A87-A3CA-E634428D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484471"/>
            <a:ext cx="8339325" cy="58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09588B-5B84-4052-9568-942EF424C1B4}"/>
              </a:ext>
            </a:extLst>
          </p:cNvPr>
          <p:cNvSpPr/>
          <p:nvPr/>
        </p:nvSpPr>
        <p:spPr>
          <a:xfrm>
            <a:off x="115503" y="703264"/>
            <a:ext cx="553395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Jesus restores us to God</a:t>
            </a:r>
            <a:r>
              <a:rPr lang="en-US" sz="3200" dirty="0">
                <a:solidFill>
                  <a:schemeClr val="bg1"/>
                </a:solidFill>
              </a:rPr>
              <a:t> (vs. 1-3)</a:t>
            </a:r>
          </a:p>
        </p:txBody>
      </p:sp>
    </p:spTree>
    <p:extLst>
      <p:ext uri="{BB962C8B-B14F-4D97-AF65-F5344CB8AC3E}">
        <p14:creationId xmlns:p14="http://schemas.microsoft.com/office/powerpoint/2010/main" val="9645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04DED-02F5-478D-800A-CB0A1E7518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09588B-5B84-4052-9568-942EF424C1B4}"/>
              </a:ext>
            </a:extLst>
          </p:cNvPr>
          <p:cNvSpPr/>
          <p:nvPr/>
        </p:nvSpPr>
        <p:spPr>
          <a:xfrm>
            <a:off x="115502" y="1155655"/>
            <a:ext cx="9028498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>
                <a:solidFill>
                  <a:schemeClr val="bg1"/>
                </a:solidFill>
              </a:rPr>
              <a:t>10 </a:t>
            </a:r>
            <a:r>
              <a:rPr lang="en-US" sz="2800" dirty="0">
                <a:solidFill>
                  <a:schemeClr val="bg1"/>
                </a:solidFill>
              </a:rPr>
              <a:t>And you shall consecrate the fiftieth year, and proclaim liberty throughout the land to all its inhabitants. It shall be a jubilee for you, when each of you shall return to his property and each of you shall return to his clan.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74DDC5-714E-473A-909B-D2B1D45B6B79}"/>
              </a:ext>
            </a:extLst>
          </p:cNvPr>
          <p:cNvSpPr/>
          <p:nvPr/>
        </p:nvSpPr>
        <p:spPr>
          <a:xfrm>
            <a:off x="3307874" y="295069"/>
            <a:ext cx="2528257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Leviticus 25</a:t>
            </a:r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364F33-622F-4239-9E4A-12B1AB7BB7A9}"/>
              </a:ext>
            </a:extLst>
          </p:cNvPr>
          <p:cNvSpPr/>
          <p:nvPr/>
        </p:nvSpPr>
        <p:spPr>
          <a:xfrm>
            <a:off x="115502" y="3127219"/>
            <a:ext cx="8912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>
                <a:solidFill>
                  <a:schemeClr val="bg1"/>
                </a:solidFill>
              </a:rPr>
              <a:t>25 </a:t>
            </a:r>
            <a:r>
              <a:rPr lang="en-US" sz="2800" dirty="0">
                <a:solidFill>
                  <a:schemeClr val="bg1"/>
                </a:solidFill>
              </a:rPr>
              <a:t>If your brother becomes poor and sells part of his property, then his nearest redeemer shall come and redeem what his brother has sold.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189FA-BFCB-4E6B-81D6-A0087BD75CC3}"/>
              </a:ext>
            </a:extLst>
          </p:cNvPr>
          <p:cNvSpPr/>
          <p:nvPr/>
        </p:nvSpPr>
        <p:spPr>
          <a:xfrm>
            <a:off x="105878" y="4803006"/>
            <a:ext cx="8922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>
                <a:solidFill>
                  <a:schemeClr val="bg1"/>
                </a:solidFill>
              </a:rPr>
              <a:t>35 </a:t>
            </a:r>
            <a:r>
              <a:rPr lang="en-US" sz="2800" dirty="0">
                <a:solidFill>
                  <a:schemeClr val="bg1"/>
                </a:solidFill>
              </a:rPr>
              <a:t>If your brother becomes poor and cannot maintain himself with you, you shall support him as though he were a stranger and a sojourner, and he shall live with you.</a:t>
            </a:r>
          </a:p>
        </p:txBody>
      </p:sp>
    </p:spTree>
    <p:extLst>
      <p:ext uri="{BB962C8B-B14F-4D97-AF65-F5344CB8AC3E}">
        <p14:creationId xmlns:p14="http://schemas.microsoft.com/office/powerpoint/2010/main" val="32665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2775</TotalTime>
  <Words>902</Words>
  <Application>Microsoft Macintosh PowerPoint</Application>
  <PresentationFormat>On-screen Show (4:3)</PresentationFormat>
  <Paragraphs>53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150</cp:revision>
  <dcterms:created xsi:type="dcterms:W3CDTF">2019-05-03T03:50:02Z</dcterms:created>
  <dcterms:modified xsi:type="dcterms:W3CDTF">2020-01-06T08:27:42Z</dcterms:modified>
</cp:coreProperties>
</file>