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5" r:id="rId4"/>
    <p:sldMasterId id="2147483699" r:id="rId5"/>
  </p:sldMasterIdLst>
  <p:notesMasterIdLst>
    <p:notesMasterId r:id="rId38"/>
  </p:notesMasterIdLst>
  <p:sldIdLst>
    <p:sldId id="256" r:id="rId6"/>
    <p:sldId id="257" r:id="rId7"/>
    <p:sldId id="489" r:id="rId8"/>
    <p:sldId id="290" r:id="rId9"/>
    <p:sldId id="258" r:id="rId10"/>
    <p:sldId id="484" r:id="rId11"/>
    <p:sldId id="485" r:id="rId12"/>
    <p:sldId id="488" r:id="rId13"/>
    <p:sldId id="480" r:id="rId14"/>
    <p:sldId id="291" r:id="rId15"/>
    <p:sldId id="362" r:id="rId16"/>
    <p:sldId id="482" r:id="rId17"/>
    <p:sldId id="415" r:id="rId18"/>
    <p:sldId id="260" r:id="rId19"/>
    <p:sldId id="261" r:id="rId20"/>
    <p:sldId id="262" r:id="rId21"/>
    <p:sldId id="263" r:id="rId22"/>
    <p:sldId id="400" r:id="rId23"/>
    <p:sldId id="288" r:id="rId24"/>
    <p:sldId id="289" r:id="rId25"/>
    <p:sldId id="490" r:id="rId26"/>
    <p:sldId id="491" r:id="rId27"/>
    <p:sldId id="421" r:id="rId28"/>
    <p:sldId id="492" r:id="rId29"/>
    <p:sldId id="422" r:id="rId30"/>
    <p:sldId id="423" r:id="rId31"/>
    <p:sldId id="493" r:id="rId32"/>
    <p:sldId id="418" r:id="rId33"/>
    <p:sldId id="409" r:id="rId34"/>
    <p:sldId id="402" r:id="rId35"/>
    <p:sldId id="267" r:id="rId36"/>
    <p:sldId id="3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FBC"/>
    <a:srgbClr val="FFEE2E"/>
    <a:srgbClr val="F9FF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00"/>
    <p:restoredTop sz="94712"/>
  </p:normalViewPr>
  <p:slideViewPr>
    <p:cSldViewPr snapToGrid="0" snapToObjects="1">
      <p:cViewPr>
        <p:scale>
          <a:sx n="129" d="100"/>
          <a:sy n="129" d="100"/>
        </p:scale>
        <p:origin x="1304" y="46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C35B7-5DC9-3443-A477-1B0D4958EED9}" type="datetimeFigureOut">
              <a:rPr lang="en-US" smtClean="0"/>
              <a:t>10/5/25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58897-9001-ED44-8F34-A407024ABF8F}" type="slidenum">
              <a:rPr lang="en-US" smtClean="0"/>
              <a:t>‹#›</a:t>
            </a:fld>
            <a:endParaRPr lang="en-US"/>
          </a:p>
        </p:txBody>
      </p:sp>
    </p:spTree>
    <p:extLst>
      <p:ext uri="{BB962C8B-B14F-4D97-AF65-F5344CB8AC3E}">
        <p14:creationId xmlns:p14="http://schemas.microsoft.com/office/powerpoint/2010/main" val="25036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9025ECD6-CF3B-1F49-B2C3-0D2ABD857BF7}" type="datetime1">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6962" rtl="0" eaLnBrk="1" fontAlgn="auto" latinLnBrk="0" hangingPunct="1">
                <a:lnSpc>
                  <a:spcPct val="100000"/>
                </a:lnSpc>
                <a:spcBef>
                  <a:spcPts val="0"/>
                </a:spcBef>
                <a:spcAft>
                  <a:spcPts val="0"/>
                </a:spcAft>
                <a:buClrTx/>
                <a:buSzTx/>
                <a:buFontTx/>
                <a:buNone/>
                <a:tabLst/>
                <a:defRPr/>
              </a:pPr>
              <a:t>10/5/25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AC77FB56-C9C2-4740-862E-6246ECB0017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696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84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434439DC-493B-B94F-AF1A-286531C51432}" type="slidenum">
              <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rPr>
              <a:pPr marL="0" marR="0" lvl="0" indent="0" algn="r" defTabSz="45696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GillSans" charset="0"/>
              <a:ea typeface="ＭＳ Ｐゴシック" charset="0"/>
              <a:cs typeface="ＭＳ Ｐゴシック" charset="0"/>
            </a:endParaRPr>
          </a:p>
        </p:txBody>
      </p:sp>
    </p:spTree>
    <p:extLst>
      <p:ext uri="{BB962C8B-B14F-4D97-AF65-F5344CB8AC3E}">
        <p14:creationId xmlns:p14="http://schemas.microsoft.com/office/powerpoint/2010/main" val="173188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B7AEFEBA-2BE9-084E-9781-62D76CDE8F93}" type="slidenum">
              <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rPr>
              <a:pPr marL="0" marR="0" lvl="0" indent="0" algn="r" defTabSz="45696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GillSans" charset="0"/>
              <a:ea typeface="ＭＳ Ｐゴシック" charset="0"/>
              <a:cs typeface="ＭＳ Ｐゴシック" charset="0"/>
            </a:endParaRPr>
          </a:p>
        </p:txBody>
      </p:sp>
    </p:spTree>
    <p:extLst>
      <p:ext uri="{BB962C8B-B14F-4D97-AF65-F5344CB8AC3E}">
        <p14:creationId xmlns:p14="http://schemas.microsoft.com/office/powerpoint/2010/main" val="2675694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638BE-03A0-DA4E-8646-FCE6B321C9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A5213F-D254-EB49-8DA5-BA784BECBB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C4F5E-2170-A440-99B4-287E8289D443}"/>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5" name="Footer Placeholder 4">
            <a:extLst>
              <a:ext uri="{FF2B5EF4-FFF2-40B4-BE49-F238E27FC236}">
                <a16:creationId xmlns:a16="http://schemas.microsoft.com/office/drawing/2014/main" id="{111A8402-439E-8648-9034-D1924A9C7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A3F9E-77C4-FC40-9208-21F17B8F463A}"/>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33477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EC76-D947-A34D-8EF9-990E5D795F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249C50-6180-CE4A-82F7-888B390CA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BCDC5C-9521-3C4B-8E9B-30890836BAE4}"/>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5" name="Footer Placeholder 4">
            <a:extLst>
              <a:ext uri="{FF2B5EF4-FFF2-40B4-BE49-F238E27FC236}">
                <a16:creationId xmlns:a16="http://schemas.microsoft.com/office/drawing/2014/main" id="{A3DADE6B-B475-1B40-9862-837E3922B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4CE49-284C-044A-A46F-E578DCA48102}"/>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256422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A2089-BCC9-3547-9B0D-5ACE56EE3C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F0D2CB-10E8-254F-8789-C58FCEF6C6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7DE02-CC01-7344-A8DB-CEFDB47E04CB}"/>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5" name="Footer Placeholder 4">
            <a:extLst>
              <a:ext uri="{FF2B5EF4-FFF2-40B4-BE49-F238E27FC236}">
                <a16:creationId xmlns:a16="http://schemas.microsoft.com/office/drawing/2014/main" id="{3BEA10E2-84C9-A944-B912-27C3A28B0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F0E9B-5E47-E449-A0EA-68BBEA5F48A2}"/>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225281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3" indent="0" algn="ctr">
              <a:buNone/>
              <a:defRPr>
                <a:solidFill>
                  <a:schemeClr val="tx1">
                    <a:tint val="75000"/>
                  </a:schemeClr>
                </a:solidFill>
              </a:defRPr>
            </a:lvl3pPr>
            <a:lvl4pPr marL="1371290" indent="0" algn="ctr">
              <a:buNone/>
              <a:defRPr>
                <a:solidFill>
                  <a:schemeClr val="tx1">
                    <a:tint val="75000"/>
                  </a:schemeClr>
                </a:solidFill>
              </a:defRPr>
            </a:lvl4pPr>
            <a:lvl5pPr marL="1828386" indent="0" algn="ctr">
              <a:buNone/>
              <a:defRPr>
                <a:solidFill>
                  <a:schemeClr val="tx1">
                    <a:tint val="75000"/>
                  </a:schemeClr>
                </a:solidFill>
              </a:defRPr>
            </a:lvl5pPr>
            <a:lvl6pPr marL="2285483" indent="0" algn="ctr">
              <a:buNone/>
              <a:defRPr>
                <a:solidFill>
                  <a:schemeClr val="tx1">
                    <a:tint val="75000"/>
                  </a:schemeClr>
                </a:solidFill>
              </a:defRPr>
            </a:lvl6pPr>
            <a:lvl7pPr marL="2742579" indent="0" algn="ctr">
              <a:buNone/>
              <a:defRPr>
                <a:solidFill>
                  <a:schemeClr val="tx1">
                    <a:tint val="75000"/>
                  </a:schemeClr>
                </a:solidFill>
              </a:defRPr>
            </a:lvl7pPr>
            <a:lvl8pPr marL="3199664" indent="0" algn="ctr">
              <a:buNone/>
              <a:defRPr>
                <a:solidFill>
                  <a:schemeClr val="tx1">
                    <a:tint val="75000"/>
                  </a:schemeClr>
                </a:solidFill>
              </a:defRPr>
            </a:lvl8pPr>
            <a:lvl9pPr marL="36567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6105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09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097" indent="0">
              <a:buNone/>
              <a:defRPr sz="1800">
                <a:solidFill>
                  <a:schemeClr val="tx1">
                    <a:tint val="75000"/>
                  </a:schemeClr>
                </a:solidFill>
              </a:defRPr>
            </a:lvl2pPr>
            <a:lvl3pPr marL="914193" indent="0">
              <a:buNone/>
              <a:defRPr sz="1600">
                <a:solidFill>
                  <a:schemeClr val="tx1">
                    <a:tint val="75000"/>
                  </a:schemeClr>
                </a:solidFill>
              </a:defRPr>
            </a:lvl3pPr>
            <a:lvl4pPr marL="1371290" indent="0">
              <a:buNone/>
              <a:defRPr sz="1400">
                <a:solidFill>
                  <a:schemeClr val="tx1">
                    <a:tint val="75000"/>
                  </a:schemeClr>
                </a:solidFill>
              </a:defRPr>
            </a:lvl4pPr>
            <a:lvl5pPr marL="1828386" indent="0">
              <a:buNone/>
              <a:defRPr sz="1400">
                <a:solidFill>
                  <a:schemeClr val="tx1">
                    <a:tint val="75000"/>
                  </a:schemeClr>
                </a:solidFill>
              </a:defRPr>
            </a:lvl5pPr>
            <a:lvl6pPr marL="2285483" indent="0">
              <a:buNone/>
              <a:defRPr sz="1400">
                <a:solidFill>
                  <a:schemeClr val="tx1">
                    <a:tint val="75000"/>
                  </a:schemeClr>
                </a:solidFill>
              </a:defRPr>
            </a:lvl6pPr>
            <a:lvl7pPr marL="2742579" indent="0">
              <a:buNone/>
              <a:defRPr sz="1400">
                <a:solidFill>
                  <a:schemeClr val="tx1">
                    <a:tint val="75000"/>
                  </a:schemeClr>
                </a:solidFill>
              </a:defRPr>
            </a:lvl7pPr>
            <a:lvl8pPr marL="3199664" indent="0">
              <a:buNone/>
              <a:defRPr sz="1400">
                <a:solidFill>
                  <a:schemeClr val="tx1">
                    <a:tint val="75000"/>
                  </a:schemeClr>
                </a:solidFill>
              </a:defRPr>
            </a:lvl8pPr>
            <a:lvl9pPr marL="36567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7837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017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97" indent="0">
              <a:buNone/>
              <a:defRPr sz="2000" b="1"/>
            </a:lvl2pPr>
            <a:lvl3pPr marL="914193" indent="0">
              <a:buNone/>
              <a:defRPr sz="1800" b="1"/>
            </a:lvl3pPr>
            <a:lvl4pPr marL="1371290" indent="0">
              <a:buNone/>
              <a:defRPr sz="1600" b="1"/>
            </a:lvl4pPr>
            <a:lvl5pPr marL="1828386" indent="0">
              <a:buNone/>
              <a:defRPr sz="1600" b="1"/>
            </a:lvl5pPr>
            <a:lvl6pPr marL="2285483" indent="0">
              <a:buNone/>
              <a:defRPr sz="1600" b="1"/>
            </a:lvl6pPr>
            <a:lvl7pPr marL="2742579" indent="0">
              <a:buNone/>
              <a:defRPr sz="1600" b="1"/>
            </a:lvl7pPr>
            <a:lvl8pPr marL="3199664" indent="0">
              <a:buNone/>
              <a:defRPr sz="1600" b="1"/>
            </a:lvl8pPr>
            <a:lvl9pPr marL="36567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8" y="1535113"/>
            <a:ext cx="5389033" cy="639762"/>
          </a:xfrm>
        </p:spPr>
        <p:txBody>
          <a:bodyPr anchor="b"/>
          <a:lstStyle>
            <a:lvl1pPr marL="0" indent="0">
              <a:buNone/>
              <a:defRPr sz="2400" b="1"/>
            </a:lvl1pPr>
            <a:lvl2pPr marL="457097" indent="0">
              <a:buNone/>
              <a:defRPr sz="2000" b="1"/>
            </a:lvl2pPr>
            <a:lvl3pPr marL="914193" indent="0">
              <a:buNone/>
              <a:defRPr sz="1800" b="1"/>
            </a:lvl3pPr>
            <a:lvl4pPr marL="1371290" indent="0">
              <a:buNone/>
              <a:defRPr sz="1600" b="1"/>
            </a:lvl4pPr>
            <a:lvl5pPr marL="1828386" indent="0">
              <a:buNone/>
              <a:defRPr sz="1600" b="1"/>
            </a:lvl5pPr>
            <a:lvl6pPr marL="2285483" indent="0">
              <a:buNone/>
              <a:defRPr sz="1600" b="1"/>
            </a:lvl6pPr>
            <a:lvl7pPr marL="2742579" indent="0">
              <a:buNone/>
              <a:defRPr sz="1600" b="1"/>
            </a:lvl7pPr>
            <a:lvl8pPr marL="3199664" indent="0">
              <a:buNone/>
              <a:defRPr sz="1600" b="1"/>
            </a:lvl8pPr>
            <a:lvl9pPr marL="36567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211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557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2732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3"/>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1"/>
            <a:ext cx="4011084" cy="4691063"/>
          </a:xfrm>
        </p:spPr>
        <p:txBody>
          <a:bodyPr/>
          <a:lstStyle>
            <a:lvl1pPr marL="0" indent="0">
              <a:buNone/>
              <a:defRPr sz="1400"/>
            </a:lvl1pPr>
            <a:lvl2pPr marL="457097" indent="0">
              <a:buNone/>
              <a:defRPr sz="1200"/>
            </a:lvl2pPr>
            <a:lvl3pPr marL="914193" indent="0">
              <a:buNone/>
              <a:defRPr sz="1000"/>
            </a:lvl3pPr>
            <a:lvl4pPr marL="1371290" indent="0">
              <a:buNone/>
              <a:defRPr sz="900"/>
            </a:lvl4pPr>
            <a:lvl5pPr marL="1828386" indent="0">
              <a:buNone/>
              <a:defRPr sz="900"/>
            </a:lvl5pPr>
            <a:lvl6pPr marL="2285483" indent="0">
              <a:buNone/>
              <a:defRPr sz="900"/>
            </a:lvl6pPr>
            <a:lvl7pPr marL="2742579" indent="0">
              <a:buNone/>
              <a:defRPr sz="900"/>
            </a:lvl7pPr>
            <a:lvl8pPr marL="3199664" indent="0">
              <a:buNone/>
              <a:defRPr sz="900"/>
            </a:lvl8pPr>
            <a:lvl9pPr marL="36567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411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C708-5701-A346-AFC6-ADB915F51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CB3EE-CF69-0B40-9B66-BDFF443CAA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E8EB8-36AD-9446-9F6D-55A39ED3F818}"/>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5" name="Footer Placeholder 4">
            <a:extLst>
              <a:ext uri="{FF2B5EF4-FFF2-40B4-BE49-F238E27FC236}">
                <a16:creationId xmlns:a16="http://schemas.microsoft.com/office/drawing/2014/main" id="{37B6F7B2-3ABA-FC44-871D-511CE00F5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435A6-1737-9E47-A508-793140CB8E1A}"/>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15552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7" indent="0">
              <a:buNone/>
              <a:defRPr sz="2800"/>
            </a:lvl2pPr>
            <a:lvl3pPr marL="914193" indent="0">
              <a:buNone/>
              <a:defRPr sz="2400"/>
            </a:lvl3pPr>
            <a:lvl4pPr marL="1371290" indent="0">
              <a:buNone/>
              <a:defRPr sz="2000"/>
            </a:lvl4pPr>
            <a:lvl5pPr marL="1828386" indent="0">
              <a:buNone/>
              <a:defRPr sz="2000"/>
            </a:lvl5pPr>
            <a:lvl6pPr marL="2285483" indent="0">
              <a:buNone/>
              <a:defRPr sz="2000"/>
            </a:lvl6pPr>
            <a:lvl7pPr marL="2742579" indent="0">
              <a:buNone/>
              <a:defRPr sz="2000"/>
            </a:lvl7pPr>
            <a:lvl8pPr marL="3199664" indent="0">
              <a:buNone/>
              <a:defRPr sz="2000"/>
            </a:lvl8pPr>
            <a:lvl9pPr marL="3656768"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97" indent="0">
              <a:buNone/>
              <a:defRPr sz="1200"/>
            </a:lvl2pPr>
            <a:lvl3pPr marL="914193" indent="0">
              <a:buNone/>
              <a:defRPr sz="1000"/>
            </a:lvl3pPr>
            <a:lvl4pPr marL="1371290" indent="0">
              <a:buNone/>
              <a:defRPr sz="900"/>
            </a:lvl4pPr>
            <a:lvl5pPr marL="1828386" indent="0">
              <a:buNone/>
              <a:defRPr sz="900"/>
            </a:lvl5pPr>
            <a:lvl6pPr marL="2285483" indent="0">
              <a:buNone/>
              <a:defRPr sz="900"/>
            </a:lvl6pPr>
            <a:lvl7pPr marL="2742579" indent="0">
              <a:buNone/>
              <a:defRPr sz="900"/>
            </a:lvl7pPr>
            <a:lvl8pPr marL="3199664" indent="0">
              <a:buNone/>
              <a:defRPr sz="900"/>
            </a:lvl8pPr>
            <a:lvl9pPr marL="36567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2964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690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147F3-07F8-9248-9DB8-D6E79D8F0E95}" type="datetimeFigureOut">
              <a:rPr lang="en-US" smtClean="0">
                <a:solidFill>
                  <a:prstClr val="black">
                    <a:tint val="75000"/>
                  </a:prstClr>
                </a:solidFill>
                <a:latin typeface="Calibri"/>
              </a:rPr>
              <a:pPr/>
              <a:t>10/5/25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44A6C76-1D05-F14D-AA28-A89AFF3788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409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3365500"/>
            <a:chOff x="0" y="0"/>
            <a:chExt cx="5760" cy="2120"/>
          </a:xfrm>
        </p:grpSpPr>
        <p:pic>
          <p:nvPicPr>
            <p:cNvPr id="5" name="Picture 3" descr="ARTBANNA"/>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Arthsep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269" name="Rectangle 5"/>
          <p:cNvSpPr>
            <a:spLocks noGrp="1" noChangeArrowheads="1"/>
          </p:cNvSpPr>
          <p:nvPr>
            <p:ph type="ctrTitle"/>
          </p:nvPr>
        </p:nvSpPr>
        <p:spPr>
          <a:xfrm>
            <a:off x="1320800" y="2277090"/>
            <a:ext cx="10363200" cy="770979"/>
          </a:xfrm>
        </p:spPr>
        <p:txBody>
          <a:bodyPr/>
          <a:lstStyle>
            <a:lvl1pPr algn="r">
              <a:defRPr/>
            </a:lvl1pPr>
          </a:lstStyle>
          <a:p>
            <a:r>
              <a:rPr lang="en-US"/>
              <a:t>Click to edit Master title style</a:t>
            </a:r>
          </a:p>
        </p:txBody>
      </p:sp>
      <p:sp>
        <p:nvSpPr>
          <p:cNvPr id="11270" name="Rectangle 6"/>
          <p:cNvSpPr>
            <a:spLocks noGrp="1" noChangeArrowheads="1"/>
          </p:cNvSpPr>
          <p:nvPr>
            <p:ph type="subTitle" idx="1"/>
          </p:nvPr>
        </p:nvSpPr>
        <p:spPr>
          <a:xfrm>
            <a:off x="3581401" y="3492503"/>
            <a:ext cx="8136467" cy="1752600"/>
          </a:xfrm>
        </p:spPr>
        <p:txBody>
          <a:bodyPr/>
          <a:lstStyle>
            <a:lvl1pPr marL="0" indent="0" algn="r">
              <a:buFont typeface="Wingdings" charset="2"/>
              <a:buNone/>
              <a:defRPr/>
            </a:lvl1pPr>
          </a:lstStyle>
          <a:p>
            <a:r>
              <a:rPr lang="en-US"/>
              <a:t>Click to edit Master subtitle style</a:t>
            </a:r>
          </a:p>
        </p:txBody>
      </p:sp>
      <p:sp>
        <p:nvSpPr>
          <p:cNvPr id="7" name="Rectangle 7"/>
          <p:cNvSpPr>
            <a:spLocks noGrp="1" noChangeArrowheads="1"/>
          </p:cNvSpPr>
          <p:nvPr>
            <p:ph type="dt" sz="half" idx="10"/>
          </p:nvPr>
        </p:nvSpPr>
        <p:spPr>
          <a:xfrm>
            <a:off x="4478871" y="6343650"/>
            <a:ext cx="2540000" cy="457200"/>
          </a:xfrm>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xfrm>
            <a:off x="8026403" y="6343650"/>
            <a:ext cx="3860800" cy="457200"/>
          </a:xfrm>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xfrm>
            <a:off x="167223" y="6361113"/>
            <a:ext cx="2540000" cy="457200"/>
          </a:xfrm>
        </p:spPr>
        <p:txBody>
          <a:bodyPr/>
          <a:lstStyle>
            <a:lvl1pPr>
              <a:defRPr/>
            </a:lvl1pPr>
          </a:lstStyle>
          <a:p>
            <a:pPr>
              <a:defRPr/>
            </a:pPr>
            <a:fld id="{43888585-CFAA-4C43-93AA-023CE9EBF6B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62886084"/>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7B6E32B-6B7C-524B-BC3C-99FEC2A51B0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0846761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70787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6894" indent="0">
              <a:buNone/>
              <a:defRPr sz="1800"/>
            </a:lvl2pPr>
            <a:lvl3pPr marL="913788" indent="0">
              <a:buNone/>
              <a:defRPr sz="1600"/>
            </a:lvl3pPr>
            <a:lvl4pPr marL="1370682" indent="0">
              <a:buNone/>
              <a:defRPr sz="1400"/>
            </a:lvl4pPr>
            <a:lvl5pPr marL="1827576" indent="0">
              <a:buNone/>
              <a:defRPr sz="1400"/>
            </a:lvl5pPr>
            <a:lvl6pPr marL="2284470" indent="0">
              <a:buNone/>
              <a:defRPr sz="1400"/>
            </a:lvl6pPr>
            <a:lvl7pPr marL="2741364" indent="0">
              <a:buNone/>
              <a:defRPr sz="1400"/>
            </a:lvl7pPr>
            <a:lvl8pPr marL="3198224" indent="0">
              <a:buNone/>
              <a:defRPr sz="1400"/>
            </a:lvl8pPr>
            <a:lvl9pPr marL="3655148"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EE796D-ECD0-D848-AB53-69536926F48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5088389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154" y="1941513"/>
            <a:ext cx="53699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5" y="1941513"/>
            <a:ext cx="5372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269E96B-09F8-D64C-A8F0-7014A22D865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0952581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46727"/>
            <a:ext cx="10972800" cy="77097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894" indent="0">
              <a:buNone/>
              <a:defRPr sz="2000" b="1"/>
            </a:lvl2pPr>
            <a:lvl3pPr marL="913788" indent="0">
              <a:buNone/>
              <a:defRPr sz="1800" b="1"/>
            </a:lvl3pPr>
            <a:lvl4pPr marL="1370682" indent="0">
              <a:buNone/>
              <a:defRPr sz="1600" b="1"/>
            </a:lvl4pPr>
            <a:lvl5pPr marL="1827576" indent="0">
              <a:buNone/>
              <a:defRPr sz="1600" b="1"/>
            </a:lvl5pPr>
            <a:lvl6pPr marL="2284470" indent="0">
              <a:buNone/>
              <a:defRPr sz="1600" b="1"/>
            </a:lvl6pPr>
            <a:lvl7pPr marL="2741364" indent="0">
              <a:buNone/>
              <a:defRPr sz="1600" b="1"/>
            </a:lvl7pPr>
            <a:lvl8pPr marL="3198224" indent="0">
              <a:buNone/>
              <a:defRPr sz="1600" b="1"/>
            </a:lvl8pPr>
            <a:lvl9pPr marL="365514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8" y="1535113"/>
            <a:ext cx="5389033" cy="639762"/>
          </a:xfrm>
        </p:spPr>
        <p:txBody>
          <a:bodyPr anchor="b"/>
          <a:lstStyle>
            <a:lvl1pPr marL="0" indent="0">
              <a:buNone/>
              <a:defRPr sz="2400" b="1"/>
            </a:lvl1pPr>
            <a:lvl2pPr marL="456894" indent="0">
              <a:buNone/>
              <a:defRPr sz="2000" b="1"/>
            </a:lvl2pPr>
            <a:lvl3pPr marL="913788" indent="0">
              <a:buNone/>
              <a:defRPr sz="1800" b="1"/>
            </a:lvl3pPr>
            <a:lvl4pPr marL="1370682" indent="0">
              <a:buNone/>
              <a:defRPr sz="1600" b="1"/>
            </a:lvl4pPr>
            <a:lvl5pPr marL="1827576" indent="0">
              <a:buNone/>
              <a:defRPr sz="1600" b="1"/>
            </a:lvl5pPr>
            <a:lvl6pPr marL="2284470" indent="0">
              <a:buNone/>
              <a:defRPr sz="1600" b="1"/>
            </a:lvl6pPr>
            <a:lvl7pPr marL="2741364" indent="0">
              <a:buNone/>
              <a:defRPr sz="1600" b="1"/>
            </a:lvl7pPr>
            <a:lvl8pPr marL="3198224" indent="0">
              <a:buNone/>
              <a:defRPr sz="1600" b="1"/>
            </a:lvl8pPr>
            <a:lvl9pPr marL="36551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ln/>
        </p:spPr>
        <p:txBody>
          <a:bodyPr/>
          <a:lstStyle>
            <a:lvl1pPr>
              <a:defRPr/>
            </a:lvl1pPr>
          </a:lstStyle>
          <a:p>
            <a:pPr>
              <a:defRPr/>
            </a:pPr>
            <a:fld id="{F112D318-AF28-D743-8F5C-6307DAD6B0F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8390909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65D192D-A8DF-624F-B215-20C177CD27E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21154661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293DD9F-BEC4-DA4E-8DD8-F39E3B950E6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2123739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703D-A851-CE4E-8078-82EB61A56E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EDFB1-4331-1446-A1CA-C658729469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3CF67-4CD0-114D-B8AC-D4233C4469C9}"/>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5" name="Footer Placeholder 4">
            <a:extLst>
              <a:ext uri="{FF2B5EF4-FFF2-40B4-BE49-F238E27FC236}">
                <a16:creationId xmlns:a16="http://schemas.microsoft.com/office/drawing/2014/main" id="{97797824-5E66-8A4D-BA91-75D7D3E0F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D89E5-28EC-4648-9070-6763E0025FA3}"/>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723488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1035068"/>
            <a:ext cx="4011084" cy="40010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1"/>
            <a:ext cx="4011084" cy="4691063"/>
          </a:xfrm>
        </p:spPr>
        <p:txBody>
          <a:bodyPr/>
          <a:lstStyle>
            <a:lvl1pPr marL="0" indent="0">
              <a:buNone/>
              <a:defRPr sz="1400"/>
            </a:lvl1pPr>
            <a:lvl2pPr marL="456894" indent="0">
              <a:buNone/>
              <a:defRPr sz="1200"/>
            </a:lvl2pPr>
            <a:lvl3pPr marL="913788" indent="0">
              <a:buNone/>
              <a:defRPr sz="1000"/>
            </a:lvl3pPr>
            <a:lvl4pPr marL="1370682" indent="0">
              <a:buNone/>
              <a:defRPr sz="900"/>
            </a:lvl4pPr>
            <a:lvl5pPr marL="1827576" indent="0">
              <a:buNone/>
              <a:defRPr sz="900"/>
            </a:lvl5pPr>
            <a:lvl6pPr marL="2284470" indent="0">
              <a:buNone/>
              <a:defRPr sz="900"/>
            </a:lvl6pPr>
            <a:lvl7pPr marL="2741364" indent="0">
              <a:buNone/>
              <a:defRPr sz="900"/>
            </a:lvl7pPr>
            <a:lvl8pPr marL="3198224" indent="0">
              <a:buNone/>
              <a:defRPr sz="900"/>
            </a:lvl8pPr>
            <a:lvl9pPr marL="3655148"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973788-0711-FD41-915D-5E5F53CC30A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21155916"/>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70308"/>
            <a:ext cx="7315200" cy="39703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94" indent="0">
              <a:buNone/>
              <a:defRPr sz="2800"/>
            </a:lvl2pPr>
            <a:lvl3pPr marL="913788" indent="0">
              <a:buNone/>
              <a:defRPr sz="2400"/>
            </a:lvl3pPr>
            <a:lvl4pPr marL="1370682" indent="0">
              <a:buNone/>
              <a:defRPr sz="2000"/>
            </a:lvl4pPr>
            <a:lvl5pPr marL="1827576" indent="0">
              <a:buNone/>
              <a:defRPr sz="2000"/>
            </a:lvl5pPr>
            <a:lvl6pPr marL="2284470" indent="0">
              <a:buNone/>
              <a:defRPr sz="2000"/>
            </a:lvl6pPr>
            <a:lvl7pPr marL="2741364" indent="0">
              <a:buNone/>
              <a:defRPr sz="2000"/>
            </a:lvl7pPr>
            <a:lvl8pPr marL="3198224" indent="0">
              <a:buNone/>
              <a:defRPr sz="2000"/>
            </a:lvl8pPr>
            <a:lvl9pPr marL="3655148"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894" indent="0">
              <a:buNone/>
              <a:defRPr sz="1200"/>
            </a:lvl2pPr>
            <a:lvl3pPr marL="913788" indent="0">
              <a:buNone/>
              <a:defRPr sz="1000"/>
            </a:lvl3pPr>
            <a:lvl4pPr marL="1370682" indent="0">
              <a:buNone/>
              <a:defRPr sz="900"/>
            </a:lvl4pPr>
            <a:lvl5pPr marL="1827576" indent="0">
              <a:buNone/>
              <a:defRPr sz="900"/>
            </a:lvl5pPr>
            <a:lvl6pPr marL="2284470" indent="0">
              <a:buNone/>
              <a:defRPr sz="900"/>
            </a:lvl6pPr>
            <a:lvl7pPr marL="2741364" indent="0">
              <a:buNone/>
              <a:defRPr sz="900"/>
            </a:lvl7pPr>
            <a:lvl8pPr marL="3198224" indent="0">
              <a:buNone/>
              <a:defRPr sz="900"/>
            </a:lvl8pPr>
            <a:lvl9pPr marL="3655148"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FC9687-FD37-3B40-A95A-306A9E16047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67213606"/>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3A6F02-A12D-D943-AE03-1B9E324C0FD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4783432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1548" y="722315"/>
            <a:ext cx="1538875"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3334" y="722315"/>
            <a:ext cx="8434917"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35167B7-C576-2548-9E61-F555D4AF4C0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0280133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23333" y="713403"/>
            <a:ext cx="11516784" cy="770979"/>
          </a:xfrm>
        </p:spPr>
        <p:txBody>
          <a:bodyPr/>
          <a:lstStyle/>
          <a:p>
            <a:r>
              <a:rPr lang="en-US"/>
              <a:t>Click to edit Master title style</a:t>
            </a:r>
          </a:p>
        </p:txBody>
      </p:sp>
      <p:sp>
        <p:nvSpPr>
          <p:cNvPr id="3" name="ClipArt Placeholder 2"/>
          <p:cNvSpPr>
            <a:spLocks noGrp="1"/>
          </p:cNvSpPr>
          <p:nvPr>
            <p:ph type="clipArt" sz="half" idx="1"/>
          </p:nvPr>
        </p:nvSpPr>
        <p:spPr>
          <a:xfrm>
            <a:off x="438154" y="1941513"/>
            <a:ext cx="5369983" cy="4114800"/>
          </a:xfrm>
        </p:spPr>
        <p:txBody>
          <a:bodyPr/>
          <a:lstStyle/>
          <a:p>
            <a:pPr lvl="0"/>
            <a:endParaRPr lang="en-US" noProof="0"/>
          </a:p>
        </p:txBody>
      </p:sp>
      <p:sp>
        <p:nvSpPr>
          <p:cNvPr id="4" name="Text Placeholder 3"/>
          <p:cNvSpPr>
            <a:spLocks noGrp="1"/>
          </p:cNvSpPr>
          <p:nvPr>
            <p:ph type="body" sz="half" idx="2"/>
          </p:nvPr>
        </p:nvSpPr>
        <p:spPr>
          <a:xfrm>
            <a:off x="6011335" y="1941513"/>
            <a:ext cx="5372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0A89116-8797-2C48-949F-376D9733D0C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84515337"/>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5" name="Arc 3">
            <a:extLst>
              <a:ext uri="{FF2B5EF4-FFF2-40B4-BE49-F238E27FC236}">
                <a16:creationId xmlns:a16="http://schemas.microsoft.com/office/drawing/2014/main" id="{135347FE-4A02-9640-90EC-F7E421B679A2}"/>
              </a:ext>
            </a:extLst>
          </p:cNvPr>
          <p:cNvSpPr>
            <a:spLocks/>
          </p:cNvSpPr>
          <p:nvPr/>
        </p:nvSpPr>
        <p:spPr bwMode="auto">
          <a:xfrm>
            <a:off x="0" y="842963"/>
            <a:ext cx="38608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076" name="Rectangle 4">
            <a:extLst>
              <a:ext uri="{FF2B5EF4-FFF2-40B4-BE49-F238E27FC236}">
                <a16:creationId xmlns:a16="http://schemas.microsoft.com/office/drawing/2014/main" id="{0FBCDC7D-2852-C141-8C2C-E0B1A9A99A95}"/>
              </a:ext>
            </a:extLst>
          </p:cNvPr>
          <p:cNvSpPr>
            <a:spLocks noGrp="1" noChangeArrowheads="1"/>
          </p:cNvSpPr>
          <p:nvPr>
            <p:ph type="ctrTitle" sz="quarter"/>
          </p:nvPr>
        </p:nvSpPr>
        <p:spPr>
          <a:xfrm>
            <a:off x="3657601" y="427038"/>
            <a:ext cx="8532284" cy="1524000"/>
          </a:xfrm>
        </p:spPr>
        <p:txBody>
          <a:bodyPr anchor="b"/>
          <a:lstStyle>
            <a:lvl1pPr>
              <a:lnSpc>
                <a:spcPct val="80000"/>
              </a:lnSpc>
              <a:defRPr sz="6600"/>
            </a:lvl1pPr>
          </a:lstStyle>
          <a:p>
            <a:pPr lvl="0"/>
            <a:r>
              <a:rPr lang="en-US" altLang="en-US" noProof="0"/>
              <a:t>Click to edit Master title style</a:t>
            </a:r>
          </a:p>
        </p:txBody>
      </p:sp>
      <p:sp>
        <p:nvSpPr>
          <p:cNvPr id="3077" name="Rectangle 5">
            <a:extLst>
              <a:ext uri="{FF2B5EF4-FFF2-40B4-BE49-F238E27FC236}">
                <a16:creationId xmlns:a16="http://schemas.microsoft.com/office/drawing/2014/main" id="{F0DEFA65-A058-BB43-9378-065569640DF6}"/>
              </a:ext>
            </a:extLst>
          </p:cNvPr>
          <p:cNvSpPr>
            <a:spLocks noGrp="1" noChangeArrowheads="1"/>
          </p:cNvSpPr>
          <p:nvPr>
            <p:ph type="subTitle" sz="quarter" idx="1"/>
          </p:nvPr>
        </p:nvSpPr>
        <p:spPr>
          <a:xfrm>
            <a:off x="5588000" y="1752600"/>
            <a:ext cx="6096000" cy="1752600"/>
          </a:xfrm>
        </p:spPr>
        <p:txBody>
          <a:bodyPr/>
          <a:lstStyle>
            <a:lvl1pPr marL="0" indent="0">
              <a:buFont typeface="Monotype Sorts" pitchFamily="2" charset="2"/>
              <a:buNone/>
              <a:defRPr sz="2400"/>
            </a:lvl1pPr>
          </a:lstStyle>
          <a:p>
            <a:pPr lvl="0"/>
            <a:r>
              <a:rPr lang="en-US" altLang="en-US" noProof="0"/>
              <a:t>Click to edit Master subtitle style</a:t>
            </a:r>
          </a:p>
        </p:txBody>
      </p:sp>
      <p:sp>
        <p:nvSpPr>
          <p:cNvPr id="3078" name="Rectangle 6">
            <a:extLst>
              <a:ext uri="{FF2B5EF4-FFF2-40B4-BE49-F238E27FC236}">
                <a16:creationId xmlns:a16="http://schemas.microsoft.com/office/drawing/2014/main" id="{17B1B6FA-74AC-624C-AD37-D59C4C0FFEF2}"/>
              </a:ext>
            </a:extLst>
          </p:cNvPr>
          <p:cNvSpPr>
            <a:spLocks noGrp="1" noChangeArrowheads="1"/>
          </p:cNvSpPr>
          <p:nvPr>
            <p:ph type="dt" sz="quarter" idx="2"/>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37F6B54A-197F-5045-A922-F7EF819BFB47}"/>
              </a:ext>
            </a:extLst>
          </p:cNvPr>
          <p:cNvSpPr>
            <a:spLocks noGrp="1" noChangeArrowheads="1"/>
          </p:cNvSpPr>
          <p:nvPr>
            <p:ph type="ftr" sz="quarter" idx="3"/>
          </p:nvPr>
        </p:nvSpPr>
        <p:spPr/>
        <p:txBody>
          <a:bodyPr/>
          <a:lstStyle>
            <a:lvl1pPr>
              <a:defRPr/>
            </a:lvl1pPr>
          </a:lstStyle>
          <a:p>
            <a:endParaRPr lang="en-US" altLang="en-US"/>
          </a:p>
        </p:txBody>
      </p:sp>
      <p:sp>
        <p:nvSpPr>
          <p:cNvPr id="3080" name="Rectangle 8">
            <a:extLst>
              <a:ext uri="{FF2B5EF4-FFF2-40B4-BE49-F238E27FC236}">
                <a16:creationId xmlns:a16="http://schemas.microsoft.com/office/drawing/2014/main" id="{A3ECAA7E-571C-E842-A17F-A58EA7E75400}"/>
              </a:ext>
            </a:extLst>
          </p:cNvPr>
          <p:cNvSpPr>
            <a:spLocks noGrp="1" noChangeArrowheads="1"/>
          </p:cNvSpPr>
          <p:nvPr>
            <p:ph type="sldNum" sz="quarter" idx="4"/>
          </p:nvPr>
        </p:nvSpPr>
        <p:spPr/>
        <p:txBody>
          <a:bodyPr/>
          <a:lstStyle>
            <a:lvl1pPr>
              <a:defRPr/>
            </a:lvl1pPr>
          </a:lstStyle>
          <a:p>
            <a:fld id="{4D463901-34B7-2345-9670-B82FA7158217}" type="slidenum">
              <a:rPr lang="en-US" altLang="en-US"/>
              <a:pPr/>
              <a:t>‹#›</a:t>
            </a:fld>
            <a:endParaRPr lang="en-US" altLang="en-US"/>
          </a:p>
        </p:txBody>
      </p:sp>
    </p:spTree>
    <p:extLst>
      <p:ext uri="{BB962C8B-B14F-4D97-AF65-F5344CB8AC3E}">
        <p14:creationId xmlns:p14="http://schemas.microsoft.com/office/powerpoint/2010/main" val="875750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5C53-F532-5047-8E96-10F61AC86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914C8-85B7-C64E-A2A4-6951F61F2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A8920-9E31-294E-BC9B-E6696F96792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0D1ED7F-F832-434B-A4B4-52387D58CD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DFA595-6AE7-F644-9948-6A72DCB6C755}"/>
              </a:ext>
            </a:extLst>
          </p:cNvPr>
          <p:cNvSpPr>
            <a:spLocks noGrp="1"/>
          </p:cNvSpPr>
          <p:nvPr>
            <p:ph type="sldNum" sz="quarter" idx="12"/>
          </p:nvPr>
        </p:nvSpPr>
        <p:spPr/>
        <p:txBody>
          <a:bodyPr/>
          <a:lstStyle>
            <a:lvl1pPr>
              <a:defRPr/>
            </a:lvl1pPr>
          </a:lstStyle>
          <a:p>
            <a:fld id="{31563B4B-D157-504A-944B-373849DD5011}" type="slidenum">
              <a:rPr lang="en-US" altLang="en-US"/>
              <a:pPr/>
              <a:t>‹#›</a:t>
            </a:fld>
            <a:endParaRPr lang="en-US" altLang="en-US"/>
          </a:p>
        </p:txBody>
      </p:sp>
    </p:spTree>
    <p:extLst>
      <p:ext uri="{BB962C8B-B14F-4D97-AF65-F5344CB8AC3E}">
        <p14:creationId xmlns:p14="http://schemas.microsoft.com/office/powerpoint/2010/main" val="796866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73015-CFBA-014B-AAB7-9116DE6E879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A9984B-D4F1-0548-8A4C-1C15D19B7CA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428CF33-02E4-1541-B7A0-4EEEE17931A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56A0F86-A866-5A4D-ADAC-9722D7D5C10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CF8947-F7A7-2541-B083-9BB8C0E2EDF6}"/>
              </a:ext>
            </a:extLst>
          </p:cNvPr>
          <p:cNvSpPr>
            <a:spLocks noGrp="1"/>
          </p:cNvSpPr>
          <p:nvPr>
            <p:ph type="sldNum" sz="quarter" idx="12"/>
          </p:nvPr>
        </p:nvSpPr>
        <p:spPr/>
        <p:txBody>
          <a:bodyPr/>
          <a:lstStyle>
            <a:lvl1pPr>
              <a:defRPr/>
            </a:lvl1pPr>
          </a:lstStyle>
          <a:p>
            <a:fld id="{6E19C9FB-8F71-C341-8BAD-63EF878456F3}" type="slidenum">
              <a:rPr lang="en-US" altLang="en-US"/>
              <a:pPr/>
              <a:t>‹#›</a:t>
            </a:fld>
            <a:endParaRPr lang="en-US" altLang="en-US"/>
          </a:p>
        </p:txBody>
      </p:sp>
    </p:spTree>
    <p:extLst>
      <p:ext uri="{BB962C8B-B14F-4D97-AF65-F5344CB8AC3E}">
        <p14:creationId xmlns:p14="http://schemas.microsoft.com/office/powerpoint/2010/main" val="118947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B289-2343-6543-AC8F-59B79A9A0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8F02C-FB12-8544-8B6B-CF1DE7F0FD3E}"/>
              </a:ext>
            </a:extLst>
          </p:cNvPr>
          <p:cNvSpPr>
            <a:spLocks noGrp="1"/>
          </p:cNvSpPr>
          <p:nvPr>
            <p:ph sz="half" idx="1"/>
          </p:nvPr>
        </p:nvSpPr>
        <p:spPr>
          <a:xfrm>
            <a:off x="37592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20520A-E67F-F749-B801-DFD72B13B7E4}"/>
              </a:ext>
            </a:extLst>
          </p:cNvPr>
          <p:cNvSpPr>
            <a:spLocks noGrp="1"/>
          </p:cNvSpPr>
          <p:nvPr>
            <p:ph sz="half" idx="2"/>
          </p:nvPr>
        </p:nvSpPr>
        <p:spPr>
          <a:xfrm>
            <a:off x="79248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33F9C4-C7DB-5C45-AA0A-0A7C506850B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3AA83B2-47EE-3540-8B3A-5CBB07780E6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AABBD38-B9C4-CA49-A4DA-7FBF6EEDCF82}"/>
              </a:ext>
            </a:extLst>
          </p:cNvPr>
          <p:cNvSpPr>
            <a:spLocks noGrp="1"/>
          </p:cNvSpPr>
          <p:nvPr>
            <p:ph type="sldNum" sz="quarter" idx="12"/>
          </p:nvPr>
        </p:nvSpPr>
        <p:spPr/>
        <p:txBody>
          <a:bodyPr/>
          <a:lstStyle>
            <a:lvl1pPr>
              <a:defRPr/>
            </a:lvl1pPr>
          </a:lstStyle>
          <a:p>
            <a:fld id="{BAB4C9DC-803F-D843-A185-E54D9302D8D2}" type="slidenum">
              <a:rPr lang="en-US" altLang="en-US"/>
              <a:pPr/>
              <a:t>‹#›</a:t>
            </a:fld>
            <a:endParaRPr lang="en-US" altLang="en-US"/>
          </a:p>
        </p:txBody>
      </p:sp>
    </p:spTree>
    <p:extLst>
      <p:ext uri="{BB962C8B-B14F-4D97-AF65-F5344CB8AC3E}">
        <p14:creationId xmlns:p14="http://schemas.microsoft.com/office/powerpoint/2010/main" val="2701401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7FCCE-055A-A743-924B-F22ACCF1107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2F4C38-A56A-8A43-A0C0-8608FC54B1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2A671-4B7F-F948-94CE-0A65529ADDB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E3D7C2-C67D-6549-9121-3E44F876AE1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FCBFB4-D09F-0F4E-8ED7-305BB852F9A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473980-D702-624F-9338-22B0CF5534F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E78CEBE-4E0A-FD46-BDA4-9FF75852B33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D3C6FEE-B3CE-5C4D-9EC1-164DC88983AC}"/>
              </a:ext>
            </a:extLst>
          </p:cNvPr>
          <p:cNvSpPr>
            <a:spLocks noGrp="1"/>
          </p:cNvSpPr>
          <p:nvPr>
            <p:ph type="sldNum" sz="quarter" idx="12"/>
          </p:nvPr>
        </p:nvSpPr>
        <p:spPr/>
        <p:txBody>
          <a:bodyPr/>
          <a:lstStyle>
            <a:lvl1pPr>
              <a:defRPr/>
            </a:lvl1pPr>
          </a:lstStyle>
          <a:p>
            <a:fld id="{EE38423C-AAF3-F54C-BD6C-2D64505B6CE2}" type="slidenum">
              <a:rPr lang="en-US" altLang="en-US"/>
              <a:pPr/>
              <a:t>‹#›</a:t>
            </a:fld>
            <a:endParaRPr lang="en-US" altLang="en-US"/>
          </a:p>
        </p:txBody>
      </p:sp>
    </p:spTree>
    <p:extLst>
      <p:ext uri="{BB962C8B-B14F-4D97-AF65-F5344CB8AC3E}">
        <p14:creationId xmlns:p14="http://schemas.microsoft.com/office/powerpoint/2010/main" val="386100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02C4-48E1-7648-AF74-E0D179AB6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0C385-E46C-6F42-85A5-F2635422B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D264D9-4909-344B-BEAB-9C5C3EC00E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011AF5-B13E-CC4E-A4DA-9732B2771436}"/>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6" name="Footer Placeholder 5">
            <a:extLst>
              <a:ext uri="{FF2B5EF4-FFF2-40B4-BE49-F238E27FC236}">
                <a16:creationId xmlns:a16="http://schemas.microsoft.com/office/drawing/2014/main" id="{56F4A887-D2DB-9B45-BCAF-30C7E3FE0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031F2F-FBAA-9F4F-BF68-D4A8E581C074}"/>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437934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EB18-9043-6E4A-92CF-D1FE4D2255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1D2178-27C2-D143-8D52-3ADE13D9DB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0621FF4-906D-2C48-A9CF-13F1BD4202C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5149884-8D01-BA4E-B122-28A50BA9E583}"/>
              </a:ext>
            </a:extLst>
          </p:cNvPr>
          <p:cNvSpPr>
            <a:spLocks noGrp="1"/>
          </p:cNvSpPr>
          <p:nvPr>
            <p:ph type="sldNum" sz="quarter" idx="12"/>
          </p:nvPr>
        </p:nvSpPr>
        <p:spPr/>
        <p:txBody>
          <a:bodyPr/>
          <a:lstStyle>
            <a:lvl1pPr>
              <a:defRPr/>
            </a:lvl1pPr>
          </a:lstStyle>
          <a:p>
            <a:fld id="{0EC02F99-7CEF-3943-BD91-C2BDF9D1BA13}" type="slidenum">
              <a:rPr lang="en-US" altLang="en-US"/>
              <a:pPr/>
              <a:t>‹#›</a:t>
            </a:fld>
            <a:endParaRPr lang="en-US" altLang="en-US"/>
          </a:p>
        </p:txBody>
      </p:sp>
    </p:spTree>
    <p:extLst>
      <p:ext uri="{BB962C8B-B14F-4D97-AF65-F5344CB8AC3E}">
        <p14:creationId xmlns:p14="http://schemas.microsoft.com/office/powerpoint/2010/main" val="1964184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EFA1D-8FBF-E249-9BB5-241B0F61675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9FA1A81-8F9B-8A4B-A13C-F8D3A77DB31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045EA40-68E3-8343-9422-DEF942B58BD3}"/>
              </a:ext>
            </a:extLst>
          </p:cNvPr>
          <p:cNvSpPr>
            <a:spLocks noGrp="1"/>
          </p:cNvSpPr>
          <p:nvPr>
            <p:ph type="sldNum" sz="quarter" idx="12"/>
          </p:nvPr>
        </p:nvSpPr>
        <p:spPr/>
        <p:txBody>
          <a:bodyPr/>
          <a:lstStyle>
            <a:lvl1pPr>
              <a:defRPr/>
            </a:lvl1pPr>
          </a:lstStyle>
          <a:p>
            <a:fld id="{BBDA422C-42CB-5649-92A4-ABF26925976F}" type="slidenum">
              <a:rPr lang="en-US" altLang="en-US"/>
              <a:pPr/>
              <a:t>‹#›</a:t>
            </a:fld>
            <a:endParaRPr lang="en-US" altLang="en-US"/>
          </a:p>
        </p:txBody>
      </p:sp>
    </p:spTree>
    <p:extLst>
      <p:ext uri="{BB962C8B-B14F-4D97-AF65-F5344CB8AC3E}">
        <p14:creationId xmlns:p14="http://schemas.microsoft.com/office/powerpoint/2010/main" val="1964163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1561-3B99-834F-A1F0-B2B89936D3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80761C-6DC0-6B47-B966-3FFE8C82597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EEE18-2003-614B-B50F-F8310E370E6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206AC-400D-5447-A4E5-ADFF6D0A247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7C442FD-D425-3840-9275-F62DE4D9983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F7055FE-8881-7943-B738-BDD6152B2CCB}"/>
              </a:ext>
            </a:extLst>
          </p:cNvPr>
          <p:cNvSpPr>
            <a:spLocks noGrp="1"/>
          </p:cNvSpPr>
          <p:nvPr>
            <p:ph type="sldNum" sz="quarter" idx="12"/>
          </p:nvPr>
        </p:nvSpPr>
        <p:spPr/>
        <p:txBody>
          <a:bodyPr/>
          <a:lstStyle>
            <a:lvl1pPr>
              <a:defRPr/>
            </a:lvl1pPr>
          </a:lstStyle>
          <a:p>
            <a:fld id="{DF72CA1C-1BD2-ED4E-816C-86752FD1A633}" type="slidenum">
              <a:rPr lang="en-US" altLang="en-US"/>
              <a:pPr/>
              <a:t>‹#›</a:t>
            </a:fld>
            <a:endParaRPr lang="en-US" altLang="en-US"/>
          </a:p>
        </p:txBody>
      </p:sp>
    </p:spTree>
    <p:extLst>
      <p:ext uri="{BB962C8B-B14F-4D97-AF65-F5344CB8AC3E}">
        <p14:creationId xmlns:p14="http://schemas.microsoft.com/office/powerpoint/2010/main" val="3473129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64EA-1347-784D-AB25-6DDDA303833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D213E6-1100-4D4C-AB53-395A421269E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973CDE-98A3-DF45-AD32-654208095AA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2A226-A0F7-9D4D-A60A-0B76E3B86ED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A782195-FF0A-A749-A703-0AEA186453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8FE170-9559-E84E-AF66-AC9002D1332F}"/>
              </a:ext>
            </a:extLst>
          </p:cNvPr>
          <p:cNvSpPr>
            <a:spLocks noGrp="1"/>
          </p:cNvSpPr>
          <p:nvPr>
            <p:ph type="sldNum" sz="quarter" idx="12"/>
          </p:nvPr>
        </p:nvSpPr>
        <p:spPr/>
        <p:txBody>
          <a:bodyPr/>
          <a:lstStyle>
            <a:lvl1pPr>
              <a:defRPr/>
            </a:lvl1pPr>
          </a:lstStyle>
          <a:p>
            <a:fld id="{FA5FEA82-4AF2-3747-80B5-2E78BF855F7A}" type="slidenum">
              <a:rPr lang="en-US" altLang="en-US"/>
              <a:pPr/>
              <a:t>‹#›</a:t>
            </a:fld>
            <a:endParaRPr lang="en-US" altLang="en-US"/>
          </a:p>
        </p:txBody>
      </p:sp>
    </p:spTree>
    <p:extLst>
      <p:ext uri="{BB962C8B-B14F-4D97-AF65-F5344CB8AC3E}">
        <p14:creationId xmlns:p14="http://schemas.microsoft.com/office/powerpoint/2010/main" val="3603809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4E33-0D3E-124E-AF29-2A0098AFF2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B3F0C-5209-F948-A9EF-AD419B1FDB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00AA4-8055-414E-B9A2-2E4F4E0198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C990A7-8154-E14E-844F-E815FD2CB9C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2EAB62-28BC-5E46-80D6-102DDC4429C9}"/>
              </a:ext>
            </a:extLst>
          </p:cNvPr>
          <p:cNvSpPr>
            <a:spLocks noGrp="1"/>
          </p:cNvSpPr>
          <p:nvPr>
            <p:ph type="sldNum" sz="quarter" idx="12"/>
          </p:nvPr>
        </p:nvSpPr>
        <p:spPr/>
        <p:txBody>
          <a:bodyPr/>
          <a:lstStyle>
            <a:lvl1pPr>
              <a:defRPr/>
            </a:lvl1pPr>
          </a:lstStyle>
          <a:p>
            <a:fld id="{7FDA335A-09B8-2B4F-95F6-218D9C050CB7}" type="slidenum">
              <a:rPr lang="en-US" altLang="en-US"/>
              <a:pPr/>
              <a:t>‹#›</a:t>
            </a:fld>
            <a:endParaRPr lang="en-US" altLang="en-US"/>
          </a:p>
        </p:txBody>
      </p:sp>
    </p:spTree>
    <p:extLst>
      <p:ext uri="{BB962C8B-B14F-4D97-AF65-F5344CB8AC3E}">
        <p14:creationId xmlns:p14="http://schemas.microsoft.com/office/powerpoint/2010/main" val="2200208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1AC302-74E4-E441-AA39-30018A130CA5}"/>
              </a:ext>
            </a:extLst>
          </p:cNvPr>
          <p:cNvSpPr>
            <a:spLocks noGrp="1"/>
          </p:cNvSpPr>
          <p:nvPr>
            <p:ph type="title" orient="vert"/>
          </p:nvPr>
        </p:nvSpPr>
        <p:spPr>
          <a:xfrm>
            <a:off x="9855200" y="609600"/>
            <a:ext cx="20320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42A8BB-157C-B544-AE1C-C0744D9AA317}"/>
              </a:ext>
            </a:extLst>
          </p:cNvPr>
          <p:cNvSpPr>
            <a:spLocks noGrp="1"/>
          </p:cNvSpPr>
          <p:nvPr>
            <p:ph type="body" orient="vert" idx="1"/>
          </p:nvPr>
        </p:nvSpPr>
        <p:spPr>
          <a:xfrm>
            <a:off x="3759200" y="609600"/>
            <a:ext cx="5892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35E8-F280-4E4D-96F4-DE6B86F6996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9C0C73-EDC3-B641-8808-1B1E7610BF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549AD5-0D13-0744-BB2D-61465005D2CE}"/>
              </a:ext>
            </a:extLst>
          </p:cNvPr>
          <p:cNvSpPr>
            <a:spLocks noGrp="1"/>
          </p:cNvSpPr>
          <p:nvPr>
            <p:ph type="sldNum" sz="quarter" idx="12"/>
          </p:nvPr>
        </p:nvSpPr>
        <p:spPr/>
        <p:txBody>
          <a:bodyPr/>
          <a:lstStyle>
            <a:lvl1pPr>
              <a:defRPr/>
            </a:lvl1pPr>
          </a:lstStyle>
          <a:p>
            <a:fld id="{89CA8BE7-3EE4-BC46-AD67-FE6C35740A0D}" type="slidenum">
              <a:rPr lang="en-US" altLang="en-US"/>
              <a:pPr/>
              <a:t>‹#›</a:t>
            </a:fld>
            <a:endParaRPr lang="en-US" altLang="en-US"/>
          </a:p>
        </p:txBody>
      </p:sp>
    </p:spTree>
    <p:extLst>
      <p:ext uri="{BB962C8B-B14F-4D97-AF65-F5344CB8AC3E}">
        <p14:creationId xmlns:p14="http://schemas.microsoft.com/office/powerpoint/2010/main" val="3325440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F81D4C-A3F9-EE48-84AA-124525D75948}"/>
              </a:ext>
            </a:extLst>
          </p:cNvPr>
          <p:cNvSpPr>
            <a:spLocks noGrp="1"/>
          </p:cNvSpPr>
          <p:nvPr>
            <p:ph/>
          </p:nvPr>
        </p:nvSpPr>
        <p:spPr>
          <a:xfrm>
            <a:off x="3759200" y="609600"/>
            <a:ext cx="8128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CDD4C61-D6A3-964C-8097-3730E28C15F8}"/>
              </a:ext>
            </a:extLst>
          </p:cNvPr>
          <p:cNvSpPr>
            <a:spLocks noGrp="1"/>
          </p:cNvSpPr>
          <p:nvPr>
            <p:ph type="dt" sz="half" idx="10"/>
          </p:nvPr>
        </p:nvSpPr>
        <p:spPr>
          <a:xfrm>
            <a:off x="406400" y="6248400"/>
            <a:ext cx="25400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096FD9E-C013-6F4F-AD91-2DA5846E961A}"/>
              </a:ext>
            </a:extLst>
          </p:cNvPr>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7B55306-62C2-094F-BE06-1CA582D36B10}"/>
              </a:ext>
            </a:extLst>
          </p:cNvPr>
          <p:cNvSpPr>
            <a:spLocks noGrp="1"/>
          </p:cNvSpPr>
          <p:nvPr>
            <p:ph type="sldNum" sz="quarter" idx="12"/>
          </p:nvPr>
        </p:nvSpPr>
        <p:spPr>
          <a:xfrm>
            <a:off x="9347200" y="6248400"/>
            <a:ext cx="2540000" cy="457200"/>
          </a:xfrm>
        </p:spPr>
        <p:txBody>
          <a:bodyPr/>
          <a:lstStyle>
            <a:lvl1pPr>
              <a:defRPr/>
            </a:lvl1pPr>
          </a:lstStyle>
          <a:p>
            <a:fld id="{4C15C543-E904-9C41-A225-2673A8D67219}" type="slidenum">
              <a:rPr lang="en-US" altLang="en-US"/>
              <a:pPr/>
              <a:t>‹#›</a:t>
            </a:fld>
            <a:endParaRPr lang="en-US" altLang="en-US"/>
          </a:p>
        </p:txBody>
      </p:sp>
    </p:spTree>
    <p:extLst>
      <p:ext uri="{BB962C8B-B14F-4D97-AF65-F5344CB8AC3E}">
        <p14:creationId xmlns:p14="http://schemas.microsoft.com/office/powerpoint/2010/main" val="1060659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005D-3063-F74E-90B6-5CAC40276105}"/>
              </a:ext>
            </a:extLst>
          </p:cNvPr>
          <p:cNvSpPr>
            <a:spLocks noGrp="1"/>
          </p:cNvSpPr>
          <p:nvPr>
            <p:ph type="title"/>
          </p:nvPr>
        </p:nvSpPr>
        <p:spPr>
          <a:xfrm>
            <a:off x="3759200" y="609600"/>
            <a:ext cx="81280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0DBB9049-C35C-9943-9C78-DAFF21C10F36}"/>
              </a:ext>
            </a:extLst>
          </p:cNvPr>
          <p:cNvSpPr>
            <a:spLocks noGrp="1"/>
          </p:cNvSpPr>
          <p:nvPr>
            <p:ph type="clipArt" sz="half" idx="1"/>
          </p:nvPr>
        </p:nvSpPr>
        <p:spPr>
          <a:xfrm>
            <a:off x="3759200" y="1981200"/>
            <a:ext cx="3962400" cy="4114800"/>
          </a:xfrm>
        </p:spPr>
        <p:txBody>
          <a:bodyPr/>
          <a:lstStyle/>
          <a:p>
            <a:endParaRPr lang="en-US"/>
          </a:p>
        </p:txBody>
      </p:sp>
      <p:sp>
        <p:nvSpPr>
          <p:cNvPr id="4" name="Text Placeholder 3">
            <a:extLst>
              <a:ext uri="{FF2B5EF4-FFF2-40B4-BE49-F238E27FC236}">
                <a16:creationId xmlns:a16="http://schemas.microsoft.com/office/drawing/2014/main" id="{8069C38E-A247-FE49-B31D-A9D14A5B33A6}"/>
              </a:ext>
            </a:extLst>
          </p:cNvPr>
          <p:cNvSpPr>
            <a:spLocks noGrp="1"/>
          </p:cNvSpPr>
          <p:nvPr>
            <p:ph type="body" sz="half" idx="2"/>
          </p:nvPr>
        </p:nvSpPr>
        <p:spPr>
          <a:xfrm>
            <a:off x="7924800" y="1981200"/>
            <a:ext cx="396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90C992-11CD-9A47-8575-49BC8D9924F4}"/>
              </a:ext>
            </a:extLst>
          </p:cNvPr>
          <p:cNvSpPr>
            <a:spLocks noGrp="1"/>
          </p:cNvSpPr>
          <p:nvPr>
            <p:ph type="dt" sz="half" idx="10"/>
          </p:nvPr>
        </p:nvSpPr>
        <p:spPr>
          <a:xfrm>
            <a:off x="406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570BFB-F1BD-DA42-87A0-4872BC67440A}"/>
              </a:ext>
            </a:extLst>
          </p:cNvPr>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BFA859-FC5D-914D-B8BF-4A46D64EF8FA}"/>
              </a:ext>
            </a:extLst>
          </p:cNvPr>
          <p:cNvSpPr>
            <a:spLocks noGrp="1"/>
          </p:cNvSpPr>
          <p:nvPr>
            <p:ph type="sldNum" sz="quarter" idx="12"/>
          </p:nvPr>
        </p:nvSpPr>
        <p:spPr>
          <a:xfrm>
            <a:off x="9347200" y="6248400"/>
            <a:ext cx="2540000" cy="457200"/>
          </a:xfrm>
        </p:spPr>
        <p:txBody>
          <a:bodyPr/>
          <a:lstStyle>
            <a:lvl1pPr>
              <a:defRPr/>
            </a:lvl1pPr>
          </a:lstStyle>
          <a:p>
            <a:fld id="{BF377DB6-88C5-EB4F-85B3-A303964F8F53}" type="slidenum">
              <a:rPr lang="en-US" altLang="en-US"/>
              <a:pPr/>
              <a:t>‹#›</a:t>
            </a:fld>
            <a:endParaRPr lang="en-US" altLang="en-US"/>
          </a:p>
        </p:txBody>
      </p:sp>
    </p:spTree>
    <p:extLst>
      <p:ext uri="{BB962C8B-B14F-4D97-AF65-F5344CB8AC3E}">
        <p14:creationId xmlns:p14="http://schemas.microsoft.com/office/powerpoint/2010/main" val="1583301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6761418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326200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153E-AD5A-264C-A0B4-79526B4496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17C5FE-C1B1-AF4D-A153-9A942BEDC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8AB2E2-3BEE-EE4D-A255-DAD0C0BD15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14EE7E-E0BD-E043-A3E7-31EC8B990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8CA1D-935A-A247-936B-959BE45D2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D7063-A3CC-D443-8835-7F08C3BFE6B6}"/>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8" name="Footer Placeholder 7">
            <a:extLst>
              <a:ext uri="{FF2B5EF4-FFF2-40B4-BE49-F238E27FC236}">
                <a16:creationId xmlns:a16="http://schemas.microsoft.com/office/drawing/2014/main" id="{BB9ACA8A-E0BC-8D41-B27A-C40A0D6725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24D57E-036D-F744-823E-25A570BC1F97}"/>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2394329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1640942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4199019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175023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2514743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48364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8362196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10491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140173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788014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B551-F601-E749-A349-3DD274F075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941B4-0539-CF46-9026-A4A84E2B0DA4}"/>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4" name="Footer Placeholder 3">
            <a:extLst>
              <a:ext uri="{FF2B5EF4-FFF2-40B4-BE49-F238E27FC236}">
                <a16:creationId xmlns:a16="http://schemas.microsoft.com/office/drawing/2014/main" id="{2BDF8416-096F-AD47-BE77-3709AAD9A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C7FAD5-E3CB-BD44-8F2D-1776F731F02D}"/>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261766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2309E-8E05-0048-8D9B-E8CB417AF228}"/>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3" name="Footer Placeholder 2">
            <a:extLst>
              <a:ext uri="{FF2B5EF4-FFF2-40B4-BE49-F238E27FC236}">
                <a16:creationId xmlns:a16="http://schemas.microsoft.com/office/drawing/2014/main" id="{FDE87C60-F824-494A-AABA-9670DF8035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CD7C34-18B7-1945-BCDA-CAFBDBBA7F93}"/>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386905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B7E6-C97A-F44B-ABCE-ED651641C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3857F-4B8B-C64E-8614-48F413130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569A13-7669-2540-B30A-9A26F197E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6E5616-B609-F346-99AD-C51D38304DE1}"/>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6" name="Footer Placeholder 5">
            <a:extLst>
              <a:ext uri="{FF2B5EF4-FFF2-40B4-BE49-F238E27FC236}">
                <a16:creationId xmlns:a16="http://schemas.microsoft.com/office/drawing/2014/main" id="{0B844D77-1382-C141-966A-D9C35119C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709A99-8836-2E46-A52C-0B4DFD72571C}"/>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21631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0056-DE42-CB41-B8C5-594C2E6BF8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C814C0-D475-9541-8BBB-E22C84F56F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EC7537-80DB-C14A-A348-DE77DB7E4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601EC-2D25-6844-B67E-E62DB6B10DEB}"/>
              </a:ext>
            </a:extLst>
          </p:cNvPr>
          <p:cNvSpPr>
            <a:spLocks noGrp="1"/>
          </p:cNvSpPr>
          <p:nvPr>
            <p:ph type="dt" sz="half" idx="10"/>
          </p:nvPr>
        </p:nvSpPr>
        <p:spPr/>
        <p:txBody>
          <a:bodyPr/>
          <a:lstStyle/>
          <a:p>
            <a:fld id="{2011F979-4691-DC49-B53A-12A3A9BC2160}" type="datetimeFigureOut">
              <a:rPr lang="en-US" smtClean="0"/>
              <a:t>10/5/25</a:t>
            </a:fld>
            <a:endParaRPr lang="en-US"/>
          </a:p>
        </p:txBody>
      </p:sp>
      <p:sp>
        <p:nvSpPr>
          <p:cNvPr id="6" name="Footer Placeholder 5">
            <a:extLst>
              <a:ext uri="{FF2B5EF4-FFF2-40B4-BE49-F238E27FC236}">
                <a16:creationId xmlns:a16="http://schemas.microsoft.com/office/drawing/2014/main" id="{6D911414-D6F2-CD45-A33B-6C99C8F6B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91132-83D0-6843-97D3-863FF8ECD996}"/>
              </a:ext>
            </a:extLst>
          </p:cNvPr>
          <p:cNvSpPr>
            <a:spLocks noGrp="1"/>
          </p:cNvSpPr>
          <p:nvPr>
            <p:ph type="sldNum" sz="quarter" idx="12"/>
          </p:nvPr>
        </p:nvSpPr>
        <p:spPr/>
        <p:txBody>
          <a:bodyPr/>
          <a:lstStyle/>
          <a:p>
            <a:fld id="{2BB7CB62-4BFC-454D-AEAD-01B26BA70E52}" type="slidenum">
              <a:rPr lang="en-US" smtClean="0"/>
              <a:t>‹#›</a:t>
            </a:fld>
            <a:endParaRPr lang="en-US"/>
          </a:p>
        </p:txBody>
      </p:sp>
    </p:spTree>
    <p:extLst>
      <p:ext uri="{BB962C8B-B14F-4D97-AF65-F5344CB8AC3E}">
        <p14:creationId xmlns:p14="http://schemas.microsoft.com/office/powerpoint/2010/main" val="1526565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D5A6D-17ED-5846-9F45-1BA50AA3A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E0874-1E4F-5E48-B382-4F5259228F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AC160-B4C6-2045-89E2-4941D3A292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1F979-4691-DC49-B53A-12A3A9BC2160}" type="datetimeFigureOut">
              <a:rPr lang="en-US" smtClean="0"/>
              <a:t>10/5/25</a:t>
            </a:fld>
            <a:endParaRPr lang="en-US"/>
          </a:p>
        </p:txBody>
      </p:sp>
      <p:sp>
        <p:nvSpPr>
          <p:cNvPr id="5" name="Footer Placeholder 4">
            <a:extLst>
              <a:ext uri="{FF2B5EF4-FFF2-40B4-BE49-F238E27FC236}">
                <a16:creationId xmlns:a16="http://schemas.microsoft.com/office/drawing/2014/main" id="{4DDA61F3-E7C4-D249-9912-27BC6358F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02ED24-AE71-D04E-8E60-1363E24DC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7CB62-4BFC-454D-AEAD-01B26BA70E52}" type="slidenum">
              <a:rPr lang="en-US" smtClean="0"/>
              <a:t>‹#›</a:t>
            </a:fld>
            <a:endParaRPr lang="en-US"/>
          </a:p>
        </p:txBody>
      </p:sp>
    </p:spTree>
    <p:extLst>
      <p:ext uri="{BB962C8B-B14F-4D97-AF65-F5344CB8AC3E}">
        <p14:creationId xmlns:p14="http://schemas.microsoft.com/office/powerpoint/2010/main" val="1223929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6" tIns="45716" rIns="91436" bIns="4571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6" rIns="91436"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3" y="6356353"/>
            <a:ext cx="28448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097"/>
            <a:fld id="{C11147F3-07F8-9248-9DB8-D6E79D8F0E95}" type="datetimeFigureOut">
              <a:rPr lang="en-US" smtClean="0">
                <a:solidFill>
                  <a:prstClr val="black">
                    <a:tint val="75000"/>
                  </a:prstClr>
                </a:solidFill>
              </a:rPr>
              <a:pPr defTabSz="457097"/>
              <a:t>10/5/25</a:t>
            </a:fld>
            <a:endParaRPr lang="en-US">
              <a:solidFill>
                <a:prstClr val="black">
                  <a:tint val="75000"/>
                </a:prstClr>
              </a:solidFill>
            </a:endParaRPr>
          </a:p>
        </p:txBody>
      </p:sp>
      <p:sp>
        <p:nvSpPr>
          <p:cNvPr id="5" name="Footer Placeholder 4"/>
          <p:cNvSpPr>
            <a:spLocks noGrp="1"/>
          </p:cNvSpPr>
          <p:nvPr>
            <p:ph type="ftr" sz="quarter" idx="3"/>
          </p:nvPr>
        </p:nvSpPr>
        <p:spPr>
          <a:xfrm>
            <a:off x="4165607" y="6356353"/>
            <a:ext cx="38608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09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097"/>
            <a:fld id="{644A6C76-1D05-F14D-AA28-A89AFF3788D3}" type="slidenum">
              <a:rPr lang="en-US" smtClean="0">
                <a:solidFill>
                  <a:prstClr val="black">
                    <a:tint val="75000"/>
                  </a:prstClr>
                </a:solidFill>
              </a:rPr>
              <a:pPr defTabSz="457097"/>
              <a:t>‹#›</a:t>
            </a:fld>
            <a:endParaRPr lang="en-US">
              <a:solidFill>
                <a:prstClr val="black">
                  <a:tint val="75000"/>
                </a:prstClr>
              </a:solidFill>
            </a:endParaRPr>
          </a:p>
        </p:txBody>
      </p:sp>
    </p:spTree>
    <p:extLst>
      <p:ext uri="{BB962C8B-B14F-4D97-AF65-F5344CB8AC3E}">
        <p14:creationId xmlns:p14="http://schemas.microsoft.com/office/powerpoint/2010/main" val="119513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097" rtl="0" eaLnBrk="1" latinLnBrk="0" hangingPunct="1">
        <a:spcBef>
          <a:spcPct val="0"/>
        </a:spcBef>
        <a:buNone/>
        <a:defRPr sz="4400" kern="1200">
          <a:solidFill>
            <a:schemeClr val="tx1"/>
          </a:solidFill>
          <a:latin typeface="+mj-lt"/>
          <a:ea typeface="+mj-ea"/>
          <a:cs typeface="+mj-cs"/>
        </a:defRPr>
      </a:lvl1pPr>
    </p:titleStyle>
    <p:bodyStyle>
      <a:lvl1pPr marL="342822" indent="-342822" algn="l" defTabSz="457097" rtl="0" eaLnBrk="1" latinLnBrk="0" hangingPunct="1">
        <a:spcBef>
          <a:spcPct val="20000"/>
        </a:spcBef>
        <a:buFont typeface="Arial"/>
        <a:buChar char="•"/>
        <a:defRPr sz="3200" kern="1200">
          <a:solidFill>
            <a:schemeClr val="tx1"/>
          </a:solidFill>
          <a:latin typeface="+mn-lt"/>
          <a:ea typeface="+mn-ea"/>
          <a:cs typeface="+mn-cs"/>
        </a:defRPr>
      </a:lvl1pPr>
      <a:lvl2pPr marL="742777" indent="-285681" algn="l" defTabSz="457097" rtl="0" eaLnBrk="1" latinLnBrk="0" hangingPunct="1">
        <a:spcBef>
          <a:spcPct val="20000"/>
        </a:spcBef>
        <a:buFont typeface="Arial"/>
        <a:buChar char="–"/>
        <a:defRPr sz="2800" kern="1200">
          <a:solidFill>
            <a:schemeClr val="tx1"/>
          </a:solidFill>
          <a:latin typeface="+mn-lt"/>
          <a:ea typeface="+mn-ea"/>
          <a:cs typeface="+mn-cs"/>
        </a:defRPr>
      </a:lvl2pPr>
      <a:lvl3pPr marL="1142741" indent="-228548" algn="l" defTabSz="457097" rtl="0" eaLnBrk="1" latinLnBrk="0" hangingPunct="1">
        <a:spcBef>
          <a:spcPct val="20000"/>
        </a:spcBef>
        <a:buFont typeface="Arial"/>
        <a:buChar char="•"/>
        <a:defRPr sz="2400" kern="1200">
          <a:solidFill>
            <a:schemeClr val="tx1"/>
          </a:solidFill>
          <a:latin typeface="+mn-lt"/>
          <a:ea typeface="+mn-ea"/>
          <a:cs typeface="+mn-cs"/>
        </a:defRPr>
      </a:lvl3pPr>
      <a:lvl4pPr marL="1599832" indent="-228548" algn="l" defTabSz="457097" rtl="0" eaLnBrk="1" latinLnBrk="0" hangingPunct="1">
        <a:spcBef>
          <a:spcPct val="20000"/>
        </a:spcBef>
        <a:buFont typeface="Arial"/>
        <a:buChar char="–"/>
        <a:defRPr sz="2000" kern="1200">
          <a:solidFill>
            <a:schemeClr val="tx1"/>
          </a:solidFill>
          <a:latin typeface="+mn-lt"/>
          <a:ea typeface="+mn-ea"/>
          <a:cs typeface="+mn-cs"/>
        </a:defRPr>
      </a:lvl4pPr>
      <a:lvl5pPr marL="2056927" indent="-228548" algn="l" defTabSz="457097" rtl="0" eaLnBrk="1" latinLnBrk="0" hangingPunct="1">
        <a:spcBef>
          <a:spcPct val="20000"/>
        </a:spcBef>
        <a:buFont typeface="Arial"/>
        <a:buChar char="»"/>
        <a:defRPr sz="2000" kern="1200">
          <a:solidFill>
            <a:schemeClr val="tx1"/>
          </a:solidFill>
          <a:latin typeface="+mn-lt"/>
          <a:ea typeface="+mn-ea"/>
          <a:cs typeface="+mn-cs"/>
        </a:defRPr>
      </a:lvl5pPr>
      <a:lvl6pPr marL="2514025"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0"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13"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03"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3" algn="l" defTabSz="457097" rtl="0" eaLnBrk="1" latinLnBrk="0" hangingPunct="1">
        <a:defRPr sz="1800" kern="1200">
          <a:solidFill>
            <a:schemeClr val="tx1"/>
          </a:solidFill>
          <a:latin typeface="+mn-lt"/>
          <a:ea typeface="+mn-ea"/>
          <a:cs typeface="+mn-cs"/>
        </a:defRPr>
      </a:lvl3pPr>
      <a:lvl4pPr marL="1371290" algn="l" defTabSz="457097" rtl="0" eaLnBrk="1" latinLnBrk="0" hangingPunct="1">
        <a:defRPr sz="1800" kern="1200">
          <a:solidFill>
            <a:schemeClr val="tx1"/>
          </a:solidFill>
          <a:latin typeface="+mn-lt"/>
          <a:ea typeface="+mn-ea"/>
          <a:cs typeface="+mn-cs"/>
        </a:defRPr>
      </a:lvl4pPr>
      <a:lvl5pPr marL="1828386" algn="l" defTabSz="457097" rtl="0" eaLnBrk="1" latinLnBrk="0" hangingPunct="1">
        <a:defRPr sz="1800" kern="1200">
          <a:solidFill>
            <a:schemeClr val="tx1"/>
          </a:solidFill>
          <a:latin typeface="+mn-lt"/>
          <a:ea typeface="+mn-ea"/>
          <a:cs typeface="+mn-cs"/>
        </a:defRPr>
      </a:lvl5pPr>
      <a:lvl6pPr marL="2285483" algn="l" defTabSz="457097" rtl="0" eaLnBrk="1" latinLnBrk="0" hangingPunct="1">
        <a:defRPr sz="1800" kern="1200">
          <a:solidFill>
            <a:schemeClr val="tx1"/>
          </a:solidFill>
          <a:latin typeface="+mn-lt"/>
          <a:ea typeface="+mn-ea"/>
          <a:cs typeface="+mn-cs"/>
        </a:defRPr>
      </a:lvl6pPr>
      <a:lvl7pPr marL="2742579" algn="l" defTabSz="457097" rtl="0" eaLnBrk="1" latinLnBrk="0" hangingPunct="1">
        <a:defRPr sz="1800" kern="1200">
          <a:solidFill>
            <a:schemeClr val="tx1"/>
          </a:solidFill>
          <a:latin typeface="+mn-lt"/>
          <a:ea typeface="+mn-ea"/>
          <a:cs typeface="+mn-cs"/>
        </a:defRPr>
      </a:lvl7pPr>
      <a:lvl8pPr marL="3199664"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580" y="1636718"/>
            <a:ext cx="12198351" cy="4618037"/>
            <a:chOff x="-5" y="1031"/>
            <a:chExt cx="5763" cy="2909"/>
          </a:xfrm>
        </p:grpSpPr>
        <p:pic>
          <p:nvPicPr>
            <p:cNvPr id="1032" name="Picture 3" descr="ARTHSE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4" descr="Arthsep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423333" y="712789"/>
            <a:ext cx="11516784" cy="7715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6" rIns="91436" bIns="45716" numCol="1" anchor="b" anchorCtr="0" compatLnSpc="1">
            <a:prstTxWarp prst="textNoShape">
              <a:avLst/>
            </a:prstTxWarp>
            <a:spAutoFit/>
          </a:bodyPr>
          <a:lstStyle/>
          <a:p>
            <a:pPr lvl="0"/>
            <a:r>
              <a:rPr lang="en-US"/>
              <a:t>Click to edit Master title style</a:t>
            </a:r>
          </a:p>
        </p:txBody>
      </p:sp>
      <p:sp>
        <p:nvSpPr>
          <p:cNvPr id="1028" name="Rectangle 6"/>
          <p:cNvSpPr>
            <a:spLocks noGrp="1" noChangeArrowheads="1"/>
          </p:cNvSpPr>
          <p:nvPr>
            <p:ph type="body" idx="1"/>
          </p:nvPr>
        </p:nvSpPr>
        <p:spPr bwMode="auto">
          <a:xfrm>
            <a:off x="438157" y="1941513"/>
            <a:ext cx="10945283"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7" name="Rectangle 7"/>
          <p:cNvSpPr>
            <a:spLocks noGrp="1" noChangeArrowheads="1"/>
          </p:cNvSpPr>
          <p:nvPr>
            <p:ph type="dt" sz="half" idx="2"/>
          </p:nvPr>
        </p:nvSpPr>
        <p:spPr bwMode="auto">
          <a:xfrm>
            <a:off x="4578351" y="6343650"/>
            <a:ext cx="2540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a:defRPr sz="1400">
                <a:latin typeface="+mn-lt"/>
                <a:ea typeface="+mn-ea"/>
                <a:cs typeface="+mn-cs"/>
              </a:defRPr>
            </a:lvl1pPr>
          </a:lstStyle>
          <a:p>
            <a:pPr defTabSz="913932" fontAlgn="base">
              <a:spcBef>
                <a:spcPct val="0"/>
              </a:spcBef>
              <a:spcAft>
                <a:spcPct val="0"/>
              </a:spcAft>
              <a:defRPr/>
            </a:pPr>
            <a:endParaRPr lang="en-US">
              <a:solidFill>
                <a:prstClr val="white"/>
              </a:solidFill>
            </a:endParaRPr>
          </a:p>
        </p:txBody>
      </p:sp>
      <p:sp>
        <p:nvSpPr>
          <p:cNvPr id="10248" name="Rectangle 8"/>
          <p:cNvSpPr>
            <a:spLocks noGrp="1" noChangeArrowheads="1"/>
          </p:cNvSpPr>
          <p:nvPr>
            <p:ph type="ftr" sz="quarter" idx="3"/>
          </p:nvPr>
        </p:nvSpPr>
        <p:spPr bwMode="auto">
          <a:xfrm>
            <a:off x="8144937" y="6343650"/>
            <a:ext cx="38608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a:defRPr sz="1400">
                <a:latin typeface="+mn-lt"/>
                <a:ea typeface="+mn-ea"/>
                <a:cs typeface="+mn-cs"/>
              </a:defRPr>
            </a:lvl1pPr>
          </a:lstStyle>
          <a:p>
            <a:pPr defTabSz="913932" fontAlgn="base">
              <a:spcBef>
                <a:spcPct val="0"/>
              </a:spcBef>
              <a:spcAft>
                <a:spcPct val="0"/>
              </a:spcAft>
              <a:defRPr/>
            </a:pPr>
            <a:endParaRPr lang="en-US">
              <a:solidFill>
                <a:prstClr val="white"/>
              </a:solidFill>
            </a:endParaRPr>
          </a:p>
        </p:txBody>
      </p:sp>
      <p:sp>
        <p:nvSpPr>
          <p:cNvPr id="10249" name="Rectangle 9"/>
          <p:cNvSpPr>
            <a:spLocks noGrp="1" noChangeArrowheads="1"/>
          </p:cNvSpPr>
          <p:nvPr>
            <p:ph type="sldNum" sz="quarter" idx="4"/>
          </p:nvPr>
        </p:nvSpPr>
        <p:spPr bwMode="auto">
          <a:xfrm>
            <a:off x="194739" y="6361113"/>
            <a:ext cx="2540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defRPr>
                <a:latin typeface="Arial" charset="0"/>
              </a:defRPr>
            </a:lvl1pPr>
          </a:lstStyle>
          <a:p>
            <a:pPr defTabSz="913932" fontAlgn="base">
              <a:spcBef>
                <a:spcPct val="0"/>
              </a:spcBef>
              <a:spcAft>
                <a:spcPct val="0"/>
              </a:spcAft>
              <a:defRPr/>
            </a:pPr>
            <a:fld id="{FADAFA62-5242-194F-B4D0-8254B6D1ED99}" type="slidenum">
              <a:rPr lang="en-US" sz="2400" smtClean="0">
                <a:solidFill>
                  <a:prstClr val="white"/>
                </a:solidFill>
                <a:ea typeface="ＭＳ Ｐゴシック" charset="0"/>
                <a:cs typeface="ＭＳ Ｐゴシック" charset="0"/>
              </a:rPr>
              <a:pPr defTabSz="913932" fontAlgn="base">
                <a:spcBef>
                  <a:spcPct val="0"/>
                </a:spcBef>
                <a:spcAft>
                  <a:spcPct val="0"/>
                </a:spcAft>
                <a:defRPr/>
              </a:pPr>
              <a:t>‹#›</a:t>
            </a:fld>
            <a:endParaRPr lang="en-US" sz="2400">
              <a:solidFill>
                <a:prstClr val="white"/>
              </a:solidFill>
              <a:ea typeface="ＭＳ Ｐゴシック" charset="0"/>
              <a:cs typeface="ＭＳ Ｐゴシック" charset="0"/>
            </a:endParaRPr>
          </a:p>
        </p:txBody>
      </p:sp>
    </p:spTree>
    <p:extLst>
      <p:ext uri="{BB962C8B-B14F-4D97-AF65-F5344CB8AC3E}">
        <p14:creationId xmlns:p14="http://schemas.microsoft.com/office/powerpoint/2010/main" val="209870567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random/>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4" algn="l" rtl="0" fontAlgn="base">
        <a:spcBef>
          <a:spcPct val="0"/>
        </a:spcBef>
        <a:spcAft>
          <a:spcPct val="0"/>
        </a:spcAft>
        <a:defRPr sz="4400">
          <a:solidFill>
            <a:schemeClr val="tx2"/>
          </a:solidFill>
          <a:latin typeface="Arial" charset="0"/>
        </a:defRPr>
      </a:lvl6pPr>
      <a:lvl7pPr marL="913788" algn="l" rtl="0" fontAlgn="base">
        <a:spcBef>
          <a:spcPct val="0"/>
        </a:spcBef>
        <a:spcAft>
          <a:spcPct val="0"/>
        </a:spcAft>
        <a:defRPr sz="4400">
          <a:solidFill>
            <a:schemeClr val="tx2"/>
          </a:solidFill>
          <a:latin typeface="Arial" charset="0"/>
        </a:defRPr>
      </a:lvl7pPr>
      <a:lvl8pPr marL="1370682" algn="l" rtl="0" fontAlgn="base">
        <a:spcBef>
          <a:spcPct val="0"/>
        </a:spcBef>
        <a:spcAft>
          <a:spcPct val="0"/>
        </a:spcAft>
        <a:defRPr sz="4400">
          <a:solidFill>
            <a:schemeClr val="tx2"/>
          </a:solidFill>
          <a:latin typeface="Arial" charset="0"/>
        </a:defRPr>
      </a:lvl8pPr>
      <a:lvl9pPr marL="1827576" algn="l" rtl="0" fontAlgn="base">
        <a:spcBef>
          <a:spcPct val="0"/>
        </a:spcBef>
        <a:spcAft>
          <a:spcPct val="0"/>
        </a:spcAft>
        <a:defRPr sz="4400">
          <a:solidFill>
            <a:schemeClr val="tx2"/>
          </a:solidFill>
          <a:latin typeface="Arial" charset="0"/>
        </a:defRPr>
      </a:lvl9pPr>
    </p:titleStyle>
    <p:bodyStyle>
      <a:lvl1pPr marL="339549" indent="-339549" algn="l" rtl="0" eaLnBrk="0" fontAlgn="base" hangingPunct="0">
        <a:spcBef>
          <a:spcPct val="20000"/>
        </a:spcBef>
        <a:spcAft>
          <a:spcPct val="0"/>
        </a:spcAft>
        <a:buClr>
          <a:srgbClr val="CCFF33"/>
        </a:buClr>
        <a:buSzPct val="70000"/>
        <a:buFont typeface="Wingdings" charset="0"/>
        <a:buChar char="n"/>
        <a:defRPr sz="3200">
          <a:solidFill>
            <a:schemeClr val="tx1"/>
          </a:solidFill>
          <a:latin typeface="+mn-lt"/>
          <a:ea typeface="ＭＳ Ｐゴシック" charset="-128"/>
          <a:cs typeface="ＭＳ Ｐゴシック" charset="-128"/>
        </a:defRPr>
      </a:lvl1pPr>
      <a:lvl2pPr marL="739384" indent="-282419" algn="l" rtl="0" eaLnBrk="0" fontAlgn="base" hangingPunct="0">
        <a:spcBef>
          <a:spcPct val="20000"/>
        </a:spcBef>
        <a:spcAft>
          <a:spcPct val="0"/>
        </a:spcAft>
        <a:buClr>
          <a:schemeClr val="accent2"/>
        </a:buClr>
        <a:buSzPct val="65000"/>
        <a:buFont typeface="Wingdings" charset="0"/>
        <a:buChar char="n"/>
        <a:defRPr sz="2800">
          <a:solidFill>
            <a:schemeClr val="tx1"/>
          </a:solidFill>
          <a:latin typeface="+mn-lt"/>
          <a:ea typeface="ＭＳ Ｐゴシック" charset="-128"/>
        </a:defRPr>
      </a:lvl2pPr>
      <a:lvl3pPr marL="1139240" indent="-225308" algn="l" rtl="0" eaLnBrk="0" fontAlgn="base" hangingPunct="0">
        <a:spcBef>
          <a:spcPct val="20000"/>
        </a:spcBef>
        <a:spcAft>
          <a:spcPct val="0"/>
        </a:spcAft>
        <a:buClr>
          <a:srgbClr val="0099CC"/>
        </a:buClr>
        <a:buSzPct val="65000"/>
        <a:buFont typeface="Wingdings" charset="0"/>
        <a:buChar char="n"/>
        <a:defRPr sz="2400">
          <a:solidFill>
            <a:schemeClr val="tx1"/>
          </a:solidFill>
          <a:latin typeface="+mn-lt"/>
          <a:ea typeface="ＭＳ Ｐゴシック" charset="-128"/>
        </a:defRPr>
      </a:lvl3pPr>
      <a:lvl4pPr marL="1596193" indent="-225308" algn="l" rtl="0" eaLnBrk="0" fontAlgn="base" hangingPunct="0">
        <a:spcBef>
          <a:spcPct val="20000"/>
        </a:spcBef>
        <a:spcAft>
          <a:spcPct val="0"/>
        </a:spcAft>
        <a:buClr>
          <a:schemeClr val="tx2"/>
        </a:buClr>
        <a:buSzPct val="75000"/>
        <a:buFont typeface="Wingdings" charset="0"/>
        <a:buChar char="n"/>
        <a:defRPr sz="2000">
          <a:solidFill>
            <a:schemeClr val="tx1"/>
          </a:solidFill>
          <a:latin typeface="+mn-lt"/>
          <a:ea typeface="ＭＳ Ｐゴシック" charset="-128"/>
        </a:defRPr>
      </a:lvl4pPr>
      <a:lvl5pPr marL="2053171" indent="-225308"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2900" indent="-228447"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69789" indent="-228447"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6674" indent="-228447"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3550" indent="-228447"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6894" rtl="0" eaLnBrk="1" latinLnBrk="0" hangingPunct="1">
        <a:defRPr sz="1800" kern="1200">
          <a:solidFill>
            <a:schemeClr val="tx1"/>
          </a:solidFill>
          <a:latin typeface="+mn-lt"/>
          <a:ea typeface="+mn-ea"/>
          <a:cs typeface="+mn-cs"/>
        </a:defRPr>
      </a:lvl1pPr>
      <a:lvl2pPr marL="456894" algn="l" defTabSz="456894" rtl="0" eaLnBrk="1" latinLnBrk="0" hangingPunct="1">
        <a:defRPr sz="1800" kern="1200">
          <a:solidFill>
            <a:schemeClr val="tx1"/>
          </a:solidFill>
          <a:latin typeface="+mn-lt"/>
          <a:ea typeface="+mn-ea"/>
          <a:cs typeface="+mn-cs"/>
        </a:defRPr>
      </a:lvl2pPr>
      <a:lvl3pPr marL="913788" algn="l" defTabSz="456894" rtl="0" eaLnBrk="1" latinLnBrk="0" hangingPunct="1">
        <a:defRPr sz="1800" kern="1200">
          <a:solidFill>
            <a:schemeClr val="tx1"/>
          </a:solidFill>
          <a:latin typeface="+mn-lt"/>
          <a:ea typeface="+mn-ea"/>
          <a:cs typeface="+mn-cs"/>
        </a:defRPr>
      </a:lvl3pPr>
      <a:lvl4pPr marL="1370682" algn="l" defTabSz="456894" rtl="0" eaLnBrk="1" latinLnBrk="0" hangingPunct="1">
        <a:defRPr sz="1800" kern="1200">
          <a:solidFill>
            <a:schemeClr val="tx1"/>
          </a:solidFill>
          <a:latin typeface="+mn-lt"/>
          <a:ea typeface="+mn-ea"/>
          <a:cs typeface="+mn-cs"/>
        </a:defRPr>
      </a:lvl4pPr>
      <a:lvl5pPr marL="1827576" algn="l" defTabSz="456894" rtl="0" eaLnBrk="1" latinLnBrk="0" hangingPunct="1">
        <a:defRPr sz="1800" kern="1200">
          <a:solidFill>
            <a:schemeClr val="tx1"/>
          </a:solidFill>
          <a:latin typeface="+mn-lt"/>
          <a:ea typeface="+mn-ea"/>
          <a:cs typeface="+mn-cs"/>
        </a:defRPr>
      </a:lvl5pPr>
      <a:lvl6pPr marL="2284470" algn="l" defTabSz="456894" rtl="0" eaLnBrk="1" latinLnBrk="0" hangingPunct="1">
        <a:defRPr sz="1800" kern="1200">
          <a:solidFill>
            <a:schemeClr val="tx1"/>
          </a:solidFill>
          <a:latin typeface="+mn-lt"/>
          <a:ea typeface="+mn-ea"/>
          <a:cs typeface="+mn-cs"/>
        </a:defRPr>
      </a:lvl6pPr>
      <a:lvl7pPr marL="2741364" algn="l" defTabSz="456894" rtl="0" eaLnBrk="1" latinLnBrk="0" hangingPunct="1">
        <a:defRPr sz="1800" kern="1200">
          <a:solidFill>
            <a:schemeClr val="tx1"/>
          </a:solidFill>
          <a:latin typeface="+mn-lt"/>
          <a:ea typeface="+mn-ea"/>
          <a:cs typeface="+mn-cs"/>
        </a:defRPr>
      </a:lvl7pPr>
      <a:lvl8pPr marL="3198224" algn="l" defTabSz="456894" rtl="0" eaLnBrk="1" latinLnBrk="0" hangingPunct="1">
        <a:defRPr sz="1800" kern="1200">
          <a:solidFill>
            <a:schemeClr val="tx1"/>
          </a:solidFill>
          <a:latin typeface="+mn-lt"/>
          <a:ea typeface="+mn-ea"/>
          <a:cs typeface="+mn-cs"/>
        </a:defRPr>
      </a:lvl8pPr>
      <a:lvl9pPr marL="3655148" algn="l" defTabSz="45689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a:extLst>
              <a:ext uri="{FF2B5EF4-FFF2-40B4-BE49-F238E27FC236}">
                <a16:creationId xmlns:a16="http://schemas.microsoft.com/office/drawing/2014/main" id="{7CED5161-6E1E-1B43-8178-562C1CCF182C}"/>
              </a:ext>
            </a:extLst>
          </p:cNvPr>
          <p:cNvSpPr>
            <a:spLocks/>
          </p:cNvSpPr>
          <p:nvPr/>
        </p:nvSpPr>
        <p:spPr bwMode="auto">
          <a:xfrm>
            <a:off x="0" y="842963"/>
            <a:ext cx="38608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E69E2972-A42F-DC46-BEB5-84CAB4C5C183}"/>
              </a:ext>
            </a:extLst>
          </p:cNvPr>
          <p:cNvSpPr>
            <a:spLocks noGrp="1" noChangeArrowheads="1"/>
          </p:cNvSpPr>
          <p:nvPr>
            <p:ph type="title"/>
          </p:nvPr>
        </p:nvSpPr>
        <p:spPr bwMode="auto">
          <a:xfrm>
            <a:off x="3759200" y="609600"/>
            <a:ext cx="812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4B6FF30B-3AAF-B74F-BED3-EA0366402BDB}"/>
              </a:ext>
            </a:extLst>
          </p:cNvPr>
          <p:cNvSpPr>
            <a:spLocks noGrp="1" noChangeArrowheads="1"/>
          </p:cNvSpPr>
          <p:nvPr>
            <p:ph type="body" idx="1"/>
          </p:nvPr>
        </p:nvSpPr>
        <p:spPr bwMode="auto">
          <a:xfrm>
            <a:off x="3759200" y="1981200"/>
            <a:ext cx="8128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5FB4D1-62A1-1940-85B7-485F63165875}"/>
              </a:ext>
            </a:extLst>
          </p:cNvPr>
          <p:cNvSpPr>
            <a:spLocks noGrp="1" noChangeArrowheads="1"/>
          </p:cNvSpPr>
          <p:nvPr>
            <p:ph type="dt" sz="half" idx="2"/>
          </p:nvPr>
        </p:nvSpPr>
        <p:spPr bwMode="auto">
          <a:xfrm>
            <a:off x="406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endParaRPr lang="en-US" altLang="en-US"/>
          </a:p>
        </p:txBody>
      </p:sp>
      <p:sp>
        <p:nvSpPr>
          <p:cNvPr id="1030" name="Rectangle 6">
            <a:extLst>
              <a:ext uri="{FF2B5EF4-FFF2-40B4-BE49-F238E27FC236}">
                <a16:creationId xmlns:a16="http://schemas.microsoft.com/office/drawing/2014/main" id="{F7A891D0-1036-264B-9129-2F9C4A5A49C7}"/>
              </a:ext>
            </a:extLst>
          </p:cNvPr>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endParaRPr lang="en-US" altLang="en-US"/>
          </a:p>
        </p:txBody>
      </p:sp>
      <p:sp>
        <p:nvSpPr>
          <p:cNvPr id="1031" name="Rectangle 7">
            <a:extLst>
              <a:ext uri="{FF2B5EF4-FFF2-40B4-BE49-F238E27FC236}">
                <a16:creationId xmlns:a16="http://schemas.microsoft.com/office/drawing/2014/main" id="{BB5A1A0E-0CA0-D942-84A6-CEE3FB766F36}"/>
              </a:ext>
            </a:extLst>
          </p:cNvPr>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fld id="{5706D8FA-E786-FC44-B84D-17B235A5B616}" type="slidenum">
              <a:rPr lang="en-US" altLang="en-US"/>
              <a:pPr/>
              <a:t>‹#›</a:t>
            </a:fld>
            <a:endParaRPr lang="en-US" altLang="en-US"/>
          </a:p>
        </p:txBody>
      </p:sp>
    </p:spTree>
    <p:extLst>
      <p:ext uri="{BB962C8B-B14F-4D97-AF65-F5344CB8AC3E}">
        <p14:creationId xmlns:p14="http://schemas.microsoft.com/office/powerpoint/2010/main" val="349649370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Helvetica" pitchFamily="2" charset="0"/>
        </a:defRPr>
      </a:lvl2pPr>
      <a:lvl3pPr algn="l" rtl="0" eaLnBrk="0" fontAlgn="base" hangingPunct="0">
        <a:lnSpc>
          <a:spcPct val="70000"/>
        </a:lnSpc>
        <a:spcBef>
          <a:spcPct val="0"/>
        </a:spcBef>
        <a:spcAft>
          <a:spcPct val="0"/>
        </a:spcAft>
        <a:defRPr kumimoji="1" sz="4800" b="1">
          <a:solidFill>
            <a:schemeClr val="tx2"/>
          </a:solidFill>
          <a:latin typeface="Helvetica" pitchFamily="2" charset="0"/>
        </a:defRPr>
      </a:lvl3pPr>
      <a:lvl4pPr algn="l" rtl="0" eaLnBrk="0" fontAlgn="base" hangingPunct="0">
        <a:lnSpc>
          <a:spcPct val="70000"/>
        </a:lnSpc>
        <a:spcBef>
          <a:spcPct val="0"/>
        </a:spcBef>
        <a:spcAft>
          <a:spcPct val="0"/>
        </a:spcAft>
        <a:defRPr kumimoji="1" sz="4800" b="1">
          <a:solidFill>
            <a:schemeClr val="tx2"/>
          </a:solidFill>
          <a:latin typeface="Helvetica" pitchFamily="2" charset="0"/>
        </a:defRPr>
      </a:lvl4pPr>
      <a:lvl5pPr algn="l" rtl="0" eaLnBrk="0" fontAlgn="base" hangingPunct="0">
        <a:lnSpc>
          <a:spcPct val="70000"/>
        </a:lnSpc>
        <a:spcBef>
          <a:spcPct val="0"/>
        </a:spcBef>
        <a:spcAft>
          <a:spcPct val="0"/>
        </a:spcAft>
        <a:defRPr kumimoji="1" sz="4800" b="1">
          <a:solidFill>
            <a:schemeClr val="tx2"/>
          </a:solidFill>
          <a:latin typeface="Helvetica" pitchFamily="2" charset="0"/>
        </a:defRPr>
      </a:lvl5pPr>
      <a:lvl6pPr marL="457200" algn="l" rtl="0" eaLnBrk="0" fontAlgn="base" hangingPunct="0">
        <a:lnSpc>
          <a:spcPct val="70000"/>
        </a:lnSpc>
        <a:spcBef>
          <a:spcPct val="0"/>
        </a:spcBef>
        <a:spcAft>
          <a:spcPct val="0"/>
        </a:spcAft>
        <a:defRPr kumimoji="1" sz="4800" b="1">
          <a:solidFill>
            <a:schemeClr val="tx2"/>
          </a:solidFill>
          <a:latin typeface="Helvetica" pitchFamily="2"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2"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2"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2"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10000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62029206"/>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58DE925-6498-A947-891F-355BD26ED8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407" t="7775" b="206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 name="TextBox 3">
            <a:extLst>
              <a:ext uri="{FF2B5EF4-FFF2-40B4-BE49-F238E27FC236}">
                <a16:creationId xmlns:a16="http://schemas.microsoft.com/office/drawing/2014/main" id="{C7976DF4-98AA-9744-84EC-37ED7DE64DE5}"/>
              </a:ext>
            </a:extLst>
          </p:cNvPr>
          <p:cNvSpPr txBox="1"/>
          <p:nvPr/>
        </p:nvSpPr>
        <p:spPr>
          <a:xfrm>
            <a:off x="921346" y="891809"/>
            <a:ext cx="10523402" cy="184665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6000" b="1" dirty="0">
                <a:ln/>
                <a:solidFill>
                  <a:schemeClr val="accent4">
                    <a:lumMod val="60000"/>
                    <a:lumOff val="40000"/>
                  </a:schemeClr>
                </a:solidFill>
                <a:effectLst>
                  <a:glow rad="127000">
                    <a:schemeClr val="tx1"/>
                  </a:glow>
                </a:effectLst>
                <a:latin typeface="Arial" panose="020B0604020202020204" pitchFamily="34" charset="0"/>
                <a:cs typeface="Arial" panose="020B0604020202020204" pitchFamily="34" charset="0"/>
              </a:rPr>
              <a:t>Jerusalem in the Kingdom</a:t>
            </a:r>
          </a:p>
          <a:p>
            <a:pPr algn="ctr"/>
            <a:r>
              <a:rPr lang="en-US" sz="5400" b="1" dirty="0">
                <a:ln/>
                <a:solidFill>
                  <a:schemeClr val="bg1"/>
                </a:solidFill>
                <a:effectLst>
                  <a:glow rad="127000">
                    <a:schemeClr val="tx1"/>
                  </a:glow>
                </a:effectLst>
                <a:latin typeface="Arial" panose="020B0604020202020204" pitchFamily="34" charset="0"/>
                <a:cs typeface="Arial" panose="020B0604020202020204" pitchFamily="34" charset="0"/>
              </a:rPr>
              <a:t>Isaiah 60</a:t>
            </a:r>
          </a:p>
        </p:txBody>
      </p:sp>
      <p:sp>
        <p:nvSpPr>
          <p:cNvPr id="2" name="Rectangle 1">
            <a:extLst>
              <a:ext uri="{FF2B5EF4-FFF2-40B4-BE49-F238E27FC236}">
                <a16:creationId xmlns:a16="http://schemas.microsoft.com/office/drawing/2014/main" id="{6966FF46-C698-0FC3-3E56-0CD4CD99A7BD}"/>
              </a:ext>
            </a:extLst>
          </p:cNvPr>
          <p:cNvSpPr>
            <a:spLocks noChangeArrowheads="1"/>
          </p:cNvSpPr>
          <p:nvPr/>
        </p:nvSpPr>
        <p:spPr bwMode="auto">
          <a:xfrm>
            <a:off x="0" y="5325117"/>
            <a:ext cx="12192000" cy="1532883"/>
          </a:xfrm>
          <a:prstGeom prst="rect">
            <a:avLst/>
          </a:prstGeom>
          <a:solidFill>
            <a:srgbClr val="000514"/>
          </a:solidFill>
          <a:ln w="9525">
            <a:noFill/>
            <a:miter lim="800000"/>
            <a:headEnd/>
            <a:tailEnd/>
          </a:ln>
          <a:effectLst/>
        </p:spPr>
        <p:txBody>
          <a:bodyPr lIns="91430" tIns="45715" rIns="91430" bIns="45715" anchor="ctr"/>
          <a:lstStyle/>
          <a:p>
            <a:pPr lvl="0"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Randall Price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World of the Bible Ministries •  www.worldofthebible.com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25981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6408" y="4698859"/>
            <a:ext cx="11759184" cy="2031317"/>
          </a:xfrm>
          <a:prstGeom prst="rect">
            <a:avLst/>
          </a:prstGeom>
        </p:spPr>
        <p:txBody>
          <a:bodyPr wrap="square" lIns="91436" tIns="45716" rIns="91436" bIns="45716">
            <a:spAutoFit/>
          </a:bodyPr>
          <a:lstStyle/>
          <a:p>
            <a:pPr defTabSz="456962">
              <a:lnSpc>
                <a:spcPct val="90000"/>
              </a:lnSpc>
            </a:pPr>
            <a:r>
              <a:rPr lang="en-US" sz="2800" b="1" dirty="0">
                <a:solidFill>
                  <a:prstClr val="white"/>
                </a:solidFill>
                <a:effectLst>
                  <a:glow rad="101600">
                    <a:prstClr val="black">
                      <a:alpha val="75000"/>
                    </a:prstClr>
                  </a:glow>
                </a:effectLst>
                <a:latin typeface="Arial Narrow"/>
                <a:cs typeface="Arial Narrow"/>
              </a:rPr>
              <a:t>“… I will set up </a:t>
            </a:r>
            <a:r>
              <a:rPr lang="en-US" sz="2800" b="1" i="1" dirty="0">
                <a:solidFill>
                  <a:prstClr val="white"/>
                </a:solidFill>
                <a:effectLst>
                  <a:glow rad="101600">
                    <a:prstClr val="black">
                      <a:alpha val="75000"/>
                    </a:prstClr>
                  </a:glow>
                </a:effectLst>
                <a:latin typeface="Arial Narrow"/>
                <a:cs typeface="Arial Narrow"/>
              </a:rPr>
              <a:t>one of</a:t>
            </a:r>
            <a:r>
              <a:rPr lang="en-US" sz="2800" b="1" dirty="0">
                <a:solidFill>
                  <a:prstClr val="white"/>
                </a:solidFill>
                <a:effectLst>
                  <a:glow rad="101600">
                    <a:prstClr val="black">
                      <a:alpha val="75000"/>
                    </a:prstClr>
                  </a:glow>
                </a:effectLst>
                <a:latin typeface="Arial Narrow"/>
                <a:cs typeface="Arial Narrow"/>
              </a:rPr>
              <a:t> your descendants after you, who shall be of your sons; and I will establish his kingdom. He shall build for Me a house, and I will establish his throne forever. I will be his father, and he shall be My son; and I will not take My lovingkindness away from him … But I will settle him </a:t>
            </a:r>
            <a:r>
              <a:rPr lang="en-US" sz="2800" b="1" i="1" dirty="0">
                <a:solidFill>
                  <a:srgbClr val="F9FFBC"/>
                </a:solidFill>
                <a:effectLst>
                  <a:glow rad="101600">
                    <a:prstClr val="black">
                      <a:alpha val="75000"/>
                    </a:prstClr>
                  </a:glow>
                </a:effectLst>
                <a:latin typeface="Arial Narrow"/>
                <a:cs typeface="Arial Narrow"/>
              </a:rPr>
              <a:t>in My house </a:t>
            </a:r>
            <a:r>
              <a:rPr lang="en-US" sz="2800" b="1" dirty="0">
                <a:solidFill>
                  <a:prstClr val="white"/>
                </a:solidFill>
                <a:effectLst>
                  <a:glow rad="101600">
                    <a:prstClr val="black">
                      <a:alpha val="75000"/>
                    </a:prstClr>
                  </a:glow>
                </a:effectLst>
                <a:latin typeface="Arial Narrow"/>
                <a:cs typeface="Arial Narrow"/>
              </a:rPr>
              <a:t>and in My kingdom forever, and his throne shall be established forever.”     </a:t>
            </a:r>
            <a:r>
              <a:rPr lang="en-US" sz="2400" b="1" dirty="0">
                <a:solidFill>
                  <a:srgbClr val="FFF391"/>
                </a:solidFill>
                <a:effectLst>
                  <a:glow rad="101600">
                    <a:prstClr val="black">
                      <a:alpha val="75000"/>
                    </a:prstClr>
                  </a:glow>
                </a:effectLst>
                <a:latin typeface="Arial Narrow"/>
                <a:cs typeface="Arial Narrow"/>
              </a:rPr>
              <a:t>1 Chronicles 17:11-14 </a:t>
            </a:r>
          </a:p>
        </p:txBody>
      </p:sp>
      <p:sp>
        <p:nvSpPr>
          <p:cNvPr id="3" name="Rectangle 2">
            <a:extLst>
              <a:ext uri="{FF2B5EF4-FFF2-40B4-BE49-F238E27FC236}">
                <a16:creationId xmlns:a16="http://schemas.microsoft.com/office/drawing/2014/main" id="{DC6D508F-1ABC-3F4A-8BDB-C93834E213A4}"/>
              </a:ext>
            </a:extLst>
          </p:cNvPr>
          <p:cNvSpPr/>
          <p:nvPr/>
        </p:nvSpPr>
        <p:spPr>
          <a:xfrm>
            <a:off x="2548270" y="638529"/>
            <a:ext cx="6819013" cy="2185214"/>
          </a:xfrm>
          <a:prstGeom prst="rect">
            <a:avLst/>
          </a:prstGeom>
        </p:spPr>
        <p:txBody>
          <a:bodyPr wrap="square">
            <a:spAutoFit/>
          </a:bodyPr>
          <a:lstStyle/>
          <a:p>
            <a:pPr algn="ctr"/>
            <a:r>
              <a:rPr lang="en-US" sz="3600" b="1" dirty="0">
                <a:effectLst>
                  <a:glow rad="88900">
                    <a:schemeClr val="bg2"/>
                  </a:glow>
                </a:effectLst>
                <a:latin typeface="Arial Narrow" panose="020B0604020202020204" pitchFamily="34" charset="0"/>
                <a:cs typeface="Arial Narrow" panose="020B0604020202020204" pitchFamily="34" charset="0"/>
              </a:rPr>
              <a:t>“But the L</a:t>
            </a:r>
            <a:r>
              <a:rPr lang="en-US" sz="3200" b="1" dirty="0">
                <a:effectLst>
                  <a:glow rad="88900">
                    <a:schemeClr val="bg2"/>
                  </a:glow>
                </a:effectLst>
                <a:latin typeface="Arial Narrow" panose="020B0604020202020204" pitchFamily="34" charset="0"/>
                <a:cs typeface="Arial Narrow" panose="020B0604020202020204" pitchFamily="34" charset="0"/>
              </a:rPr>
              <a:t>ORD</a:t>
            </a:r>
            <a:r>
              <a:rPr lang="en-US" sz="3600" b="1" dirty="0">
                <a:effectLst>
                  <a:glow rad="88900">
                    <a:schemeClr val="bg2"/>
                  </a:glow>
                </a:effectLst>
                <a:latin typeface="Arial Narrow" panose="020B0604020202020204" pitchFamily="34" charset="0"/>
                <a:cs typeface="Arial Narrow" panose="020B0604020202020204" pitchFamily="34" charset="0"/>
              </a:rPr>
              <a:t> will rise upon you, and His glory </a:t>
            </a:r>
          </a:p>
          <a:p>
            <a:pPr algn="ctr"/>
            <a:r>
              <a:rPr lang="en-US" sz="3600" b="1" dirty="0">
                <a:effectLst>
                  <a:glow rad="88900">
                    <a:schemeClr val="bg2"/>
                  </a:glow>
                </a:effectLst>
                <a:latin typeface="Arial Narrow" panose="020B0604020202020204" pitchFamily="34" charset="0"/>
                <a:cs typeface="Arial Narrow" panose="020B0604020202020204" pitchFamily="34" charset="0"/>
              </a:rPr>
              <a:t>will appear upon you.”  </a:t>
            </a:r>
          </a:p>
          <a:p>
            <a:pPr algn="ctr"/>
            <a:r>
              <a:rPr lang="en-US" sz="2800" b="1" dirty="0">
                <a:solidFill>
                  <a:srgbClr val="F9FFBC"/>
                </a:solidFill>
                <a:effectLst>
                  <a:glow rad="88900">
                    <a:schemeClr val="bg2"/>
                  </a:glow>
                </a:effectLst>
                <a:latin typeface="Arial Narrow" panose="020B0604020202020204" pitchFamily="34" charset="0"/>
                <a:cs typeface="Arial Narrow" panose="020B0604020202020204" pitchFamily="34" charset="0"/>
              </a:rPr>
              <a:t>Isaiah 60:2</a:t>
            </a:r>
          </a:p>
        </p:txBody>
      </p:sp>
    </p:spTree>
    <p:extLst>
      <p:ext uri="{BB962C8B-B14F-4D97-AF65-F5344CB8AC3E}">
        <p14:creationId xmlns:p14="http://schemas.microsoft.com/office/powerpoint/2010/main" val="7558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70FE6-A6D3-354B-A6D9-AFB27C130B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82301C7-846C-DA41-AC69-F8F95DEB3CB3}"/>
              </a:ext>
            </a:extLst>
          </p:cNvPr>
          <p:cNvSpPr/>
          <p:nvPr/>
        </p:nvSpPr>
        <p:spPr>
          <a:xfrm>
            <a:off x="29496" y="102321"/>
            <a:ext cx="12094535" cy="3785652"/>
          </a:xfrm>
          <a:prstGeom prst="rect">
            <a:avLst/>
          </a:prstGeom>
        </p:spPr>
        <p:txBody>
          <a:bodyPr wrap="square">
            <a:spAutoFit/>
          </a:bodyPr>
          <a:lstStyle/>
          <a:p>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“Then he led me to the gate, the gate facing toward the east; and behold, the glory of the God of Israel was coming from the way of the east. And His voice was like the sound of many waters; and the earth shone with His glory … And the glory of the L</a:t>
            </a:r>
            <a:r>
              <a:rPr lang="en-US" sz="2000" b="1" dirty="0">
                <a:solidFill>
                  <a:schemeClr val="bg1"/>
                </a:solidFill>
                <a:effectLst>
                  <a:glow rad="101600">
                    <a:schemeClr val="tx1"/>
                  </a:glow>
                </a:effectLst>
                <a:latin typeface="Arial" panose="020B0604020202020204" pitchFamily="34" charset="0"/>
                <a:cs typeface="Arial" panose="020B0604020202020204" pitchFamily="34" charset="0"/>
              </a:rPr>
              <a:t>ORD</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 came into the house by the way of the gate facing toward the east. And the Spirit lifted me up and brought me into the inner court; and behold, the glory of the L</a:t>
            </a:r>
            <a:r>
              <a:rPr lang="en-US" sz="2000" b="1" dirty="0">
                <a:solidFill>
                  <a:schemeClr val="bg1"/>
                </a:solidFill>
                <a:effectLst>
                  <a:glow rad="101600">
                    <a:schemeClr val="tx1"/>
                  </a:glow>
                </a:effectLst>
                <a:latin typeface="Arial" panose="020B0604020202020204" pitchFamily="34" charset="0"/>
                <a:cs typeface="Arial" panose="020B0604020202020204" pitchFamily="34" charset="0"/>
              </a:rPr>
              <a:t>ORD</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 filled the house. Then I heard one speaking to me from the house… </a:t>
            </a:r>
          </a:p>
          <a:p>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And He said to me, “</a:t>
            </a:r>
            <a:r>
              <a:rPr lang="en-US" sz="2400" b="1" i="1" dirty="0">
                <a:solidFill>
                  <a:schemeClr val="bg1"/>
                </a:solidFill>
                <a:effectLst>
                  <a:glow rad="101600">
                    <a:schemeClr val="tx1"/>
                  </a:glow>
                </a:effectLst>
                <a:latin typeface="Arial" panose="020B0604020202020204" pitchFamily="34" charset="0"/>
                <a:cs typeface="Arial" panose="020B0604020202020204" pitchFamily="34" charset="0"/>
              </a:rPr>
              <a:t>this is</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 the place of </a:t>
            </a:r>
          </a:p>
          <a:p>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My throne and the place of the soles of </a:t>
            </a:r>
          </a:p>
          <a:p>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My feet, where I will dwell among the </a:t>
            </a:r>
          </a:p>
          <a:p>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sons of Israel forever.”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Ezekiel 43:1–7</a:t>
            </a:r>
          </a:p>
        </p:txBody>
      </p:sp>
    </p:spTree>
    <p:extLst>
      <p:ext uri="{BB962C8B-B14F-4D97-AF65-F5344CB8AC3E}">
        <p14:creationId xmlns:p14="http://schemas.microsoft.com/office/powerpoint/2010/main" val="3896405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1BE0E59E-2BEC-0A4D-83B7-5F18D759C3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201"/>
            <a:ext cx="122664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53956" name="Text Box 4">
            <a:extLst>
              <a:ext uri="{FF2B5EF4-FFF2-40B4-BE49-F238E27FC236}">
                <a16:creationId xmlns:a16="http://schemas.microsoft.com/office/drawing/2014/main" id="{724A1C07-8DB4-D044-9D42-A288EA4CB4A5}"/>
              </a:ext>
            </a:extLst>
          </p:cNvPr>
          <p:cNvSpPr txBox="1">
            <a:spLocks noChangeArrowheads="1"/>
          </p:cNvSpPr>
          <p:nvPr/>
        </p:nvSpPr>
        <p:spPr bwMode="auto">
          <a:xfrm>
            <a:off x="317205" y="143540"/>
            <a:ext cx="3733800" cy="4358116"/>
          </a:xfrm>
          <a:prstGeom prst="rect">
            <a:avLst/>
          </a:prstGeom>
          <a:noFill/>
          <a:ln>
            <a:noFill/>
          </a:ln>
          <a:effectLst>
            <a:outerShdw dist="76199"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lnSpc>
                <a:spcPct val="90000"/>
              </a:lnSpc>
              <a:spcBef>
                <a:spcPct val="0"/>
              </a:spcBef>
              <a:spcAft>
                <a:spcPct val="0"/>
              </a:spcAft>
            </a:pPr>
            <a:r>
              <a:rPr lang="en-US" altLang="en-US" sz="2800" b="1" spc="50" dirty="0">
                <a:ln w="9525" cmpd="sng">
                  <a:solidFill>
                    <a:schemeClr val="accent1"/>
                  </a:solidFill>
                  <a:prstDash val="solid"/>
                </a:ln>
                <a:solidFill>
                  <a:srgbClr val="70AD47">
                    <a:tint val="1000"/>
                  </a:srgbClr>
                </a:solidFill>
                <a:effectLst>
                  <a:glow rad="50800">
                    <a:schemeClr val="bg2"/>
                  </a:glow>
                </a:effectLst>
                <a:latin typeface="Arial" panose="020B0604020202020204" pitchFamily="34" charset="0"/>
                <a:cs typeface="Arial" panose="020B0604020202020204" pitchFamily="34" charset="0"/>
              </a:rPr>
              <a:t>But when the Son of Man comes in His glory, and all the angels with Him, then He will sit on His glorious throne. And all the nations will be gathered before Him …</a:t>
            </a:r>
          </a:p>
          <a:p>
            <a:pPr eaLnBrk="0" fontAlgn="base" hangingPunct="0">
              <a:lnSpc>
                <a:spcPct val="90000"/>
              </a:lnSpc>
              <a:spcBef>
                <a:spcPct val="0"/>
              </a:spcBef>
              <a:spcAft>
                <a:spcPct val="0"/>
              </a:spcAft>
            </a:pPr>
            <a:r>
              <a:rPr lang="en-US" altLang="en-US" sz="2800" b="1" spc="50" dirty="0">
                <a:ln w="9525" cmpd="sng">
                  <a:solidFill>
                    <a:schemeClr val="accent1"/>
                  </a:solidFill>
                  <a:prstDash val="solid"/>
                </a:ln>
                <a:solidFill>
                  <a:srgbClr val="70AD47">
                    <a:tint val="1000"/>
                  </a:srgbClr>
                </a:solidFill>
                <a:effectLst>
                  <a:glow rad="50800">
                    <a:schemeClr val="bg2"/>
                  </a:glow>
                </a:effectLst>
                <a:latin typeface="Arial" panose="020B0604020202020204" pitchFamily="34" charset="0"/>
                <a:cs typeface="Arial" panose="020B0604020202020204" pitchFamily="34" charset="0"/>
              </a:rPr>
              <a:t>	Matt. 25:30-31</a:t>
            </a:r>
          </a:p>
        </p:txBody>
      </p:sp>
    </p:spTree>
    <p:extLst>
      <p:ext uri="{BB962C8B-B14F-4D97-AF65-F5344CB8AC3E}">
        <p14:creationId xmlns:p14="http://schemas.microsoft.com/office/powerpoint/2010/main" val="7808816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6"/>
                                        </p:tgtEl>
                                        <p:attrNameLst>
                                          <p:attrName>style.visibility</p:attrName>
                                        </p:attrNameLst>
                                      </p:cBhvr>
                                      <p:to>
                                        <p:strVal val="visible"/>
                                      </p:to>
                                    </p:set>
                                    <p:animEffect transition="in" filter="dissolve">
                                      <p:cBhvr>
                                        <p:cTn id="7" dur="5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a:extLst>
              <a:ext uri="{FF2B5EF4-FFF2-40B4-BE49-F238E27FC236}">
                <a16:creationId xmlns:a16="http://schemas.microsoft.com/office/drawing/2014/main" id="{6AA43F71-0E14-E046-A8FA-FAA1A30CF9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C20881-A676-AD46-B8C4-42AB09A30BA6}"/>
              </a:ext>
            </a:extLst>
          </p:cNvPr>
          <p:cNvSpPr/>
          <p:nvPr/>
        </p:nvSpPr>
        <p:spPr>
          <a:xfrm>
            <a:off x="198474" y="106902"/>
            <a:ext cx="6000307" cy="3539430"/>
          </a:xfrm>
          <a:prstGeom prst="rect">
            <a:avLst/>
          </a:prstGeom>
        </p:spPr>
        <p:txBody>
          <a:bodyPr wrap="square">
            <a:spAutoFit/>
          </a:bodyPr>
          <a:lstStyle/>
          <a:p>
            <a:r>
              <a:rPr lang="en-US" sz="2800" b="1" dirty="0">
                <a:solidFill>
                  <a:prstClr val="white"/>
                </a:solidFill>
                <a:effectLst>
                  <a:glow rad="101600">
                    <a:prstClr val="black"/>
                  </a:glow>
                </a:effectLst>
                <a:latin typeface="Arial" panose="020B0604020202020204" pitchFamily="34" charset="0"/>
                <a:cs typeface="Arial" panose="020B0604020202020204" pitchFamily="34" charset="0"/>
              </a:rPr>
              <a:t>“And nations will come to your light, and kings to the brightness of your rising. Lift up your eyes round about you and see; They all gather together, they come to you. Your sons will come from afar, and your daughters will be carried in arms.”  </a:t>
            </a:r>
            <a:r>
              <a:rPr lang="en-US" sz="2400" b="1" dirty="0">
                <a:solidFill>
                  <a:srgbClr val="F9FFBC"/>
                </a:solidFill>
                <a:effectLst>
                  <a:glow rad="101600">
                    <a:prstClr val="black"/>
                  </a:glow>
                </a:effectLst>
                <a:latin typeface="Arial" panose="020B0604020202020204" pitchFamily="34" charset="0"/>
                <a:cs typeface="Arial" panose="020B0604020202020204" pitchFamily="34" charset="0"/>
              </a:rPr>
              <a:t>Isaiah 60:3-4</a:t>
            </a:r>
          </a:p>
        </p:txBody>
      </p:sp>
    </p:spTree>
    <p:extLst>
      <p:ext uri="{BB962C8B-B14F-4D97-AF65-F5344CB8AC3E}">
        <p14:creationId xmlns:p14="http://schemas.microsoft.com/office/powerpoint/2010/main" val="2734826762"/>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EA379-31D4-8349-B568-BBA619C82A92}"/>
              </a:ext>
            </a:extLst>
          </p:cNvPr>
          <p:cNvPicPr>
            <a:picLocks noChangeAspect="1"/>
          </p:cNvPicPr>
          <p:nvPr/>
        </p:nvPicPr>
        <p:blipFill>
          <a:blip r:embed="rId2"/>
          <a:srcRect t="20726"/>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4F4A274-A46B-5649-8B4F-545D63454B8C}"/>
              </a:ext>
            </a:extLst>
          </p:cNvPr>
          <p:cNvSpPr/>
          <p:nvPr/>
        </p:nvSpPr>
        <p:spPr>
          <a:xfrm>
            <a:off x="941294" y="520044"/>
            <a:ext cx="10309412" cy="2062103"/>
          </a:xfrm>
          <a:prstGeom prst="rect">
            <a:avLst/>
          </a:prstGeom>
        </p:spPr>
        <p:txBody>
          <a:bodyPr wrap="square">
            <a:spAutoFit/>
          </a:bodyPr>
          <a:lstStyle/>
          <a:p>
            <a:r>
              <a:rPr lang="en-US" sz="3200" b="1" dirty="0">
                <a:solidFill>
                  <a:schemeClr val="bg1"/>
                </a:solidFill>
                <a:effectLst>
                  <a:glow rad="101600">
                    <a:schemeClr val="tx1"/>
                  </a:glow>
                </a:effectLst>
                <a:latin typeface="Arial" panose="020B0604020202020204" pitchFamily="34" charset="0"/>
                <a:cs typeface="Arial" panose="020B0604020202020204" pitchFamily="34" charset="0"/>
              </a:rPr>
              <a:t>“Then you will see and be radiant, and your heart will thrill and rejoice; Because the abundance of the sea will be turned to you, the wealth of the nations will come to you.” </a:t>
            </a:r>
            <a:r>
              <a:rPr lang="en-US" sz="2800" b="1" dirty="0">
                <a:solidFill>
                  <a:srgbClr val="F9FFC4"/>
                </a:solidFill>
                <a:effectLst>
                  <a:glow rad="101600">
                    <a:schemeClr val="tx1"/>
                  </a:glow>
                </a:effectLst>
                <a:latin typeface="Arial" panose="020B0604020202020204" pitchFamily="34" charset="0"/>
                <a:cs typeface="Arial" panose="020B0604020202020204" pitchFamily="34" charset="0"/>
              </a:rPr>
              <a:t>Isaiah 60:5</a:t>
            </a:r>
          </a:p>
        </p:txBody>
      </p:sp>
    </p:spTree>
    <p:extLst>
      <p:ext uri="{BB962C8B-B14F-4D97-AF65-F5344CB8AC3E}">
        <p14:creationId xmlns:p14="http://schemas.microsoft.com/office/powerpoint/2010/main" val="80561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snow covered mountain&#10;&#10;Description automatically generated">
            <a:extLst>
              <a:ext uri="{FF2B5EF4-FFF2-40B4-BE49-F238E27FC236}">
                <a16:creationId xmlns:a16="http://schemas.microsoft.com/office/drawing/2014/main" id="{5A45306F-C9E1-684C-ADEB-93B26C5C45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460"/>
            <a:ext cx="12192001" cy="6859460"/>
          </a:xfrm>
          <a:prstGeom prst="rect">
            <a:avLst/>
          </a:prstGeom>
        </p:spPr>
      </p:pic>
      <p:sp>
        <p:nvSpPr>
          <p:cNvPr id="2" name="Rectangle 1">
            <a:extLst>
              <a:ext uri="{FF2B5EF4-FFF2-40B4-BE49-F238E27FC236}">
                <a16:creationId xmlns:a16="http://schemas.microsoft.com/office/drawing/2014/main" id="{FC2D319F-F005-7C46-AB1F-469905260F0C}"/>
              </a:ext>
            </a:extLst>
          </p:cNvPr>
          <p:cNvSpPr/>
          <p:nvPr/>
        </p:nvSpPr>
        <p:spPr>
          <a:xfrm>
            <a:off x="882503" y="244572"/>
            <a:ext cx="6953693" cy="2677656"/>
          </a:xfrm>
          <a:prstGeom prst="rect">
            <a:avLst/>
          </a:prstGeom>
        </p:spPr>
        <p:txBody>
          <a:bodyPr wrap="square">
            <a:spAutoFit/>
          </a:bodyPr>
          <a:lstStyle/>
          <a:p>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“A multitude of camels will cover you, The young camels of Midian and Ephah; All those from Sheba will come; They will bring gold and frankincense, And will bear good news of the praises of the L</a:t>
            </a:r>
            <a:r>
              <a:rPr lang="en-US" sz="2400" b="1" dirty="0">
                <a:solidFill>
                  <a:schemeClr val="bg1"/>
                </a:solidFill>
                <a:effectLst>
                  <a:glow rad="88900">
                    <a:schemeClr val="tx1"/>
                  </a:glow>
                </a:effectLst>
                <a:latin typeface="Arial" panose="020B0604020202020204" pitchFamily="34" charset="0"/>
                <a:cs typeface="Arial" panose="020B0604020202020204" pitchFamily="34" charset="0"/>
              </a:rPr>
              <a:t>ORD</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400" b="1" dirty="0">
                <a:solidFill>
                  <a:srgbClr val="F9FFC4"/>
                </a:solidFill>
                <a:effectLst>
                  <a:glow rad="88900">
                    <a:schemeClr val="tx1"/>
                  </a:glow>
                </a:effectLst>
                <a:latin typeface="Arial" panose="020B0604020202020204" pitchFamily="34" charset="0"/>
                <a:cs typeface="Arial" panose="020B0604020202020204" pitchFamily="34" charset="0"/>
              </a:rPr>
              <a:t>Isaiah 60:6</a:t>
            </a:r>
          </a:p>
        </p:txBody>
      </p:sp>
    </p:spTree>
    <p:extLst>
      <p:ext uri="{BB962C8B-B14F-4D97-AF65-F5344CB8AC3E}">
        <p14:creationId xmlns:p14="http://schemas.microsoft.com/office/powerpoint/2010/main" val="356701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0D226E-E6A8-5D4C-B230-9229BCB1DE11}"/>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5990ADB-DCE7-D44C-ABCB-A46C2061D813}"/>
              </a:ext>
            </a:extLst>
          </p:cNvPr>
          <p:cNvSpPr/>
          <p:nvPr/>
        </p:nvSpPr>
        <p:spPr>
          <a:xfrm>
            <a:off x="1095152" y="5242979"/>
            <a:ext cx="10703557" cy="1508105"/>
          </a:xfrm>
          <a:prstGeom prst="rect">
            <a:avLst/>
          </a:prstGeom>
        </p:spPr>
        <p:txBody>
          <a:bodyPr wrap="square">
            <a:spAutoFit/>
          </a:bodyPr>
          <a:lstStyle/>
          <a:p>
            <a:r>
              <a:rPr lang="en-US" sz="3200" b="1" dirty="0">
                <a:solidFill>
                  <a:schemeClr val="bg1"/>
                </a:solidFill>
                <a:effectLst>
                  <a:glow rad="101600">
                    <a:schemeClr val="tx1"/>
                  </a:glow>
                </a:effectLst>
                <a:latin typeface="Arial" panose="020B0604020202020204" pitchFamily="34" charset="0"/>
                <a:cs typeface="Arial" panose="020B0604020202020204" pitchFamily="34" charset="0"/>
              </a:rPr>
              <a:t>“All the flocks of </a:t>
            </a:r>
            <a:r>
              <a:rPr lang="en-US" sz="3200" b="1" dirty="0" err="1">
                <a:solidFill>
                  <a:schemeClr val="bg1"/>
                </a:solidFill>
                <a:effectLst>
                  <a:glow rad="101600">
                    <a:schemeClr val="tx1"/>
                  </a:glow>
                </a:effectLst>
                <a:latin typeface="Arial" panose="020B0604020202020204" pitchFamily="34" charset="0"/>
                <a:cs typeface="Arial" panose="020B0604020202020204" pitchFamily="34" charset="0"/>
              </a:rPr>
              <a:t>Kedar</a:t>
            </a:r>
            <a:r>
              <a:rPr lang="en-US" sz="3200" b="1" dirty="0">
                <a:solidFill>
                  <a:schemeClr val="bg1"/>
                </a:solidFill>
                <a:effectLst>
                  <a:glow rad="101600">
                    <a:schemeClr val="tx1"/>
                  </a:glow>
                </a:effectLst>
                <a:latin typeface="Arial" panose="020B0604020202020204" pitchFamily="34" charset="0"/>
                <a:cs typeface="Arial" panose="020B0604020202020204" pitchFamily="34" charset="0"/>
              </a:rPr>
              <a:t> will be gathered together to you, the rams of </a:t>
            </a:r>
            <a:r>
              <a:rPr lang="en-US" sz="3200" b="1" dirty="0" err="1">
                <a:solidFill>
                  <a:schemeClr val="bg1"/>
                </a:solidFill>
                <a:effectLst>
                  <a:glow rad="101600">
                    <a:schemeClr val="tx1"/>
                  </a:glow>
                </a:effectLst>
                <a:latin typeface="Arial" panose="020B0604020202020204" pitchFamily="34" charset="0"/>
                <a:cs typeface="Arial" panose="020B0604020202020204" pitchFamily="34" charset="0"/>
              </a:rPr>
              <a:t>Nebaioth</a:t>
            </a:r>
            <a:r>
              <a:rPr lang="en-US" sz="3200" b="1" dirty="0">
                <a:solidFill>
                  <a:schemeClr val="bg1"/>
                </a:solidFill>
                <a:effectLst>
                  <a:glow rad="101600">
                    <a:schemeClr val="tx1"/>
                  </a:glow>
                </a:effectLst>
                <a:latin typeface="Arial" panose="020B0604020202020204" pitchFamily="34" charset="0"/>
                <a:cs typeface="Arial" panose="020B0604020202020204" pitchFamily="34" charset="0"/>
              </a:rPr>
              <a:t> will minister to you…”  </a:t>
            </a:r>
            <a:r>
              <a:rPr lang="en-US" sz="2800" b="1" dirty="0">
                <a:solidFill>
                  <a:srgbClr val="F9FFC4"/>
                </a:solidFill>
                <a:effectLst>
                  <a:glow rad="101600">
                    <a:schemeClr val="tx1"/>
                  </a:glow>
                </a:effectLst>
                <a:latin typeface="Arial" panose="020B0604020202020204" pitchFamily="34" charset="0"/>
                <a:cs typeface="Arial" panose="020B0604020202020204" pitchFamily="34" charset="0"/>
              </a:rPr>
              <a:t>Isaiah 60:7a</a:t>
            </a:r>
          </a:p>
        </p:txBody>
      </p:sp>
    </p:spTree>
    <p:extLst>
      <p:ext uri="{BB962C8B-B14F-4D97-AF65-F5344CB8AC3E}">
        <p14:creationId xmlns:p14="http://schemas.microsoft.com/office/powerpoint/2010/main" val="988753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0A00B3-6F00-134B-B3C7-C8E0565869A4}"/>
              </a:ext>
            </a:extLst>
          </p:cNvPr>
          <p:cNvPicPr>
            <a:picLocks noChangeAspect="1"/>
          </p:cNvPicPr>
          <p:nvPr/>
        </p:nvPicPr>
        <p:blipFill>
          <a:blip r:embed="rId2"/>
          <a:stretch>
            <a:fillRect/>
          </a:stretch>
        </p:blipFill>
        <p:spPr>
          <a:xfrm>
            <a:off x="10125" y="0"/>
            <a:ext cx="12181875" cy="6858000"/>
          </a:xfrm>
          <a:prstGeom prst="rect">
            <a:avLst/>
          </a:prstGeom>
        </p:spPr>
      </p:pic>
      <p:sp>
        <p:nvSpPr>
          <p:cNvPr id="3" name="Rectangle 2">
            <a:extLst>
              <a:ext uri="{FF2B5EF4-FFF2-40B4-BE49-F238E27FC236}">
                <a16:creationId xmlns:a16="http://schemas.microsoft.com/office/drawing/2014/main" id="{41EE6988-7B3B-A042-9410-81161F5836B2}"/>
              </a:ext>
            </a:extLst>
          </p:cNvPr>
          <p:cNvSpPr/>
          <p:nvPr/>
        </p:nvSpPr>
        <p:spPr>
          <a:xfrm>
            <a:off x="6474542" y="4040948"/>
            <a:ext cx="5717457" cy="1815882"/>
          </a:xfrm>
          <a:prstGeom prst="rect">
            <a:avLst/>
          </a:prstGeom>
        </p:spPr>
        <p:txBody>
          <a:bodyPr wrap="square">
            <a:spAutoFit/>
          </a:bodyPr>
          <a:lstStyle/>
          <a:p>
            <a:r>
              <a:rPr lang="en-US" sz="2800" b="1" dirty="0">
                <a:solidFill>
                  <a:schemeClr val="bg1"/>
                </a:solidFill>
                <a:effectLst>
                  <a:glow rad="101600">
                    <a:schemeClr val="tx1"/>
                  </a:glow>
                </a:effectLst>
                <a:latin typeface="Arial" panose="020B0604020202020204" pitchFamily="34" charset="0"/>
                <a:cs typeface="Arial" panose="020B0604020202020204" pitchFamily="34" charset="0"/>
              </a:rPr>
              <a:t>“They will go up with acceptance on My altar, and I shall glorify My glorious house.” </a:t>
            </a:r>
            <a:r>
              <a:rPr lang="en-US" sz="2400" b="1" dirty="0">
                <a:solidFill>
                  <a:srgbClr val="F9FFC4"/>
                </a:solidFill>
                <a:effectLst>
                  <a:glow rad="101600">
                    <a:schemeClr val="tx1"/>
                  </a:glow>
                </a:effectLst>
                <a:latin typeface="Arial" panose="020B0604020202020204" pitchFamily="34" charset="0"/>
                <a:cs typeface="Arial" panose="020B0604020202020204" pitchFamily="34" charset="0"/>
              </a:rPr>
              <a:t>Isaiah 60:7b</a:t>
            </a:r>
          </a:p>
        </p:txBody>
      </p:sp>
    </p:spTree>
    <p:extLst>
      <p:ext uri="{BB962C8B-B14F-4D97-AF65-F5344CB8AC3E}">
        <p14:creationId xmlns:p14="http://schemas.microsoft.com/office/powerpoint/2010/main" val="1976232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a:extLst>
              <a:ext uri="{FF2B5EF4-FFF2-40B4-BE49-F238E27FC236}">
                <a16:creationId xmlns:a16="http://schemas.microsoft.com/office/drawing/2014/main" id="{61295974-22F0-C24C-9F45-DE64D6B15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031" b="21965"/>
          <a:stretch>
            <a:fillRect/>
          </a:stretch>
        </p:blipFill>
        <p:spPr bwMode="auto">
          <a:xfrm>
            <a:off x="-95693" y="0"/>
            <a:ext cx="12287693" cy="6858000"/>
          </a:xfrm>
          <a:prstGeom prst="rect">
            <a:avLst/>
          </a:prstGeom>
          <a:noFill/>
          <a:ln>
            <a:noFill/>
          </a:ln>
          <a:effectLst>
            <a:outerShdw dist="35921" sx="1000" sy="1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60771" name="Text Box 3">
            <a:extLst>
              <a:ext uri="{FF2B5EF4-FFF2-40B4-BE49-F238E27FC236}">
                <a16:creationId xmlns:a16="http://schemas.microsoft.com/office/drawing/2014/main" id="{5B4BC5BB-CB6D-B14F-ADCE-2FE5A3896994}"/>
              </a:ext>
            </a:extLst>
          </p:cNvPr>
          <p:cNvSpPr txBox="1">
            <a:spLocks noChangeArrowheads="1"/>
          </p:cNvSpPr>
          <p:nvPr/>
        </p:nvSpPr>
        <p:spPr bwMode="auto">
          <a:xfrm>
            <a:off x="1855789" y="4235450"/>
            <a:ext cx="8313737" cy="2469074"/>
          </a:xfrm>
          <a:prstGeom prst="rect">
            <a:avLst/>
          </a:prstGeom>
          <a:noFill/>
          <a:ln>
            <a:noFill/>
          </a:ln>
          <a:effectLst>
            <a:outerShdw dist="76199"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1pPr>
            <a:lvl2pPr>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2pPr>
            <a:lvl3pPr>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3pPr>
            <a:lvl4pPr>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4pPr>
            <a:lvl5pPr>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kumimoji="1" sz="2400">
                <a:solidFill>
                  <a:schemeClr val="tx1"/>
                </a:solidFill>
                <a:latin typeface="Times New Roman" panose="02020603050405020304" pitchFamily="18" charset="0"/>
              </a:defRPr>
            </a:lvl9pPr>
          </a:lstStyle>
          <a:p>
            <a:pPr fontAlgn="base">
              <a:lnSpc>
                <a:spcPts val="3900"/>
              </a:lnSpc>
              <a:spcBef>
                <a:spcPct val="0"/>
              </a:spcBef>
              <a:spcAft>
                <a:spcPct val="0"/>
              </a:spcAft>
            </a:pPr>
            <a:r>
              <a:rPr kumimoji="0" lang="en-US" altLang="en-US" sz="3000" b="1" dirty="0">
                <a:solidFill>
                  <a:schemeClr val="bg1"/>
                </a:solidFill>
                <a:effectLst>
                  <a:glow rad="101600">
                    <a:schemeClr val="bg2"/>
                  </a:glow>
                </a:effectLst>
                <a:latin typeface="Arial" panose="020B0604020202020204" pitchFamily="34" charset="0"/>
                <a:cs typeface="Arial" panose="020B0604020202020204" pitchFamily="34" charset="0"/>
              </a:rPr>
              <a:t>“</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Thus says the L</a:t>
            </a:r>
            <a:r>
              <a:rPr kumimoji="0" lang="en-US" altLang="en-US" sz="2800" b="1" dirty="0">
                <a:solidFill>
                  <a:schemeClr val="bg1"/>
                </a:solidFill>
                <a:effectLst>
                  <a:glow rad="63500">
                    <a:schemeClr val="bg2"/>
                  </a:glow>
                </a:effectLst>
                <a:latin typeface="Arial" panose="020B0604020202020204" pitchFamily="34" charset="0"/>
                <a:cs typeface="Arial" panose="020B0604020202020204" pitchFamily="34" charset="0"/>
              </a:rPr>
              <a:t>ORD</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 ‘I will return to </a:t>
            </a:r>
            <a:r>
              <a:rPr kumimoji="0" lang="en-US" altLang="en-US" sz="3000" b="1" i="1" dirty="0">
                <a:solidFill>
                  <a:schemeClr val="bg1"/>
                </a:solidFill>
                <a:effectLst>
                  <a:glow rad="63500">
                    <a:schemeClr val="bg2"/>
                  </a:glow>
                </a:effectLst>
                <a:latin typeface="Arial" panose="020B0604020202020204" pitchFamily="34" charset="0"/>
                <a:cs typeface="Arial" panose="020B0604020202020204" pitchFamily="34" charset="0"/>
              </a:rPr>
              <a:t>Zion</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 and dwell in the midst of</a:t>
            </a:r>
            <a:r>
              <a:rPr kumimoji="0" lang="en-US" altLang="en-US" sz="3000" b="1" i="1" dirty="0">
                <a:solidFill>
                  <a:schemeClr val="bg1"/>
                </a:solidFill>
                <a:effectLst>
                  <a:glow rad="63500">
                    <a:schemeClr val="bg2"/>
                  </a:glow>
                </a:effectLst>
                <a:latin typeface="Arial" panose="020B0604020202020204" pitchFamily="34" charset="0"/>
                <a:cs typeface="Arial" panose="020B0604020202020204" pitchFamily="34" charset="0"/>
              </a:rPr>
              <a:t> Jerusalem</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 Then </a:t>
            </a:r>
            <a:r>
              <a:rPr kumimoji="0" lang="en-US" altLang="en-US" sz="3000" b="1" i="1" dirty="0">
                <a:solidFill>
                  <a:schemeClr val="bg1"/>
                </a:solidFill>
                <a:effectLst>
                  <a:glow rad="63500">
                    <a:schemeClr val="bg2"/>
                  </a:glow>
                </a:effectLst>
                <a:latin typeface="Arial" panose="020B0604020202020204" pitchFamily="34" charset="0"/>
                <a:cs typeface="Arial" panose="020B0604020202020204" pitchFamily="34" charset="0"/>
              </a:rPr>
              <a:t>Jerusalem</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 will be call</a:t>
            </a:r>
            <a:r>
              <a:rPr kumimoji="0" lang="en-US" altLang="en-US" sz="3000" b="1" dirty="0" err="1">
                <a:solidFill>
                  <a:schemeClr val="bg1"/>
                </a:solidFill>
                <a:effectLst>
                  <a:glow rad="63500">
                    <a:schemeClr val="bg2"/>
                  </a:glow>
                </a:effectLst>
                <a:latin typeface="Arial" panose="020B0604020202020204" pitchFamily="34" charset="0"/>
                <a:cs typeface="Arial" panose="020B0604020202020204" pitchFamily="34" charset="0"/>
              </a:rPr>
              <a:t>ed</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 the City of Truth, and the mountain of the L</a:t>
            </a:r>
            <a:r>
              <a:rPr kumimoji="0" lang="en-US" altLang="en-US" sz="2800" b="1" dirty="0">
                <a:solidFill>
                  <a:schemeClr val="bg1"/>
                </a:solidFill>
                <a:effectLst>
                  <a:glow rad="63500">
                    <a:schemeClr val="bg2"/>
                  </a:glow>
                </a:effectLst>
                <a:latin typeface="Arial" panose="020B0604020202020204" pitchFamily="34" charset="0"/>
                <a:cs typeface="Arial" panose="020B0604020202020204" pitchFamily="34" charset="0"/>
              </a:rPr>
              <a:t>ORD</a:t>
            </a:r>
            <a:r>
              <a:rPr kumimoji="0" lang="en-US" altLang="en-US" sz="3000" b="1" dirty="0">
                <a:solidFill>
                  <a:schemeClr val="bg1"/>
                </a:solidFill>
                <a:effectLst>
                  <a:glow rad="63500">
                    <a:schemeClr val="bg2"/>
                  </a:glow>
                </a:effectLst>
                <a:latin typeface="Arial" panose="020B0604020202020204" pitchFamily="34" charset="0"/>
                <a:cs typeface="Arial" panose="020B0604020202020204" pitchFamily="34" charset="0"/>
              </a:rPr>
              <a:t> of hosts will be called the Holy Mountain.”</a:t>
            </a:r>
            <a:r>
              <a:rPr kumimoji="0" lang="en-US" altLang="en-US" sz="3200" b="1" dirty="0">
                <a:solidFill>
                  <a:schemeClr val="bg1"/>
                </a:solidFill>
                <a:effectLst>
                  <a:glow rad="63500">
                    <a:schemeClr val="bg2"/>
                  </a:glow>
                </a:effectLst>
                <a:latin typeface="Arial" panose="020B0604020202020204" pitchFamily="34" charset="0"/>
                <a:cs typeface="Arial" panose="020B0604020202020204" pitchFamily="34" charset="0"/>
              </a:rPr>
              <a:t>  </a:t>
            </a:r>
            <a:r>
              <a:rPr kumimoji="0" lang="en-US" altLang="en-US" sz="2800" b="1" dirty="0">
                <a:solidFill>
                  <a:srgbClr val="F9FFBC"/>
                </a:solidFill>
                <a:effectLst>
                  <a:glow rad="63500">
                    <a:schemeClr val="bg2"/>
                  </a:glow>
                </a:effectLst>
                <a:latin typeface="Arial" panose="020B0604020202020204" pitchFamily="34" charset="0"/>
                <a:cs typeface="Arial" panose="020B0604020202020204" pitchFamily="34" charset="0"/>
              </a:rPr>
              <a:t>Zechariah 8:3</a:t>
            </a:r>
          </a:p>
        </p:txBody>
      </p:sp>
    </p:spTree>
    <p:extLst>
      <p:ext uri="{BB962C8B-B14F-4D97-AF65-F5344CB8AC3E}">
        <p14:creationId xmlns:p14="http://schemas.microsoft.com/office/powerpoint/2010/main" val="1887235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best Ezek Temple2.tiff"/>
          <p:cNvPicPr>
            <a:picLocks noChangeAspect="1"/>
          </p:cNvPicPr>
          <p:nvPr/>
        </p:nvPicPr>
        <p:blipFill>
          <a:blip r:embed="rId2">
            <a:extLst>
              <a:ext uri="{28A0092B-C50C-407E-A947-70E740481C1C}">
                <a14:useLocalDpi xmlns:a14="http://schemas.microsoft.com/office/drawing/2010/main" val="0"/>
              </a:ext>
            </a:extLst>
          </a:blip>
          <a:srcRect t="19412" r="4737" b="21765"/>
          <a:stretch>
            <a:fillRect/>
          </a:stretch>
        </p:blipFill>
        <p:spPr bwMode="auto">
          <a:xfrm>
            <a:off x="1"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mountain&#10;&#10;Description automatically generated">
            <a:extLst>
              <a:ext uri="{FF2B5EF4-FFF2-40B4-BE49-F238E27FC236}">
                <a16:creationId xmlns:a16="http://schemas.microsoft.com/office/drawing/2014/main" id="{C76DCFB8-6662-A849-A951-C9EB9AF73F7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72A215BB-8C78-D143-B2F3-77B2AB0A0BC0}"/>
              </a:ext>
            </a:extLst>
          </p:cNvPr>
          <p:cNvSpPr txBox="1"/>
          <p:nvPr/>
        </p:nvSpPr>
        <p:spPr>
          <a:xfrm>
            <a:off x="3534514" y="165100"/>
            <a:ext cx="5493812" cy="646331"/>
          </a:xfrm>
          <a:prstGeom prst="rect">
            <a:avLst/>
          </a:prstGeom>
          <a:noFill/>
        </p:spPr>
        <p:txBody>
          <a:bodyPr wrap="none" rtlCol="0">
            <a:spAutoFit/>
          </a:bodyPr>
          <a:lstStyle/>
          <a:p>
            <a:r>
              <a:rPr lang="en-US" sz="3600" b="1" dirty="0">
                <a:solidFill>
                  <a:schemeClr val="accent4">
                    <a:lumMod val="60000"/>
                    <a:lumOff val="40000"/>
                  </a:schemeClr>
                </a:solidFill>
                <a:effectLst>
                  <a:glow rad="101600">
                    <a:schemeClr val="tx1"/>
                  </a:glow>
                </a:effectLst>
                <a:latin typeface="Arial" panose="020B0604020202020204" pitchFamily="34" charset="0"/>
                <a:cs typeface="Arial" panose="020B0604020202020204" pitchFamily="34" charset="0"/>
              </a:rPr>
              <a:t>Outline of Isaiah 60:1-22</a:t>
            </a:r>
          </a:p>
        </p:txBody>
      </p:sp>
      <p:sp>
        <p:nvSpPr>
          <p:cNvPr id="3" name="TextBox 2">
            <a:extLst>
              <a:ext uri="{FF2B5EF4-FFF2-40B4-BE49-F238E27FC236}">
                <a16:creationId xmlns:a16="http://schemas.microsoft.com/office/drawing/2014/main" id="{6D4A86F6-1BB9-D242-9769-A2465BE1D29F}"/>
              </a:ext>
            </a:extLst>
          </p:cNvPr>
          <p:cNvSpPr txBox="1"/>
          <p:nvPr/>
        </p:nvSpPr>
        <p:spPr>
          <a:xfrm>
            <a:off x="398283" y="1453427"/>
            <a:ext cx="11395434" cy="1485022"/>
          </a:xfrm>
          <a:prstGeom prst="rect">
            <a:avLst/>
          </a:prstGeom>
          <a:noFill/>
        </p:spPr>
        <p:txBody>
          <a:bodyPr wrap="square" rtlCol="0">
            <a:spAutoFit/>
          </a:bodyPr>
          <a:lstStyle/>
          <a:p>
            <a:pPr marL="407988" indent="-407988">
              <a:tabLst>
                <a:tab pos="10961688" algn="r"/>
              </a:tabLst>
            </a:pPr>
            <a:r>
              <a:rPr lang="en-US" sz="2800" b="1" dirty="0">
                <a:solidFill>
                  <a:schemeClr val="bg1"/>
                </a:solidFill>
                <a:effectLst>
                  <a:glow rad="101600">
                    <a:schemeClr val="tx1"/>
                  </a:glow>
                </a:effectLst>
                <a:latin typeface="Arial" panose="020B0604020202020204" pitchFamily="34" charset="0"/>
                <a:cs typeface="Arial" panose="020B0604020202020204" pitchFamily="34" charset="0"/>
              </a:rPr>
              <a:t>I.	The Glory of Jerusalem in the Millennial Kingdom	</a:t>
            </a:r>
            <a:r>
              <a:rPr lang="en-US" sz="2800" b="1" dirty="0">
                <a:solidFill>
                  <a:srgbClr val="F9FFBC"/>
                </a:solidFill>
                <a:effectLst>
                  <a:glow rad="101600">
                    <a:schemeClr val="tx1"/>
                  </a:glow>
                </a:effectLst>
                <a:latin typeface="Arial" panose="020B0604020202020204" pitchFamily="34" charset="0"/>
                <a:cs typeface="Arial" panose="020B0604020202020204" pitchFamily="34" charset="0"/>
              </a:rPr>
              <a:t>vss. 1-9</a:t>
            </a:r>
          </a:p>
          <a:p>
            <a:pPr marL="407988" indent="-407988">
              <a:tabLst>
                <a:tab pos="10961688" algn="r"/>
              </a:tabLst>
            </a:pPr>
            <a:endParaRPr lang="en-US" sz="1050" b="1" dirty="0">
              <a:solidFill>
                <a:srgbClr val="F9FFBC"/>
              </a:solidFill>
              <a:effectLst>
                <a:glow rad="101600">
                  <a:schemeClr val="tx1"/>
                </a:glow>
              </a:effectLst>
              <a:latin typeface="Arial" panose="020B0604020202020204" pitchFamily="34" charset="0"/>
              <a:cs typeface="Arial" panose="020B0604020202020204" pitchFamily="34" charset="0"/>
            </a:endParaRPr>
          </a:p>
          <a:p>
            <a:pPr marL="407988" indent="-407988">
              <a:tabLst>
                <a:tab pos="10961688" algn="r"/>
              </a:tabLst>
            </a:pPr>
            <a:r>
              <a:rPr lang="en-US" sz="2800" b="1" dirty="0">
                <a:solidFill>
                  <a:srgbClr val="F9FFBC"/>
                </a:solidFill>
                <a:effectLst>
                  <a:glow rad="101600">
                    <a:schemeClr val="tx1"/>
                  </a:glow>
                </a:effectLst>
                <a:latin typeface="Arial" panose="020B0604020202020204" pitchFamily="34" charset="0"/>
                <a:cs typeface="Arial" panose="020B0604020202020204" pitchFamily="34" charset="0"/>
              </a:rPr>
              <a:t>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A.  </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Restoration of God’s Glory to Jerusalem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vss. 1-2</a:t>
            </a:r>
          </a:p>
          <a:p>
            <a:pPr marL="407988" indent="-407988">
              <a:tabLst>
                <a:tab pos="10961688" algn="r"/>
              </a:tabLst>
            </a:pP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   B.  </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Response of the Nations to Jerusalem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vss. 3-9  </a:t>
            </a:r>
          </a:p>
        </p:txBody>
      </p:sp>
      <p:sp>
        <p:nvSpPr>
          <p:cNvPr id="4" name="TextBox 3">
            <a:extLst>
              <a:ext uri="{FF2B5EF4-FFF2-40B4-BE49-F238E27FC236}">
                <a16:creationId xmlns:a16="http://schemas.microsoft.com/office/drawing/2014/main" id="{FCFC1218-8E73-CF44-97CD-EB01191EA64E}"/>
              </a:ext>
            </a:extLst>
          </p:cNvPr>
          <p:cNvSpPr txBox="1"/>
          <p:nvPr/>
        </p:nvSpPr>
        <p:spPr>
          <a:xfrm>
            <a:off x="398283" y="3763377"/>
            <a:ext cx="11480276" cy="1792798"/>
          </a:xfrm>
          <a:prstGeom prst="rect">
            <a:avLst/>
          </a:prstGeom>
          <a:noFill/>
        </p:spPr>
        <p:txBody>
          <a:bodyPr wrap="square" rtlCol="0">
            <a:spAutoFit/>
          </a:bodyPr>
          <a:lstStyle/>
          <a:p>
            <a:pPr marL="466725" indent="-466725">
              <a:tabLst>
                <a:tab pos="10961688" algn="r"/>
              </a:tabLst>
            </a:pPr>
            <a:r>
              <a:rPr lang="en-US" sz="2800" b="1" dirty="0">
                <a:solidFill>
                  <a:schemeClr val="bg1"/>
                </a:solidFill>
                <a:effectLst>
                  <a:glow rad="101600">
                    <a:schemeClr val="tx1"/>
                  </a:glow>
                </a:effectLst>
                <a:latin typeface="Arial" panose="020B0604020202020204" pitchFamily="34" charset="0"/>
                <a:cs typeface="Arial" panose="020B0604020202020204" pitchFamily="34" charset="0"/>
              </a:rPr>
              <a:t>II.	The Gifts to Jerusalem in the Millennial Kingdom	</a:t>
            </a:r>
            <a:r>
              <a:rPr lang="en-US" sz="2800" b="1" dirty="0">
                <a:solidFill>
                  <a:srgbClr val="F9FFBC"/>
                </a:solidFill>
                <a:effectLst>
                  <a:glow rad="101600">
                    <a:schemeClr val="tx1"/>
                  </a:glow>
                </a:effectLst>
                <a:latin typeface="Arial" panose="020B0604020202020204" pitchFamily="34" charset="0"/>
                <a:cs typeface="Arial" panose="020B0604020202020204" pitchFamily="34" charset="0"/>
              </a:rPr>
              <a:t>vss. 10-22</a:t>
            </a:r>
          </a:p>
          <a:p>
            <a:pPr marL="466725" indent="-466725"/>
            <a:endParaRPr lang="en-US" sz="1050" b="1" dirty="0">
              <a:solidFill>
                <a:srgbClr val="F9FFBC"/>
              </a:solidFill>
              <a:effectLst>
                <a:glow rad="101600">
                  <a:schemeClr val="tx1"/>
                </a:glow>
              </a:effectLst>
              <a:latin typeface="Arial" panose="020B0604020202020204" pitchFamily="34" charset="0"/>
              <a:cs typeface="Arial" panose="020B0604020202020204" pitchFamily="34" charset="0"/>
            </a:endParaRPr>
          </a:p>
          <a:p>
            <a:pPr marL="466725" indent="-466725">
              <a:tabLst>
                <a:tab pos="10961688" algn="r"/>
              </a:tabLst>
            </a:pP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    A.  </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The Gift of Recognition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vss. 10-14</a:t>
            </a:r>
          </a:p>
          <a:p>
            <a:pPr marL="466725" indent="-466725">
              <a:tabLst>
                <a:tab pos="10961688" algn="r"/>
              </a:tabLst>
            </a:pP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    B.  </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The Gift of Reversal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vss. 15-20</a:t>
            </a:r>
          </a:p>
          <a:p>
            <a:pPr marL="466725" indent="-466725">
              <a:tabLst>
                <a:tab pos="10961688" algn="r"/>
              </a:tabLst>
            </a:pP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    C.  </a:t>
            </a:r>
            <a:r>
              <a:rPr lang="en-US" sz="2400" b="1" dirty="0">
                <a:solidFill>
                  <a:schemeClr val="bg1"/>
                </a:solidFill>
                <a:effectLst>
                  <a:glow rad="101600">
                    <a:schemeClr val="tx1"/>
                  </a:glow>
                </a:effectLst>
                <a:latin typeface="Arial" panose="020B0604020202020204" pitchFamily="34" charset="0"/>
                <a:cs typeface="Arial" panose="020B0604020202020204" pitchFamily="34" charset="0"/>
              </a:rPr>
              <a:t>The Gift of Righteousness	</a:t>
            </a:r>
            <a:r>
              <a:rPr lang="en-US" sz="2400" b="1" dirty="0">
                <a:solidFill>
                  <a:srgbClr val="F9FFBC"/>
                </a:solidFill>
                <a:effectLst>
                  <a:glow rad="101600">
                    <a:schemeClr val="tx1"/>
                  </a:glow>
                </a:effectLst>
                <a:latin typeface="Arial" panose="020B0604020202020204" pitchFamily="34" charset="0"/>
                <a:cs typeface="Arial" panose="020B0604020202020204" pitchFamily="34" charset="0"/>
              </a:rPr>
              <a:t>vss. 21-22</a:t>
            </a:r>
          </a:p>
        </p:txBody>
      </p:sp>
    </p:spTree>
    <p:extLst>
      <p:ext uri="{BB962C8B-B14F-4D97-AF65-F5344CB8AC3E}">
        <p14:creationId xmlns:p14="http://schemas.microsoft.com/office/powerpoint/2010/main" val="377587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102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
            <a:ext cx="12192000" cy="6909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196036" name="Text Box 1028"/>
          <p:cNvSpPr txBox="1">
            <a:spLocks/>
          </p:cNvSpPr>
          <p:nvPr/>
        </p:nvSpPr>
        <p:spPr bwMode="auto">
          <a:xfrm>
            <a:off x="219456" y="137163"/>
            <a:ext cx="11704320" cy="2492990"/>
          </a:xfrm>
          <a:prstGeom prst="rect">
            <a:avLst/>
          </a:prstGeom>
          <a:noFill/>
          <a:ln w="25400">
            <a:noFill/>
            <a:miter lim="800000"/>
            <a:headEnd/>
            <a:tailEnd/>
          </a:ln>
        </p:spPr>
        <p:txBody>
          <a:bodyPr wrap="square" lIns="82292" tIns="41148" rIns="82292" bIns="41148">
            <a:spAutoFit/>
          </a:bodyPr>
          <a:lstStyle/>
          <a:p>
            <a:pPr defTabSz="822488" fontAlgn="base">
              <a:lnSpc>
                <a:spcPct val="90000"/>
              </a:lnSpc>
              <a:spcBef>
                <a:spcPct val="0"/>
              </a:spcBef>
              <a:spcAft>
                <a:spcPct val="0"/>
              </a:spcAft>
              <a:defRPr/>
            </a:pPr>
            <a:r>
              <a:rPr lang="en-US" sz="2900" b="1" dirty="0">
                <a:solidFill>
                  <a:srgbClr val="FCFFF9"/>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“And I will make a covenant of peace with them; it will be an everlasting covenant with them. And I will place them and multiply them, and will set My Sanctuary in their midst forever. My dwelling place also will be with them; and I will be My people. And the nations will know that I am the Lord who sanctifies Israel, when My Sanctuary is in their midst forever.”  </a:t>
            </a:r>
            <a:r>
              <a:rPr lang="en-US" sz="2500" b="1" dirty="0">
                <a:solidFill>
                  <a:srgbClr val="F9FFBC"/>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rPr>
              <a:t>Ezekiel 37:27-28</a:t>
            </a:r>
            <a:endParaRPr lang="en-US" sz="2900" b="1" dirty="0">
              <a:solidFill>
                <a:srgbClr val="F9FFBC"/>
              </a:solidFill>
              <a:effectLst>
                <a:glow rad="101600">
                  <a:srgbClr val="000000">
                    <a:alpha val="75000"/>
                  </a:srgbClr>
                </a:glow>
              </a:effectLst>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15788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6036"/>
                                        </p:tgtEl>
                                        <p:attrNameLst>
                                          <p:attrName>style.visibility</p:attrName>
                                        </p:attrNameLst>
                                      </p:cBhvr>
                                      <p:to>
                                        <p:strVal val="visible"/>
                                      </p:to>
                                    </p:set>
                                    <p:animEffect transition="in" filter="dissolve">
                                      <p:cBhvr>
                                        <p:cTn id="7" dur="500"/>
                                        <p:tgtEl>
                                          <p:spTgt spid="1196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823D6D-EBAA-854F-BFAC-6ACAD183ACBE}"/>
              </a:ext>
            </a:extLst>
          </p:cNvPr>
          <p:cNvSpPr/>
          <p:nvPr/>
        </p:nvSpPr>
        <p:spPr>
          <a:xfrm>
            <a:off x="1830805" y="939332"/>
            <a:ext cx="8530390" cy="1815882"/>
          </a:xfrm>
          <a:prstGeom prst="rect">
            <a:avLst/>
          </a:prstGeom>
        </p:spPr>
        <p:txBody>
          <a:bodyPr wrap="square">
            <a:spAutoFit/>
          </a:bodyPr>
          <a:lstStyle/>
          <a:p>
            <a:r>
              <a:rPr lang="en-US" sz="2800" b="1" dirty="0">
                <a:effectLst>
                  <a:glow rad="101600">
                    <a:schemeClr val="bg2"/>
                  </a:glow>
                </a:effectLst>
                <a:latin typeface="Arial Narrow" panose="020B0604020202020204" pitchFamily="34" charset="0"/>
                <a:cs typeface="Arial Narrow" panose="020B0604020202020204" pitchFamily="34" charset="0"/>
              </a:rPr>
              <a:t>“Who are these who fly like a cloud, and like the doves to their lattices? Surely the coastlands will wait for Me; And the ships of Tarshish will come first, to bring your sons from afar, their silver and their gold with them….” </a:t>
            </a:r>
            <a:r>
              <a:rPr lang="en-US" sz="2400" b="1" dirty="0">
                <a:solidFill>
                  <a:srgbClr val="F9FFC4"/>
                </a:solidFill>
                <a:effectLst>
                  <a:glow rad="101600">
                    <a:schemeClr val="bg2"/>
                  </a:glow>
                </a:effectLst>
                <a:latin typeface="Arial Narrow" panose="020B0604020202020204" pitchFamily="34" charset="0"/>
                <a:cs typeface="Arial Narrow" panose="020B0604020202020204" pitchFamily="34" charset="0"/>
              </a:rPr>
              <a:t>Isaiah 60:8</a:t>
            </a:r>
          </a:p>
        </p:txBody>
      </p:sp>
    </p:spTree>
    <p:extLst>
      <p:ext uri="{BB962C8B-B14F-4D97-AF65-F5344CB8AC3E}">
        <p14:creationId xmlns:p14="http://schemas.microsoft.com/office/powerpoint/2010/main" val="501286989"/>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0C570C02-B802-F940-9D17-57D6AB4F33D9}"/>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2823D6D-EBAA-854F-BFAC-6ACAD183ACBE}"/>
              </a:ext>
            </a:extLst>
          </p:cNvPr>
          <p:cNvSpPr/>
          <p:nvPr/>
        </p:nvSpPr>
        <p:spPr>
          <a:xfrm>
            <a:off x="1971173" y="1459230"/>
            <a:ext cx="8249653" cy="2154436"/>
          </a:xfrm>
          <a:prstGeom prst="rect">
            <a:avLst/>
          </a:prstGeom>
        </p:spPr>
        <p:txBody>
          <a:bodyPr wrap="square">
            <a:spAutoFit/>
          </a:bodyPr>
          <a:lstStyle/>
          <a:p>
            <a:pPr algn="ctr"/>
            <a:r>
              <a:rPr lang="en-US" sz="3200" b="1" dirty="0">
                <a:effectLst>
                  <a:glow rad="101600">
                    <a:schemeClr val="bg2"/>
                  </a:glow>
                </a:effectLst>
                <a:latin typeface="Arial Narrow" panose="020B0604020202020204" pitchFamily="34" charset="0"/>
                <a:cs typeface="Arial Narrow" panose="020B0604020202020204" pitchFamily="34" charset="0"/>
              </a:rPr>
              <a:t>“for the name of the L</a:t>
            </a:r>
            <a:r>
              <a:rPr lang="en-US" sz="2800" b="1" dirty="0">
                <a:effectLst>
                  <a:glow rad="101600">
                    <a:schemeClr val="bg2"/>
                  </a:glow>
                </a:effectLst>
                <a:latin typeface="Arial Narrow" panose="020B0604020202020204" pitchFamily="34" charset="0"/>
                <a:cs typeface="Arial Narrow" panose="020B0604020202020204" pitchFamily="34" charset="0"/>
              </a:rPr>
              <a:t>ORD</a:t>
            </a:r>
            <a:r>
              <a:rPr lang="en-US" sz="3200" b="1" dirty="0">
                <a:effectLst>
                  <a:glow rad="101600">
                    <a:schemeClr val="bg2"/>
                  </a:glow>
                </a:effectLst>
                <a:latin typeface="Arial Narrow" panose="020B0604020202020204" pitchFamily="34" charset="0"/>
                <a:cs typeface="Arial Narrow" panose="020B0604020202020204" pitchFamily="34" charset="0"/>
              </a:rPr>
              <a:t> your God, </a:t>
            </a:r>
          </a:p>
          <a:p>
            <a:pPr algn="ctr"/>
            <a:r>
              <a:rPr lang="en-US" sz="3200" b="1" dirty="0">
                <a:effectLst>
                  <a:glow rad="101600">
                    <a:schemeClr val="bg2"/>
                  </a:glow>
                </a:effectLst>
                <a:latin typeface="Arial Narrow" panose="020B0604020202020204" pitchFamily="34" charset="0"/>
                <a:cs typeface="Arial Narrow" panose="020B0604020202020204" pitchFamily="34" charset="0"/>
              </a:rPr>
              <a:t>and for </a:t>
            </a:r>
            <a:r>
              <a:rPr lang="en-US" sz="3200" b="1" dirty="0">
                <a:solidFill>
                  <a:srgbClr val="F9FFBC"/>
                </a:solidFill>
                <a:effectLst>
                  <a:glow rad="101600">
                    <a:schemeClr val="bg2"/>
                  </a:glow>
                </a:effectLst>
                <a:latin typeface="Arial Narrow" panose="020B0604020202020204" pitchFamily="34" charset="0"/>
                <a:cs typeface="Arial Narrow" panose="020B0604020202020204" pitchFamily="34" charset="0"/>
              </a:rPr>
              <a:t>the Holy One of Israel </a:t>
            </a:r>
          </a:p>
          <a:p>
            <a:pPr algn="ctr"/>
            <a:r>
              <a:rPr lang="en-US" sz="3200" b="1" dirty="0">
                <a:effectLst>
                  <a:glow rad="101600">
                    <a:schemeClr val="bg2"/>
                  </a:glow>
                </a:effectLst>
                <a:latin typeface="Arial Narrow" panose="020B0604020202020204" pitchFamily="34" charset="0"/>
                <a:cs typeface="Arial Narrow" panose="020B0604020202020204" pitchFamily="34" charset="0"/>
              </a:rPr>
              <a:t>because He has glorified you.”</a:t>
            </a:r>
          </a:p>
          <a:p>
            <a:pPr algn="ctr"/>
            <a:r>
              <a:rPr lang="en-US" sz="1000" b="1" dirty="0">
                <a:effectLst>
                  <a:glow rad="101600">
                    <a:schemeClr val="bg2"/>
                  </a:glow>
                </a:effectLst>
                <a:latin typeface="Arial Narrow" panose="020B0604020202020204" pitchFamily="34" charset="0"/>
                <a:cs typeface="Arial Narrow" panose="020B0604020202020204" pitchFamily="34" charset="0"/>
              </a:rPr>
              <a:t> </a:t>
            </a:r>
          </a:p>
          <a:p>
            <a:pPr algn="ctr"/>
            <a:r>
              <a:rPr lang="en-US" sz="2800" b="1" dirty="0">
                <a:solidFill>
                  <a:srgbClr val="FFEE2E"/>
                </a:solidFill>
                <a:effectLst>
                  <a:glow rad="101600">
                    <a:schemeClr val="bg2"/>
                  </a:glow>
                </a:effectLst>
                <a:latin typeface="Arial Narrow" panose="020B0604020202020204" pitchFamily="34" charset="0"/>
                <a:cs typeface="Arial Narrow" panose="020B0604020202020204" pitchFamily="34" charset="0"/>
              </a:rPr>
              <a:t>Isaiah 60:9</a:t>
            </a:r>
          </a:p>
        </p:txBody>
      </p:sp>
      <p:sp>
        <p:nvSpPr>
          <p:cNvPr id="5" name="Rectangle 4">
            <a:extLst>
              <a:ext uri="{FF2B5EF4-FFF2-40B4-BE49-F238E27FC236}">
                <a16:creationId xmlns:a16="http://schemas.microsoft.com/office/drawing/2014/main" id="{7EA1F8FE-5338-1D49-AF4E-7C9C37D38783}"/>
              </a:ext>
            </a:extLst>
          </p:cNvPr>
          <p:cNvSpPr/>
          <p:nvPr/>
        </p:nvSpPr>
        <p:spPr>
          <a:xfrm>
            <a:off x="2372225" y="3613666"/>
            <a:ext cx="7447547" cy="1661993"/>
          </a:xfrm>
          <a:prstGeom prst="rect">
            <a:avLst/>
          </a:prstGeom>
        </p:spPr>
        <p:txBody>
          <a:bodyPr wrap="square">
            <a:spAutoFit/>
          </a:bodyPr>
          <a:lstStyle/>
          <a:p>
            <a:pPr lvl="0" algn="ctr"/>
            <a:r>
              <a:rPr lang="en-US"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“And they will call you the city of the L</a:t>
            </a:r>
            <a:r>
              <a:rPr lang="en-US" sz="2800" b="1" dirty="0">
                <a:solidFill>
                  <a:prstClr val="white"/>
                </a:solidFill>
                <a:effectLst>
                  <a:glow rad="101600">
                    <a:prstClr val="black"/>
                  </a:glow>
                </a:effectLst>
                <a:latin typeface="Arial Narrow" panose="020B0604020202020204" pitchFamily="34" charset="0"/>
                <a:cs typeface="Arial Narrow" panose="020B0604020202020204" pitchFamily="34" charset="0"/>
              </a:rPr>
              <a:t>ORD</a:t>
            </a:r>
            <a:r>
              <a:rPr lang="en-US"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a:t>
            </a:r>
          </a:p>
          <a:p>
            <a:pPr lvl="0" algn="ctr"/>
            <a:r>
              <a:rPr lang="en-US"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	the Zion of </a:t>
            </a:r>
            <a:r>
              <a:rPr lang="en-US" sz="3200" b="1" dirty="0">
                <a:solidFill>
                  <a:srgbClr val="F9FFBC"/>
                </a:solidFill>
                <a:effectLst>
                  <a:glow rad="101600">
                    <a:prstClr val="black"/>
                  </a:glow>
                </a:effectLst>
                <a:latin typeface="Arial Narrow" panose="020B0604020202020204" pitchFamily="34" charset="0"/>
                <a:cs typeface="Arial Narrow" panose="020B0604020202020204" pitchFamily="34" charset="0"/>
              </a:rPr>
              <a:t>the Holy One of Israel</a:t>
            </a:r>
            <a:r>
              <a:rPr lang="en-US" sz="3200" b="1" dirty="0">
                <a:solidFill>
                  <a:prstClr val="white"/>
                </a:solidFill>
                <a:effectLst>
                  <a:glow rad="101600">
                    <a:prstClr val="black"/>
                  </a:glow>
                </a:effectLst>
                <a:latin typeface="Arial Narrow" panose="020B0604020202020204" pitchFamily="34" charset="0"/>
                <a:cs typeface="Arial Narrow" panose="020B0604020202020204" pitchFamily="34" charset="0"/>
              </a:rPr>
              <a:t>.”</a:t>
            </a:r>
          </a:p>
          <a:p>
            <a:pPr lvl="0" algn="ctr"/>
            <a:endParaRPr lang="en-US" sz="1000" b="1" dirty="0">
              <a:solidFill>
                <a:prstClr val="white"/>
              </a:solidFill>
              <a:effectLst>
                <a:glow rad="101600">
                  <a:prstClr val="black"/>
                </a:glow>
              </a:effectLst>
              <a:latin typeface="Arial Narrow" panose="020B0604020202020204" pitchFamily="34" charset="0"/>
              <a:cs typeface="Arial Narrow" panose="020B0604020202020204" pitchFamily="34" charset="0"/>
            </a:endParaRPr>
          </a:p>
          <a:p>
            <a:pPr lvl="0" algn="ctr"/>
            <a:r>
              <a:rPr lang="en-US" sz="2800" b="1" dirty="0">
                <a:solidFill>
                  <a:srgbClr val="FFEE2E"/>
                </a:solidFill>
                <a:effectLst>
                  <a:glow rad="101600">
                    <a:prstClr val="black"/>
                  </a:glow>
                </a:effectLst>
                <a:latin typeface="Arial Narrow" panose="020B0604020202020204" pitchFamily="34" charset="0"/>
                <a:cs typeface="Arial Narrow" panose="020B0604020202020204" pitchFamily="34" charset="0"/>
              </a:rPr>
              <a:t>Isaiah 60:14 </a:t>
            </a:r>
          </a:p>
        </p:txBody>
      </p:sp>
      <p:sp>
        <p:nvSpPr>
          <p:cNvPr id="6" name="Rectangle 5">
            <a:extLst>
              <a:ext uri="{FF2B5EF4-FFF2-40B4-BE49-F238E27FC236}">
                <a16:creationId xmlns:a16="http://schemas.microsoft.com/office/drawing/2014/main" id="{D4659E84-6358-4E42-9150-72D20D919A10}"/>
              </a:ext>
            </a:extLst>
          </p:cNvPr>
          <p:cNvSpPr/>
          <p:nvPr/>
        </p:nvSpPr>
        <p:spPr>
          <a:xfrm>
            <a:off x="3715784" y="0"/>
            <a:ext cx="4780475" cy="1200329"/>
          </a:xfrm>
          <a:prstGeom prst="rect">
            <a:avLst/>
          </a:prstGeom>
        </p:spPr>
        <p:txBody>
          <a:bodyPr wrap="none">
            <a:spAutoFit/>
          </a:bodyPr>
          <a:lstStyle/>
          <a:p>
            <a:pPr algn="r" rtl="1"/>
            <a:r>
              <a:rPr lang="he-IL" sz="7200" b="1" dirty="0" err="1">
                <a:solidFill>
                  <a:srgbClr val="F9FFC4"/>
                </a:solidFill>
                <a:effectLst>
                  <a:glow rad="127000">
                    <a:schemeClr val="bg2"/>
                  </a:glow>
                </a:effectLst>
                <a:latin typeface="Helvetica" pitchFamily="2" charset="0"/>
              </a:rPr>
              <a:t>קְדוֹשׁ</a:t>
            </a:r>
            <a:r>
              <a:rPr lang="he-IL" sz="7200" b="1" dirty="0">
                <a:solidFill>
                  <a:srgbClr val="F9FFC4"/>
                </a:solidFill>
                <a:effectLst>
                  <a:glow rad="127000">
                    <a:schemeClr val="bg2"/>
                  </a:glow>
                </a:effectLst>
                <a:latin typeface="Helvetica" pitchFamily="2" charset="0"/>
              </a:rPr>
              <a:t> </a:t>
            </a:r>
            <a:r>
              <a:rPr lang="he-IL" sz="7200" b="1" dirty="0" err="1">
                <a:solidFill>
                  <a:srgbClr val="F9FFC4"/>
                </a:solidFill>
                <a:effectLst>
                  <a:glow rad="127000">
                    <a:schemeClr val="bg2"/>
                  </a:glow>
                </a:effectLst>
                <a:latin typeface="Helvetica" pitchFamily="2" charset="0"/>
              </a:rPr>
              <a:t>יִשְׂרָאֵל</a:t>
            </a:r>
            <a:endParaRPr lang="he-IL" sz="7200" b="1" dirty="0">
              <a:solidFill>
                <a:srgbClr val="F9FFC4"/>
              </a:solidFill>
              <a:effectLst>
                <a:glow rad="127000">
                  <a:schemeClr val="bg2"/>
                </a:glow>
              </a:effectLst>
              <a:latin typeface="Helvetica" pitchFamily="2" charset="0"/>
            </a:endParaRPr>
          </a:p>
        </p:txBody>
      </p:sp>
      <p:sp>
        <p:nvSpPr>
          <p:cNvPr id="7" name="Rectangle 6">
            <a:extLst>
              <a:ext uri="{FF2B5EF4-FFF2-40B4-BE49-F238E27FC236}">
                <a16:creationId xmlns:a16="http://schemas.microsoft.com/office/drawing/2014/main" id="{E7836909-6461-CB46-B839-0C32A9063E0C}"/>
              </a:ext>
            </a:extLst>
          </p:cNvPr>
          <p:cNvSpPr/>
          <p:nvPr/>
        </p:nvSpPr>
        <p:spPr>
          <a:xfrm>
            <a:off x="1724525" y="5275659"/>
            <a:ext cx="8947486" cy="1384995"/>
          </a:xfrm>
          <a:prstGeom prst="rect">
            <a:avLst/>
          </a:prstGeom>
        </p:spPr>
        <p:txBody>
          <a:bodyPr wrap="square">
            <a:spAutoFit/>
          </a:bodyPr>
          <a:lstStyle/>
          <a:p>
            <a:pPr algn="ctr"/>
            <a:r>
              <a:rPr lang="en-US" sz="2800" b="1" dirty="0">
                <a:effectLst>
                  <a:glow rad="101600">
                    <a:schemeClr val="bg2"/>
                  </a:glow>
                </a:effectLst>
                <a:latin typeface="Arial Narrow" panose="020B0604020202020204" pitchFamily="34" charset="0"/>
                <a:cs typeface="Arial Narrow" panose="020B0604020202020204" pitchFamily="34" charset="0"/>
              </a:rPr>
              <a:t>“And we have believed and have come to know that You (Jesus) are </a:t>
            </a:r>
            <a:r>
              <a:rPr lang="en-US" sz="2800" b="1" dirty="0">
                <a:solidFill>
                  <a:srgbClr val="F9FFBC"/>
                </a:solidFill>
                <a:effectLst>
                  <a:glow rad="101600">
                    <a:schemeClr val="bg2"/>
                  </a:glow>
                </a:effectLst>
                <a:latin typeface="Arial Narrow" panose="020B0604020202020204" pitchFamily="34" charset="0"/>
                <a:cs typeface="Arial Narrow" panose="020B0604020202020204" pitchFamily="34" charset="0"/>
              </a:rPr>
              <a:t>the Holy One of God</a:t>
            </a:r>
            <a:r>
              <a:rPr lang="en-US" sz="2800" b="1" dirty="0">
                <a:effectLst>
                  <a:glow rad="101600">
                    <a:schemeClr val="bg2"/>
                  </a:glow>
                </a:effectLst>
                <a:latin typeface="Arial Narrow" panose="020B0604020202020204" pitchFamily="34" charset="0"/>
                <a:cs typeface="Arial Narrow" panose="020B0604020202020204" pitchFamily="34" charset="0"/>
              </a:rPr>
              <a:t>.”  </a:t>
            </a:r>
          </a:p>
          <a:p>
            <a:pPr algn="ctr"/>
            <a:r>
              <a:rPr lang="en-US" sz="2800" b="1" dirty="0">
                <a:solidFill>
                  <a:srgbClr val="FFEE2E"/>
                </a:solidFill>
                <a:effectLst>
                  <a:glow rad="101600">
                    <a:schemeClr val="bg2"/>
                  </a:glow>
                </a:effectLst>
                <a:latin typeface="Arial Narrow" panose="020B0604020202020204" pitchFamily="34" charset="0"/>
                <a:cs typeface="Arial Narrow" panose="020B0604020202020204" pitchFamily="34" charset="0"/>
              </a:rPr>
              <a:t>John 6:69</a:t>
            </a:r>
          </a:p>
        </p:txBody>
      </p:sp>
    </p:spTree>
    <p:extLst>
      <p:ext uri="{BB962C8B-B14F-4D97-AF65-F5344CB8AC3E}">
        <p14:creationId xmlns:p14="http://schemas.microsoft.com/office/powerpoint/2010/main" val="34544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a:extLst>
              <a:ext uri="{FF2B5EF4-FFF2-40B4-BE49-F238E27FC236}">
                <a16:creationId xmlns:a16="http://schemas.microsoft.com/office/drawing/2014/main" id="{0F03ADC4-E7B1-8147-B8A1-F2E5E4C66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5347" name="Rectangle 3">
            <a:extLst>
              <a:ext uri="{FF2B5EF4-FFF2-40B4-BE49-F238E27FC236}">
                <a16:creationId xmlns:a16="http://schemas.microsoft.com/office/drawing/2014/main" id="{12232CF8-549B-2544-B967-F73DAF5EFF78}"/>
              </a:ext>
            </a:extLst>
          </p:cNvPr>
          <p:cNvSpPr>
            <a:spLocks noChangeArrowheads="1"/>
          </p:cNvSpPr>
          <p:nvPr/>
        </p:nvSpPr>
        <p:spPr bwMode="auto">
          <a:xfrm>
            <a:off x="99237" y="202019"/>
            <a:ext cx="11993526" cy="3108543"/>
          </a:xfrm>
          <a:prstGeom prst="rect">
            <a:avLst/>
          </a:prstGeom>
          <a:noFill/>
          <a:ln>
            <a:noFill/>
          </a:ln>
          <a:effectLst>
            <a:glow rad="101600">
              <a:schemeClr val="bg2"/>
            </a:glow>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2800" b="1" dirty="0">
                <a:solidFill>
                  <a:schemeClr val="bg1"/>
                </a:solidFill>
                <a:effectLst>
                  <a:glow rad="127000">
                    <a:schemeClr val="bg2"/>
                  </a:glow>
                </a:effectLst>
                <a:latin typeface="Arial" panose="020B0604020202020204" pitchFamily="34" charset="0"/>
                <a:cs typeface="Arial" panose="020B0604020202020204" pitchFamily="34" charset="0"/>
              </a:rPr>
              <a:t>“And foreigners will build up your walls, And their kings will minister to you; For in My wrath I struck you, and in My favor I have had compassion on you. And your gates will be open continually; They will not be closed day or night, so that </a:t>
            </a:r>
            <a:r>
              <a:rPr lang="en-US" sz="2800" b="1" i="1" dirty="0">
                <a:solidFill>
                  <a:schemeClr val="bg1"/>
                </a:solidFill>
                <a:effectLst>
                  <a:glow rad="127000">
                    <a:schemeClr val="bg2"/>
                  </a:glow>
                </a:effectLst>
                <a:latin typeface="Arial" panose="020B0604020202020204" pitchFamily="34" charset="0"/>
                <a:cs typeface="Arial" panose="020B0604020202020204" pitchFamily="34" charset="0"/>
              </a:rPr>
              <a:t>men</a:t>
            </a:r>
            <a:r>
              <a:rPr lang="en-US" sz="2800" b="1" dirty="0">
                <a:solidFill>
                  <a:schemeClr val="bg1"/>
                </a:solidFill>
                <a:effectLst>
                  <a:glow rad="127000">
                    <a:schemeClr val="bg2"/>
                  </a:glow>
                </a:effectLst>
                <a:latin typeface="Arial" panose="020B0604020202020204" pitchFamily="34" charset="0"/>
                <a:cs typeface="Arial" panose="020B0604020202020204" pitchFamily="34" charset="0"/>
              </a:rPr>
              <a:t> may bring to you the wealth of the nations, with their kings led in procession. For the nation and the kingdom which will not serve you will perish, and the nations will be utterly ruined.”  </a:t>
            </a:r>
            <a:r>
              <a:rPr lang="en-US" sz="2400" b="1" dirty="0">
                <a:solidFill>
                  <a:srgbClr val="F9FFC4"/>
                </a:solidFill>
                <a:effectLst>
                  <a:glow rad="127000">
                    <a:schemeClr val="bg2"/>
                  </a:glow>
                </a:effectLst>
                <a:latin typeface="Arial" panose="020B0604020202020204" pitchFamily="34" charset="0"/>
                <a:cs typeface="Arial" panose="020B0604020202020204" pitchFamily="34" charset="0"/>
              </a:rPr>
              <a:t>Isaiah 60:10–12</a:t>
            </a:r>
            <a:endParaRPr lang="en-US" altLang="en-US" sz="2400" b="1" dirty="0">
              <a:solidFill>
                <a:srgbClr val="F9FFC4"/>
              </a:solidFill>
              <a:effectLst>
                <a:glow rad="1270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9271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up)">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standing in front of a mountain&#10;&#10;Description automatically generated">
            <a:extLst>
              <a:ext uri="{FF2B5EF4-FFF2-40B4-BE49-F238E27FC236}">
                <a16:creationId xmlns:a16="http://schemas.microsoft.com/office/drawing/2014/main" id="{55922766-CC5C-984D-820F-ACB04878923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9A1EEB-694C-954E-AE58-55C7EBB14DC8}"/>
              </a:ext>
            </a:extLst>
          </p:cNvPr>
          <p:cNvSpPr/>
          <p:nvPr/>
        </p:nvSpPr>
        <p:spPr>
          <a:xfrm>
            <a:off x="8318090" y="162232"/>
            <a:ext cx="3665363" cy="4893647"/>
          </a:xfrm>
          <a:prstGeom prst="rect">
            <a:avLst/>
          </a:prstGeom>
        </p:spPr>
        <p:txBody>
          <a:bodyPr wrap="square">
            <a:spAutoFit/>
          </a:bodyPr>
          <a:lstStyle/>
          <a:p>
            <a:pPr algn="r"/>
            <a:r>
              <a:rPr lang="en-US" sz="2400" b="1" dirty="0">
                <a:solidFill>
                  <a:schemeClr val="bg1"/>
                </a:solidFill>
                <a:effectLst>
                  <a:glow rad="101600">
                    <a:schemeClr val="bg2"/>
                  </a:glow>
                </a:effectLst>
                <a:latin typeface="Arial" panose="020B0604020202020204" pitchFamily="34" charset="0"/>
                <a:cs typeface="Arial" panose="020B0604020202020204" pitchFamily="34" charset="0"/>
              </a:rPr>
              <a:t>“And the nations shall walk by its light, and the kings of the earth shall bring their glory into it. And in the daytime (for there shall be no night there) its gates shall never be closed; and they shall bring the glory and the honor of the nations into it …”  </a:t>
            </a:r>
            <a:r>
              <a:rPr lang="en-US" sz="2400" b="1" dirty="0">
                <a:solidFill>
                  <a:srgbClr val="F9FFC4"/>
                </a:solidFill>
                <a:effectLst>
                  <a:glow rad="101600">
                    <a:schemeClr val="bg2"/>
                  </a:glow>
                </a:effectLst>
                <a:latin typeface="Arial" panose="020B0604020202020204" pitchFamily="34" charset="0"/>
                <a:cs typeface="Arial" panose="020B0604020202020204" pitchFamily="34" charset="0"/>
              </a:rPr>
              <a:t>Revelation 21:24–26</a:t>
            </a:r>
          </a:p>
        </p:txBody>
      </p:sp>
    </p:spTree>
    <p:extLst>
      <p:ext uri="{BB962C8B-B14F-4D97-AF65-F5344CB8AC3E}">
        <p14:creationId xmlns:p14="http://schemas.microsoft.com/office/powerpoint/2010/main" val="2879091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1C2F0021-DA9B-CD47-A7B1-BA34FAD0AE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6371" name="Rectangle 3">
            <a:extLst>
              <a:ext uri="{FF2B5EF4-FFF2-40B4-BE49-F238E27FC236}">
                <a16:creationId xmlns:a16="http://schemas.microsoft.com/office/drawing/2014/main" id="{34B55AE0-31D0-874C-86DB-AA253D26870F}"/>
              </a:ext>
            </a:extLst>
          </p:cNvPr>
          <p:cNvSpPr>
            <a:spLocks noChangeArrowheads="1"/>
          </p:cNvSpPr>
          <p:nvPr/>
        </p:nvSpPr>
        <p:spPr bwMode="auto">
          <a:xfrm>
            <a:off x="155944" y="132908"/>
            <a:ext cx="5940056" cy="273921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pPr>
            <a:r>
              <a:rPr lang="en-US" altLang="en-US" sz="2400" b="1" dirty="0">
                <a:solidFill>
                  <a:schemeClr val="bg1"/>
                </a:solidFill>
                <a:effectLst>
                  <a:glow rad="88900">
                    <a:schemeClr val="bg2"/>
                  </a:glow>
                  <a:outerShdw sx="1000" sy="1000" algn="ctr" rotWithShape="0">
                    <a:prstClr val="black"/>
                  </a:outerShdw>
                </a:effectLst>
                <a:latin typeface="Arial" panose="020B0604020202020204" pitchFamily="34" charset="0"/>
                <a:cs typeface="Arial" panose="020B0604020202020204" pitchFamily="34" charset="0"/>
              </a:rPr>
              <a:t>“For the nation and the kingdom which will not serve you will perish… The glory of Lebanon will come to you, the juniper, the box tree, and the cypress together, to beautify the place of My Sanctuary; and I shall make the place of My feet glorious.”</a:t>
            </a:r>
            <a:r>
              <a:rPr lang="en-US" altLang="en-US" sz="2800" b="1" dirty="0">
                <a:solidFill>
                  <a:schemeClr val="bg1"/>
                </a:solidFill>
                <a:effectLst>
                  <a:glow rad="88900">
                    <a:schemeClr val="bg2"/>
                  </a:glow>
                  <a:outerShdw sx="1000" sy="1000" algn="ctr" rotWithShape="0">
                    <a:prstClr val="black"/>
                  </a:outerShdw>
                </a:effectLst>
                <a:latin typeface="Arial" panose="020B0604020202020204" pitchFamily="34" charset="0"/>
                <a:cs typeface="Arial" panose="020B0604020202020204" pitchFamily="34" charset="0"/>
              </a:rPr>
              <a:t>  </a:t>
            </a:r>
            <a:r>
              <a:rPr lang="en-US" altLang="en-US" sz="2400" b="1" dirty="0">
                <a:solidFill>
                  <a:srgbClr val="F9FFBC"/>
                </a:solidFill>
                <a:effectLst>
                  <a:glow rad="88900">
                    <a:schemeClr val="bg2"/>
                  </a:glow>
                  <a:outerShdw sx="1000" sy="1000" algn="ctr" rotWithShape="0">
                    <a:prstClr val="black"/>
                  </a:outerShdw>
                </a:effectLst>
                <a:latin typeface="Arial" panose="020B0604020202020204" pitchFamily="34" charset="0"/>
                <a:cs typeface="Arial" panose="020B0604020202020204" pitchFamily="34" charset="0"/>
              </a:rPr>
              <a:t>Isaiah 60:13</a:t>
            </a:r>
          </a:p>
        </p:txBody>
      </p:sp>
    </p:spTree>
    <p:extLst>
      <p:ext uri="{BB962C8B-B14F-4D97-AF65-F5344CB8AC3E}">
        <p14:creationId xmlns:p14="http://schemas.microsoft.com/office/powerpoint/2010/main" val="36021189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wipe(up)">
                                      <p:cBhvr>
                                        <p:cTn id="7"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a:extLst>
              <a:ext uri="{FF2B5EF4-FFF2-40B4-BE49-F238E27FC236}">
                <a16:creationId xmlns:a16="http://schemas.microsoft.com/office/drawing/2014/main" id="{72664555-9274-AE44-9445-244E90671A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9D88CDE5-8042-7C41-BCB0-DD25DD24BA33}"/>
              </a:ext>
            </a:extLst>
          </p:cNvPr>
          <p:cNvSpPr txBox="1">
            <a:spLocks noChangeArrowheads="1"/>
          </p:cNvSpPr>
          <p:nvPr/>
        </p:nvSpPr>
        <p:spPr bwMode="auto">
          <a:xfrm>
            <a:off x="116957" y="207336"/>
            <a:ext cx="11958085" cy="19389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pPr>
            <a:r>
              <a:rPr lang="en-US" altLang="en-US" sz="3000" b="1" dirty="0">
                <a:solidFill>
                  <a:schemeClr val="bg1"/>
                </a:solidFill>
                <a:effectLst>
                  <a:glow rad="63500">
                    <a:schemeClr val="bg2"/>
                  </a:glow>
                  <a:outerShdw blurRad="50800" dist="50800" dir="5400000" algn="ctr" rotWithShape="0">
                    <a:schemeClr val="bg2"/>
                  </a:outerShdw>
                </a:effectLst>
                <a:latin typeface="Arial" panose="020B0604020202020204" pitchFamily="34" charset="0"/>
                <a:cs typeface="Arial" panose="020B0604020202020204" pitchFamily="34" charset="0"/>
              </a:rPr>
              <a:t>“The sons of those who afflicted you will come bowing to you, and those who despised you will bow themselves at the soles of your feet; and they will call you the city of the L</a:t>
            </a:r>
            <a:r>
              <a:rPr lang="en-US" altLang="en-US" sz="2800" b="1" dirty="0">
                <a:solidFill>
                  <a:schemeClr val="bg1"/>
                </a:solidFill>
                <a:effectLst>
                  <a:glow rad="63500">
                    <a:schemeClr val="bg2"/>
                  </a:glow>
                  <a:outerShdw blurRad="50800" dist="50800" dir="5400000" algn="ctr" rotWithShape="0">
                    <a:schemeClr val="bg2"/>
                  </a:outerShdw>
                </a:effectLst>
                <a:latin typeface="Arial" panose="020B0604020202020204" pitchFamily="34" charset="0"/>
                <a:cs typeface="Arial" panose="020B0604020202020204" pitchFamily="34" charset="0"/>
              </a:rPr>
              <a:t>ORD</a:t>
            </a:r>
            <a:r>
              <a:rPr lang="en-US" altLang="en-US" sz="3000" b="1" dirty="0">
                <a:solidFill>
                  <a:schemeClr val="bg1"/>
                </a:solidFill>
                <a:effectLst>
                  <a:glow rad="63500">
                    <a:schemeClr val="bg2"/>
                  </a:glow>
                  <a:outerShdw blurRad="50800" dist="50800" dir="5400000" algn="ctr" rotWithShape="0">
                    <a:schemeClr val="bg2"/>
                  </a:outerShdw>
                </a:effectLst>
                <a:latin typeface="Arial" panose="020B0604020202020204" pitchFamily="34" charset="0"/>
                <a:cs typeface="Arial" panose="020B0604020202020204" pitchFamily="34" charset="0"/>
              </a:rPr>
              <a:t>, the Zion of the Holy One of Israel.”</a:t>
            </a:r>
            <a:r>
              <a:rPr lang="en-US" altLang="en-US" sz="2300" b="1" dirty="0">
                <a:solidFill>
                  <a:schemeClr val="bg1"/>
                </a:solidFill>
                <a:effectLst>
                  <a:glow rad="63500">
                    <a:schemeClr val="bg2"/>
                  </a:glow>
                  <a:outerShdw blurRad="50800" dist="50800" dir="5400000" algn="ctr" rotWithShape="0">
                    <a:schemeClr val="bg2"/>
                  </a:outerShdw>
                </a:effectLst>
                <a:latin typeface="Arial" panose="020B0604020202020204" pitchFamily="34" charset="0"/>
                <a:cs typeface="Arial" panose="020B0604020202020204" pitchFamily="34" charset="0"/>
              </a:rPr>
              <a:t>  </a:t>
            </a:r>
            <a:r>
              <a:rPr lang="en-US" altLang="en-US" sz="2400" b="1" dirty="0">
                <a:solidFill>
                  <a:srgbClr val="F9FFBC"/>
                </a:solidFill>
                <a:effectLst>
                  <a:glow rad="63500">
                    <a:schemeClr val="bg2"/>
                  </a:glow>
                  <a:outerShdw blurRad="50800" dist="50800" dir="5400000" algn="ctr" rotWithShape="0">
                    <a:schemeClr val="bg2"/>
                  </a:outerShdw>
                </a:effectLst>
                <a:latin typeface="Arial" panose="020B0604020202020204" pitchFamily="34" charset="0"/>
                <a:cs typeface="Arial" panose="020B0604020202020204" pitchFamily="34" charset="0"/>
              </a:rPr>
              <a:t>Isaiah 60:14</a:t>
            </a:r>
          </a:p>
        </p:txBody>
      </p:sp>
    </p:spTree>
    <p:extLst>
      <p:ext uri="{BB962C8B-B14F-4D97-AF65-F5344CB8AC3E}">
        <p14:creationId xmlns:p14="http://schemas.microsoft.com/office/powerpoint/2010/main" val="4017918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dissolve">
                                      <p:cBhvr>
                                        <p:cTn id="7" dur="500"/>
                                        <p:tgtEl>
                                          <p:spTgt spid="18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tar in the sky&#10;&#10;Description automatically generated">
            <a:extLst>
              <a:ext uri="{FF2B5EF4-FFF2-40B4-BE49-F238E27FC236}">
                <a16:creationId xmlns:a16="http://schemas.microsoft.com/office/drawing/2014/main" id="{C9C31D01-F25E-A448-AF82-DFF0C94224A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20320"/>
            <a:ext cx="12192000" cy="6878320"/>
          </a:xfrm>
          <a:prstGeom prst="rect">
            <a:avLst/>
          </a:prstGeom>
        </p:spPr>
      </p:pic>
      <p:sp>
        <p:nvSpPr>
          <p:cNvPr id="2" name="Rectangle 1">
            <a:extLst>
              <a:ext uri="{FF2B5EF4-FFF2-40B4-BE49-F238E27FC236}">
                <a16:creationId xmlns:a16="http://schemas.microsoft.com/office/drawing/2014/main" id="{58321A7D-2C7B-D74E-938B-8E9515D1F6B2}"/>
              </a:ext>
            </a:extLst>
          </p:cNvPr>
          <p:cNvSpPr/>
          <p:nvPr/>
        </p:nvSpPr>
        <p:spPr>
          <a:xfrm>
            <a:off x="531393" y="1044770"/>
            <a:ext cx="11562347" cy="5693866"/>
          </a:xfrm>
          <a:prstGeom prst="rect">
            <a:avLst/>
          </a:prstGeom>
        </p:spPr>
        <p:txBody>
          <a:bodyPr wrap="square">
            <a:spAutoFit/>
          </a:bodyPr>
          <a:lstStyle/>
          <a:p>
            <a:r>
              <a:rPr lang="en-US" sz="2800" b="1" dirty="0">
                <a:solidFill>
                  <a:schemeClr val="bg1"/>
                </a:solidFill>
                <a:effectLst>
                  <a:glow rad="88900">
                    <a:schemeClr val="bg2"/>
                  </a:glow>
                </a:effectLst>
                <a:latin typeface="Arial Narrow" panose="020B0604020202020204" pitchFamily="34" charset="0"/>
                <a:cs typeface="Arial Narrow" panose="020B0604020202020204" pitchFamily="34" charset="0"/>
              </a:rPr>
              <a:t>“Whereas you have been forsaken and hated with no one passing through, I will make you an everlasting pride, A joy from generation to generation. “You will also suck the milk of nations, and will suck the breast of kings; Then you will know that I, the L</a:t>
            </a:r>
            <a:r>
              <a:rPr lang="en-US" sz="2400" b="1" dirty="0">
                <a:solidFill>
                  <a:schemeClr val="bg1"/>
                </a:solidFill>
                <a:effectLst>
                  <a:glow rad="88900">
                    <a:schemeClr val="bg2"/>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88900">
                    <a:schemeClr val="bg2"/>
                  </a:glow>
                </a:effectLst>
                <a:latin typeface="Arial Narrow" panose="020B0604020202020204" pitchFamily="34" charset="0"/>
                <a:cs typeface="Arial Narrow" panose="020B0604020202020204" pitchFamily="34" charset="0"/>
              </a:rPr>
              <a:t>, am your Savior, and your Redeemer, the Mighty One of Jacob. Instead of bronze, I will bring gold, and instead of iron, silver, and instead of wood, bronze, and instead of stones, iron. And I will make peace your administrators, and righteousness your overseers. Violence will not be heard again in your land, nor devastation or destruction within your borders; But you will call your walls salvation, and your gates praise. No longer will you have the sun for light by day, nor for brightness will the moon give you light; But you will have the L</a:t>
            </a:r>
            <a:r>
              <a:rPr lang="en-US" sz="2400" b="1" dirty="0">
                <a:solidFill>
                  <a:schemeClr val="bg1"/>
                </a:solidFill>
                <a:effectLst>
                  <a:glow rad="88900">
                    <a:schemeClr val="bg2"/>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88900">
                    <a:schemeClr val="bg2"/>
                  </a:glow>
                </a:effectLst>
                <a:latin typeface="Arial Narrow" panose="020B0604020202020204" pitchFamily="34" charset="0"/>
                <a:cs typeface="Arial Narrow" panose="020B0604020202020204" pitchFamily="34" charset="0"/>
              </a:rPr>
              <a:t> for an everlasting light, and your God for your glory. Your sun will set no more, neither will your moon wane; For you will have the L</a:t>
            </a:r>
            <a:r>
              <a:rPr lang="en-US" sz="2400" b="1" dirty="0">
                <a:solidFill>
                  <a:schemeClr val="bg1"/>
                </a:solidFill>
                <a:effectLst>
                  <a:glow rad="88900">
                    <a:schemeClr val="bg2"/>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88900">
                    <a:schemeClr val="bg2"/>
                  </a:glow>
                </a:effectLst>
                <a:latin typeface="Arial Narrow" panose="020B0604020202020204" pitchFamily="34" charset="0"/>
                <a:cs typeface="Arial Narrow" panose="020B0604020202020204" pitchFamily="34" charset="0"/>
              </a:rPr>
              <a:t> for an everlasting light, And the days of your mourning will be finished.” </a:t>
            </a:r>
            <a:r>
              <a:rPr lang="en-US" sz="2400" b="1" dirty="0">
                <a:solidFill>
                  <a:schemeClr val="bg1"/>
                </a:solidFill>
                <a:effectLst>
                  <a:glow rad="88900">
                    <a:schemeClr val="bg2"/>
                  </a:glow>
                </a:effectLst>
                <a:latin typeface="Arial Narrow" panose="020B0604020202020204" pitchFamily="34" charset="0"/>
                <a:cs typeface="Arial Narrow" panose="020B0604020202020204" pitchFamily="34" charset="0"/>
              </a:rPr>
              <a:t>  </a:t>
            </a:r>
            <a:r>
              <a:rPr lang="en-US" sz="2400" b="1" dirty="0">
                <a:solidFill>
                  <a:srgbClr val="F9FFBC"/>
                </a:solidFill>
                <a:effectLst>
                  <a:glow rad="88900">
                    <a:schemeClr val="bg2"/>
                  </a:glow>
                </a:effectLst>
                <a:latin typeface="Arial Narrow" panose="020B0604020202020204" pitchFamily="34" charset="0"/>
                <a:cs typeface="Arial Narrow" panose="020B0604020202020204" pitchFamily="34" charset="0"/>
              </a:rPr>
              <a:t>Isaiah 60:15–20</a:t>
            </a:r>
          </a:p>
        </p:txBody>
      </p:sp>
      <p:sp>
        <p:nvSpPr>
          <p:cNvPr id="3" name="TextBox 2">
            <a:extLst>
              <a:ext uri="{FF2B5EF4-FFF2-40B4-BE49-F238E27FC236}">
                <a16:creationId xmlns:a16="http://schemas.microsoft.com/office/drawing/2014/main" id="{CFE1A77D-840B-F34A-B792-11DC7EBB78EF}"/>
              </a:ext>
            </a:extLst>
          </p:cNvPr>
          <p:cNvSpPr txBox="1"/>
          <p:nvPr/>
        </p:nvSpPr>
        <p:spPr>
          <a:xfrm>
            <a:off x="2138826" y="228601"/>
            <a:ext cx="7914346" cy="707886"/>
          </a:xfrm>
          <a:prstGeom prst="rect">
            <a:avLst/>
          </a:prstGeom>
          <a:noFill/>
        </p:spPr>
        <p:txBody>
          <a:bodyPr wrap="none" rtlCol="0">
            <a:spAutoFit/>
          </a:bodyPr>
          <a:lstStyle/>
          <a:p>
            <a:r>
              <a:rPr lang="en-US" sz="4000" b="1" dirty="0">
                <a:solidFill>
                  <a:schemeClr val="bg1"/>
                </a:solidFill>
                <a:effectLst>
                  <a:glow rad="101600">
                    <a:schemeClr val="bg2"/>
                  </a:glow>
                </a:effectLst>
              </a:rPr>
              <a:t>The Gift of Reversal   </a:t>
            </a:r>
            <a:r>
              <a:rPr lang="en-US" sz="4000" b="1" dirty="0">
                <a:solidFill>
                  <a:srgbClr val="F9FFBC"/>
                </a:solidFill>
                <a:effectLst>
                  <a:glow rad="101600">
                    <a:schemeClr val="bg2"/>
                  </a:glow>
                </a:effectLst>
              </a:rPr>
              <a:t>vss. 15-20</a:t>
            </a:r>
          </a:p>
        </p:txBody>
      </p:sp>
    </p:spTree>
    <p:extLst>
      <p:ext uri="{BB962C8B-B14F-4D97-AF65-F5344CB8AC3E}">
        <p14:creationId xmlns:p14="http://schemas.microsoft.com/office/powerpoint/2010/main" val="2334055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782B8EC8-D419-404B-852F-3EE778A91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8" y="-16772"/>
            <a:ext cx="12221817" cy="6874772"/>
          </a:xfrm>
          <a:prstGeom prst="rect">
            <a:avLst/>
          </a:prstGeom>
          <a:noFill/>
          <a:extLst>
            <a:ext uri="{909E8E84-426E-40DD-AFC4-6F175D3DCCD1}">
              <a14:hiddenFill xmlns:a14="http://schemas.microsoft.com/office/drawing/2010/main">
                <a:solidFill>
                  <a:srgbClr val="FFFFFF"/>
                </a:solidFill>
              </a14:hiddenFill>
            </a:ext>
          </a:extLst>
        </p:spPr>
      </p:pic>
      <p:sp>
        <p:nvSpPr>
          <p:cNvPr id="182275" name="Text Box 3">
            <a:extLst>
              <a:ext uri="{FF2B5EF4-FFF2-40B4-BE49-F238E27FC236}">
                <a16:creationId xmlns:a16="http://schemas.microsoft.com/office/drawing/2014/main" id="{E9D10ED1-13FC-0F43-AA9C-C312D7A77779}"/>
              </a:ext>
            </a:extLst>
          </p:cNvPr>
          <p:cNvSpPr txBox="1">
            <a:spLocks noChangeArrowheads="1"/>
          </p:cNvSpPr>
          <p:nvPr/>
        </p:nvSpPr>
        <p:spPr bwMode="auto">
          <a:xfrm>
            <a:off x="265815" y="152401"/>
            <a:ext cx="11791506" cy="83099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pPr>
            <a:r>
              <a:rPr lang="en-US" alt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“In days to come Jacob will take root, Israel will blossom and sprout; and they will fill the whole world with fruit.” </a:t>
            </a:r>
            <a:r>
              <a:rPr lang="en-US" altLang="en-US" sz="2400" b="1" dirty="0">
                <a:ln w="12700">
                  <a:solidFill>
                    <a:schemeClr val="accent3">
                      <a:lumMod val="50000"/>
                    </a:schemeClr>
                  </a:solidFill>
                  <a:prstDash val="solid"/>
                </a:ln>
                <a:solidFill>
                  <a:srgbClr val="F9FFBC"/>
                </a:solidFill>
                <a:effectLst>
                  <a:innerShdw blurRad="177800">
                    <a:schemeClr val="accent3">
                      <a:lumMod val="50000"/>
                    </a:schemeClr>
                  </a:innerShdw>
                </a:effectLst>
                <a:latin typeface="Arial" panose="020B0604020202020204" pitchFamily="34" charset="0"/>
                <a:cs typeface="Arial" panose="020B0604020202020204" pitchFamily="34" charset="0"/>
              </a:rPr>
              <a:t>Isaiah 27:6</a:t>
            </a:r>
          </a:p>
        </p:txBody>
      </p:sp>
      <p:sp>
        <p:nvSpPr>
          <p:cNvPr id="182276" name="Text Box 4">
            <a:extLst>
              <a:ext uri="{FF2B5EF4-FFF2-40B4-BE49-F238E27FC236}">
                <a16:creationId xmlns:a16="http://schemas.microsoft.com/office/drawing/2014/main" id="{333E4205-D65D-AF44-9096-EA8FE2EB33FD}"/>
              </a:ext>
            </a:extLst>
          </p:cNvPr>
          <p:cNvSpPr txBox="1">
            <a:spLocks noChangeArrowheads="1"/>
          </p:cNvSpPr>
          <p:nvPr/>
        </p:nvSpPr>
        <p:spPr bwMode="auto">
          <a:xfrm>
            <a:off x="265815" y="1219201"/>
            <a:ext cx="11685180" cy="83099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pPr>
            <a:r>
              <a:rPr lang="en-US" alt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“For the seed shall be prosperous; the vine shall give her fruit, and the ground shall give her increase, and the heavens shall give their dew.” </a:t>
            </a:r>
            <a:r>
              <a:rPr lang="en-US" altLang="en-US" sz="2400" b="1" dirty="0">
                <a:ln w="12700">
                  <a:solidFill>
                    <a:schemeClr val="accent3">
                      <a:lumMod val="50000"/>
                    </a:schemeClr>
                  </a:solidFill>
                  <a:prstDash val="solid"/>
                </a:ln>
                <a:solidFill>
                  <a:srgbClr val="F9FFBC"/>
                </a:solidFill>
                <a:effectLst>
                  <a:innerShdw blurRad="177800">
                    <a:schemeClr val="accent3">
                      <a:lumMod val="50000"/>
                    </a:schemeClr>
                  </a:innerShdw>
                </a:effectLst>
                <a:latin typeface="Arial" panose="020B0604020202020204" pitchFamily="34" charset="0"/>
                <a:cs typeface="Arial" panose="020B0604020202020204" pitchFamily="34" charset="0"/>
              </a:rPr>
              <a:t>Zechariah 8:12</a:t>
            </a:r>
          </a:p>
        </p:txBody>
      </p:sp>
    </p:spTree>
    <p:extLst>
      <p:ext uri="{BB962C8B-B14F-4D97-AF65-F5344CB8AC3E}">
        <p14:creationId xmlns:p14="http://schemas.microsoft.com/office/powerpoint/2010/main" val="20032195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wipe(up)">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AAE12529-A52C-9847-8707-B050734804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87" name="Text Box 3">
            <a:extLst>
              <a:ext uri="{FF2B5EF4-FFF2-40B4-BE49-F238E27FC236}">
                <a16:creationId xmlns:a16="http://schemas.microsoft.com/office/drawing/2014/main" id="{7913B907-F9E2-EC45-81DB-E8B48C5C4A62}"/>
              </a:ext>
            </a:extLst>
          </p:cNvPr>
          <p:cNvSpPr txBox="1">
            <a:spLocks noChangeArrowheads="1"/>
          </p:cNvSpPr>
          <p:nvPr/>
        </p:nvSpPr>
        <p:spPr bwMode="auto">
          <a:xfrm>
            <a:off x="3863976" y="7556500"/>
            <a:ext cx="6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endParaRPr lang="en-US" altLang="en-US" sz="1200">
              <a:solidFill>
                <a:srgbClr val="009999"/>
              </a:solidFill>
              <a:latin typeface="Times" pitchFamily="2" charset="0"/>
            </a:endParaRPr>
          </a:p>
        </p:txBody>
      </p:sp>
      <p:sp>
        <p:nvSpPr>
          <p:cNvPr id="169991" name="Text Box 7">
            <a:extLst>
              <a:ext uri="{FF2B5EF4-FFF2-40B4-BE49-F238E27FC236}">
                <a16:creationId xmlns:a16="http://schemas.microsoft.com/office/drawing/2014/main" id="{19C0EF7C-EFD1-0044-B1F0-DBFC27F22B9E}"/>
              </a:ext>
            </a:extLst>
          </p:cNvPr>
          <p:cNvSpPr txBox="1">
            <a:spLocks noChangeArrowheads="1"/>
          </p:cNvSpPr>
          <p:nvPr/>
        </p:nvSpPr>
        <p:spPr bwMode="auto">
          <a:xfrm>
            <a:off x="2193925" y="1714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kumimoji="1" lang="en-US" altLang="en-US" sz="3200">
              <a:solidFill>
                <a:srgbClr val="009999"/>
              </a:solidFill>
              <a:latin typeface="Times New Roman" panose="02020603050405020304" pitchFamily="18" charset="0"/>
            </a:endParaRPr>
          </a:p>
        </p:txBody>
      </p:sp>
      <p:sp>
        <p:nvSpPr>
          <p:cNvPr id="169992" name="Text Box 8">
            <a:extLst>
              <a:ext uri="{FF2B5EF4-FFF2-40B4-BE49-F238E27FC236}">
                <a16:creationId xmlns:a16="http://schemas.microsoft.com/office/drawing/2014/main" id="{FC5009A0-1078-644C-9927-EDE418C13D64}"/>
              </a:ext>
            </a:extLst>
          </p:cNvPr>
          <p:cNvSpPr txBox="1">
            <a:spLocks noChangeArrowheads="1"/>
          </p:cNvSpPr>
          <p:nvPr/>
        </p:nvSpPr>
        <p:spPr bwMode="auto">
          <a:xfrm>
            <a:off x="168349" y="171450"/>
            <a:ext cx="11855302" cy="16920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1pPr>
            <a:lvl2pPr>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2pPr>
            <a:lvl3pPr>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3pPr>
            <a:lvl4pPr>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4pPr>
            <a:lvl5pPr>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Lst>
              <a:defRPr kumimoji="1" sz="2400">
                <a:solidFill>
                  <a:schemeClr val="tx1"/>
                </a:solidFill>
                <a:latin typeface="Times New Roman" panose="02020603050405020304" pitchFamily="18" charset="0"/>
              </a:defRPr>
            </a:lvl9pPr>
          </a:lstStyle>
          <a:p>
            <a:pPr fontAlgn="base">
              <a:lnSpc>
                <a:spcPts val="4500"/>
              </a:lnSpc>
              <a:spcBef>
                <a:spcPct val="0"/>
              </a:spcBef>
              <a:spcAft>
                <a:spcPct val="0"/>
              </a:spcAft>
            </a:pPr>
            <a:r>
              <a:rPr kumimoji="0" lang="en-US" altLang="en-US" sz="3600" b="1" dirty="0">
                <a:solidFill>
                  <a:schemeClr val="bg1"/>
                </a:solidFill>
                <a:latin typeface="Arial" panose="020B0604020202020204" pitchFamily="34" charset="0"/>
                <a:cs typeface="Arial" panose="020B0604020202020204" pitchFamily="34" charset="0"/>
              </a:rPr>
              <a:t>“And each of them will sit under his vine and under his fig tree, with no one to make them afraid, for the mouth of the L</a:t>
            </a:r>
            <a:r>
              <a:rPr kumimoji="0" lang="en-US" altLang="en-US" sz="3200" b="1" dirty="0">
                <a:solidFill>
                  <a:schemeClr val="bg1"/>
                </a:solidFill>
                <a:latin typeface="Arial" panose="020B0604020202020204" pitchFamily="34" charset="0"/>
                <a:cs typeface="Arial" panose="020B0604020202020204" pitchFamily="34" charset="0"/>
              </a:rPr>
              <a:t>ORD</a:t>
            </a:r>
            <a:r>
              <a:rPr kumimoji="0" lang="en-US" altLang="en-US" sz="3600" b="1" dirty="0">
                <a:solidFill>
                  <a:schemeClr val="bg1"/>
                </a:solidFill>
                <a:latin typeface="Arial" panose="020B0604020202020204" pitchFamily="34" charset="0"/>
                <a:cs typeface="Arial" panose="020B0604020202020204" pitchFamily="34" charset="0"/>
              </a:rPr>
              <a:t> of hosts has spoken.”  </a:t>
            </a:r>
            <a:r>
              <a:rPr kumimoji="0" lang="en-US" altLang="en-US" sz="3600" b="1" dirty="0">
                <a:solidFill>
                  <a:srgbClr val="F9FFBC"/>
                </a:solidFill>
                <a:latin typeface="Arial" panose="020B0604020202020204" pitchFamily="34" charset="0"/>
                <a:cs typeface="Arial" panose="020B0604020202020204" pitchFamily="34" charset="0"/>
              </a:rPr>
              <a:t>Micah 4:4</a:t>
            </a:r>
          </a:p>
        </p:txBody>
      </p:sp>
    </p:spTree>
    <p:extLst>
      <p:ext uri="{BB962C8B-B14F-4D97-AF65-F5344CB8AC3E}">
        <p14:creationId xmlns:p14="http://schemas.microsoft.com/office/powerpoint/2010/main" val="215418892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9992"/>
                                        </p:tgtEl>
                                        <p:attrNameLst>
                                          <p:attrName>style.visibility</p:attrName>
                                        </p:attrNameLst>
                                      </p:cBhvr>
                                      <p:to>
                                        <p:strVal val="visible"/>
                                      </p:to>
                                    </p:set>
                                    <p:animEffect transition="in" filter="dissolve">
                                      <p:cBhvr>
                                        <p:cTn id="7" dur="500"/>
                                        <p:tgtEl>
                                          <p:spTgt spid="169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py of Jesus-Christ-Mount-of-Olivers">
            <a:extLst>
              <a:ext uri="{FF2B5EF4-FFF2-40B4-BE49-F238E27FC236}">
                <a16:creationId xmlns:a16="http://schemas.microsoft.com/office/drawing/2014/main" id="{DDF37F68-E44B-E04C-9E68-9007320A64C9}"/>
              </a:ext>
            </a:extLst>
          </p:cNvPr>
          <p:cNvPicPr>
            <a:picLocks noChangeAspect="1" noChangeArrowheads="1"/>
          </p:cNvPicPr>
          <p:nvPr/>
        </p:nvPicPr>
        <p:blipFill>
          <a:blip r:embed="rId2">
            <a:lum bright="-12000" contrast="12000"/>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0" y="0"/>
            <a:ext cx="12192000" cy="6858000"/>
          </a:xfrm>
          <a:prstGeom prst="rect">
            <a:avLst/>
          </a:prstGeom>
          <a:noFill/>
          <a:ln w="9525">
            <a:noFill/>
            <a:miter lim="800000"/>
            <a:headEnd/>
            <a:tailEnd/>
          </a:ln>
        </p:spPr>
      </p:pic>
      <p:sp>
        <p:nvSpPr>
          <p:cNvPr id="4" name="Rectangle 3">
            <a:extLst>
              <a:ext uri="{FF2B5EF4-FFF2-40B4-BE49-F238E27FC236}">
                <a16:creationId xmlns:a16="http://schemas.microsoft.com/office/drawing/2014/main" id="{8F69C3CD-276F-6E46-B2E3-9977C1FE474C}"/>
              </a:ext>
            </a:extLst>
          </p:cNvPr>
          <p:cNvSpPr/>
          <p:nvPr/>
        </p:nvSpPr>
        <p:spPr>
          <a:xfrm>
            <a:off x="248092" y="127339"/>
            <a:ext cx="11943908" cy="1815882"/>
          </a:xfrm>
          <a:prstGeom prst="rect">
            <a:avLst/>
          </a:prstGeom>
        </p:spPr>
        <p:txBody>
          <a:bodyPr wrap="square">
            <a:spAutoFit/>
          </a:bodyPr>
          <a:lstStyle/>
          <a:p>
            <a:r>
              <a:rPr lang="en-US" sz="2800" dirty="0">
                <a:solidFill>
                  <a:schemeClr val="bg1"/>
                </a:solidFill>
                <a:effectLst>
                  <a:glow rad="101600">
                    <a:schemeClr val="tx1"/>
                  </a:glow>
                </a:effectLst>
                <a:latin typeface="Arial" panose="020B0604020202020204" pitchFamily="34" charset="0"/>
                <a:cs typeface="Arial" panose="020B0604020202020204" pitchFamily="34" charset="0"/>
              </a:rPr>
              <a:t>“So they will fear the name of the L</a:t>
            </a:r>
            <a:r>
              <a:rPr lang="en-US" sz="2400" dirty="0">
                <a:solidFill>
                  <a:schemeClr val="bg1"/>
                </a:solidFill>
                <a:effectLst>
                  <a:glow rad="101600">
                    <a:schemeClr val="tx1"/>
                  </a:glow>
                </a:effectLst>
                <a:latin typeface="Arial" panose="020B0604020202020204" pitchFamily="34" charset="0"/>
                <a:cs typeface="Arial" panose="020B0604020202020204" pitchFamily="34" charset="0"/>
              </a:rPr>
              <a:t>ORD</a:t>
            </a:r>
            <a:r>
              <a:rPr lang="en-US" sz="2800" dirty="0">
                <a:solidFill>
                  <a:schemeClr val="bg1"/>
                </a:solidFill>
                <a:effectLst>
                  <a:glow rad="101600">
                    <a:schemeClr val="tx1"/>
                  </a:glow>
                </a:effectLst>
                <a:latin typeface="Arial" panose="020B0604020202020204" pitchFamily="34" charset="0"/>
                <a:cs typeface="Arial" panose="020B0604020202020204" pitchFamily="34" charset="0"/>
              </a:rPr>
              <a:t> from the west and His glory from the rising of the sun, for He will come like a rushing stream, which the wind of the L</a:t>
            </a:r>
            <a:r>
              <a:rPr lang="en-US" sz="2400" dirty="0">
                <a:solidFill>
                  <a:schemeClr val="bg1"/>
                </a:solidFill>
                <a:effectLst>
                  <a:glow rad="101600">
                    <a:schemeClr val="tx1"/>
                  </a:glow>
                </a:effectLst>
                <a:latin typeface="Arial" panose="020B0604020202020204" pitchFamily="34" charset="0"/>
                <a:cs typeface="Arial" panose="020B0604020202020204" pitchFamily="34" charset="0"/>
              </a:rPr>
              <a:t>ORD</a:t>
            </a:r>
            <a:r>
              <a:rPr lang="en-US" sz="2800" dirty="0">
                <a:solidFill>
                  <a:schemeClr val="bg1"/>
                </a:solidFill>
                <a:effectLst>
                  <a:glow rad="101600">
                    <a:schemeClr val="tx1"/>
                  </a:glow>
                </a:effectLst>
                <a:latin typeface="Arial" panose="020B0604020202020204" pitchFamily="34" charset="0"/>
                <a:cs typeface="Arial" panose="020B0604020202020204" pitchFamily="34" charset="0"/>
              </a:rPr>
              <a:t> drives. And a </a:t>
            </a:r>
            <a:r>
              <a:rPr lang="en-US" sz="2800" dirty="0">
                <a:solidFill>
                  <a:srgbClr val="F9FFC4"/>
                </a:solidFill>
                <a:effectLst>
                  <a:glow rad="101600">
                    <a:schemeClr val="tx1"/>
                  </a:glow>
                </a:effectLst>
                <a:latin typeface="Arial" panose="020B0604020202020204" pitchFamily="34" charset="0"/>
                <a:cs typeface="Arial" panose="020B0604020202020204" pitchFamily="34" charset="0"/>
              </a:rPr>
              <a:t>Redeemer will come to Zion</a:t>
            </a:r>
            <a:r>
              <a:rPr lang="en-US" sz="2800" dirty="0">
                <a:solidFill>
                  <a:schemeClr val="bg1"/>
                </a:solidFill>
                <a:effectLst>
                  <a:glow rad="101600">
                    <a:schemeClr val="tx1"/>
                  </a:glow>
                </a:effectLst>
                <a:latin typeface="Arial" panose="020B0604020202020204" pitchFamily="34" charset="0"/>
                <a:cs typeface="Arial" panose="020B0604020202020204" pitchFamily="34" charset="0"/>
              </a:rPr>
              <a:t>, and to those who turn from transgression in Jacob, declares the L</a:t>
            </a:r>
            <a:r>
              <a:rPr lang="en-US" sz="2400" dirty="0">
                <a:solidFill>
                  <a:schemeClr val="bg1"/>
                </a:solidFill>
                <a:effectLst>
                  <a:glow rad="101600">
                    <a:schemeClr val="tx1"/>
                  </a:glow>
                </a:effectLst>
                <a:latin typeface="Arial" panose="020B0604020202020204" pitchFamily="34" charset="0"/>
                <a:cs typeface="Arial" panose="020B0604020202020204" pitchFamily="34" charset="0"/>
              </a:rPr>
              <a:t>ORD</a:t>
            </a:r>
            <a:r>
              <a:rPr lang="en-US" sz="2800" dirty="0">
                <a:solidFill>
                  <a:schemeClr val="bg1"/>
                </a:solidFill>
                <a:effectLst>
                  <a:glow rad="101600">
                    <a:schemeClr val="tx1"/>
                  </a:glow>
                </a:effectLst>
                <a:latin typeface="Arial" panose="020B0604020202020204" pitchFamily="34" charset="0"/>
                <a:cs typeface="Arial" panose="020B0604020202020204" pitchFamily="34" charset="0"/>
              </a:rPr>
              <a:t>.”         </a:t>
            </a:r>
            <a:r>
              <a:rPr lang="en-US" sz="2400" dirty="0">
                <a:solidFill>
                  <a:schemeClr val="accent4">
                    <a:lumMod val="60000"/>
                    <a:lumOff val="40000"/>
                  </a:schemeClr>
                </a:solidFill>
                <a:effectLst>
                  <a:glow rad="101600">
                    <a:schemeClr val="tx1"/>
                  </a:glow>
                </a:effectLst>
                <a:latin typeface="Arial" panose="020B0604020202020204" pitchFamily="34" charset="0"/>
                <a:cs typeface="Arial" panose="020B0604020202020204" pitchFamily="34" charset="0"/>
              </a:rPr>
              <a:t>Isaiah 59:19–20</a:t>
            </a:r>
          </a:p>
        </p:txBody>
      </p:sp>
    </p:spTree>
    <p:extLst>
      <p:ext uri="{BB962C8B-B14F-4D97-AF65-F5344CB8AC3E}">
        <p14:creationId xmlns:p14="http://schemas.microsoft.com/office/powerpoint/2010/main" val="1545142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a:extLst>
              <a:ext uri="{FF2B5EF4-FFF2-40B4-BE49-F238E27FC236}">
                <a16:creationId xmlns:a16="http://schemas.microsoft.com/office/drawing/2014/main" id="{01404BC9-AF25-F04B-8FBB-E0E1FA936D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5061" y="-11113"/>
            <a:ext cx="12376297" cy="68675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1C7F2901-4CBE-104D-A536-0A192FAC56DE}"/>
              </a:ext>
            </a:extLst>
          </p:cNvPr>
          <p:cNvSpPr/>
          <p:nvPr/>
        </p:nvSpPr>
        <p:spPr>
          <a:xfrm>
            <a:off x="166576" y="170420"/>
            <a:ext cx="12025423" cy="954107"/>
          </a:xfrm>
          <a:prstGeom prst="rect">
            <a:avLst/>
          </a:prstGeom>
        </p:spPr>
        <p:txBody>
          <a:bodyPr wrap="square">
            <a:spAutoFit/>
          </a:bodyPr>
          <a:lstStyle/>
          <a:p>
            <a:r>
              <a:rPr lang="en-US" sz="2800" b="1" dirty="0">
                <a:solidFill>
                  <a:schemeClr val="bg1"/>
                </a:solidFill>
                <a:effectLst>
                  <a:glow rad="88900">
                    <a:schemeClr val="bg2"/>
                  </a:glow>
                </a:effectLst>
                <a:latin typeface="Arial Narrow" panose="020B0604020202020204" pitchFamily="34" charset="0"/>
                <a:cs typeface="Arial Narrow" panose="020B0604020202020204" pitchFamily="34" charset="0"/>
              </a:rPr>
              <a:t>“Then all your people will be righteous; They will possess the land forever, the branch of My planting, the work of My hands, that I may be glorified.”  </a:t>
            </a:r>
            <a:r>
              <a:rPr lang="en-US" sz="2800" b="1" dirty="0">
                <a:solidFill>
                  <a:srgbClr val="F9FFBC"/>
                </a:solidFill>
                <a:effectLst>
                  <a:glow rad="88900">
                    <a:schemeClr val="bg2"/>
                  </a:glow>
                </a:effectLst>
                <a:latin typeface="Arial Narrow" panose="020B0604020202020204" pitchFamily="34" charset="0"/>
                <a:cs typeface="Arial Narrow" panose="020B0604020202020204" pitchFamily="34" charset="0"/>
              </a:rPr>
              <a:t>Isaiah 60:21</a:t>
            </a:r>
          </a:p>
        </p:txBody>
      </p:sp>
    </p:spTree>
    <p:extLst>
      <p:ext uri="{BB962C8B-B14F-4D97-AF65-F5344CB8AC3E}">
        <p14:creationId xmlns:p14="http://schemas.microsoft.com/office/powerpoint/2010/main" val="1226008692"/>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r="26037"/>
          <a:stretch>
            <a:fillRect/>
          </a:stretch>
        </p:blipFill>
        <p:spPr bwMode="auto">
          <a:xfrm>
            <a:off x="1" y="1"/>
            <a:ext cx="12192000" cy="7027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87747" name="Text Box 3"/>
          <p:cNvSpPr txBox="1">
            <a:spLocks noChangeArrowheads="1"/>
          </p:cNvSpPr>
          <p:nvPr/>
        </p:nvSpPr>
        <p:spPr bwMode="auto">
          <a:xfrm>
            <a:off x="762276" y="4447165"/>
            <a:ext cx="11205093" cy="1723549"/>
          </a:xfrm>
          <a:prstGeom prst="rect">
            <a:avLst/>
          </a:prstGeom>
          <a:noFill/>
          <a:ln w="9525">
            <a:noFill/>
            <a:miter lim="800000"/>
            <a:headEnd/>
            <a:tailEnd/>
          </a:ln>
          <a:effectLst>
            <a:outerShdw blurRad="63500" dist="35921" dir="2700000" algn="ctr" rotWithShape="0">
              <a:srgbClr val="010101">
                <a:alpha val="74998"/>
              </a:srgbClr>
            </a:outerShdw>
          </a:effectLst>
        </p:spPr>
        <p:txBody>
          <a:bodyPr wrap="square" lIns="0" tIns="0" rIns="0" bIns="0">
            <a:spAutoFit/>
          </a:bodyPr>
          <a:lstStyle/>
          <a:p>
            <a:pPr defTabSz="821849" fontAlgn="base">
              <a:spcBef>
                <a:spcPct val="0"/>
              </a:spcBef>
              <a:spcAft>
                <a:spcPct val="0"/>
              </a:spcAft>
              <a:tabLst>
                <a:tab pos="0" algn="l"/>
                <a:tab pos="821849" algn="l"/>
                <a:tab pos="1645363" algn="l"/>
                <a:tab pos="2467251" algn="l"/>
                <a:tab pos="3290726" algn="l"/>
                <a:tab pos="4112627" algn="l"/>
                <a:tab pos="4934503" algn="l"/>
                <a:tab pos="5757986" algn="l"/>
                <a:tab pos="6579866" algn="l"/>
                <a:tab pos="7403353" algn="l"/>
              </a:tabLst>
              <a:defRPr/>
            </a:pPr>
            <a:r>
              <a:rPr lang="en-US" sz="28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“All the land will be changed into a plain from </a:t>
            </a:r>
            <a:r>
              <a:rPr lang="en-US" sz="2800" b="1" dirty="0" err="1">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Geba</a:t>
            </a:r>
            <a:r>
              <a:rPr lang="en-US" sz="28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to </a:t>
            </a:r>
            <a:r>
              <a:rPr lang="en-US" sz="2800" b="1" dirty="0" err="1">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Rimmon</a:t>
            </a:r>
            <a:r>
              <a:rPr lang="en-US" sz="2800" b="1" dirty="0">
                <a:solidFill>
                  <a:srgbClr val="FFFFFF"/>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 south of Jerusalem; but Jerusalem will rise and remain on its site … And people will live in it, and there will be no more curse, for Jerusalem will dwell in security.”  </a:t>
            </a:r>
            <a:r>
              <a:rPr lang="en-US" sz="2400" b="1" dirty="0">
                <a:solidFill>
                  <a:srgbClr val="F9FFBC"/>
                </a:solidFill>
                <a:effectLst>
                  <a:glow rad="101600">
                    <a:srgbClr val="010000">
                      <a:alpha val="75000"/>
                    </a:srgbClr>
                  </a:glow>
                </a:effectLst>
                <a:latin typeface="Arial" panose="020B0604020202020204" pitchFamily="34" charset="0"/>
                <a:ea typeface="ＭＳ Ｐゴシック" charset="0"/>
                <a:cs typeface="Arial" panose="020B0604020202020204" pitchFamily="34" charset="0"/>
              </a:rPr>
              <a:t>Zechariah 14:10-11</a:t>
            </a:r>
          </a:p>
        </p:txBody>
      </p:sp>
      <p:sp>
        <p:nvSpPr>
          <p:cNvPr id="6" name="Rectangle 5">
            <a:extLst>
              <a:ext uri="{FF2B5EF4-FFF2-40B4-BE49-F238E27FC236}">
                <a16:creationId xmlns:a16="http://schemas.microsoft.com/office/drawing/2014/main" id="{AB538932-8F78-7F4C-99AD-F03ACB064EF2}"/>
              </a:ext>
            </a:extLst>
          </p:cNvPr>
          <p:cNvSpPr/>
          <p:nvPr/>
        </p:nvSpPr>
        <p:spPr>
          <a:xfrm>
            <a:off x="778933" y="2221173"/>
            <a:ext cx="10769599" cy="1815882"/>
          </a:xfrm>
          <a:prstGeom prst="rect">
            <a:avLst/>
          </a:prstGeom>
        </p:spPr>
        <p:txBody>
          <a:bodyPr wrap="square">
            <a:spAutoFit/>
          </a:bodyPr>
          <a:lstStyle/>
          <a:p>
            <a:r>
              <a:rPr lang="en-US" sz="2800" b="1" dirty="0">
                <a:solidFill>
                  <a:prstClr val="white"/>
                </a:solidFill>
                <a:effectLst>
                  <a:glow rad="88900">
                    <a:prstClr val="black"/>
                  </a:glow>
                </a:effectLst>
                <a:latin typeface="Arial" panose="020B0604020202020204" pitchFamily="34" charset="0"/>
                <a:cs typeface="Arial" panose="020B0604020202020204" pitchFamily="34" charset="0"/>
              </a:rPr>
              <a:t>“Arise, shine; for your light has come, and the glory of the L</a:t>
            </a:r>
            <a:r>
              <a:rPr lang="en-US" sz="2400" b="1" dirty="0">
                <a:solidFill>
                  <a:prstClr val="white"/>
                </a:solidFill>
                <a:effectLst>
                  <a:glow rad="88900">
                    <a:prstClr val="black"/>
                  </a:glow>
                </a:effectLst>
                <a:latin typeface="Arial" panose="020B0604020202020204" pitchFamily="34" charset="0"/>
                <a:cs typeface="Arial" panose="020B0604020202020204" pitchFamily="34" charset="0"/>
              </a:rPr>
              <a:t>ORD</a:t>
            </a:r>
            <a:r>
              <a:rPr lang="en-US" sz="2800" b="1" dirty="0">
                <a:solidFill>
                  <a:prstClr val="white"/>
                </a:solidFill>
                <a:effectLst>
                  <a:glow rad="88900">
                    <a:prstClr val="black"/>
                  </a:glow>
                </a:effectLst>
                <a:latin typeface="Arial" panose="020B0604020202020204" pitchFamily="34" charset="0"/>
                <a:cs typeface="Arial" panose="020B0604020202020204" pitchFamily="34" charset="0"/>
              </a:rPr>
              <a:t> has risen upon you. For behold, darkness will cover the earth, and deep darkness the peoples; But the L</a:t>
            </a:r>
            <a:r>
              <a:rPr lang="en-US" sz="2400" b="1" dirty="0">
                <a:solidFill>
                  <a:prstClr val="white"/>
                </a:solidFill>
                <a:effectLst>
                  <a:glow rad="88900">
                    <a:prstClr val="black"/>
                  </a:glow>
                </a:effectLst>
                <a:latin typeface="Arial" panose="020B0604020202020204" pitchFamily="34" charset="0"/>
                <a:cs typeface="Arial" panose="020B0604020202020204" pitchFamily="34" charset="0"/>
              </a:rPr>
              <a:t>ORD</a:t>
            </a:r>
            <a:r>
              <a:rPr lang="en-US" sz="2800" b="1" dirty="0">
                <a:solidFill>
                  <a:prstClr val="white"/>
                </a:solidFill>
                <a:effectLst>
                  <a:glow rad="88900">
                    <a:prstClr val="black"/>
                  </a:glow>
                </a:effectLst>
                <a:latin typeface="Arial" panose="020B0604020202020204" pitchFamily="34" charset="0"/>
                <a:cs typeface="Arial" panose="020B0604020202020204" pitchFamily="34" charset="0"/>
              </a:rPr>
              <a:t> will rise upon you, and His glory will appear upon you.” </a:t>
            </a:r>
            <a:r>
              <a:rPr lang="en-US" sz="2400" b="1" dirty="0">
                <a:solidFill>
                  <a:srgbClr val="F9FFBC"/>
                </a:solidFill>
                <a:effectLst>
                  <a:glow rad="88900">
                    <a:prstClr val="black"/>
                  </a:glow>
                </a:effectLst>
                <a:latin typeface="Arial" panose="020B0604020202020204" pitchFamily="34" charset="0"/>
                <a:cs typeface="Arial" panose="020B0604020202020204" pitchFamily="34" charset="0"/>
              </a:rPr>
              <a:t>Isaiah 60:1–2</a:t>
            </a:r>
          </a:p>
        </p:txBody>
      </p:sp>
    </p:spTree>
    <p:extLst>
      <p:ext uri="{BB962C8B-B14F-4D97-AF65-F5344CB8AC3E}">
        <p14:creationId xmlns:p14="http://schemas.microsoft.com/office/powerpoint/2010/main" val="234391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AC758F-6926-B94F-9DC3-6F70F8A149B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83712" y="350874"/>
            <a:ext cx="9608288" cy="6166883"/>
          </a:xfrm>
          <a:prstGeom prst="rect">
            <a:avLst/>
          </a:prstGeom>
        </p:spPr>
      </p:pic>
      <p:sp>
        <p:nvSpPr>
          <p:cNvPr id="2" name="TextBox 1">
            <a:extLst>
              <a:ext uri="{FF2B5EF4-FFF2-40B4-BE49-F238E27FC236}">
                <a16:creationId xmlns:a16="http://schemas.microsoft.com/office/drawing/2014/main" id="{0DAF62A1-A9D9-434F-A410-4A3F640CC392}"/>
              </a:ext>
            </a:extLst>
          </p:cNvPr>
          <p:cNvSpPr txBox="1"/>
          <p:nvPr/>
        </p:nvSpPr>
        <p:spPr>
          <a:xfrm>
            <a:off x="236043" y="207436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dirty="0">
                <a:solidFill>
                  <a:srgbClr val="FFFFFF"/>
                </a:solidFill>
                <a:effectLst>
                  <a:glow rad="101600">
                    <a:schemeClr val="tx1"/>
                  </a:glow>
                </a:effectLst>
                <a:ea typeface="+mj-ea"/>
                <a:cs typeface="+mj-cs"/>
              </a:rPr>
              <a:t>“I, the L</a:t>
            </a:r>
            <a:r>
              <a:rPr lang="en-US" sz="2400" b="1" kern="1200" dirty="0">
                <a:solidFill>
                  <a:srgbClr val="FFFFFF"/>
                </a:solidFill>
                <a:effectLst>
                  <a:glow rad="101600">
                    <a:schemeClr val="tx1"/>
                  </a:glow>
                </a:effectLst>
                <a:ea typeface="+mj-ea"/>
                <a:cs typeface="+mj-cs"/>
              </a:rPr>
              <a:t>ORD</a:t>
            </a:r>
            <a:r>
              <a:rPr lang="en-US" sz="2600" b="1" kern="1200" dirty="0">
                <a:solidFill>
                  <a:srgbClr val="FFFFFF"/>
                </a:solidFill>
                <a:effectLst>
                  <a:glow rad="101600">
                    <a:schemeClr val="tx1"/>
                  </a:glow>
                </a:effectLst>
                <a:ea typeface="+mj-ea"/>
                <a:cs typeface="+mj-cs"/>
              </a:rPr>
              <a:t>, will hasten it in its time.”  </a:t>
            </a:r>
            <a:r>
              <a:rPr lang="en-US" sz="2300" b="1" kern="1200" dirty="0">
                <a:solidFill>
                  <a:srgbClr val="F9FFBC"/>
                </a:solidFill>
                <a:effectLst>
                  <a:glow rad="101600">
                    <a:schemeClr val="tx1"/>
                  </a:glow>
                </a:effectLst>
                <a:latin typeface="+mj-lt"/>
                <a:ea typeface="+mj-ea"/>
                <a:cs typeface="+mj-cs"/>
              </a:rPr>
              <a:t>Isaiah</a:t>
            </a:r>
            <a:r>
              <a:rPr lang="en-US" sz="2300" b="1" kern="1200" dirty="0">
                <a:solidFill>
                  <a:srgbClr val="FFFFFF"/>
                </a:solidFill>
                <a:effectLst>
                  <a:glow rad="101600">
                    <a:schemeClr val="tx1"/>
                  </a:glow>
                </a:effectLst>
                <a:latin typeface="+mj-lt"/>
                <a:ea typeface="+mj-ea"/>
                <a:cs typeface="+mj-cs"/>
              </a:rPr>
              <a:t> </a:t>
            </a:r>
            <a:r>
              <a:rPr lang="en-US" sz="2300" b="1" kern="1200" dirty="0">
                <a:solidFill>
                  <a:srgbClr val="F9FFBC"/>
                </a:solidFill>
                <a:effectLst>
                  <a:glow rad="101600">
                    <a:schemeClr val="tx1"/>
                  </a:glow>
                </a:effectLst>
                <a:latin typeface="+mj-lt"/>
                <a:ea typeface="+mj-ea"/>
                <a:cs typeface="+mj-cs"/>
              </a:rPr>
              <a:t>60:22b</a:t>
            </a:r>
          </a:p>
        </p:txBody>
      </p:sp>
      <p:sp>
        <p:nvSpPr>
          <p:cNvPr id="6" name="TextBox 5">
            <a:extLst>
              <a:ext uri="{FF2B5EF4-FFF2-40B4-BE49-F238E27FC236}">
                <a16:creationId xmlns:a16="http://schemas.microsoft.com/office/drawing/2014/main" id="{690C10E7-1B9B-064D-850E-0935A5C81DB0}"/>
              </a:ext>
            </a:extLst>
          </p:cNvPr>
          <p:cNvSpPr txBox="1"/>
          <p:nvPr/>
        </p:nvSpPr>
        <p:spPr>
          <a:xfrm>
            <a:off x="8769541" y="572669"/>
            <a:ext cx="1311576" cy="1323439"/>
          </a:xfrm>
          <a:prstGeom prst="rect">
            <a:avLst/>
          </a:prstGeom>
          <a:noFill/>
        </p:spPr>
        <p:txBody>
          <a:bodyPr wrap="none" rtlCol="0">
            <a:spAutoFit/>
          </a:bodyPr>
          <a:lstStyle/>
          <a:p>
            <a:pPr algn="ctr"/>
            <a:r>
              <a:rPr lang="en-US" sz="2000" b="1" dirty="0"/>
              <a:t>Beginning </a:t>
            </a:r>
          </a:p>
          <a:p>
            <a:pPr algn="ctr"/>
            <a:r>
              <a:rPr lang="en-US" sz="2000" b="1" dirty="0"/>
              <a:t>of the </a:t>
            </a:r>
          </a:p>
          <a:p>
            <a:pPr algn="ctr"/>
            <a:r>
              <a:rPr lang="en-US" sz="2000" b="1" dirty="0"/>
              <a:t>Millennial </a:t>
            </a:r>
          </a:p>
          <a:p>
            <a:pPr algn="ctr"/>
            <a:r>
              <a:rPr lang="en-US" sz="2000" b="1" dirty="0"/>
              <a:t>Kingdom</a:t>
            </a:r>
          </a:p>
        </p:txBody>
      </p:sp>
      <p:cxnSp>
        <p:nvCxnSpPr>
          <p:cNvPr id="8" name="Straight Arrow Connector 7">
            <a:extLst>
              <a:ext uri="{FF2B5EF4-FFF2-40B4-BE49-F238E27FC236}">
                <a16:creationId xmlns:a16="http://schemas.microsoft.com/office/drawing/2014/main" id="{64EE3C08-1615-3148-9067-E47A46295D74}"/>
              </a:ext>
            </a:extLst>
          </p:cNvPr>
          <p:cNvCxnSpPr>
            <a:cxnSpLocks/>
            <a:stCxn id="6" idx="2"/>
          </p:cNvCxnSpPr>
          <p:nvPr/>
        </p:nvCxnSpPr>
        <p:spPr>
          <a:xfrm>
            <a:off x="9425329" y="1896108"/>
            <a:ext cx="0" cy="1931613"/>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96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004" name="WordArt 4">
            <a:extLst>
              <a:ext uri="{FF2B5EF4-FFF2-40B4-BE49-F238E27FC236}">
                <a16:creationId xmlns:a16="http://schemas.microsoft.com/office/drawing/2014/main" id="{93F0BDC5-7299-8343-890D-30A98B6DF0BD}"/>
              </a:ext>
            </a:extLst>
          </p:cNvPr>
          <p:cNvSpPr>
            <a:spLocks noChangeArrowheads="1" noChangeShapeType="1" noTextEdit="1"/>
          </p:cNvSpPr>
          <p:nvPr/>
        </p:nvSpPr>
        <p:spPr bwMode="auto">
          <a:xfrm>
            <a:off x="1600200" y="-3581400"/>
            <a:ext cx="7518400" cy="5715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outerShdw dist="76199" dir="2700000" algn="ctr" rotWithShape="0">
                    <a:srgbClr val="010000"/>
                  </a:outerShdw>
                </a:effectLst>
                <a:latin typeface="Techno" pitchFamily="2" charset="77"/>
              </a:rPr>
              <a:t>For then there will be a great Tribulation,</a:t>
            </a:r>
          </a:p>
        </p:txBody>
      </p:sp>
      <p:sp>
        <p:nvSpPr>
          <p:cNvPr id="256005" name="WordArt 5">
            <a:extLst>
              <a:ext uri="{FF2B5EF4-FFF2-40B4-BE49-F238E27FC236}">
                <a16:creationId xmlns:a16="http://schemas.microsoft.com/office/drawing/2014/main" id="{A1E88F9F-F08D-6349-941C-13A7AA2949E6}"/>
              </a:ext>
            </a:extLst>
          </p:cNvPr>
          <p:cNvSpPr>
            <a:spLocks noChangeArrowheads="1" noChangeShapeType="1" noTextEdit="1"/>
          </p:cNvSpPr>
          <p:nvPr/>
        </p:nvSpPr>
        <p:spPr bwMode="auto">
          <a:xfrm>
            <a:off x="1600200" y="-2905125"/>
            <a:ext cx="7518400" cy="5715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outerShdw dist="76199" dir="2700000" algn="ctr" rotWithShape="0">
                    <a:srgbClr val="010000"/>
                  </a:outerShdw>
                </a:effectLst>
                <a:latin typeface="Techno" pitchFamily="2" charset="77"/>
              </a:rPr>
              <a:t>such as has not occurred since the beginning</a:t>
            </a:r>
          </a:p>
        </p:txBody>
      </p:sp>
      <p:sp>
        <p:nvSpPr>
          <p:cNvPr id="256006" name="WordArt 6">
            <a:extLst>
              <a:ext uri="{FF2B5EF4-FFF2-40B4-BE49-F238E27FC236}">
                <a16:creationId xmlns:a16="http://schemas.microsoft.com/office/drawing/2014/main" id="{A62C0646-750D-DD4B-9CD2-0DC424B5480A}"/>
              </a:ext>
            </a:extLst>
          </p:cNvPr>
          <p:cNvSpPr>
            <a:spLocks noChangeArrowheads="1" noChangeShapeType="1" noTextEdit="1"/>
          </p:cNvSpPr>
          <p:nvPr/>
        </p:nvSpPr>
        <p:spPr bwMode="auto">
          <a:xfrm>
            <a:off x="1600200" y="-2228850"/>
            <a:ext cx="7518400" cy="5715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outerShdw dist="76199" dir="2700000" algn="ctr" rotWithShape="0">
                    <a:srgbClr val="010000"/>
                  </a:outerShdw>
                </a:effectLst>
                <a:latin typeface="Techno" pitchFamily="2" charset="77"/>
              </a:rPr>
              <a:t>of the world until now, nor ever shall. Mt. 24:21</a:t>
            </a:r>
          </a:p>
        </p:txBody>
      </p:sp>
      <p:pic>
        <p:nvPicPr>
          <p:cNvPr id="3" name="Picture 2" descr="A person standing in front of a building&#10;&#10;Description automatically generated">
            <a:extLst>
              <a:ext uri="{FF2B5EF4-FFF2-40B4-BE49-F238E27FC236}">
                <a16:creationId xmlns:a16="http://schemas.microsoft.com/office/drawing/2014/main" id="{8697E56E-5BBE-C046-9300-8640358B0D6E}"/>
              </a:ext>
            </a:extLst>
          </p:cNvPr>
          <p:cNvPicPr>
            <a:picLocks noChangeAspect="1"/>
          </p:cNvPicPr>
          <p:nvPr/>
        </p:nvPicPr>
        <p:blipFill>
          <a:blip r:embed="rId2"/>
          <a:stretch>
            <a:fillRect/>
          </a:stretch>
        </p:blipFill>
        <p:spPr>
          <a:xfrm>
            <a:off x="1676400" y="0"/>
            <a:ext cx="10515600" cy="6858000"/>
          </a:xfrm>
          <a:prstGeom prst="rect">
            <a:avLst/>
          </a:prstGeom>
        </p:spPr>
      </p:pic>
      <p:sp>
        <p:nvSpPr>
          <p:cNvPr id="4" name="Rectangle 3">
            <a:extLst>
              <a:ext uri="{FF2B5EF4-FFF2-40B4-BE49-F238E27FC236}">
                <a16:creationId xmlns:a16="http://schemas.microsoft.com/office/drawing/2014/main" id="{0CBD13ED-9B79-8C4C-9974-8E8F1FABCF56}"/>
              </a:ext>
            </a:extLst>
          </p:cNvPr>
          <p:cNvSpPr/>
          <p:nvPr/>
        </p:nvSpPr>
        <p:spPr>
          <a:xfrm>
            <a:off x="134680" y="116958"/>
            <a:ext cx="3448493" cy="6586418"/>
          </a:xfrm>
          <a:prstGeom prst="rect">
            <a:avLst/>
          </a:prstGeom>
        </p:spPr>
        <p:txBody>
          <a:bodyPr wrap="square">
            <a:spAutoFit/>
          </a:bodyPr>
          <a:lstStyle/>
          <a:p>
            <a:r>
              <a:rPr lang="en-US" sz="2400" b="1" dirty="0">
                <a:solidFill>
                  <a:schemeClr val="bg1"/>
                </a:solidFill>
                <a:effectLst/>
                <a:latin typeface="Arial Narrow" panose="020B0604020202020204" pitchFamily="34" charset="0"/>
                <a:cs typeface="Arial Narrow" panose="020B0604020202020204" pitchFamily="34" charset="0"/>
              </a:rPr>
              <a:t>“But immediately after the tribulation of those days the sun will be darkened, and the moon will not give its light, and the stars will fall from the sky, and the powers of the heavens   will be shaken, and       then the sign of </a:t>
            </a:r>
          </a:p>
          <a:p>
            <a:r>
              <a:rPr lang="en-US" sz="2400" b="1" dirty="0">
                <a:solidFill>
                  <a:schemeClr val="bg1"/>
                </a:solidFill>
                <a:effectLst/>
                <a:latin typeface="Arial Narrow" panose="020B0604020202020204" pitchFamily="34" charset="0"/>
                <a:cs typeface="Arial Narrow" panose="020B0604020202020204" pitchFamily="34" charset="0"/>
              </a:rPr>
              <a:t>the Son of Man </a:t>
            </a:r>
          </a:p>
          <a:p>
            <a:r>
              <a:rPr lang="en-US" sz="2400" b="1" dirty="0">
                <a:solidFill>
                  <a:schemeClr val="bg1"/>
                </a:solidFill>
                <a:effectLst/>
                <a:latin typeface="Arial Narrow" panose="020B0604020202020204" pitchFamily="34" charset="0"/>
                <a:cs typeface="Arial Narrow" panose="020B0604020202020204" pitchFamily="34" charset="0"/>
              </a:rPr>
              <a:t>will appear in </a:t>
            </a:r>
          </a:p>
          <a:p>
            <a:r>
              <a:rPr lang="en-US" sz="2400" b="1" dirty="0">
                <a:solidFill>
                  <a:schemeClr val="bg1"/>
                </a:solidFill>
                <a:effectLst/>
                <a:latin typeface="Arial Narrow" panose="020B0604020202020204" pitchFamily="34" charset="0"/>
                <a:cs typeface="Arial Narrow" panose="020B0604020202020204" pitchFamily="34" charset="0"/>
              </a:rPr>
              <a:t>the sky, and </a:t>
            </a:r>
          </a:p>
          <a:p>
            <a:r>
              <a:rPr lang="en-US" sz="2400" b="1" dirty="0">
                <a:solidFill>
                  <a:schemeClr val="bg1"/>
                </a:solidFill>
                <a:effectLst/>
                <a:latin typeface="Arial Narrow" panose="020B0604020202020204" pitchFamily="34" charset="0"/>
                <a:cs typeface="Arial Narrow" panose="020B0604020202020204" pitchFamily="34" charset="0"/>
              </a:rPr>
              <a:t>then all the </a:t>
            </a:r>
          </a:p>
          <a:p>
            <a:r>
              <a:rPr lang="en-US" sz="2400" b="1" dirty="0">
                <a:solidFill>
                  <a:schemeClr val="bg1"/>
                </a:solidFill>
                <a:effectLst/>
                <a:latin typeface="Arial Narrow" panose="020B0604020202020204" pitchFamily="34" charset="0"/>
                <a:cs typeface="Arial Narrow" panose="020B0604020202020204" pitchFamily="34" charset="0"/>
              </a:rPr>
              <a:t>tribes </a:t>
            </a:r>
          </a:p>
          <a:p>
            <a:r>
              <a:rPr lang="en-US" sz="2400" b="1" dirty="0">
                <a:solidFill>
                  <a:schemeClr val="bg1"/>
                </a:solidFill>
                <a:effectLst/>
                <a:latin typeface="Arial Narrow" panose="020B0604020202020204" pitchFamily="34" charset="0"/>
                <a:cs typeface="Arial Narrow" panose="020B0604020202020204" pitchFamily="34" charset="0"/>
              </a:rPr>
              <a:t>of the earth </a:t>
            </a:r>
          </a:p>
          <a:p>
            <a:r>
              <a:rPr lang="en-US" sz="2400" b="1" dirty="0">
                <a:solidFill>
                  <a:schemeClr val="bg1"/>
                </a:solidFill>
                <a:effectLst/>
                <a:latin typeface="Arial Narrow" panose="020B0604020202020204" pitchFamily="34" charset="0"/>
                <a:cs typeface="Arial Narrow" panose="020B0604020202020204" pitchFamily="34" charset="0"/>
              </a:rPr>
              <a:t>will mourn …”</a:t>
            </a:r>
          </a:p>
          <a:p>
            <a:r>
              <a:rPr lang="en-US" sz="800" b="1" dirty="0">
                <a:solidFill>
                  <a:schemeClr val="bg1"/>
                </a:solidFill>
                <a:latin typeface="Arial Narrow" panose="020B0604020202020204" pitchFamily="34" charset="0"/>
                <a:cs typeface="Arial Narrow" panose="020B0604020202020204" pitchFamily="34" charset="0"/>
              </a:rPr>
              <a:t> </a:t>
            </a:r>
          </a:p>
          <a:p>
            <a:r>
              <a:rPr lang="en-US" sz="2400" b="1" dirty="0">
                <a:solidFill>
                  <a:srgbClr val="F9FFBC"/>
                </a:solidFill>
                <a:effectLst/>
                <a:latin typeface="Arial Narrow" panose="020B0604020202020204" pitchFamily="34" charset="0"/>
                <a:cs typeface="Arial Narrow" panose="020B0604020202020204" pitchFamily="34" charset="0"/>
              </a:rPr>
              <a:t>Matthew 24:29–30</a:t>
            </a:r>
          </a:p>
        </p:txBody>
      </p:sp>
    </p:spTree>
    <p:extLst>
      <p:ext uri="{BB962C8B-B14F-4D97-AF65-F5344CB8AC3E}">
        <p14:creationId xmlns:p14="http://schemas.microsoft.com/office/powerpoint/2010/main" val="3670624068"/>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7026" name="Picture 2">
            <a:extLst>
              <a:ext uri="{FF2B5EF4-FFF2-40B4-BE49-F238E27FC236}">
                <a16:creationId xmlns:a16="http://schemas.microsoft.com/office/drawing/2014/main" id="{4FC9FF91-1336-AB48-A2CA-CC4B2E9C56F4}"/>
              </a:ext>
            </a:extLst>
          </p:cNvPr>
          <p:cNvPicPr>
            <a:picLocks noChangeAspect="1" noChangeArrowheads="1"/>
          </p:cNvPicPr>
          <p:nvPr/>
        </p:nvPicPr>
        <p:blipFill>
          <a:blip r:embed="rId2">
            <a:lum bright="-8000" contrast="6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808073"/>
            <a:ext cx="12192000" cy="7666074"/>
          </a:xfrm>
          <a:prstGeom prst="rect">
            <a:avLst/>
          </a:prstGeom>
          <a:noFill/>
          <a:extLst>
            <a:ext uri="{909E8E84-426E-40DD-AFC4-6F175D3DCCD1}">
              <a14:hiddenFill xmlns:a14="http://schemas.microsoft.com/office/drawing/2010/main">
                <a:solidFill>
                  <a:srgbClr val="FFFFFF"/>
                </a:solidFill>
              </a14:hiddenFill>
            </a:ext>
          </a:extLst>
        </p:spPr>
      </p:pic>
      <p:sp>
        <p:nvSpPr>
          <p:cNvPr id="257028" name="Text Box 4">
            <a:extLst>
              <a:ext uri="{FF2B5EF4-FFF2-40B4-BE49-F238E27FC236}">
                <a16:creationId xmlns:a16="http://schemas.microsoft.com/office/drawing/2014/main" id="{2DA2FF32-E496-0148-9DAC-3D7B9C83B9A8}"/>
              </a:ext>
            </a:extLst>
          </p:cNvPr>
          <p:cNvSpPr txBox="1">
            <a:spLocks noChangeArrowheads="1"/>
          </p:cNvSpPr>
          <p:nvPr/>
        </p:nvSpPr>
        <p:spPr bwMode="auto">
          <a:xfrm>
            <a:off x="115186" y="90376"/>
            <a:ext cx="3914554" cy="2554545"/>
          </a:xfrm>
          <a:prstGeom prst="rect">
            <a:avLst/>
          </a:prstGeom>
          <a:noFill/>
          <a:ln>
            <a:noFill/>
          </a:ln>
          <a:effectLst>
            <a:outerShdw dist="76199"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pPr>
            <a:r>
              <a:rPr lang="en-US" altLang="en-US" sz="3200" b="1" dirty="0">
                <a:solidFill>
                  <a:srgbClr val="FFFFFF"/>
                </a:solidFill>
                <a:effectLst>
                  <a:glow rad="50800">
                    <a:schemeClr val="bg2"/>
                  </a:glow>
                  <a:outerShdw blurRad="63500" sx="102000" sy="102000" algn="ctr" rotWithShape="0">
                    <a:prstClr val="black">
                      <a:alpha val="40000"/>
                    </a:prstClr>
                  </a:outerShdw>
                </a:effectLst>
                <a:latin typeface="Arial Narrow" panose="020B0604020202020204" pitchFamily="34" charset="0"/>
                <a:cs typeface="Arial Narrow" panose="020B0604020202020204" pitchFamily="34" charset="0"/>
              </a:rPr>
              <a:t>“ … they will see the Son of Man coming on the clouds of the sky with power and great glory …” </a:t>
            </a:r>
            <a:r>
              <a:rPr lang="en-US" altLang="en-US" sz="2400" b="1" dirty="0">
                <a:solidFill>
                  <a:srgbClr val="F9FFBC"/>
                </a:solidFill>
                <a:effectLst>
                  <a:glow rad="50800">
                    <a:schemeClr val="bg2"/>
                  </a:glow>
                  <a:outerShdw blurRad="63500" sx="102000" sy="102000" algn="ctr" rotWithShape="0">
                    <a:prstClr val="black">
                      <a:alpha val="40000"/>
                    </a:prstClr>
                  </a:outerShdw>
                </a:effectLst>
                <a:latin typeface="Arial Narrow" panose="020B0604020202020204" pitchFamily="34" charset="0"/>
                <a:cs typeface="Arial Narrow" panose="020B0604020202020204" pitchFamily="34" charset="0"/>
              </a:rPr>
              <a:t>Matthew  24:30-31</a:t>
            </a:r>
          </a:p>
        </p:txBody>
      </p:sp>
    </p:spTree>
    <p:extLst>
      <p:ext uri="{BB962C8B-B14F-4D97-AF65-F5344CB8AC3E}">
        <p14:creationId xmlns:p14="http://schemas.microsoft.com/office/powerpoint/2010/main" val="201607128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dissolve">
                                      <p:cBhvr>
                                        <p:cTn id="7" dur="5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60098" name="Picture 1026">
            <a:extLst>
              <a:ext uri="{FF2B5EF4-FFF2-40B4-BE49-F238E27FC236}">
                <a16:creationId xmlns:a16="http://schemas.microsoft.com/office/drawing/2014/main" id="{7A4ABBA5-76EF-0242-8B86-95B9348A5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0099" name="Rectangle 1027">
            <a:extLst>
              <a:ext uri="{FF2B5EF4-FFF2-40B4-BE49-F238E27FC236}">
                <a16:creationId xmlns:a16="http://schemas.microsoft.com/office/drawing/2014/main" id="{EE2DD8B9-15E7-044F-AD88-BA0756E29EE3}"/>
              </a:ext>
            </a:extLst>
          </p:cNvPr>
          <p:cNvSpPr>
            <a:spLocks noChangeArrowheads="1"/>
          </p:cNvSpPr>
          <p:nvPr/>
        </p:nvSpPr>
        <p:spPr bwMode="auto">
          <a:xfrm>
            <a:off x="147970" y="3961753"/>
            <a:ext cx="11896060" cy="28500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lnSpc>
                <a:spcPct val="80000"/>
              </a:lnSpc>
              <a:spcBef>
                <a:spcPct val="0"/>
              </a:spcBef>
              <a:spcAft>
                <a:spcPct val="0"/>
              </a:spcAft>
            </a:pPr>
            <a:r>
              <a:rPr lang="en-US" altLang="en-US" sz="2800" b="1" dirty="0">
                <a:solidFill>
                  <a:srgbClr val="FFFFFF"/>
                </a:solidFill>
                <a:effectLst>
                  <a:glow rad="63500">
                    <a:schemeClr val="bg2"/>
                  </a:glow>
                </a:effectLst>
                <a:latin typeface="Arial" panose="020B0604020202020204" pitchFamily="34" charset="0"/>
                <a:cs typeface="Arial" panose="020B0604020202020204" pitchFamily="34" charset="0"/>
              </a:rPr>
              <a:t>And I saw heaven opened; and behold, a white horse, and He who sat upon it is called Faithful and True; and in righteous-ness He judges and wages war … And the armies which are in heaven, clothed in fine linen, white and clean, were follow-</a:t>
            </a:r>
            <a:r>
              <a:rPr lang="en-US" altLang="en-US" sz="2800" b="1" dirty="0" err="1">
                <a:solidFill>
                  <a:srgbClr val="FFFFFF"/>
                </a:solidFill>
                <a:effectLst>
                  <a:glow rad="63500">
                    <a:schemeClr val="bg2"/>
                  </a:glow>
                </a:effectLst>
                <a:latin typeface="Arial" panose="020B0604020202020204" pitchFamily="34" charset="0"/>
                <a:cs typeface="Arial" panose="020B0604020202020204" pitchFamily="34" charset="0"/>
              </a:rPr>
              <a:t>ing</a:t>
            </a:r>
            <a:r>
              <a:rPr lang="en-US" altLang="en-US" sz="2800" b="1" dirty="0">
                <a:solidFill>
                  <a:srgbClr val="FFFFFF"/>
                </a:solidFill>
                <a:effectLst>
                  <a:glow rad="63500">
                    <a:schemeClr val="bg2"/>
                  </a:glow>
                </a:effectLst>
                <a:latin typeface="Arial" panose="020B0604020202020204" pitchFamily="34" charset="0"/>
                <a:cs typeface="Arial" panose="020B0604020202020204" pitchFamily="34" charset="0"/>
              </a:rPr>
              <a:t> Him on white horses. And from His mouth comes a sharp sword, so that with it He may smite the nations; and He will rule them with a rod of iron; and He treads the wine press of the fierce wrath of God, the Almighty.  </a:t>
            </a:r>
            <a:r>
              <a:rPr lang="en-US" altLang="en-US" sz="2400" b="1" dirty="0">
                <a:solidFill>
                  <a:srgbClr val="F9FFBC"/>
                </a:solidFill>
                <a:effectLst>
                  <a:glow rad="63500">
                    <a:schemeClr val="bg2"/>
                  </a:glow>
                </a:effectLst>
                <a:latin typeface="Arial" panose="020B0604020202020204" pitchFamily="34" charset="0"/>
                <a:cs typeface="Arial" panose="020B0604020202020204" pitchFamily="34" charset="0"/>
              </a:rPr>
              <a:t>Revelation 19:11-15</a:t>
            </a:r>
            <a:r>
              <a:rPr lang="en-US" altLang="en-US" sz="2800" b="1" dirty="0">
                <a:solidFill>
                  <a:srgbClr val="F9FFBC"/>
                </a:solidFill>
                <a:effectLst>
                  <a:glow rad="63500">
                    <a:schemeClr val="bg2"/>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84723461"/>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Jesus set foot on Mt of Olives">
            <a:extLst>
              <a:ext uri="{FF2B5EF4-FFF2-40B4-BE49-F238E27FC236}">
                <a16:creationId xmlns:a16="http://schemas.microsoft.com/office/drawing/2014/main" id="{2813FFCB-5F1F-8947-BBA3-4F1BD181676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1907" name="WordArt 3">
            <a:extLst>
              <a:ext uri="{FF2B5EF4-FFF2-40B4-BE49-F238E27FC236}">
                <a16:creationId xmlns:a16="http://schemas.microsoft.com/office/drawing/2014/main" id="{EF1D70F6-2828-3C4B-A850-7FBE36472B38}"/>
              </a:ext>
            </a:extLst>
          </p:cNvPr>
          <p:cNvSpPr>
            <a:spLocks noChangeArrowheads="1" noChangeShapeType="1" noTextEdit="1"/>
          </p:cNvSpPr>
          <p:nvPr/>
        </p:nvSpPr>
        <p:spPr bwMode="auto">
          <a:xfrm>
            <a:off x="303541" y="340242"/>
            <a:ext cx="3212805" cy="2899143"/>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glow rad="50800">
                    <a:schemeClr val="bg2"/>
                  </a:glow>
                  <a:outerShdw dist="35921" sx="1000" sy="1000" algn="ctr" rotWithShape="0">
                    <a:schemeClr val="bg2"/>
                  </a:outerShdw>
                </a:effectLst>
                <a:latin typeface="Impact" panose="020B0806030902050204" pitchFamily="34" charset="0"/>
              </a:rPr>
              <a:t>“His feet shall stand </a:t>
            </a:r>
          </a:p>
          <a:p>
            <a:pP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glow rad="50800">
                    <a:schemeClr val="bg2"/>
                  </a:glow>
                  <a:outerShdw dist="35921" sx="1000" sy="1000" algn="ctr" rotWithShape="0">
                    <a:schemeClr val="bg2"/>
                  </a:outerShdw>
                </a:effectLst>
                <a:latin typeface="Impact" panose="020B0806030902050204" pitchFamily="34" charset="0"/>
              </a:rPr>
              <a:t>on that day</a:t>
            </a:r>
          </a:p>
          <a:p>
            <a:pP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glow rad="50800">
                    <a:schemeClr val="bg2"/>
                  </a:glow>
                  <a:outerShdw dist="35921" sx="1000" sy="1000" algn="ctr" rotWithShape="0">
                    <a:schemeClr val="bg2"/>
                  </a:outerShdw>
                </a:effectLst>
                <a:latin typeface="Impact" panose="020B0806030902050204" pitchFamily="34" charset="0"/>
              </a:rPr>
              <a:t>upon the Mt. of Olives, </a:t>
            </a:r>
          </a:p>
          <a:p>
            <a:pP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glow rad="50800">
                    <a:schemeClr val="bg2"/>
                  </a:glow>
                  <a:outerShdw dist="35921" sx="1000" sy="1000" algn="ctr" rotWithShape="0">
                    <a:schemeClr val="bg2"/>
                  </a:outerShdw>
                </a:effectLst>
                <a:latin typeface="Impact" panose="020B0806030902050204" pitchFamily="34" charset="0"/>
              </a:rPr>
              <a:t>which is</a:t>
            </a:r>
          </a:p>
          <a:p>
            <a:pP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glow rad="50800">
                    <a:schemeClr val="bg2"/>
                  </a:glow>
                  <a:outerShdw dist="35921" sx="1000" sy="1000" algn="ctr" rotWithShape="0">
                    <a:schemeClr val="bg2"/>
                  </a:outerShdw>
                </a:effectLst>
                <a:latin typeface="Impact" panose="020B0806030902050204" pitchFamily="34" charset="0"/>
              </a:rPr>
              <a:t>before Jerusalem </a:t>
            </a:r>
          </a:p>
          <a:p>
            <a:pPr eaLnBrk="0" fontAlgn="base" hangingPunct="0">
              <a:spcBef>
                <a:spcPct val="0"/>
              </a:spcBef>
              <a:spcAft>
                <a:spcPct val="0"/>
              </a:spcAft>
            </a:pPr>
            <a:r>
              <a:rPr kumimoji="1" lang="en-US" sz="3600" kern="10" dirty="0">
                <a:ln w="9525">
                  <a:solidFill>
                    <a:srgbClr val="000000"/>
                  </a:solidFill>
                  <a:round/>
                  <a:headEnd/>
                  <a:tailEnd/>
                </a:ln>
                <a:solidFill>
                  <a:srgbClr val="FFFFFF"/>
                </a:solidFill>
                <a:effectLst>
                  <a:glow rad="50800">
                    <a:schemeClr val="bg2"/>
                  </a:glow>
                  <a:outerShdw dist="35921" sx="1000" sy="1000" algn="ctr" rotWithShape="0">
                    <a:schemeClr val="bg2"/>
                  </a:outerShdw>
                </a:effectLst>
                <a:latin typeface="Impact" panose="020B0806030902050204" pitchFamily="34" charset="0"/>
              </a:rPr>
              <a:t>on the east …” </a:t>
            </a:r>
          </a:p>
        </p:txBody>
      </p:sp>
      <p:sp>
        <p:nvSpPr>
          <p:cNvPr id="2" name="TextBox 1">
            <a:extLst>
              <a:ext uri="{FF2B5EF4-FFF2-40B4-BE49-F238E27FC236}">
                <a16:creationId xmlns:a16="http://schemas.microsoft.com/office/drawing/2014/main" id="{4E3352E6-9E37-E046-8ABA-80F59CE8DBE2}"/>
              </a:ext>
            </a:extLst>
          </p:cNvPr>
          <p:cNvSpPr txBox="1"/>
          <p:nvPr/>
        </p:nvSpPr>
        <p:spPr>
          <a:xfrm>
            <a:off x="303541" y="3387783"/>
            <a:ext cx="2239716" cy="461665"/>
          </a:xfrm>
          <a:prstGeom prst="rect">
            <a:avLst/>
          </a:prstGeom>
          <a:noFill/>
        </p:spPr>
        <p:txBody>
          <a:bodyPr wrap="none" rtlCol="0">
            <a:spAutoFit/>
          </a:bodyPr>
          <a:lstStyle/>
          <a:p>
            <a:r>
              <a:rPr lang="en-US" sz="2400" dirty="0">
                <a:solidFill>
                  <a:srgbClr val="F9FFBC"/>
                </a:solidFill>
                <a:effectLst>
                  <a:glow rad="127000">
                    <a:schemeClr val="bg2"/>
                  </a:glow>
                </a:effectLst>
                <a:latin typeface="Arial" panose="020B0604020202020204" pitchFamily="34" charset="0"/>
                <a:cs typeface="Arial" panose="020B0604020202020204" pitchFamily="34" charset="0"/>
              </a:rPr>
              <a:t>Zechariah 14:3</a:t>
            </a:r>
          </a:p>
        </p:txBody>
      </p:sp>
    </p:spTree>
    <p:extLst>
      <p:ext uri="{BB962C8B-B14F-4D97-AF65-F5344CB8AC3E}">
        <p14:creationId xmlns:p14="http://schemas.microsoft.com/office/powerpoint/2010/main" val="338180712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1907"/>
                                        </p:tgtEl>
                                        <p:attrNameLst>
                                          <p:attrName>style.visibility</p:attrName>
                                        </p:attrNameLst>
                                      </p:cBhvr>
                                      <p:to>
                                        <p:strVal val="visible"/>
                                      </p:to>
                                    </p:set>
                                    <p:animEffect transition="in" filter="dissolve">
                                      <p:cBhvr>
                                        <p:cTn id="7" dur="5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rt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3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2328</TotalTime>
  <Words>1981</Words>
  <Application>Microsoft Macintosh PowerPoint</Application>
  <PresentationFormat>Widescreen</PresentationFormat>
  <Paragraphs>93</Paragraphs>
  <Slides>32</Slides>
  <Notes>4</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32</vt:i4>
      </vt:variant>
    </vt:vector>
  </HeadingPairs>
  <TitlesOfParts>
    <vt:vector size="50" baseType="lpstr">
      <vt:lpstr>ＭＳ Ｐゴシック</vt:lpstr>
      <vt:lpstr>Techno</vt:lpstr>
      <vt:lpstr>Times</vt:lpstr>
      <vt:lpstr>Arial</vt:lpstr>
      <vt:lpstr>Arial Narrow</vt:lpstr>
      <vt:lpstr>Calibri</vt:lpstr>
      <vt:lpstr>Calibri Light</vt:lpstr>
      <vt:lpstr>GillSans</vt:lpstr>
      <vt:lpstr>Helvetica</vt:lpstr>
      <vt:lpstr>Impact</vt:lpstr>
      <vt:lpstr>Monotype Sorts</vt:lpstr>
      <vt:lpstr>Times New Roman</vt:lpstr>
      <vt:lpstr>Wingdings</vt:lpstr>
      <vt:lpstr>Office Theme</vt:lpstr>
      <vt:lpstr>1_Office Theme</vt:lpstr>
      <vt:lpstr>Artsy</vt:lpstr>
      <vt:lpstr>Generic (Standard)</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Price, Randall (Liberty Biblical Museum)</dc:creator>
  <cp:lastModifiedBy>Rick Griffith</cp:lastModifiedBy>
  <cp:revision>74</cp:revision>
  <dcterms:created xsi:type="dcterms:W3CDTF">2019-05-08T18:27:29Z</dcterms:created>
  <dcterms:modified xsi:type="dcterms:W3CDTF">2025-10-05T15:19:40Z</dcterms:modified>
</cp:coreProperties>
</file>