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3"/>
  </p:notesMasterIdLst>
  <p:sldIdLst>
    <p:sldId id="4520" r:id="rId3"/>
    <p:sldId id="4871" r:id="rId4"/>
    <p:sldId id="5020" r:id="rId5"/>
    <p:sldId id="5273" r:id="rId6"/>
    <p:sldId id="5223" r:id="rId7"/>
    <p:sldId id="5248" r:id="rId8"/>
    <p:sldId id="5278" r:id="rId9"/>
    <p:sldId id="5262" r:id="rId10"/>
    <p:sldId id="5307" r:id="rId11"/>
    <p:sldId id="5252" r:id="rId12"/>
    <p:sldId id="5253" r:id="rId13"/>
    <p:sldId id="5254" r:id="rId14"/>
    <p:sldId id="5255" r:id="rId15"/>
    <p:sldId id="5274" r:id="rId16"/>
    <p:sldId id="5301" r:id="rId17"/>
    <p:sldId id="5304" r:id="rId18"/>
    <p:sldId id="5279" r:id="rId19"/>
    <p:sldId id="5280" r:id="rId20"/>
    <p:sldId id="5281" r:id="rId21"/>
    <p:sldId id="5257" r:id="rId22"/>
    <p:sldId id="5284" r:id="rId23"/>
    <p:sldId id="5258" r:id="rId24"/>
    <p:sldId id="5285" r:id="rId25"/>
    <p:sldId id="5259" r:id="rId26"/>
    <p:sldId id="5260" r:id="rId27"/>
    <p:sldId id="5288" r:id="rId28"/>
    <p:sldId id="5289" r:id="rId29"/>
    <p:sldId id="5261" r:id="rId30"/>
    <p:sldId id="5263" r:id="rId31"/>
    <p:sldId id="5272" r:id="rId32"/>
    <p:sldId id="5275" r:id="rId33"/>
    <p:sldId id="5264" r:id="rId34"/>
    <p:sldId id="5265" r:id="rId35"/>
    <p:sldId id="5266" r:id="rId36"/>
    <p:sldId id="5276" r:id="rId37"/>
    <p:sldId id="5267" r:id="rId38"/>
    <p:sldId id="5290" r:id="rId39"/>
    <p:sldId id="5291" r:id="rId40"/>
    <p:sldId id="5292" r:id="rId41"/>
    <p:sldId id="5268" r:id="rId42"/>
    <p:sldId id="5269" r:id="rId43"/>
    <p:sldId id="5293" r:id="rId44"/>
    <p:sldId id="5270" r:id="rId45"/>
    <p:sldId id="5305" r:id="rId46"/>
    <p:sldId id="5277" r:id="rId47"/>
    <p:sldId id="5306" r:id="rId48"/>
    <p:sldId id="5296" r:id="rId49"/>
    <p:sldId id="5297" r:id="rId50"/>
    <p:sldId id="4301" r:id="rId51"/>
    <p:sldId id="288" r:id="rId52"/>
  </p:sldIdLst>
  <p:sldSz cx="12192000" cy="6858000"/>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252"/>
    <a:srgbClr val="2E4671"/>
    <a:srgbClr val="0F0C07"/>
    <a:srgbClr val="3D1F14"/>
    <a:srgbClr val="041031"/>
    <a:srgbClr val="1A1E00"/>
    <a:srgbClr val="200A11"/>
    <a:srgbClr val="1F3522"/>
    <a:srgbClr val="29221C"/>
    <a:srgbClr val="3D3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99132-8905-4D55-8ABD-B429388AE397}" v="6409" dt="2025-04-07T05:32:13.8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62"/>
    <p:restoredTop sz="93600" autoAdjust="0"/>
  </p:normalViewPr>
  <p:slideViewPr>
    <p:cSldViewPr snapToGrid="0">
      <p:cViewPr varScale="1">
        <p:scale>
          <a:sx n="65" d="100"/>
          <a:sy n="65" d="100"/>
        </p:scale>
        <p:origin x="208" y="19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9A43-0C73-B409-F044-A3BABE04D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FA989-9A88-3496-616F-BD847CCA6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DA7D8-4046-4DDA-9604-995ACF686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9AB60-54E8-C1AC-B17C-198E7EC72A95}"/>
              </a:ext>
            </a:extLst>
          </p:cNvPr>
          <p:cNvSpPr>
            <a:spLocks noGrp="1"/>
          </p:cNvSpPr>
          <p:nvPr>
            <p:ph type="sldNum" sz="quarter" idx="5"/>
          </p:nvPr>
        </p:nvSpPr>
        <p:spPr/>
        <p:txBody>
          <a:bodyPr/>
          <a:lstStyle/>
          <a:p>
            <a:fld id="{047F0EDD-2A63-4035-A82B-6D53DBFCCD7F}" type="slidenum">
              <a:rPr lang="en-US" smtClean="0"/>
              <a:t>10</a:t>
            </a:fld>
            <a:endParaRPr lang="en-US" dirty="0"/>
          </a:p>
        </p:txBody>
      </p:sp>
    </p:spTree>
    <p:extLst>
      <p:ext uri="{BB962C8B-B14F-4D97-AF65-F5344CB8AC3E}">
        <p14:creationId xmlns:p14="http://schemas.microsoft.com/office/powerpoint/2010/main" val="214877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243EE-D104-7A6A-985F-46FDB795F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7B91D-369A-7DE0-4294-6ADBAD3D2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EE462-8C4D-DA08-DA60-A4F283399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DF0E33-7A49-6381-6E84-41DE87609F33}"/>
              </a:ext>
            </a:extLst>
          </p:cNvPr>
          <p:cNvSpPr>
            <a:spLocks noGrp="1"/>
          </p:cNvSpPr>
          <p:nvPr>
            <p:ph type="sldNum" sz="quarter" idx="5"/>
          </p:nvPr>
        </p:nvSpPr>
        <p:spPr/>
        <p:txBody>
          <a:bodyPr/>
          <a:lstStyle/>
          <a:p>
            <a:fld id="{047F0EDD-2A63-4035-A82B-6D53DBFCCD7F}" type="slidenum">
              <a:rPr lang="en-US" smtClean="0"/>
              <a:t>11</a:t>
            </a:fld>
            <a:endParaRPr lang="en-US" dirty="0"/>
          </a:p>
        </p:txBody>
      </p:sp>
    </p:spTree>
    <p:extLst>
      <p:ext uri="{BB962C8B-B14F-4D97-AF65-F5344CB8AC3E}">
        <p14:creationId xmlns:p14="http://schemas.microsoft.com/office/powerpoint/2010/main" val="125729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CA65-185E-E6C7-3E27-6E27D6520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0A478-4466-B6B4-1FEF-99B16FBC5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03354-456F-F068-D688-CAAE39271F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738BD0-9184-A104-CCB6-D7E3CAE7BF9E}"/>
              </a:ext>
            </a:extLst>
          </p:cNvPr>
          <p:cNvSpPr>
            <a:spLocks noGrp="1"/>
          </p:cNvSpPr>
          <p:nvPr>
            <p:ph type="sldNum" sz="quarter" idx="5"/>
          </p:nvPr>
        </p:nvSpPr>
        <p:spPr/>
        <p:txBody>
          <a:bodyPr/>
          <a:lstStyle/>
          <a:p>
            <a:fld id="{047F0EDD-2A63-4035-A82B-6D53DBFCCD7F}" type="slidenum">
              <a:rPr lang="en-US" smtClean="0"/>
              <a:t>12</a:t>
            </a:fld>
            <a:endParaRPr lang="en-US" dirty="0"/>
          </a:p>
        </p:txBody>
      </p:sp>
    </p:spTree>
    <p:extLst>
      <p:ext uri="{BB962C8B-B14F-4D97-AF65-F5344CB8AC3E}">
        <p14:creationId xmlns:p14="http://schemas.microsoft.com/office/powerpoint/2010/main" val="352913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D873C-D4B2-C80B-BFD1-0CFC63165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2B991-9F85-8F80-4CA7-891F9D8E3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FCE5E-0C07-8B4A-13A0-583BA4361D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6D84AC-ACF1-984A-61EC-284EACF404D9}"/>
              </a:ext>
            </a:extLst>
          </p:cNvPr>
          <p:cNvSpPr>
            <a:spLocks noGrp="1"/>
          </p:cNvSpPr>
          <p:nvPr>
            <p:ph type="sldNum" sz="quarter" idx="5"/>
          </p:nvPr>
        </p:nvSpPr>
        <p:spPr/>
        <p:txBody>
          <a:bodyPr/>
          <a:lstStyle/>
          <a:p>
            <a:fld id="{047F0EDD-2A63-4035-A82B-6D53DBFCCD7F}" type="slidenum">
              <a:rPr lang="en-US" smtClean="0"/>
              <a:t>13</a:t>
            </a:fld>
            <a:endParaRPr lang="en-US" dirty="0"/>
          </a:p>
        </p:txBody>
      </p:sp>
    </p:spTree>
    <p:extLst>
      <p:ext uri="{BB962C8B-B14F-4D97-AF65-F5344CB8AC3E}">
        <p14:creationId xmlns:p14="http://schemas.microsoft.com/office/powerpoint/2010/main" val="5907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0523-6E07-1670-AC17-17BB103AA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D31EB-6983-1EB7-4D17-C9132F7F8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4688F-1F92-3D22-82F0-51A2588EA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E57810-142B-DF21-FA86-378B704C154B}"/>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2421774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A57A-AE93-B370-6329-1A5D01414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11BDE-F40C-C41F-F766-66DF027D0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684C-7FFB-4016-2942-93746A0F0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1E3460-7A1A-409D-3EE3-CD88A56BCD44}"/>
              </a:ext>
            </a:extLst>
          </p:cNvPr>
          <p:cNvSpPr>
            <a:spLocks noGrp="1"/>
          </p:cNvSpPr>
          <p:nvPr>
            <p:ph type="sldNum" sz="quarter" idx="5"/>
          </p:nvPr>
        </p:nvSpPr>
        <p:spPr/>
        <p:txBody>
          <a:bodyPr/>
          <a:lstStyle/>
          <a:p>
            <a:fld id="{047F0EDD-2A63-4035-A82B-6D53DBFCCD7F}" type="slidenum">
              <a:rPr lang="en-US" smtClean="0"/>
              <a:t>15</a:t>
            </a:fld>
            <a:endParaRPr lang="en-US" dirty="0"/>
          </a:p>
        </p:txBody>
      </p:sp>
    </p:spTree>
    <p:extLst>
      <p:ext uri="{BB962C8B-B14F-4D97-AF65-F5344CB8AC3E}">
        <p14:creationId xmlns:p14="http://schemas.microsoft.com/office/powerpoint/2010/main" val="2549138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3986-D7C9-3190-1F6B-0FF687113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E9844-8CA8-96CD-5107-8E7CE7D1B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C2D9C-C2AB-69E3-0AB5-2697AD0B5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C0D214-BA9E-0E23-4791-7A22235FFA4C}"/>
              </a:ext>
            </a:extLst>
          </p:cNvPr>
          <p:cNvSpPr>
            <a:spLocks noGrp="1"/>
          </p:cNvSpPr>
          <p:nvPr>
            <p:ph type="sldNum" sz="quarter" idx="5"/>
          </p:nvPr>
        </p:nvSpPr>
        <p:spPr/>
        <p:txBody>
          <a:bodyPr/>
          <a:lstStyle/>
          <a:p>
            <a:fld id="{047F0EDD-2A63-4035-A82B-6D53DBFCCD7F}" type="slidenum">
              <a:rPr lang="en-US" smtClean="0"/>
              <a:t>16</a:t>
            </a:fld>
            <a:endParaRPr lang="en-US" dirty="0"/>
          </a:p>
        </p:txBody>
      </p:sp>
    </p:spTree>
    <p:extLst>
      <p:ext uri="{BB962C8B-B14F-4D97-AF65-F5344CB8AC3E}">
        <p14:creationId xmlns:p14="http://schemas.microsoft.com/office/powerpoint/2010/main" val="152662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B1EA-1D96-3C2E-DFB5-674BCE81C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10770-CA3A-8825-F294-E6512D6CA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F5166-CAC3-3746-D8DD-9605AE553F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460E66-8CC5-C980-40FE-6EA2BDE98C20}"/>
              </a:ext>
            </a:extLst>
          </p:cNvPr>
          <p:cNvSpPr>
            <a:spLocks noGrp="1"/>
          </p:cNvSpPr>
          <p:nvPr>
            <p:ph type="sldNum" sz="quarter" idx="5"/>
          </p:nvPr>
        </p:nvSpPr>
        <p:spPr/>
        <p:txBody>
          <a:bodyPr/>
          <a:lstStyle/>
          <a:p>
            <a:fld id="{047F0EDD-2A63-4035-A82B-6D53DBFCCD7F}" type="slidenum">
              <a:rPr lang="en-US" smtClean="0"/>
              <a:t>17</a:t>
            </a:fld>
            <a:endParaRPr lang="en-US" dirty="0"/>
          </a:p>
        </p:txBody>
      </p:sp>
    </p:spTree>
    <p:extLst>
      <p:ext uri="{BB962C8B-B14F-4D97-AF65-F5344CB8AC3E}">
        <p14:creationId xmlns:p14="http://schemas.microsoft.com/office/powerpoint/2010/main" val="4288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7FFB-C35C-6770-6C24-9B663CEC3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C36E0-4FC5-8C47-1D83-85E7405B4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B66FA-0B7E-6A91-2371-9C20A1AE3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CAEA1F-71FE-0EBD-4F22-C722B38C9BE1}"/>
              </a:ext>
            </a:extLst>
          </p:cNvPr>
          <p:cNvSpPr>
            <a:spLocks noGrp="1"/>
          </p:cNvSpPr>
          <p:nvPr>
            <p:ph type="sldNum" sz="quarter" idx="5"/>
          </p:nvPr>
        </p:nvSpPr>
        <p:spPr/>
        <p:txBody>
          <a:bodyPr/>
          <a:lstStyle/>
          <a:p>
            <a:fld id="{047F0EDD-2A63-4035-A82B-6D53DBFCCD7F}" type="slidenum">
              <a:rPr lang="en-US" smtClean="0"/>
              <a:t>18</a:t>
            </a:fld>
            <a:endParaRPr lang="en-US" dirty="0"/>
          </a:p>
        </p:txBody>
      </p:sp>
    </p:spTree>
    <p:extLst>
      <p:ext uri="{BB962C8B-B14F-4D97-AF65-F5344CB8AC3E}">
        <p14:creationId xmlns:p14="http://schemas.microsoft.com/office/powerpoint/2010/main" val="33848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7492-7C0E-88DB-176C-653F5689E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A9413-7864-C8C1-EE70-39A656063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11692-9F3B-00EA-C609-BC7B88CAB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D86784-C157-4B67-8005-0199D1479D37}"/>
              </a:ext>
            </a:extLst>
          </p:cNvPr>
          <p:cNvSpPr>
            <a:spLocks noGrp="1"/>
          </p:cNvSpPr>
          <p:nvPr>
            <p:ph type="sldNum" sz="quarter" idx="5"/>
          </p:nvPr>
        </p:nvSpPr>
        <p:spPr/>
        <p:txBody>
          <a:bodyPr/>
          <a:lstStyle/>
          <a:p>
            <a:fld id="{047F0EDD-2A63-4035-A82B-6D53DBFCCD7F}" type="slidenum">
              <a:rPr lang="en-US" smtClean="0"/>
              <a:t>19</a:t>
            </a:fld>
            <a:endParaRPr lang="en-US" dirty="0"/>
          </a:p>
        </p:txBody>
      </p:sp>
    </p:spTree>
    <p:extLst>
      <p:ext uri="{BB962C8B-B14F-4D97-AF65-F5344CB8AC3E}">
        <p14:creationId xmlns:p14="http://schemas.microsoft.com/office/powerpoint/2010/main" val="108457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0452-0428-B511-5BAA-C78BA017E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C5AE7-EDD6-6CDE-B6CB-3CB653B80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F23D7-ED1D-03CF-491F-C2271182B345}"/>
              </a:ext>
            </a:extLst>
          </p:cNvPr>
          <p:cNvSpPr>
            <a:spLocks noGrp="1"/>
          </p:cNvSpPr>
          <p:nvPr>
            <p:ph type="body" idx="1"/>
          </p:nvPr>
        </p:nvSpPr>
        <p:spPr/>
        <p:txBody>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Arial" panose="020B0604020202020204" pitchFamily="34" charset="0"/>
              </a:rPr>
              <a:t>My Love and Baby’s Love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gn="ctr">
              <a:lnSpc>
                <a:spcPct val="115000"/>
              </a:lnSpc>
              <a:spcAft>
                <a:spcPts val="12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Taken from </a:t>
            </a:r>
            <a:r>
              <a:rPr lang="en-US" sz="1800" u="sng" kern="100" dirty="0">
                <a:effectLst/>
                <a:latin typeface="Aptos" panose="020B0004020202020204" pitchFamily="34" charset="0"/>
                <a:ea typeface="Aptos" panose="020B0004020202020204" pitchFamily="34" charset="0"/>
                <a:cs typeface="Arial" panose="020B0604020202020204" pitchFamily="34" charset="0"/>
              </a:rPr>
              <a:t>Encyclopedia of 7700 Illustrations – 1996 Edition</a:t>
            </a:r>
            <a:r>
              <a:rPr lang="en-US" sz="1800" kern="100" dirty="0">
                <a:effectLst/>
                <a:latin typeface="Aptos" panose="020B0004020202020204" pitchFamily="34" charset="0"/>
                <a:ea typeface="Aptos" panose="020B0004020202020204" pitchFamily="34" charset="0"/>
                <a:cs typeface="Arial" panose="020B0604020202020204" pitchFamily="34" charset="0"/>
              </a:rPr>
              <a:t> by Paul Lee Tan</a:t>
            </a:r>
          </a:p>
          <a:p>
            <a:pPr marL="0" marR="0" algn="ctr">
              <a:lnSpc>
                <a:spcPct val="115000"/>
              </a:lnSpc>
              <a:spcAft>
                <a:spcPts val="12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A man who was a Christian became seriously ill.  He became troubled about the little love he felt in his heart for God, and spoke of this to a friend.  The friend answered: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“When I go home from here, I expect to take my baby on my knee, look into her sweet eyes, listen to her charming gurgling and, tired as I am, her presence will rest me; for I love that child with unutterable tenderness.  But she loves me little.  If my heart were breaking it would not disturb her sleep.  If my body were racked with pain, it would not interrupt her play.  If I were dead, she would forget me in a few days.  Besides this, she has never brought me a penny, but is a constant expense to me.  Yet I would not sell her for all the money in the world!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“How is it?  Does she love me, or do I love her?  Do I withhold my love until I know she loves me?  Am I waiting for her to do something worthy of my love before extending it?”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This practical illustration of the love of God for his children caused the tears to roll down the sick man’s face.  “Oh, I see,” he exclaimed, “it is not my love for God, but God’s love for me that I should be thinking of.  And I do love Him now as I never loved Him before!”</a:t>
            </a:r>
          </a:p>
          <a:p>
            <a:endParaRPr lang="en-US" dirty="0"/>
          </a:p>
        </p:txBody>
      </p:sp>
      <p:sp>
        <p:nvSpPr>
          <p:cNvPr id="4" name="Slide Number Placeholder 3">
            <a:extLst>
              <a:ext uri="{FF2B5EF4-FFF2-40B4-BE49-F238E27FC236}">
                <a16:creationId xmlns:a16="http://schemas.microsoft.com/office/drawing/2014/main" id="{05EEA5C0-F98E-60FE-66E6-7A1A3599A693}"/>
              </a:ext>
            </a:extLst>
          </p:cNvPr>
          <p:cNvSpPr>
            <a:spLocks noGrp="1"/>
          </p:cNvSpPr>
          <p:nvPr>
            <p:ph type="sldNum" sz="quarter" idx="5"/>
          </p:nvPr>
        </p:nvSpPr>
        <p:spPr/>
        <p:txBody>
          <a:bodyPr/>
          <a:lstStyle/>
          <a:p>
            <a:fld id="{047F0EDD-2A63-4035-A82B-6D53DBFCCD7F}" type="slidenum">
              <a:rPr lang="en-US" smtClean="0"/>
              <a:t>2</a:t>
            </a:fld>
            <a:endParaRPr lang="en-US" dirty="0"/>
          </a:p>
        </p:txBody>
      </p:sp>
    </p:spTree>
    <p:extLst>
      <p:ext uri="{BB962C8B-B14F-4D97-AF65-F5344CB8AC3E}">
        <p14:creationId xmlns:p14="http://schemas.microsoft.com/office/powerpoint/2010/main" val="3402061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DBB0-0CA0-17EC-DECB-9982A5F9C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C499E-EB35-1ADD-C2E2-B3ADCEABB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DBE1D-2784-804B-9223-7E94593E4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748F1B-D70A-857D-4E71-74690A7076DC}"/>
              </a:ext>
            </a:extLst>
          </p:cNvPr>
          <p:cNvSpPr>
            <a:spLocks noGrp="1"/>
          </p:cNvSpPr>
          <p:nvPr>
            <p:ph type="sldNum" sz="quarter" idx="5"/>
          </p:nvPr>
        </p:nvSpPr>
        <p:spPr/>
        <p:txBody>
          <a:bodyPr/>
          <a:lstStyle/>
          <a:p>
            <a:fld id="{047F0EDD-2A63-4035-A82B-6D53DBFCCD7F}" type="slidenum">
              <a:rPr lang="en-US" smtClean="0"/>
              <a:t>20</a:t>
            </a:fld>
            <a:endParaRPr lang="en-US" dirty="0"/>
          </a:p>
        </p:txBody>
      </p:sp>
    </p:spTree>
    <p:extLst>
      <p:ext uri="{BB962C8B-B14F-4D97-AF65-F5344CB8AC3E}">
        <p14:creationId xmlns:p14="http://schemas.microsoft.com/office/powerpoint/2010/main" val="1763306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94ED0-892D-6D54-81EC-F27B4FEDB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C1875-2B39-9FEE-49E8-0C69814C6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423A9-79E5-9E80-9918-7CEB544D8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5D8A29-E375-9E1C-BFA3-53CB265F51B9}"/>
              </a:ext>
            </a:extLst>
          </p:cNvPr>
          <p:cNvSpPr>
            <a:spLocks noGrp="1"/>
          </p:cNvSpPr>
          <p:nvPr>
            <p:ph type="sldNum" sz="quarter" idx="5"/>
          </p:nvPr>
        </p:nvSpPr>
        <p:spPr/>
        <p:txBody>
          <a:bodyPr/>
          <a:lstStyle/>
          <a:p>
            <a:fld id="{047F0EDD-2A63-4035-A82B-6D53DBFCCD7F}" type="slidenum">
              <a:rPr lang="en-US" smtClean="0"/>
              <a:t>21</a:t>
            </a:fld>
            <a:endParaRPr lang="en-US" dirty="0"/>
          </a:p>
        </p:txBody>
      </p:sp>
    </p:spTree>
    <p:extLst>
      <p:ext uri="{BB962C8B-B14F-4D97-AF65-F5344CB8AC3E}">
        <p14:creationId xmlns:p14="http://schemas.microsoft.com/office/powerpoint/2010/main" val="3840663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26C92-B06B-08A2-4340-0D75C22B7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107AA-38DE-080E-9E82-60B720435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9AAA-4209-9945-53E9-9FBDA97297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60C943-C095-407A-1BAD-5903CFBA77D2}"/>
              </a:ext>
            </a:extLst>
          </p:cNvPr>
          <p:cNvSpPr>
            <a:spLocks noGrp="1"/>
          </p:cNvSpPr>
          <p:nvPr>
            <p:ph type="sldNum" sz="quarter" idx="5"/>
          </p:nvPr>
        </p:nvSpPr>
        <p:spPr/>
        <p:txBody>
          <a:bodyPr/>
          <a:lstStyle/>
          <a:p>
            <a:fld id="{047F0EDD-2A63-4035-A82B-6D53DBFCCD7F}" type="slidenum">
              <a:rPr lang="en-US" smtClean="0"/>
              <a:t>22</a:t>
            </a:fld>
            <a:endParaRPr lang="en-US" dirty="0"/>
          </a:p>
        </p:txBody>
      </p:sp>
    </p:spTree>
    <p:extLst>
      <p:ext uri="{BB962C8B-B14F-4D97-AF65-F5344CB8AC3E}">
        <p14:creationId xmlns:p14="http://schemas.microsoft.com/office/powerpoint/2010/main" val="232706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5B91-66D1-3733-93A5-E37D0B8A7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2F508-7A20-D9D3-E831-D8DB06ECF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81345-1E08-327C-4E37-028EEBA670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22D985-7312-601F-C077-DDF32741F399}"/>
              </a:ext>
            </a:extLst>
          </p:cNvPr>
          <p:cNvSpPr>
            <a:spLocks noGrp="1"/>
          </p:cNvSpPr>
          <p:nvPr>
            <p:ph type="sldNum" sz="quarter" idx="5"/>
          </p:nvPr>
        </p:nvSpPr>
        <p:spPr/>
        <p:txBody>
          <a:bodyPr/>
          <a:lstStyle/>
          <a:p>
            <a:fld id="{047F0EDD-2A63-4035-A82B-6D53DBFCCD7F}" type="slidenum">
              <a:rPr lang="en-US" smtClean="0"/>
              <a:t>23</a:t>
            </a:fld>
            <a:endParaRPr lang="en-US" dirty="0"/>
          </a:p>
        </p:txBody>
      </p:sp>
    </p:spTree>
    <p:extLst>
      <p:ext uri="{BB962C8B-B14F-4D97-AF65-F5344CB8AC3E}">
        <p14:creationId xmlns:p14="http://schemas.microsoft.com/office/powerpoint/2010/main" val="418390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9B31-5D98-5D17-5603-6A32F96DC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00CD0-ADF3-426B-BDB4-250563CF3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EC92B-DDC2-E920-65DC-B826C471D5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5918CD-A624-910B-792B-B89374A43440}"/>
              </a:ext>
            </a:extLst>
          </p:cNvPr>
          <p:cNvSpPr>
            <a:spLocks noGrp="1"/>
          </p:cNvSpPr>
          <p:nvPr>
            <p:ph type="sldNum" sz="quarter" idx="5"/>
          </p:nvPr>
        </p:nvSpPr>
        <p:spPr/>
        <p:txBody>
          <a:bodyPr/>
          <a:lstStyle/>
          <a:p>
            <a:fld id="{047F0EDD-2A63-4035-A82B-6D53DBFCCD7F}" type="slidenum">
              <a:rPr lang="en-US" smtClean="0"/>
              <a:t>24</a:t>
            </a:fld>
            <a:endParaRPr lang="en-US" dirty="0"/>
          </a:p>
        </p:txBody>
      </p:sp>
    </p:spTree>
    <p:extLst>
      <p:ext uri="{BB962C8B-B14F-4D97-AF65-F5344CB8AC3E}">
        <p14:creationId xmlns:p14="http://schemas.microsoft.com/office/powerpoint/2010/main" val="208213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B582-0E9A-D855-1382-B92E39708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FB6B2-55E2-D75F-BC2B-9955AA401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5E4A3-6EBC-4801-28F5-57690B4324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04BA5-1423-9FE4-D27A-BB2A49C63468}"/>
              </a:ext>
            </a:extLst>
          </p:cNvPr>
          <p:cNvSpPr>
            <a:spLocks noGrp="1"/>
          </p:cNvSpPr>
          <p:nvPr>
            <p:ph type="sldNum" sz="quarter" idx="5"/>
          </p:nvPr>
        </p:nvSpPr>
        <p:spPr/>
        <p:txBody>
          <a:bodyPr/>
          <a:lstStyle/>
          <a:p>
            <a:fld id="{047F0EDD-2A63-4035-A82B-6D53DBFCCD7F}" type="slidenum">
              <a:rPr lang="en-US" smtClean="0"/>
              <a:t>25</a:t>
            </a:fld>
            <a:endParaRPr lang="en-US" dirty="0"/>
          </a:p>
        </p:txBody>
      </p:sp>
    </p:spTree>
    <p:extLst>
      <p:ext uri="{BB962C8B-B14F-4D97-AF65-F5344CB8AC3E}">
        <p14:creationId xmlns:p14="http://schemas.microsoft.com/office/powerpoint/2010/main" val="148777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AAB9A-6AF8-1ADA-45A4-742193D7C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0E0FE-116C-6998-DEB3-7B5D419FD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8CB87-58CD-75EE-88B7-636F7EF83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17AF55-6B49-D8BF-C11A-17941BD0C9D6}"/>
              </a:ext>
            </a:extLst>
          </p:cNvPr>
          <p:cNvSpPr>
            <a:spLocks noGrp="1"/>
          </p:cNvSpPr>
          <p:nvPr>
            <p:ph type="sldNum" sz="quarter" idx="5"/>
          </p:nvPr>
        </p:nvSpPr>
        <p:spPr/>
        <p:txBody>
          <a:bodyPr/>
          <a:lstStyle/>
          <a:p>
            <a:fld id="{047F0EDD-2A63-4035-A82B-6D53DBFCCD7F}" type="slidenum">
              <a:rPr lang="en-US" smtClean="0"/>
              <a:t>26</a:t>
            </a:fld>
            <a:endParaRPr lang="en-US" dirty="0"/>
          </a:p>
        </p:txBody>
      </p:sp>
    </p:spTree>
    <p:extLst>
      <p:ext uri="{BB962C8B-B14F-4D97-AF65-F5344CB8AC3E}">
        <p14:creationId xmlns:p14="http://schemas.microsoft.com/office/powerpoint/2010/main" val="1198541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B7DD3-D3DB-20DC-2350-3F69C8D9D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55544-BCBB-B7B2-47CE-FB3AF053A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1AF23-D4A6-718D-05AA-F1297DAAB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39931C-5CD1-801A-E413-2BF64FE13AA6}"/>
              </a:ext>
            </a:extLst>
          </p:cNvPr>
          <p:cNvSpPr>
            <a:spLocks noGrp="1"/>
          </p:cNvSpPr>
          <p:nvPr>
            <p:ph type="sldNum" sz="quarter" idx="5"/>
          </p:nvPr>
        </p:nvSpPr>
        <p:spPr/>
        <p:txBody>
          <a:bodyPr/>
          <a:lstStyle/>
          <a:p>
            <a:fld id="{047F0EDD-2A63-4035-A82B-6D53DBFCCD7F}" type="slidenum">
              <a:rPr lang="en-US" smtClean="0"/>
              <a:t>27</a:t>
            </a:fld>
            <a:endParaRPr lang="en-US" dirty="0"/>
          </a:p>
        </p:txBody>
      </p:sp>
    </p:spTree>
    <p:extLst>
      <p:ext uri="{BB962C8B-B14F-4D97-AF65-F5344CB8AC3E}">
        <p14:creationId xmlns:p14="http://schemas.microsoft.com/office/powerpoint/2010/main" val="1002126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427A-F657-14B9-2242-25144ED99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B340C-1352-5119-D879-E9C9D8859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E861E-0F17-A60C-BFBF-2661BDAE54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6846B0-5A13-9D33-8142-5E0D504C16A7}"/>
              </a:ext>
            </a:extLst>
          </p:cNvPr>
          <p:cNvSpPr>
            <a:spLocks noGrp="1"/>
          </p:cNvSpPr>
          <p:nvPr>
            <p:ph type="sldNum" sz="quarter" idx="5"/>
          </p:nvPr>
        </p:nvSpPr>
        <p:spPr/>
        <p:txBody>
          <a:bodyPr/>
          <a:lstStyle/>
          <a:p>
            <a:fld id="{047F0EDD-2A63-4035-A82B-6D53DBFCCD7F}" type="slidenum">
              <a:rPr lang="en-US" smtClean="0"/>
              <a:t>28</a:t>
            </a:fld>
            <a:endParaRPr lang="en-US" dirty="0"/>
          </a:p>
        </p:txBody>
      </p:sp>
    </p:spTree>
    <p:extLst>
      <p:ext uri="{BB962C8B-B14F-4D97-AF65-F5344CB8AC3E}">
        <p14:creationId xmlns:p14="http://schemas.microsoft.com/office/powerpoint/2010/main" val="3592535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4CC0-CBF2-679B-0B95-6622D564E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7E58E-6FAD-0001-B50D-1A55EC939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06B51-4A60-970D-FDD0-F93DA77666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D21135-BDD1-BE6E-759D-A83ACA61E006}"/>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75631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F86A3-8AE8-A437-C0F1-670D6B908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5EB5C-4938-28A7-3088-27E6AB04F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FF503-9CA5-2BA6-DBA2-76C0DF2117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A00568-8065-253C-1D5C-B16A4AE9A76F}"/>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10300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47E5-ED06-2A4B-55A5-D846A6BA8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D616A-6C05-9218-3D50-13799BB82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4A114-13E3-0246-709B-E4AC29E573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CBD4A4-77E3-6FA2-B6AA-2AF2A64A4F22}"/>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4001407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C5603-A076-61FE-DD1C-95F208B30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1DBEC-AA03-BAD0-48EF-6F01B3CFF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0D5C9-43F9-7F9C-2B37-D00371643F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093D36-5E32-256C-6428-7DDFDF35997F}"/>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2650860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C3B6-45AE-E529-D35B-E42E8C8E9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7D971-41FD-84D7-5842-C1EC2F6C0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B0033-DA16-444D-0CC4-853D4217C5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3ACE6E-381E-59ED-2AF7-DEE9F72AE235}"/>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1851596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2D18-8163-26EA-C845-3B93B7C4C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16E81-42DE-E19D-2C58-974653E44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60E78-C479-2CD0-0B74-6DB7BD0438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3E8784-1CC3-9A37-0260-E64F464685E7}"/>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3045827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FEEA3-7E92-C05F-02B6-588922AFF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02EBA-A98C-BC0B-9EB9-A1108AAD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37090-1528-733E-DD43-9F04F600C5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74E0CB-EB58-5C8C-8B6C-D297695421CD}"/>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3576757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F6CE-E231-0D80-AEC6-FFEC96693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FAA8C-C649-6DD3-DC6A-E0D58ECF9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C89BA-6DC8-8A21-738B-CF12D8F38D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3D0610-C53B-F5E5-EC68-ABDF569C7442}"/>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413009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6590-5A1E-B3A2-CB7A-DCB95CB86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DDB68-0274-751E-8530-C245BFEEB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F7AA4-3311-B697-A59C-57A3232FA3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1150A-53DC-62FA-8D91-02B533ABF680}"/>
              </a:ext>
            </a:extLst>
          </p:cNvPr>
          <p:cNvSpPr>
            <a:spLocks noGrp="1"/>
          </p:cNvSpPr>
          <p:nvPr>
            <p:ph type="sldNum" sz="quarter" idx="5"/>
          </p:nvPr>
        </p:nvSpPr>
        <p:spPr/>
        <p:txBody>
          <a:bodyPr/>
          <a:lstStyle/>
          <a:p>
            <a:fld id="{047F0EDD-2A63-4035-A82B-6D53DBFCCD7F}" type="slidenum">
              <a:rPr lang="en-US" smtClean="0"/>
              <a:t>36</a:t>
            </a:fld>
            <a:endParaRPr lang="en-US" dirty="0"/>
          </a:p>
        </p:txBody>
      </p:sp>
    </p:spTree>
    <p:extLst>
      <p:ext uri="{BB962C8B-B14F-4D97-AF65-F5344CB8AC3E}">
        <p14:creationId xmlns:p14="http://schemas.microsoft.com/office/powerpoint/2010/main" val="4106563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067F-7518-E942-1A8B-C8F1B7665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89D27-B069-A8BD-8B10-1F3BCC076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01762-1EA4-01A3-E63A-71AA598948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163D8D-5D7F-A5F4-CC42-EB75BBF372FD}"/>
              </a:ext>
            </a:extLst>
          </p:cNvPr>
          <p:cNvSpPr>
            <a:spLocks noGrp="1"/>
          </p:cNvSpPr>
          <p:nvPr>
            <p:ph type="sldNum" sz="quarter" idx="5"/>
          </p:nvPr>
        </p:nvSpPr>
        <p:spPr/>
        <p:txBody>
          <a:bodyPr/>
          <a:lstStyle/>
          <a:p>
            <a:fld id="{047F0EDD-2A63-4035-A82B-6D53DBFCCD7F}" type="slidenum">
              <a:rPr lang="en-US" smtClean="0"/>
              <a:t>37</a:t>
            </a:fld>
            <a:endParaRPr lang="en-US" dirty="0"/>
          </a:p>
        </p:txBody>
      </p:sp>
    </p:spTree>
    <p:extLst>
      <p:ext uri="{BB962C8B-B14F-4D97-AF65-F5344CB8AC3E}">
        <p14:creationId xmlns:p14="http://schemas.microsoft.com/office/powerpoint/2010/main" val="3765714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95593-34CC-A26D-5D35-EEEE625DB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BE000-AA4E-293E-6CC5-47E8B86FC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0BFDE-D925-E454-33A9-ABD58D1D21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D37F4B-B9D3-4187-92F5-8AF29EE6CE4E}"/>
              </a:ext>
            </a:extLst>
          </p:cNvPr>
          <p:cNvSpPr>
            <a:spLocks noGrp="1"/>
          </p:cNvSpPr>
          <p:nvPr>
            <p:ph type="sldNum" sz="quarter" idx="5"/>
          </p:nvPr>
        </p:nvSpPr>
        <p:spPr/>
        <p:txBody>
          <a:bodyPr/>
          <a:lstStyle/>
          <a:p>
            <a:fld id="{047F0EDD-2A63-4035-A82B-6D53DBFCCD7F}" type="slidenum">
              <a:rPr lang="en-US" smtClean="0"/>
              <a:t>38</a:t>
            </a:fld>
            <a:endParaRPr lang="en-US" dirty="0"/>
          </a:p>
        </p:txBody>
      </p:sp>
    </p:spTree>
    <p:extLst>
      <p:ext uri="{BB962C8B-B14F-4D97-AF65-F5344CB8AC3E}">
        <p14:creationId xmlns:p14="http://schemas.microsoft.com/office/powerpoint/2010/main" val="2252829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47DA-E7E8-0398-943A-7DE941A42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DFC87-9C3D-620E-E507-3CEECEA1D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D4D87-BFB3-B20C-989A-709555B19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DC68D2-66A5-457D-B34A-D3AC31897085}"/>
              </a:ext>
            </a:extLst>
          </p:cNvPr>
          <p:cNvSpPr>
            <a:spLocks noGrp="1"/>
          </p:cNvSpPr>
          <p:nvPr>
            <p:ph type="sldNum" sz="quarter" idx="5"/>
          </p:nvPr>
        </p:nvSpPr>
        <p:spPr/>
        <p:txBody>
          <a:bodyPr/>
          <a:lstStyle/>
          <a:p>
            <a:fld id="{047F0EDD-2A63-4035-A82B-6D53DBFCCD7F}" type="slidenum">
              <a:rPr lang="en-US" smtClean="0"/>
              <a:t>39</a:t>
            </a:fld>
            <a:endParaRPr lang="en-US" dirty="0"/>
          </a:p>
        </p:txBody>
      </p:sp>
    </p:spTree>
    <p:extLst>
      <p:ext uri="{BB962C8B-B14F-4D97-AF65-F5344CB8AC3E}">
        <p14:creationId xmlns:p14="http://schemas.microsoft.com/office/powerpoint/2010/main" val="288377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51F99-9448-6B8C-D9A8-7CF3FF29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9BBC5-E2E3-2594-EBFE-E2205EE22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E6C0C-1E4F-A518-04A9-A510FB579C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0B4923-9534-B0C1-F0EB-DCF268271A54}"/>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1034791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7C7B-ED3A-7BA8-18F3-3BE918C1D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275FA-0D51-05C6-1945-76EA4959A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CA801-6425-5EC9-2679-39FDF77512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56B5B-22EA-8BDD-EAE4-254EF3519739}"/>
              </a:ext>
            </a:extLst>
          </p:cNvPr>
          <p:cNvSpPr>
            <a:spLocks noGrp="1"/>
          </p:cNvSpPr>
          <p:nvPr>
            <p:ph type="sldNum" sz="quarter" idx="5"/>
          </p:nvPr>
        </p:nvSpPr>
        <p:spPr/>
        <p:txBody>
          <a:bodyPr/>
          <a:lstStyle/>
          <a:p>
            <a:fld id="{047F0EDD-2A63-4035-A82B-6D53DBFCCD7F}" type="slidenum">
              <a:rPr lang="en-US" smtClean="0"/>
              <a:t>40</a:t>
            </a:fld>
            <a:endParaRPr lang="en-US" dirty="0"/>
          </a:p>
        </p:txBody>
      </p:sp>
    </p:spTree>
    <p:extLst>
      <p:ext uri="{BB962C8B-B14F-4D97-AF65-F5344CB8AC3E}">
        <p14:creationId xmlns:p14="http://schemas.microsoft.com/office/powerpoint/2010/main" val="2964358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3EDDE-8D21-3684-1E0A-62ADABD8F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E8385-2178-61CC-D6DA-5D74A349E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55DB9-EAB1-36FB-EE4F-88C9A3795C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01D0E-AE68-C33B-2DFE-35E7851B3CDE}"/>
              </a:ext>
            </a:extLst>
          </p:cNvPr>
          <p:cNvSpPr>
            <a:spLocks noGrp="1"/>
          </p:cNvSpPr>
          <p:nvPr>
            <p:ph type="sldNum" sz="quarter" idx="5"/>
          </p:nvPr>
        </p:nvSpPr>
        <p:spPr/>
        <p:txBody>
          <a:bodyPr/>
          <a:lstStyle/>
          <a:p>
            <a:fld id="{047F0EDD-2A63-4035-A82B-6D53DBFCCD7F}" type="slidenum">
              <a:rPr lang="en-US" smtClean="0"/>
              <a:t>41</a:t>
            </a:fld>
            <a:endParaRPr lang="en-US" dirty="0"/>
          </a:p>
        </p:txBody>
      </p:sp>
    </p:spTree>
    <p:extLst>
      <p:ext uri="{BB962C8B-B14F-4D97-AF65-F5344CB8AC3E}">
        <p14:creationId xmlns:p14="http://schemas.microsoft.com/office/powerpoint/2010/main" val="260872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D240-4FF5-9EC8-F958-6B75D6DDA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AD3FA-35F3-6484-0D31-E6219ACBB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793FA-BFF2-A4D9-5F88-565D36C05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79D9C-23A0-61DA-4F00-7A7FDA1AF543}"/>
              </a:ext>
            </a:extLst>
          </p:cNvPr>
          <p:cNvSpPr>
            <a:spLocks noGrp="1"/>
          </p:cNvSpPr>
          <p:nvPr>
            <p:ph type="sldNum" sz="quarter" idx="5"/>
          </p:nvPr>
        </p:nvSpPr>
        <p:spPr/>
        <p:txBody>
          <a:bodyPr/>
          <a:lstStyle/>
          <a:p>
            <a:fld id="{047F0EDD-2A63-4035-A82B-6D53DBFCCD7F}" type="slidenum">
              <a:rPr lang="en-US" smtClean="0"/>
              <a:t>42</a:t>
            </a:fld>
            <a:endParaRPr lang="en-US" dirty="0"/>
          </a:p>
        </p:txBody>
      </p:sp>
    </p:spTree>
    <p:extLst>
      <p:ext uri="{BB962C8B-B14F-4D97-AF65-F5344CB8AC3E}">
        <p14:creationId xmlns:p14="http://schemas.microsoft.com/office/powerpoint/2010/main" val="3058586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3958D-DC88-832A-17E9-BB2F8CC97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5FA83-0401-2121-1303-2D3234DE9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AA644-2B98-0C8A-28B3-2F2421849F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0A62CE-E8A3-7EB6-95B1-18A8D8FD114B}"/>
              </a:ext>
            </a:extLst>
          </p:cNvPr>
          <p:cNvSpPr>
            <a:spLocks noGrp="1"/>
          </p:cNvSpPr>
          <p:nvPr>
            <p:ph type="sldNum" sz="quarter" idx="5"/>
          </p:nvPr>
        </p:nvSpPr>
        <p:spPr/>
        <p:txBody>
          <a:bodyPr/>
          <a:lstStyle/>
          <a:p>
            <a:fld id="{047F0EDD-2A63-4035-A82B-6D53DBFCCD7F}" type="slidenum">
              <a:rPr lang="en-US" smtClean="0"/>
              <a:t>43</a:t>
            </a:fld>
            <a:endParaRPr lang="en-US" dirty="0"/>
          </a:p>
        </p:txBody>
      </p:sp>
    </p:spTree>
    <p:extLst>
      <p:ext uri="{BB962C8B-B14F-4D97-AF65-F5344CB8AC3E}">
        <p14:creationId xmlns:p14="http://schemas.microsoft.com/office/powerpoint/2010/main" val="2060299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18891-98B5-46AB-4CE1-44C58F10E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42950-A16C-5F0B-A3B8-C7F21C784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94DF9-FF95-474E-6771-68B45F38B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B3C359-19E3-070A-2B03-84E1321975DE}"/>
              </a:ext>
            </a:extLst>
          </p:cNvPr>
          <p:cNvSpPr>
            <a:spLocks noGrp="1"/>
          </p:cNvSpPr>
          <p:nvPr>
            <p:ph type="sldNum" sz="quarter" idx="5"/>
          </p:nvPr>
        </p:nvSpPr>
        <p:spPr/>
        <p:txBody>
          <a:bodyPr/>
          <a:lstStyle/>
          <a:p>
            <a:fld id="{047F0EDD-2A63-4035-A82B-6D53DBFCCD7F}" type="slidenum">
              <a:rPr lang="en-US" smtClean="0"/>
              <a:t>44</a:t>
            </a:fld>
            <a:endParaRPr lang="en-US" dirty="0"/>
          </a:p>
        </p:txBody>
      </p:sp>
    </p:spTree>
    <p:extLst>
      <p:ext uri="{BB962C8B-B14F-4D97-AF65-F5344CB8AC3E}">
        <p14:creationId xmlns:p14="http://schemas.microsoft.com/office/powerpoint/2010/main" val="2635867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EB0E-D424-0572-6D9C-A2FC32C00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11648-44BA-9E2C-8544-057CDFB98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2A72E-E53B-78C6-5A2C-8A1CF3E1B4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7B8979-2E2E-6010-A955-61F7FD3CD95D}"/>
              </a:ext>
            </a:extLst>
          </p:cNvPr>
          <p:cNvSpPr>
            <a:spLocks noGrp="1"/>
          </p:cNvSpPr>
          <p:nvPr>
            <p:ph type="sldNum" sz="quarter" idx="5"/>
          </p:nvPr>
        </p:nvSpPr>
        <p:spPr/>
        <p:txBody>
          <a:bodyPr/>
          <a:lstStyle/>
          <a:p>
            <a:fld id="{047F0EDD-2A63-4035-A82B-6D53DBFCCD7F}" type="slidenum">
              <a:rPr lang="en-US" smtClean="0"/>
              <a:t>45</a:t>
            </a:fld>
            <a:endParaRPr lang="en-US"/>
          </a:p>
        </p:txBody>
      </p:sp>
    </p:spTree>
    <p:extLst>
      <p:ext uri="{BB962C8B-B14F-4D97-AF65-F5344CB8AC3E}">
        <p14:creationId xmlns:p14="http://schemas.microsoft.com/office/powerpoint/2010/main" val="1169818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DF8F-5AB6-CD63-B27B-DDE88A4D3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70A64-7C92-ABFD-AC50-51F8E8EB1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8F1AB-5024-7294-B0C0-13618FDC05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D9BE33-D8A8-569E-0CA7-165513F0FC5E}"/>
              </a:ext>
            </a:extLst>
          </p:cNvPr>
          <p:cNvSpPr>
            <a:spLocks noGrp="1"/>
          </p:cNvSpPr>
          <p:nvPr>
            <p:ph type="sldNum" sz="quarter" idx="5"/>
          </p:nvPr>
        </p:nvSpPr>
        <p:spPr/>
        <p:txBody>
          <a:bodyPr/>
          <a:lstStyle/>
          <a:p>
            <a:fld id="{047F0EDD-2A63-4035-A82B-6D53DBFCCD7F}" type="slidenum">
              <a:rPr lang="en-US" smtClean="0"/>
              <a:t>46</a:t>
            </a:fld>
            <a:endParaRPr lang="en-US" dirty="0"/>
          </a:p>
        </p:txBody>
      </p:sp>
    </p:spTree>
    <p:extLst>
      <p:ext uri="{BB962C8B-B14F-4D97-AF65-F5344CB8AC3E}">
        <p14:creationId xmlns:p14="http://schemas.microsoft.com/office/powerpoint/2010/main" val="3378140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93781-EEF8-433F-BDB7-8801FEB42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D3B94-549F-BD7A-54A2-2BFE48226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E2E0E-616A-5953-DD15-3DF0F4C3F0EC}"/>
              </a:ext>
            </a:extLst>
          </p:cNvPr>
          <p:cNvSpPr>
            <a:spLocks noGrp="1"/>
          </p:cNvSpPr>
          <p:nvPr>
            <p:ph type="body" idx="1"/>
          </p:nvPr>
        </p:nvSpPr>
        <p:spPr/>
        <p:txBody>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Arial" panose="020B0604020202020204" pitchFamily="34" charset="0"/>
              </a:rPr>
              <a:t>He Merely Showed His Hands</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gn="ctr">
              <a:lnSpc>
                <a:spcPct val="115000"/>
              </a:lnSpc>
              <a:spcAft>
                <a:spcPts val="1200"/>
              </a:spcAft>
            </a:pPr>
            <a:r>
              <a:rPr lang="en-US" sz="1800" kern="100">
                <a:effectLst/>
                <a:latin typeface="Aptos" panose="020B0004020202020204" pitchFamily="34" charset="0"/>
                <a:ea typeface="Aptos" panose="020B0004020202020204" pitchFamily="34" charset="0"/>
                <a:cs typeface="Arial" panose="020B0604020202020204" pitchFamily="34" charset="0"/>
              </a:rPr>
              <a:t>Taken from </a:t>
            </a:r>
            <a:r>
              <a:rPr lang="en-US" sz="1800" u="sng" kern="100">
                <a:effectLst/>
                <a:latin typeface="Aptos" panose="020B0004020202020204" pitchFamily="34" charset="0"/>
                <a:ea typeface="Aptos" panose="020B0004020202020204" pitchFamily="34" charset="0"/>
                <a:cs typeface="Arial" panose="020B0604020202020204" pitchFamily="34" charset="0"/>
              </a:rPr>
              <a:t>Encyclopedia of 7700 Illustrations – 1996 Edition</a:t>
            </a:r>
            <a:r>
              <a:rPr lang="en-US" sz="1800" kern="100">
                <a:effectLst/>
                <a:latin typeface="Aptos" panose="020B0004020202020204" pitchFamily="34" charset="0"/>
                <a:ea typeface="Aptos" panose="020B0004020202020204" pitchFamily="34" charset="0"/>
                <a:cs typeface="Arial" panose="020B0604020202020204" pitchFamily="34" charset="0"/>
              </a:rPr>
              <a:t> by Paul Lee Tan</a:t>
            </a:r>
          </a:p>
          <a:p>
            <a:pPr marL="0" marR="0" algn="ctr">
              <a:lnSpc>
                <a:spcPct val="115000"/>
              </a:lnSpc>
              <a:spcAft>
                <a:spcPts val="12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William Dixon lived in </a:t>
            </a:r>
            <a:r>
              <a:rPr lang="en-US" sz="1800" kern="100" dirty="0" err="1">
                <a:effectLst/>
                <a:latin typeface="Aptos" panose="020B0004020202020204" pitchFamily="34" charset="0"/>
                <a:ea typeface="Aptos" panose="020B0004020202020204" pitchFamily="34" charset="0"/>
                <a:cs typeface="Arial" panose="020B0604020202020204" pitchFamily="34" charset="0"/>
              </a:rPr>
              <a:t>Brackenthwaite</a:t>
            </a:r>
            <a:r>
              <a:rPr lang="en-US" sz="1800" kern="100" dirty="0">
                <a:effectLst/>
                <a:latin typeface="Aptos" panose="020B0004020202020204" pitchFamily="34" charset="0"/>
                <a:ea typeface="Aptos" panose="020B0004020202020204" pitchFamily="34" charset="0"/>
                <a:cs typeface="Arial" panose="020B0604020202020204" pitchFamily="34" charset="0"/>
              </a:rPr>
              <a:t>, England.  He was a widower who had also lost his only son.  One day he saw that the house of one of his neighbors was on fire.  Although the aged owner was rescued, her orphaned grandson was trapped in the blaze.  Dixon climbed an iron pipe on the side of the house and lowered the boy to safety.  His hand that held on to the pipe was badly burned.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Shortly after the fire, the grandmother died.  The townspeople wondered who would care for the boy.  Two volunteers appeared before the town council.  One was a father who had lost his son and wanted to adopt the orphan as his own.  William Dixon was to speak next, but instead of saying anything he merely held up his scarred hand.  When the vote was taken, the boy was given to him.</a:t>
            </a:r>
          </a:p>
          <a:p>
            <a:endParaRPr lang="en-US" dirty="0"/>
          </a:p>
        </p:txBody>
      </p:sp>
      <p:sp>
        <p:nvSpPr>
          <p:cNvPr id="4" name="Slide Number Placeholder 3">
            <a:extLst>
              <a:ext uri="{FF2B5EF4-FFF2-40B4-BE49-F238E27FC236}">
                <a16:creationId xmlns:a16="http://schemas.microsoft.com/office/drawing/2014/main" id="{71674DB1-2849-F4B7-D3E9-3B6BBD0DFD49}"/>
              </a:ext>
            </a:extLst>
          </p:cNvPr>
          <p:cNvSpPr>
            <a:spLocks noGrp="1"/>
          </p:cNvSpPr>
          <p:nvPr>
            <p:ph type="sldNum" sz="quarter" idx="5"/>
          </p:nvPr>
        </p:nvSpPr>
        <p:spPr/>
        <p:txBody>
          <a:bodyPr/>
          <a:lstStyle/>
          <a:p>
            <a:fld id="{047F0EDD-2A63-4035-A82B-6D53DBFCCD7F}" type="slidenum">
              <a:rPr lang="en-US" smtClean="0"/>
              <a:t>47</a:t>
            </a:fld>
            <a:endParaRPr lang="en-US" dirty="0"/>
          </a:p>
        </p:txBody>
      </p:sp>
    </p:spTree>
    <p:extLst>
      <p:ext uri="{BB962C8B-B14F-4D97-AF65-F5344CB8AC3E}">
        <p14:creationId xmlns:p14="http://schemas.microsoft.com/office/powerpoint/2010/main" val="3154002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F320-F13F-8A55-DC74-F0CA599C1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3F2E2-EA20-0CE8-9A2F-85D9FC6F7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050E6-D2DE-FB35-9940-EC8D73941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83B9FC-E0F2-C5A7-47AA-D6E1B5AA2BE9}"/>
              </a:ext>
            </a:extLst>
          </p:cNvPr>
          <p:cNvSpPr>
            <a:spLocks noGrp="1"/>
          </p:cNvSpPr>
          <p:nvPr>
            <p:ph type="sldNum" sz="quarter" idx="5"/>
          </p:nvPr>
        </p:nvSpPr>
        <p:spPr/>
        <p:txBody>
          <a:bodyPr/>
          <a:lstStyle/>
          <a:p>
            <a:fld id="{047F0EDD-2A63-4035-A82B-6D53DBFCCD7F}" type="slidenum">
              <a:rPr lang="en-US" smtClean="0"/>
              <a:t>48</a:t>
            </a:fld>
            <a:endParaRPr lang="en-US" dirty="0"/>
          </a:p>
        </p:txBody>
      </p:sp>
    </p:spTree>
    <p:extLst>
      <p:ext uri="{BB962C8B-B14F-4D97-AF65-F5344CB8AC3E}">
        <p14:creationId xmlns:p14="http://schemas.microsoft.com/office/powerpoint/2010/main" val="3593062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49</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10215-57AF-1C63-3593-AB9B6286E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06B65-C323-E39A-F28B-ADCFF8627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7654-2DBB-3D0E-0CF9-EC1DC00265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75DE7-AE0D-3A10-AA60-D21AEED2199E}"/>
              </a:ext>
            </a:extLst>
          </p:cNvPr>
          <p:cNvSpPr>
            <a:spLocks noGrp="1"/>
          </p:cNvSpPr>
          <p:nvPr>
            <p:ph type="sldNum" sz="quarter" idx="5"/>
          </p:nvPr>
        </p:nvSpPr>
        <p:spPr/>
        <p:txBody>
          <a:bodyPr/>
          <a:lstStyle/>
          <a:p>
            <a:fld id="{047F0EDD-2A63-4035-A82B-6D53DBFCCD7F}" type="slidenum">
              <a:rPr lang="en-US" smtClean="0"/>
              <a:t>5</a:t>
            </a:fld>
            <a:endParaRPr lang="en-US" dirty="0"/>
          </a:p>
        </p:txBody>
      </p:sp>
    </p:spTree>
    <p:extLst>
      <p:ext uri="{BB962C8B-B14F-4D97-AF65-F5344CB8AC3E}">
        <p14:creationId xmlns:p14="http://schemas.microsoft.com/office/powerpoint/2010/main" val="1988958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Preaching (o</a:t>
            </a:r>
            <a:r>
              <a:rPr lang="en-US" dirty="0" err="1">
                <a:latin typeface="Arial" charset="0"/>
                <a:ea typeface="ＭＳ Ｐゴシック" charset="0"/>
                <a:cs typeface="ＭＳ Ｐゴシック" charset="0"/>
              </a:rPr>
              <a:t>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B63B-2514-DA86-9182-B09850A4A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F722E-BE7D-32E1-0603-1624A8A68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90D95-BF8B-E2DC-AC27-F1B3A91747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965184-4B66-93A0-E19F-32B9E27957EB}"/>
              </a:ext>
            </a:extLst>
          </p:cNvPr>
          <p:cNvSpPr>
            <a:spLocks noGrp="1"/>
          </p:cNvSpPr>
          <p:nvPr>
            <p:ph type="sldNum" sz="quarter" idx="5"/>
          </p:nvPr>
        </p:nvSpPr>
        <p:spPr/>
        <p:txBody>
          <a:bodyPr/>
          <a:lstStyle/>
          <a:p>
            <a:fld id="{047F0EDD-2A63-4035-A82B-6D53DBFCCD7F}" type="slidenum">
              <a:rPr lang="en-US" smtClean="0"/>
              <a:t>6</a:t>
            </a:fld>
            <a:endParaRPr lang="en-US" dirty="0"/>
          </a:p>
        </p:txBody>
      </p:sp>
    </p:spTree>
    <p:extLst>
      <p:ext uri="{BB962C8B-B14F-4D97-AF65-F5344CB8AC3E}">
        <p14:creationId xmlns:p14="http://schemas.microsoft.com/office/powerpoint/2010/main" val="150637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68B15-028B-F070-E250-20BF973F6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C1DF1-1E96-F61E-8AC8-E0CCE3E27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ADBA4-EB75-028D-9746-E9F1015F1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1FDCA-A247-3C33-F59E-C98EFF28D3CD}"/>
              </a:ext>
            </a:extLst>
          </p:cNvPr>
          <p:cNvSpPr>
            <a:spLocks noGrp="1"/>
          </p:cNvSpPr>
          <p:nvPr>
            <p:ph type="sldNum" sz="quarter" idx="5"/>
          </p:nvPr>
        </p:nvSpPr>
        <p:spPr/>
        <p:txBody>
          <a:bodyPr/>
          <a:lstStyle/>
          <a:p>
            <a:fld id="{047F0EDD-2A63-4035-A82B-6D53DBFCCD7F}" type="slidenum">
              <a:rPr lang="en-US" smtClean="0"/>
              <a:t>7</a:t>
            </a:fld>
            <a:endParaRPr lang="en-US" dirty="0"/>
          </a:p>
        </p:txBody>
      </p:sp>
    </p:spTree>
    <p:extLst>
      <p:ext uri="{BB962C8B-B14F-4D97-AF65-F5344CB8AC3E}">
        <p14:creationId xmlns:p14="http://schemas.microsoft.com/office/powerpoint/2010/main" val="171202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6491-B2FB-C3D7-870C-908BF06D4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9A97B-6ACD-F71F-9B83-3A16AE5F4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0622E-31EA-15FD-F98E-8054F64A2F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112F74-C370-6019-6A8A-CABFD8A5719D}"/>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16339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9CC9A-3518-DD64-948C-625D9FF4F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DCA6D-5CBE-0569-EAF5-F6DF9CB54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E15A7-911F-722F-2163-678A635625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9901E-B20C-8F2F-2FDE-A8AB4BC502B6}"/>
              </a:ext>
            </a:extLst>
          </p:cNvPr>
          <p:cNvSpPr>
            <a:spLocks noGrp="1"/>
          </p:cNvSpPr>
          <p:nvPr>
            <p:ph type="sldNum" sz="quarter" idx="5"/>
          </p:nvPr>
        </p:nvSpPr>
        <p:spPr/>
        <p:txBody>
          <a:bodyPr/>
          <a:lstStyle/>
          <a:p>
            <a:fld id="{047F0EDD-2A63-4035-A82B-6D53DBFCCD7F}" type="slidenum">
              <a:rPr lang="en-US" smtClean="0"/>
              <a:t>9</a:t>
            </a:fld>
            <a:endParaRPr lang="en-US" dirty="0"/>
          </a:p>
        </p:txBody>
      </p:sp>
    </p:spTree>
    <p:extLst>
      <p:ext uri="{BB962C8B-B14F-4D97-AF65-F5344CB8AC3E}">
        <p14:creationId xmlns:p14="http://schemas.microsoft.com/office/powerpoint/2010/main" val="219697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777449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535553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2964464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304984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2906615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064915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8767891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011639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3506137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946234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816982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4/9/25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534851949"/>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20.jpe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46.xml"/><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3712240" y="219456"/>
            <a:ext cx="7351693" cy="3323987"/>
          </a:xfrm>
          <a:prstGeom prst="rect">
            <a:avLst/>
          </a:prstGeom>
          <a:noFill/>
        </p:spPr>
        <p:txBody>
          <a:bodyPr wrap="none" rtlCol="0">
            <a:spAutoFit/>
          </a:bodyPr>
          <a:lstStyle/>
          <a:p>
            <a:pPr algn="ctr"/>
            <a:r>
              <a:rPr lang="en-US" sz="5400" dirty="0">
                <a:effectLst>
                  <a:glow rad="139700">
                    <a:schemeClr val="bg1">
                      <a:alpha val="60000"/>
                    </a:schemeClr>
                  </a:glow>
                </a:effectLst>
                <a:latin typeface="Engravers MT" panose="02090707080505020304" pitchFamily="18" charset="0"/>
              </a:rPr>
              <a:t>The Prophecy</a:t>
            </a:r>
          </a:p>
          <a:p>
            <a:pPr algn="ctr"/>
            <a:r>
              <a:rPr lang="en-US" sz="5400" dirty="0">
                <a:effectLst>
                  <a:glow rad="139700">
                    <a:schemeClr val="bg1">
                      <a:alpha val="60000"/>
                    </a:schemeClr>
                  </a:glow>
                </a:effectLst>
                <a:latin typeface="Engravers MT" panose="02090707080505020304" pitchFamily="18" charset="0"/>
              </a:rPr>
              <a:t>Of</a:t>
            </a:r>
            <a:r>
              <a:rPr lang="en-US" sz="6000" dirty="0">
                <a:effectLst>
                  <a:glow rad="139700">
                    <a:schemeClr val="bg1">
                      <a:alpha val="60000"/>
                    </a:schemeClr>
                  </a:glow>
                </a:effectLst>
                <a:latin typeface="Cooper Black" panose="0208090404030B020404" pitchFamily="18" charset="0"/>
              </a:rPr>
              <a:t> </a:t>
            </a:r>
          </a:p>
          <a:p>
            <a:pPr algn="ctr"/>
            <a:r>
              <a:rPr lang="en-US" sz="9600" b="1" dirty="0">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2464904" y="3453057"/>
            <a:ext cx="9846364" cy="1846659"/>
          </a:xfrm>
          <a:prstGeom prst="rect">
            <a:avLst/>
          </a:prstGeom>
          <a:noFill/>
        </p:spPr>
        <p:txBody>
          <a:bodyPr wrap="square" rtlCol="0">
            <a:spAutoFit/>
          </a:bodyPr>
          <a:lstStyle/>
          <a:p>
            <a:pPr algn="ctr">
              <a:spcAft>
                <a:spcPts val="1200"/>
              </a:spcAft>
            </a:pP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49:14 – 50:3</a:t>
            </a:r>
          </a:p>
          <a:p>
            <a:pPr algn="ct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How Great is the Father’s Love!</a:t>
            </a:r>
          </a:p>
        </p:txBody>
      </p:sp>
      <p:sp>
        <p:nvSpPr>
          <p:cNvPr id="4" name="Rectangle 3">
            <a:extLst>
              <a:ext uri="{FF2B5EF4-FFF2-40B4-BE49-F238E27FC236}">
                <a16:creationId xmlns:a16="http://schemas.microsoft.com/office/drawing/2014/main" id="{400FFD46-6B93-8177-697A-A3703C4C76B0}"/>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3756-E9AB-4FC8-1E03-57209A919D68}"/>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C57C0501-F992-B896-5DAD-1D9CB006F9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230"/>
          <a:stretch/>
        </p:blipFill>
        <p:spPr bwMode="auto">
          <a:xfrm>
            <a:off x="0" y="0"/>
            <a:ext cx="12188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CCDD4A-91C5-2FEC-AD4B-CFE0AB293954}"/>
              </a:ext>
            </a:extLst>
          </p:cNvPr>
          <p:cNvSpPr txBox="1"/>
          <p:nvPr/>
        </p:nvSpPr>
        <p:spPr>
          <a:xfrm>
            <a:off x="200048" y="220822"/>
            <a:ext cx="5472331" cy="3970318"/>
          </a:xfrm>
          <a:prstGeom prst="rect">
            <a:avLst/>
          </a:prstGeom>
          <a:solidFill>
            <a:srgbClr val="0F0C07">
              <a:alpha val="5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“Can a woman forget her nursing child, that she should have no compassion on the son of her womb?</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Even these may forget, yet I will not forget you.”</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49:15</a:t>
            </a:r>
          </a:p>
        </p:txBody>
      </p:sp>
    </p:spTree>
    <p:custDataLst>
      <p:tags r:id="rId1"/>
    </p:custDataLst>
    <p:extLst>
      <p:ext uri="{BB962C8B-B14F-4D97-AF65-F5344CB8AC3E}">
        <p14:creationId xmlns:p14="http://schemas.microsoft.com/office/powerpoint/2010/main" val="28495616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4DA4-96D7-CDA0-60D9-E158E0A479EA}"/>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5B04036F-B25E-3C47-AB21-F833F202E0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230"/>
          <a:stretch/>
        </p:blipFill>
        <p:spPr bwMode="auto">
          <a:xfrm>
            <a:off x="0" y="0"/>
            <a:ext cx="12188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B3477F-AA11-81B8-10E1-7323ED098734}"/>
              </a:ext>
            </a:extLst>
          </p:cNvPr>
          <p:cNvSpPr txBox="1"/>
          <p:nvPr/>
        </p:nvSpPr>
        <p:spPr>
          <a:xfrm>
            <a:off x="200048" y="220822"/>
            <a:ext cx="5472331" cy="3970318"/>
          </a:xfrm>
          <a:prstGeom prst="rect">
            <a:avLst/>
          </a:prstGeom>
          <a:solidFill>
            <a:srgbClr val="0F0C07">
              <a:alpha val="5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Can a woman forget her nursing child, that she should have no compassion on the son of her womb?</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Even these may forget, yet I will not forget you.”</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49:15</a:t>
            </a:r>
          </a:p>
        </p:txBody>
      </p:sp>
    </p:spTree>
    <p:custDataLst>
      <p:tags r:id="rId1"/>
    </p:custDataLst>
    <p:extLst>
      <p:ext uri="{BB962C8B-B14F-4D97-AF65-F5344CB8AC3E}">
        <p14:creationId xmlns:p14="http://schemas.microsoft.com/office/powerpoint/2010/main" val="266203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AF14-4F75-0BF0-67C7-64938F2AAED7}"/>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CFD0DC7-04FC-5E1A-C286-84E2EF9D18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230"/>
          <a:stretch/>
        </p:blipFill>
        <p:spPr bwMode="auto">
          <a:xfrm>
            <a:off x="0" y="0"/>
            <a:ext cx="12188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CFF957-2AC0-ADDC-F060-5A19D60288C1}"/>
              </a:ext>
            </a:extLst>
          </p:cNvPr>
          <p:cNvSpPr txBox="1"/>
          <p:nvPr/>
        </p:nvSpPr>
        <p:spPr>
          <a:xfrm>
            <a:off x="200048" y="220822"/>
            <a:ext cx="5472331" cy="3970318"/>
          </a:xfrm>
          <a:prstGeom prst="rect">
            <a:avLst/>
          </a:prstGeom>
          <a:solidFill>
            <a:srgbClr val="0F0C07">
              <a:alpha val="5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“Can a woman forget her nursing child, that she should have no compassion on the son of her womb?</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Even these may forget, yet I will not forget you</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49:15</a:t>
            </a:r>
          </a:p>
        </p:txBody>
      </p:sp>
      <p:sp>
        <p:nvSpPr>
          <p:cNvPr id="3" name="Rectangle: Rounded Corners 2">
            <a:extLst>
              <a:ext uri="{FF2B5EF4-FFF2-40B4-BE49-F238E27FC236}">
                <a16:creationId xmlns:a16="http://schemas.microsoft.com/office/drawing/2014/main" id="{FB3671A7-1421-324A-62B1-8E1BB7F70D66}"/>
              </a:ext>
            </a:extLst>
          </p:cNvPr>
          <p:cNvSpPr/>
          <p:nvPr/>
        </p:nvSpPr>
        <p:spPr>
          <a:xfrm>
            <a:off x="2162118" y="5169408"/>
            <a:ext cx="7863839"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matter how it feels, it 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impossible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God to forget his people!!!</a:t>
            </a:r>
          </a:p>
        </p:txBody>
      </p:sp>
    </p:spTree>
    <p:custDataLst>
      <p:tags r:id="rId1"/>
    </p:custDataLst>
    <p:extLst>
      <p:ext uri="{BB962C8B-B14F-4D97-AF65-F5344CB8AC3E}">
        <p14:creationId xmlns:p14="http://schemas.microsoft.com/office/powerpoint/2010/main" val="25637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5F94-BB1B-9DEB-E74F-8CCB79479FD5}"/>
            </a:ext>
          </a:extLst>
        </p:cNvPr>
        <p:cNvGrpSpPr/>
        <p:nvPr/>
      </p:nvGrpSpPr>
      <p:grpSpPr>
        <a:xfrm>
          <a:off x="0" y="0"/>
          <a:ext cx="0" cy="0"/>
          <a:chOff x="0" y="0"/>
          <a:chExt cx="0" cy="0"/>
        </a:xfrm>
      </p:grpSpPr>
      <p:pic>
        <p:nvPicPr>
          <p:cNvPr id="6" name="Picture 5" descr="A hand holding a baby&#10;&#10;AI-generated content may be incorrect.">
            <a:extLst>
              <a:ext uri="{FF2B5EF4-FFF2-40B4-BE49-F238E27FC236}">
                <a16:creationId xmlns:a16="http://schemas.microsoft.com/office/drawing/2014/main" id="{4D11EBAA-2D9A-ECC2-2B94-A95314AFA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3ABBC0B-0F47-BF8C-1D25-0DCFF2FA7542}"/>
              </a:ext>
            </a:extLst>
          </p:cNvPr>
          <p:cNvSpPr txBox="1"/>
          <p:nvPr/>
        </p:nvSpPr>
        <p:spPr>
          <a:xfrm>
            <a:off x="6490489" y="173526"/>
            <a:ext cx="5472331" cy="3570208"/>
          </a:xfrm>
          <a:prstGeom prst="rect">
            <a:avLst/>
          </a:prstGeom>
          <a:solidFill>
            <a:srgbClr val="0F0C07">
              <a:alpha val="50000"/>
            </a:srgbClr>
          </a:solidFill>
          <a:ln w="63500">
            <a:noFill/>
          </a:ln>
        </p:spPr>
        <p:txBody>
          <a:bodyPr wrap="square" rtlCol="0">
            <a:spAutoFit/>
          </a:bodyPr>
          <a:lstStyle/>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have engraved you on the palms of my hands;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walls are continually before me.”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49:16</a:t>
            </a:r>
          </a:p>
        </p:txBody>
      </p:sp>
      <p:sp>
        <p:nvSpPr>
          <p:cNvPr id="3" name="Rectangle: Rounded Corners 2">
            <a:extLst>
              <a:ext uri="{FF2B5EF4-FFF2-40B4-BE49-F238E27FC236}">
                <a16:creationId xmlns:a16="http://schemas.microsoft.com/office/drawing/2014/main" id="{9575BC89-AAE4-F74A-34DA-FA6B5028D90F}"/>
              </a:ext>
            </a:extLst>
          </p:cNvPr>
          <p:cNvSpPr/>
          <p:nvPr/>
        </p:nvSpPr>
        <p:spPr>
          <a:xfrm>
            <a:off x="1572192" y="5046485"/>
            <a:ext cx="9836594"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only does God not desert his people, but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detail of our lives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constantly before him! </a:t>
            </a:r>
          </a:p>
        </p:txBody>
      </p:sp>
    </p:spTree>
    <p:custDataLst>
      <p:tags r:id="rId1"/>
    </p:custDataLst>
    <p:extLst>
      <p:ext uri="{BB962C8B-B14F-4D97-AF65-F5344CB8AC3E}">
        <p14:creationId xmlns:p14="http://schemas.microsoft.com/office/powerpoint/2010/main" val="40150423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0423-3910-F555-885A-1DCEF739D8C4}"/>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1F18691-9382-9FC8-876E-75720E77F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4F447F-9BA8-1FAB-D39D-A78CD6D35E23}"/>
              </a:ext>
            </a:extLst>
          </p:cNvPr>
          <p:cNvSpPr txBox="1"/>
          <p:nvPr/>
        </p:nvSpPr>
        <p:spPr>
          <a:xfrm>
            <a:off x="1809312" y="2199322"/>
            <a:ext cx="8573376" cy="3477875"/>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God’s Love</a:t>
            </a:r>
          </a:p>
          <a:p>
            <a:pPr marL="742950" indent="-742950">
              <a:spcAft>
                <a:spcPts val="600"/>
              </a:spcAft>
              <a:buFont typeface="+mj-lt"/>
              <a:buAutoNum type="arabicPeriod"/>
            </a:pPr>
            <a:r>
              <a:rPr lang="en-US" baseline="0" dirty="0"/>
              <a:t>Never Changes (49:14-16)</a:t>
            </a:r>
          </a:p>
          <a:p>
            <a:pPr marL="742950" indent="-742950">
              <a:spcAft>
                <a:spcPts val="600"/>
              </a:spcAft>
              <a:buFont typeface="+mj-lt"/>
              <a:buAutoNum type="arabicPeriod"/>
            </a:pPr>
            <a:r>
              <a:rPr lang="en-US" baseline="0" dirty="0">
                <a:solidFill>
                  <a:srgbClr val="FFFF00"/>
                </a:solidFill>
              </a:rPr>
              <a:t>Exceeds All Expectations (49:17-23)</a:t>
            </a:r>
          </a:p>
          <a:p>
            <a:pPr marL="742950" indent="-742950">
              <a:spcAft>
                <a:spcPts val="600"/>
              </a:spcAft>
              <a:buFont typeface="+mj-lt"/>
              <a:buAutoNum type="arabicPeriod"/>
            </a:pPr>
            <a:r>
              <a:rPr lang="en-US" baseline="0" dirty="0"/>
              <a:t>Works for Our Salvation (49:24-26)</a:t>
            </a:r>
          </a:p>
          <a:p>
            <a:pPr marL="742950" indent="-742950">
              <a:spcAft>
                <a:spcPts val="600"/>
              </a:spcAft>
              <a:buFont typeface="+mj-lt"/>
              <a:buAutoNum type="arabicPeriod"/>
            </a:pPr>
            <a:r>
              <a:rPr lang="en-US" baseline="0" dirty="0"/>
              <a:t>Tells Us What is True (50:1-3)</a:t>
            </a:r>
          </a:p>
        </p:txBody>
      </p:sp>
      <p:sp>
        <p:nvSpPr>
          <p:cNvPr id="3" name="TextBox 2">
            <a:extLst>
              <a:ext uri="{FF2B5EF4-FFF2-40B4-BE49-F238E27FC236}">
                <a16:creationId xmlns:a16="http://schemas.microsoft.com/office/drawing/2014/main" id="{1A52928D-4097-2B79-C2B2-167DA086FF18}"/>
              </a:ext>
            </a:extLst>
          </p:cNvPr>
          <p:cNvSpPr txBox="1"/>
          <p:nvPr/>
        </p:nvSpPr>
        <p:spPr>
          <a:xfrm>
            <a:off x="183715" y="90118"/>
            <a:ext cx="11824570" cy="707886"/>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rgbClr val="FFFF00"/>
                </a:solidFill>
              </a:rPr>
              <a:t>Isaiah 49:14 – 50:3:  How Great is the Father’s Love!</a:t>
            </a:r>
          </a:p>
        </p:txBody>
      </p:sp>
    </p:spTree>
    <p:custDataLst>
      <p:tags r:id="rId1"/>
    </p:custDataLst>
    <p:extLst>
      <p:ext uri="{BB962C8B-B14F-4D97-AF65-F5344CB8AC3E}">
        <p14:creationId xmlns:p14="http://schemas.microsoft.com/office/powerpoint/2010/main" val="39142695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E899-2313-454B-EA0D-79C2FD83250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0FBBF37-32E6-6E4D-0A30-57743D13A1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86"/>
          <a:stretch/>
        </p:blipFill>
        <p:spPr bwMode="auto">
          <a:xfrm>
            <a:off x="0" y="0"/>
            <a:ext cx="12159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EA149D-73A7-39C8-8958-211F0620341B}"/>
              </a:ext>
            </a:extLst>
          </p:cNvPr>
          <p:cNvSpPr txBox="1"/>
          <p:nvPr/>
        </p:nvSpPr>
        <p:spPr>
          <a:xfrm>
            <a:off x="114434" y="3875624"/>
            <a:ext cx="11930743" cy="2862322"/>
          </a:xfrm>
          <a:prstGeom prst="rect">
            <a:avLst/>
          </a:prstGeom>
          <a:solidFill>
            <a:srgbClr val="0F0C07">
              <a:alpha val="50000"/>
            </a:srgbClr>
          </a:solidFill>
          <a:ln w="63500">
            <a:noFill/>
          </a:ln>
        </p:spPr>
        <p:txBody>
          <a:bodyPr wrap="square" rtlCol="0">
            <a:spAutoFit/>
          </a:bodyPr>
          <a:lstStyle/>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thus says the Lord: When seventy years are completed for Babylon, I will visit you, and I will fulfill to you my promise and bring you back to this place.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 know the plans I have for you, declares the Lord, plans for welfare and not for evil, to give you a future and a hope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Jeremiah 29:10-11</a:t>
            </a:r>
          </a:p>
        </p:txBody>
      </p:sp>
      <p:sp>
        <p:nvSpPr>
          <p:cNvPr id="3" name="Rectangle: Rounded Corners 2">
            <a:extLst>
              <a:ext uri="{FF2B5EF4-FFF2-40B4-BE49-F238E27FC236}">
                <a16:creationId xmlns:a16="http://schemas.microsoft.com/office/drawing/2014/main" id="{1E43BB1D-E4CB-3BA5-2BA4-5626936981F3}"/>
              </a:ext>
            </a:extLst>
          </p:cNvPr>
          <p:cNvSpPr/>
          <p:nvPr/>
        </p:nvSpPr>
        <p:spPr>
          <a:xfrm>
            <a:off x="255020" y="300314"/>
            <a:ext cx="7604466" cy="2562629"/>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loves</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 people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by giving promises </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about our future.</a:t>
            </a:r>
          </a:p>
          <a:p>
            <a:pPr algn="ctr">
              <a:spcAft>
                <a:spcPts val="600"/>
              </a:spcAft>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Then God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delivers</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on those promises in ways that far exceed our expectations!</a:t>
            </a:r>
          </a:p>
        </p:txBody>
      </p:sp>
    </p:spTree>
    <p:custDataLst>
      <p:tags r:id="rId1"/>
    </p:custDataLst>
    <p:extLst>
      <p:ext uri="{BB962C8B-B14F-4D97-AF65-F5344CB8AC3E}">
        <p14:creationId xmlns:p14="http://schemas.microsoft.com/office/powerpoint/2010/main" val="13995628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4E2B9-35C6-FA71-F4BA-02EB0350650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18EEE3A-3691-2E65-C051-8E2BE4C836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86"/>
          <a:stretch/>
        </p:blipFill>
        <p:spPr bwMode="auto">
          <a:xfrm>
            <a:off x="0" y="0"/>
            <a:ext cx="12159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0985A97-BC6D-A668-8AAF-25BE72838783}"/>
              </a:ext>
            </a:extLst>
          </p:cNvPr>
          <p:cNvSpPr/>
          <p:nvPr/>
        </p:nvSpPr>
        <p:spPr>
          <a:xfrm>
            <a:off x="255020" y="300314"/>
            <a:ext cx="5840980"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49:17-23 is an “</a:t>
            </a:r>
            <a:r>
              <a:rPr lang="en-US" sz="3400" b="1" dirty="0" err="1">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Isaianic</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version of Jeremiah 29:11!</a:t>
            </a:r>
          </a:p>
        </p:txBody>
      </p:sp>
      <p:sp>
        <p:nvSpPr>
          <p:cNvPr id="4" name="TextBox 3">
            <a:extLst>
              <a:ext uri="{FF2B5EF4-FFF2-40B4-BE49-F238E27FC236}">
                <a16:creationId xmlns:a16="http://schemas.microsoft.com/office/drawing/2014/main" id="{9BE4D3FB-07C4-EEB2-F095-B2862A1858AF}"/>
              </a:ext>
            </a:extLst>
          </p:cNvPr>
          <p:cNvSpPr txBox="1"/>
          <p:nvPr/>
        </p:nvSpPr>
        <p:spPr>
          <a:xfrm>
            <a:off x="114434" y="3875624"/>
            <a:ext cx="11930743" cy="2862322"/>
          </a:xfrm>
          <a:prstGeom prst="rect">
            <a:avLst/>
          </a:prstGeom>
          <a:solidFill>
            <a:srgbClr val="0F0C07">
              <a:alpha val="50000"/>
            </a:srgbClr>
          </a:solidFill>
          <a:ln w="63500">
            <a:noFill/>
          </a:ln>
        </p:spPr>
        <p:txBody>
          <a:bodyPr wrap="square" rtlCol="0">
            <a:spAutoFit/>
          </a:bodyPr>
          <a:lstStyle/>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thus says the Lord: When seventy years are completed for Babylon, I will visit you, and I will fulfill to you my promise and bring you back to this place.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 know the plans I have for you, declares the Lord, plans for welfare and not for evil, to give you a future and a hope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Jeremiah 29:10-11</a:t>
            </a:r>
          </a:p>
        </p:txBody>
      </p:sp>
    </p:spTree>
    <p:custDataLst>
      <p:tags r:id="rId1"/>
    </p:custDataLst>
    <p:extLst>
      <p:ext uri="{BB962C8B-B14F-4D97-AF65-F5344CB8AC3E}">
        <p14:creationId xmlns:p14="http://schemas.microsoft.com/office/powerpoint/2010/main" val="16684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B1AD-0469-2FA6-2179-155F3654854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7FF4664-8966-6F27-145B-B4F1E3C5F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7" r="18010"/>
          <a:stretch/>
        </p:blipFill>
        <p:spPr bwMode="auto">
          <a:xfrm>
            <a:off x="0" y="0"/>
            <a:ext cx="12192000" cy="685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0EA0CF-C63C-4F9D-B110-00C85539741A}"/>
              </a:ext>
            </a:extLst>
          </p:cNvPr>
          <p:cNvSpPr txBox="1"/>
          <p:nvPr/>
        </p:nvSpPr>
        <p:spPr>
          <a:xfrm>
            <a:off x="123988" y="3924116"/>
            <a:ext cx="6677898" cy="2462213"/>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builders (sons) make haste;</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destroyers and those who laid you waste go out from you.”</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49:17</a:t>
            </a:r>
          </a:p>
        </p:txBody>
      </p:sp>
    </p:spTree>
    <p:custDataLst>
      <p:tags r:id="rId1"/>
    </p:custDataLst>
    <p:extLst>
      <p:ext uri="{BB962C8B-B14F-4D97-AF65-F5344CB8AC3E}">
        <p14:creationId xmlns:p14="http://schemas.microsoft.com/office/powerpoint/2010/main" val="3269760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0614-72A5-D72A-5C61-782B42E924C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290CA124-9D34-A570-0EF4-36884926D1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7" r="18010"/>
          <a:stretch/>
        </p:blipFill>
        <p:spPr bwMode="auto">
          <a:xfrm>
            <a:off x="0" y="0"/>
            <a:ext cx="12192000" cy="685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CBBA09-E0DF-4297-3CB2-7D3F97506577}"/>
              </a:ext>
            </a:extLst>
          </p:cNvPr>
          <p:cNvSpPr txBox="1"/>
          <p:nvPr/>
        </p:nvSpPr>
        <p:spPr>
          <a:xfrm>
            <a:off x="123988" y="3924116"/>
            <a:ext cx="6677898" cy="2462213"/>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builders (sons) make haste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destroyers and those who laid you waste go out from you.”</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49:17</a:t>
            </a:r>
          </a:p>
        </p:txBody>
      </p:sp>
      <p:sp>
        <p:nvSpPr>
          <p:cNvPr id="3" name="Rectangle: Rounded Corners 2">
            <a:extLst>
              <a:ext uri="{FF2B5EF4-FFF2-40B4-BE49-F238E27FC236}">
                <a16:creationId xmlns:a16="http://schemas.microsoft.com/office/drawing/2014/main" id="{715A4BFA-4D40-A7FC-AA45-0B9C25E8F112}"/>
              </a:ext>
            </a:extLst>
          </p:cNvPr>
          <p:cNvSpPr/>
          <p:nvPr/>
        </p:nvSpPr>
        <p:spPr>
          <a:xfrm>
            <a:off x="1177703" y="714515"/>
            <a:ext cx="9533840"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has not forsaken or forgotten his people – he will restore and regather them!</a:t>
            </a:r>
          </a:p>
        </p:txBody>
      </p:sp>
    </p:spTree>
    <p:custDataLst>
      <p:tags r:id="rId1"/>
    </p:custDataLst>
    <p:extLst>
      <p:ext uri="{BB962C8B-B14F-4D97-AF65-F5344CB8AC3E}">
        <p14:creationId xmlns:p14="http://schemas.microsoft.com/office/powerpoint/2010/main" val="2940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7DCB9-FFA9-2363-8078-F2AD49E8118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E30A8342-6FFA-F429-3F65-3CF189BA7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7" r="18010"/>
          <a:stretch/>
        </p:blipFill>
        <p:spPr bwMode="auto">
          <a:xfrm>
            <a:off x="0" y="0"/>
            <a:ext cx="12192000" cy="685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B7AB4-B3DE-8B94-C665-F78376AA3D96}"/>
              </a:ext>
            </a:extLst>
          </p:cNvPr>
          <p:cNvSpPr txBox="1"/>
          <p:nvPr/>
        </p:nvSpPr>
        <p:spPr>
          <a:xfrm>
            <a:off x="123988" y="3924116"/>
            <a:ext cx="6677898" cy="2462213"/>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builders (sons) make haste;</a:t>
            </a:r>
          </a:p>
          <a:p>
            <a:pPr>
              <a:spcAft>
                <a:spcPts val="600"/>
              </a:spcAft>
            </a:pP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your destroyers and those who laid you waste go out from you</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49:17</a:t>
            </a:r>
          </a:p>
        </p:txBody>
      </p:sp>
    </p:spTree>
    <p:custDataLst>
      <p:tags r:id="rId1"/>
    </p:custDataLst>
    <p:extLst>
      <p:ext uri="{BB962C8B-B14F-4D97-AF65-F5344CB8AC3E}">
        <p14:creationId xmlns:p14="http://schemas.microsoft.com/office/powerpoint/2010/main" val="818239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BD2F-FF74-22A6-81BA-E46E985EF76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02D019F-BF3D-69B2-428A-05AD9385B1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430031-E753-3D92-8C5D-30E58A4663AC}"/>
              </a:ext>
            </a:extLst>
          </p:cNvPr>
          <p:cNvSpPr txBox="1"/>
          <p:nvPr/>
        </p:nvSpPr>
        <p:spPr>
          <a:xfrm>
            <a:off x="1155191" y="4942706"/>
            <a:ext cx="9881618" cy="1754326"/>
          </a:xfrm>
          <a:prstGeom prst="rect">
            <a:avLst/>
          </a:prstGeom>
          <a:solidFill>
            <a:srgbClr val="A19186">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“Do I withhold my love until I know she loves me?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Am I waiting for her to do something worthy of my love before extending it?”</a:t>
            </a:r>
          </a:p>
        </p:txBody>
      </p:sp>
      <p:sp>
        <p:nvSpPr>
          <p:cNvPr id="3" name="TextBox 2">
            <a:extLst>
              <a:ext uri="{FF2B5EF4-FFF2-40B4-BE49-F238E27FC236}">
                <a16:creationId xmlns:a16="http://schemas.microsoft.com/office/drawing/2014/main" id="{C7D48C0C-8918-A81C-5978-735E5EB9F2E0}"/>
              </a:ext>
            </a:extLst>
          </p:cNvPr>
          <p:cNvSpPr txBox="1"/>
          <p:nvPr/>
        </p:nvSpPr>
        <p:spPr>
          <a:xfrm>
            <a:off x="5987144" y="160968"/>
            <a:ext cx="6056792" cy="769441"/>
          </a:xfrm>
          <a:prstGeom prst="rect">
            <a:avLst/>
          </a:prstGeom>
          <a:solidFill>
            <a:srgbClr val="A19186">
              <a:alpha val="70000"/>
            </a:srgbClr>
          </a:solidFill>
          <a:ln w="63500">
            <a:noFill/>
          </a:ln>
        </p:spPr>
        <p:txBody>
          <a:bodyPr wrap="square" rtlCol="0">
            <a:spAutoFit/>
          </a:bodyPr>
          <a:lstStyle/>
          <a:p>
            <a:pPr algn="ctr"/>
            <a:r>
              <a:rPr lang="en-US" sz="44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My Love and Baby’s Love</a:t>
            </a:r>
          </a:p>
        </p:txBody>
      </p:sp>
    </p:spTree>
    <p:custDataLst>
      <p:tags r:id="rId1"/>
    </p:custDataLst>
    <p:extLst>
      <p:ext uri="{BB962C8B-B14F-4D97-AF65-F5344CB8AC3E}">
        <p14:creationId xmlns:p14="http://schemas.microsoft.com/office/powerpoint/2010/main" val="15800996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74DD-AF8C-00DA-06BE-B6AC32FEBB8C}"/>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52B9C92C-FD11-9781-F1B6-E637BCEDBF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7" r="18010"/>
          <a:stretch/>
        </p:blipFill>
        <p:spPr bwMode="auto">
          <a:xfrm>
            <a:off x="0" y="0"/>
            <a:ext cx="12192000" cy="685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A0C0C7-E069-55D1-45E7-BE0114AD344E}"/>
              </a:ext>
            </a:extLst>
          </p:cNvPr>
          <p:cNvSpPr txBox="1"/>
          <p:nvPr/>
        </p:nvSpPr>
        <p:spPr>
          <a:xfrm>
            <a:off x="139486" y="3304183"/>
            <a:ext cx="8539565" cy="3416320"/>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“Lift up your eyes around and see;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all gather, they come to you.</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 I live, declares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shall put them all on as an ornament;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shall bind them on as a bride does.”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49:18</a:t>
            </a:r>
          </a:p>
        </p:txBody>
      </p:sp>
    </p:spTree>
    <p:custDataLst>
      <p:tags r:id="rId1"/>
    </p:custDataLst>
    <p:extLst>
      <p:ext uri="{BB962C8B-B14F-4D97-AF65-F5344CB8AC3E}">
        <p14:creationId xmlns:p14="http://schemas.microsoft.com/office/powerpoint/2010/main" val="304101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4DB8-68FF-C54F-424F-A198070B8D8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2F6BA70-0970-6548-5A5F-2318B2725A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17" r="18010"/>
          <a:stretch/>
        </p:blipFill>
        <p:spPr bwMode="auto">
          <a:xfrm>
            <a:off x="0" y="0"/>
            <a:ext cx="12192000" cy="685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60AF16-AF56-FE6B-D723-F91F2362D3FA}"/>
              </a:ext>
            </a:extLst>
          </p:cNvPr>
          <p:cNvSpPr txBox="1"/>
          <p:nvPr/>
        </p:nvSpPr>
        <p:spPr>
          <a:xfrm>
            <a:off x="139486" y="3304183"/>
            <a:ext cx="8539565" cy="3416320"/>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“Lift up your eyes around and see;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all gather</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come to you</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 I live, declares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shall put them all on as an ornament</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shall bind them on as a bride does.”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49:18</a:t>
            </a:r>
          </a:p>
        </p:txBody>
      </p:sp>
      <p:sp>
        <p:nvSpPr>
          <p:cNvPr id="3" name="Rectangle: Rounded Corners 2">
            <a:extLst>
              <a:ext uri="{FF2B5EF4-FFF2-40B4-BE49-F238E27FC236}">
                <a16:creationId xmlns:a16="http://schemas.microsoft.com/office/drawing/2014/main" id="{8772C311-57E7-F73E-9C38-E1FE24E959AB}"/>
              </a:ext>
            </a:extLst>
          </p:cNvPr>
          <p:cNvSpPr/>
          <p:nvPr/>
        </p:nvSpPr>
        <p:spPr>
          <a:xfrm>
            <a:off x="1177703" y="714515"/>
            <a:ext cx="9836594"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will not stop restoring Zion until she is adorned with all of her children!</a:t>
            </a:r>
          </a:p>
        </p:txBody>
      </p:sp>
    </p:spTree>
    <p:custDataLst>
      <p:tags r:id="rId1"/>
    </p:custDataLst>
    <p:extLst>
      <p:ext uri="{BB962C8B-B14F-4D97-AF65-F5344CB8AC3E}">
        <p14:creationId xmlns:p14="http://schemas.microsoft.com/office/powerpoint/2010/main" val="4858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99B5-F419-0B79-F412-639BE0750C84}"/>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7892219-D0A2-BD71-6969-8792D5C8B2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15"/>
          <a:stretch/>
        </p:blipFill>
        <p:spPr bwMode="auto">
          <a:xfrm>
            <a:off x="0" y="0"/>
            <a:ext cx="12192000" cy="6874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EBC0CD-9091-48F6-7952-9B8319D9EAE4}"/>
              </a:ext>
            </a:extLst>
          </p:cNvPr>
          <p:cNvSpPr txBox="1"/>
          <p:nvPr/>
        </p:nvSpPr>
        <p:spPr>
          <a:xfrm>
            <a:off x="749086" y="2250297"/>
            <a:ext cx="10693829" cy="4524315"/>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“Surely your waste and your desolate places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your devastated land—</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surely now you will be too narrow for your inhabitants,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those who swallowed you up will be far away.</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children of your bereavement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will yet say in your ears: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place is too narrow for me;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make room for me to dwell in.’”           Isaiah 49:19-20</a:t>
            </a:r>
          </a:p>
        </p:txBody>
      </p:sp>
    </p:spTree>
    <p:custDataLst>
      <p:tags r:id="rId1"/>
    </p:custDataLst>
    <p:extLst>
      <p:ext uri="{BB962C8B-B14F-4D97-AF65-F5344CB8AC3E}">
        <p14:creationId xmlns:p14="http://schemas.microsoft.com/office/powerpoint/2010/main" val="205619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D597-D0D4-91FE-4DEE-06479761D7DD}"/>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C347B4E-EDB2-E621-7A5B-D6A00F0F8D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15"/>
          <a:stretch/>
        </p:blipFill>
        <p:spPr bwMode="auto">
          <a:xfrm>
            <a:off x="0" y="0"/>
            <a:ext cx="12192000" cy="6874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40D6F9-E505-AAD2-5BE0-B0EADF841089}"/>
              </a:ext>
            </a:extLst>
          </p:cNvPr>
          <p:cNvSpPr txBox="1"/>
          <p:nvPr/>
        </p:nvSpPr>
        <p:spPr>
          <a:xfrm>
            <a:off x="749086" y="2250297"/>
            <a:ext cx="10693829" cy="4524315"/>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“Surely your waste and your desolate places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your devastated land—</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surely now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will be too narrow for your inhabitants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those who swallowed you up will be far away.</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children of your bereavement</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will yet say in your ears:</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place is too narrow for me;</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make room for me to dwell in</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49:19-20</a:t>
            </a:r>
          </a:p>
        </p:txBody>
      </p:sp>
      <p:sp>
        <p:nvSpPr>
          <p:cNvPr id="3" name="Rectangle: Rounded Corners 2">
            <a:extLst>
              <a:ext uri="{FF2B5EF4-FFF2-40B4-BE49-F238E27FC236}">
                <a16:creationId xmlns:a16="http://schemas.microsoft.com/office/drawing/2014/main" id="{E34B238C-C413-B405-CEE4-AAF792125BEF}"/>
              </a:ext>
            </a:extLst>
          </p:cNvPr>
          <p:cNvSpPr/>
          <p:nvPr/>
        </p:nvSpPr>
        <p:spPr>
          <a:xfrm>
            <a:off x="2341452" y="485915"/>
            <a:ext cx="7509097"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will regather his people with even more than before the exile!</a:t>
            </a:r>
          </a:p>
        </p:txBody>
      </p:sp>
    </p:spTree>
    <p:custDataLst>
      <p:tags r:id="rId1"/>
    </p:custDataLst>
    <p:extLst>
      <p:ext uri="{BB962C8B-B14F-4D97-AF65-F5344CB8AC3E}">
        <p14:creationId xmlns:p14="http://schemas.microsoft.com/office/powerpoint/2010/main" val="312312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55A57-C1ED-97AF-6BF9-DCC5095200AA}"/>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C276A0D-1D50-5936-9FE8-379E1129C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25" b="4597"/>
          <a:stretch/>
        </p:blipFill>
        <p:spPr bwMode="auto">
          <a:xfrm>
            <a:off x="0" y="-1"/>
            <a:ext cx="12192000" cy="6880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F5B7FD-6DB5-6FBE-E9D2-1F19BB93A72F}"/>
              </a:ext>
            </a:extLst>
          </p:cNvPr>
          <p:cNvSpPr txBox="1"/>
          <p:nvPr/>
        </p:nvSpPr>
        <p:spPr>
          <a:xfrm>
            <a:off x="253141" y="3877619"/>
            <a:ext cx="11685718" cy="2862322"/>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“Then you will say in your heart:  ‘Who has borne me these?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was bereaved and barren, exiled and put away,</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but who has brought up these?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was left alone; from where have these come?’”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49:21</a:t>
            </a:r>
          </a:p>
        </p:txBody>
      </p:sp>
      <p:sp>
        <p:nvSpPr>
          <p:cNvPr id="3" name="Rectangle: Rounded Corners 2">
            <a:extLst>
              <a:ext uri="{FF2B5EF4-FFF2-40B4-BE49-F238E27FC236}">
                <a16:creationId xmlns:a16="http://schemas.microsoft.com/office/drawing/2014/main" id="{2C014A39-7064-680B-62F1-3EB48BEE1C2E}"/>
              </a:ext>
            </a:extLst>
          </p:cNvPr>
          <p:cNvSpPr/>
          <p:nvPr/>
        </p:nvSpPr>
        <p:spPr>
          <a:xfrm>
            <a:off x="1137813" y="2269530"/>
            <a:ext cx="9916374" cy="146777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will add offspring to his people miraculously – in ways other than natural means.</a:t>
            </a:r>
          </a:p>
        </p:txBody>
      </p:sp>
    </p:spTree>
    <p:custDataLst>
      <p:tags r:id="rId1"/>
    </p:custDataLst>
    <p:extLst>
      <p:ext uri="{BB962C8B-B14F-4D97-AF65-F5344CB8AC3E}">
        <p14:creationId xmlns:p14="http://schemas.microsoft.com/office/powerpoint/2010/main" val="13389265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B030-BF57-7619-395F-08BA23A79F0C}"/>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CDBAA645-CC07-D523-B30F-D8D8A02AB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1" r="3277"/>
          <a:stretch/>
        </p:blipFill>
        <p:spPr bwMode="auto">
          <a:xfrm>
            <a:off x="4" y="0"/>
            <a:ext cx="64472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7C5BDD-5E27-7CDD-DE6A-DE00B734A9D0}"/>
              </a:ext>
            </a:extLst>
          </p:cNvPr>
          <p:cNvSpPr txBox="1"/>
          <p:nvPr/>
        </p:nvSpPr>
        <p:spPr>
          <a:xfrm>
            <a:off x="6540283" y="459829"/>
            <a:ext cx="5558725" cy="5863144"/>
          </a:xfrm>
          <a:prstGeom prst="rect">
            <a:avLst/>
          </a:prstGeom>
          <a:no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God:</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will lift up my hand to the nations, and raise my signal to the peoples;</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they shall bring your sons in their arms, and your daughters shall be carried on their shoulders.’”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49:22</a:t>
            </a:r>
          </a:p>
        </p:txBody>
      </p:sp>
    </p:spTree>
    <p:custDataLst>
      <p:tags r:id="rId1"/>
    </p:custDataLst>
    <p:extLst>
      <p:ext uri="{BB962C8B-B14F-4D97-AF65-F5344CB8AC3E}">
        <p14:creationId xmlns:p14="http://schemas.microsoft.com/office/powerpoint/2010/main" val="26459147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F61F-0783-7589-4E66-E088ECFBF57B}"/>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09221D1A-F95C-BC3B-3FA6-055B9FF425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1" r="3277"/>
          <a:stretch/>
        </p:blipFill>
        <p:spPr bwMode="auto">
          <a:xfrm>
            <a:off x="4" y="0"/>
            <a:ext cx="64472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EBFE16-C1A2-FD57-E8D9-D615161D8E02}"/>
              </a:ext>
            </a:extLst>
          </p:cNvPr>
          <p:cNvSpPr txBox="1"/>
          <p:nvPr/>
        </p:nvSpPr>
        <p:spPr>
          <a:xfrm>
            <a:off x="6540283" y="459829"/>
            <a:ext cx="5558725" cy="5863144"/>
          </a:xfrm>
          <a:prstGeom prst="rect">
            <a:avLst/>
          </a:prstGeom>
          <a:no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God:</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will lift up my hand to the nations, and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raise my signal to the peoples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they shall bring your sons in their arms, and your daughters shall be carried on their shoulders.’”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49:22</a:t>
            </a:r>
          </a:p>
        </p:txBody>
      </p:sp>
      <p:sp>
        <p:nvSpPr>
          <p:cNvPr id="3" name="Rectangle: Rounded Corners 2">
            <a:extLst>
              <a:ext uri="{FF2B5EF4-FFF2-40B4-BE49-F238E27FC236}">
                <a16:creationId xmlns:a16="http://schemas.microsoft.com/office/drawing/2014/main" id="{020AED27-3564-A154-C3A8-F127B399F6D1}"/>
              </a:ext>
            </a:extLst>
          </p:cNvPr>
          <p:cNvSpPr/>
          <p:nvPr/>
        </p:nvSpPr>
        <p:spPr>
          <a:xfrm>
            <a:off x="292733" y="4050918"/>
            <a:ext cx="5656654" cy="2465629"/>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I, when I am lifted up from the earth, will draw all people to myself.”</a:t>
            </a:r>
          </a:p>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John 12:32</a:t>
            </a:r>
          </a:p>
        </p:txBody>
      </p:sp>
    </p:spTree>
    <p:custDataLst>
      <p:tags r:id="rId1"/>
    </p:custDataLst>
    <p:extLst>
      <p:ext uri="{BB962C8B-B14F-4D97-AF65-F5344CB8AC3E}">
        <p14:creationId xmlns:p14="http://schemas.microsoft.com/office/powerpoint/2010/main" val="21486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78598-D883-F3D3-7FED-CA3F1777A060}"/>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D0551503-2E45-9A5F-9342-AEB45A566D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1" r="3277"/>
          <a:stretch/>
        </p:blipFill>
        <p:spPr bwMode="auto">
          <a:xfrm>
            <a:off x="4" y="0"/>
            <a:ext cx="64472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0219C0-715C-627E-84F4-6D48FA1CAEAA}"/>
              </a:ext>
            </a:extLst>
          </p:cNvPr>
          <p:cNvSpPr txBox="1"/>
          <p:nvPr/>
        </p:nvSpPr>
        <p:spPr>
          <a:xfrm>
            <a:off x="6540283" y="459829"/>
            <a:ext cx="5558725" cy="5863144"/>
          </a:xfrm>
          <a:prstGeom prst="rect">
            <a:avLst/>
          </a:prstGeom>
          <a:no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God:</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will lift up my hand to the nations, and raise my signal to the peoples;</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shall bring your sons in their arms, and your daughters shall be carried on their shoulders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49:22</a:t>
            </a:r>
          </a:p>
        </p:txBody>
      </p:sp>
      <p:sp>
        <p:nvSpPr>
          <p:cNvPr id="3" name="Rectangle: Rounded Corners 2">
            <a:extLst>
              <a:ext uri="{FF2B5EF4-FFF2-40B4-BE49-F238E27FC236}">
                <a16:creationId xmlns:a16="http://schemas.microsoft.com/office/drawing/2014/main" id="{564FB3B7-DA25-0E62-5D5C-C114C7EEC667}"/>
              </a:ext>
            </a:extLst>
          </p:cNvPr>
          <p:cNvSpPr/>
          <p:nvPr/>
        </p:nvSpPr>
        <p:spPr>
          <a:xfrm>
            <a:off x="234859" y="4676172"/>
            <a:ext cx="5946022" cy="1562582"/>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picture of families from the nations streaming to Zion!</a:t>
            </a:r>
          </a:p>
        </p:txBody>
      </p:sp>
    </p:spTree>
    <p:custDataLst>
      <p:tags r:id="rId1"/>
    </p:custDataLst>
    <p:extLst>
      <p:ext uri="{BB962C8B-B14F-4D97-AF65-F5344CB8AC3E}">
        <p14:creationId xmlns:p14="http://schemas.microsoft.com/office/powerpoint/2010/main" val="106241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F7D4E-B957-DFD4-ED8B-00D4359301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7F0C98-264F-AB52-0FC6-DDBAF27C316F}"/>
              </a:ext>
            </a:extLst>
          </p:cNvPr>
          <p:cNvSpPr txBox="1"/>
          <p:nvPr/>
        </p:nvSpPr>
        <p:spPr>
          <a:xfrm>
            <a:off x="6978316" y="459829"/>
            <a:ext cx="5120692" cy="5309146"/>
          </a:xfrm>
          <a:prstGeom prst="rect">
            <a:avLst/>
          </a:prstGeom>
          <a:noFill/>
          <a:ln w="63500">
            <a:noFill/>
          </a:ln>
        </p:spPr>
        <p:txBody>
          <a:bodyPr wrap="square" rtlCol="0">
            <a:spAutoFit/>
          </a:bodyPr>
          <a:lstStyle/>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“‘Kings shall be your foster fathers, and their queens your nursing mothers.</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With their faces to the ground they shall bow down to you, and lick the dust of your feet.’”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49:23a</a:t>
            </a:r>
          </a:p>
        </p:txBody>
      </p:sp>
      <p:pic>
        <p:nvPicPr>
          <p:cNvPr id="6146" name="Picture 2">
            <a:extLst>
              <a:ext uri="{FF2B5EF4-FFF2-40B4-BE49-F238E27FC236}">
                <a16:creationId xmlns:a16="http://schemas.microsoft.com/office/drawing/2014/main" id="{DE5F4215-AF55-3A0C-CF14-049828BF3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7" r="117" b="10643"/>
          <a:stretch/>
        </p:blipFill>
        <p:spPr bwMode="auto">
          <a:xfrm>
            <a:off x="14446" y="-1"/>
            <a:ext cx="683553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911CF5E-14F6-FF38-AD4D-7CF63241671F}"/>
              </a:ext>
            </a:extLst>
          </p:cNvPr>
          <p:cNvSpPr/>
          <p:nvPr/>
        </p:nvSpPr>
        <p:spPr>
          <a:xfrm>
            <a:off x="236823" y="5127586"/>
            <a:ext cx="6390778" cy="1458410"/>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Acknowledging that God’s people showed them the truth!</a:t>
            </a:r>
          </a:p>
        </p:txBody>
      </p:sp>
    </p:spTree>
    <p:custDataLst>
      <p:tags r:id="rId1"/>
    </p:custDataLst>
    <p:extLst>
      <p:ext uri="{BB962C8B-B14F-4D97-AF65-F5344CB8AC3E}">
        <p14:creationId xmlns:p14="http://schemas.microsoft.com/office/powerpoint/2010/main" val="385969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CB48-E383-00D4-88FF-AEA3CFDA211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B4ED3E99-A914-AEC0-CAD3-B99BF6850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613F12-A9C2-2758-0451-4F60D0E8C793}"/>
              </a:ext>
            </a:extLst>
          </p:cNvPr>
          <p:cNvSpPr txBox="1"/>
          <p:nvPr/>
        </p:nvSpPr>
        <p:spPr>
          <a:xfrm>
            <a:off x="404300" y="4617057"/>
            <a:ext cx="11383400" cy="2092881"/>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a:t>
            </a:r>
            <a:r>
              <a:rPr lang="en-US" baseline="0" dirty="0">
                <a:solidFill>
                  <a:srgbClr val="FFFF00"/>
                </a:solidFill>
              </a:rPr>
              <a:t>Then you will know that I am the L</a:t>
            </a:r>
            <a:r>
              <a:rPr lang="en-US" sz="3600" baseline="0" dirty="0">
                <a:solidFill>
                  <a:srgbClr val="FFFF00"/>
                </a:solidFill>
              </a:rPr>
              <a:t>ORD</a:t>
            </a:r>
            <a:r>
              <a:rPr lang="en-US" baseline="0" dirty="0"/>
              <a:t>;</a:t>
            </a:r>
          </a:p>
          <a:p>
            <a:pPr>
              <a:spcAft>
                <a:spcPts val="600"/>
              </a:spcAft>
            </a:pPr>
            <a:r>
              <a:rPr lang="en-US" baseline="0" dirty="0"/>
              <a:t>    those who wait for me shall not be put to shame.”</a:t>
            </a:r>
          </a:p>
          <a:p>
            <a:pPr>
              <a:spcAft>
                <a:spcPts val="600"/>
              </a:spcAft>
            </a:pPr>
            <a:r>
              <a:rPr lang="en-US" baseline="0" dirty="0"/>
              <a:t>                                                                       Isaiah 49:23b</a:t>
            </a:r>
          </a:p>
        </p:txBody>
      </p:sp>
      <p:sp>
        <p:nvSpPr>
          <p:cNvPr id="3" name="Rectangle: Rounded Corners 2">
            <a:extLst>
              <a:ext uri="{FF2B5EF4-FFF2-40B4-BE49-F238E27FC236}">
                <a16:creationId xmlns:a16="http://schemas.microsoft.com/office/drawing/2014/main" id="{2975361A-8954-2CCE-D5EB-476F6F8A2E71}"/>
              </a:ext>
            </a:extLst>
          </p:cNvPr>
          <p:cNvSpPr/>
          <p:nvPr/>
        </p:nvSpPr>
        <p:spPr>
          <a:xfrm>
            <a:off x="48768" y="305215"/>
            <a:ext cx="12082271" cy="2340014"/>
          </a:xfrm>
          <a:prstGeom prst="roundRect">
            <a:avLst/>
          </a:prstGeom>
          <a:solidFill>
            <a:srgbClr val="01325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indeed knew the plans he had for them!</a:t>
            </a:r>
          </a:p>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was not only going to bring them back and restore them, but he was going to use them to bring the nations to God!</a:t>
            </a:r>
          </a:p>
        </p:txBody>
      </p:sp>
    </p:spTree>
    <p:custDataLst>
      <p:tags r:id="rId1"/>
    </p:custDataLst>
    <p:extLst>
      <p:ext uri="{BB962C8B-B14F-4D97-AF65-F5344CB8AC3E}">
        <p14:creationId xmlns:p14="http://schemas.microsoft.com/office/powerpoint/2010/main" val="3062974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9464-8B31-0FA3-A239-81799736898B}"/>
            </a:ext>
          </a:extLst>
        </p:cNvPr>
        <p:cNvGrpSpPr/>
        <p:nvPr/>
      </p:nvGrpSpPr>
      <p:grpSpPr>
        <a:xfrm>
          <a:off x="0" y="0"/>
          <a:ext cx="0" cy="0"/>
          <a:chOff x="0" y="0"/>
          <a:chExt cx="0" cy="0"/>
        </a:xfrm>
      </p:grpSpPr>
      <p:pic>
        <p:nvPicPr>
          <p:cNvPr id="5122" name="Picture 2" descr="Babylonian captivity - Wikipedia">
            <a:extLst>
              <a:ext uri="{FF2B5EF4-FFF2-40B4-BE49-F238E27FC236}">
                <a16:creationId xmlns:a16="http://schemas.microsoft.com/office/drawing/2014/main" id="{157738DA-5CE5-F375-F54D-4DB6049E2A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66" b="6866"/>
          <a:stretch/>
        </p:blipFill>
        <p:spPr bwMode="auto">
          <a:xfrm>
            <a:off x="0" y="0"/>
            <a:ext cx="12192000" cy="68538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CBB2D7-2F1A-5DEF-DDE9-AC54D77CBC92}"/>
              </a:ext>
            </a:extLst>
          </p:cNvPr>
          <p:cNvSpPr txBox="1"/>
          <p:nvPr/>
        </p:nvSpPr>
        <p:spPr>
          <a:xfrm>
            <a:off x="1438724" y="1467577"/>
            <a:ext cx="9314547" cy="2862322"/>
          </a:xfrm>
          <a:prstGeom prst="rect">
            <a:avLst/>
          </a:prstGeom>
          <a:solidFill>
            <a:srgbClr val="041031">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buFont typeface="Arial" panose="020B0604020202020204" pitchFamily="34" charset="0"/>
              <a:buChar char="•"/>
            </a:pPr>
            <a:r>
              <a:rPr lang="en-US" sz="3600" b="1" baseline="0"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is writing around 700 BC</a:t>
            </a:r>
          </a:p>
          <a:p>
            <a:pPr marL="571500" indent="-571500">
              <a:buFont typeface="Arial" panose="020B0604020202020204" pitchFamily="34" charset="0"/>
              <a:buChar char="•"/>
            </a:pPr>
            <a:r>
              <a:rPr lang="en-US" sz="3600" baseline="0" dirty="0"/>
              <a:t>He is writing to a future audience – the people of Judah living in exile in Babylon</a:t>
            </a:r>
          </a:p>
          <a:p>
            <a:pPr marL="571500" indent="-571500">
              <a:buFont typeface="Arial" panose="020B0604020202020204" pitchFamily="34" charset="0"/>
              <a:buChar char="•"/>
            </a:pPr>
            <a:r>
              <a:rPr lang="en-US" sz="3600" b="1" baseline="0"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is writing to give them hope of a future return – both physically and spiritually.</a:t>
            </a:r>
          </a:p>
        </p:txBody>
      </p:sp>
      <p:sp>
        <p:nvSpPr>
          <p:cNvPr id="3" name="TextBox 2">
            <a:extLst>
              <a:ext uri="{FF2B5EF4-FFF2-40B4-BE49-F238E27FC236}">
                <a16:creationId xmlns:a16="http://schemas.microsoft.com/office/drawing/2014/main" id="{3E873979-43AC-AA9E-5463-2EA0348965B7}"/>
              </a:ext>
            </a:extLst>
          </p:cNvPr>
          <p:cNvSpPr txBox="1"/>
          <p:nvPr/>
        </p:nvSpPr>
        <p:spPr>
          <a:xfrm>
            <a:off x="1215023" y="202852"/>
            <a:ext cx="9761951" cy="769441"/>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sz="4400" baseline="0" dirty="0">
                <a:solidFill>
                  <a:srgbClr val="FFFF00"/>
                </a:solidFill>
              </a:rPr>
              <a:t>Context</a:t>
            </a:r>
          </a:p>
        </p:txBody>
      </p:sp>
    </p:spTree>
    <p:custDataLst>
      <p:tags r:id="rId1"/>
    </p:custDataLst>
    <p:extLst>
      <p:ext uri="{BB962C8B-B14F-4D97-AF65-F5344CB8AC3E}">
        <p14:creationId xmlns:p14="http://schemas.microsoft.com/office/powerpoint/2010/main" val="4207933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69A8-A2BB-E4ED-152C-5DDF86137607}"/>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FCA30408-BD5C-5194-4DD0-78B316BF3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7FAFFB-EF26-59E7-40D1-B754130DA8B2}"/>
              </a:ext>
            </a:extLst>
          </p:cNvPr>
          <p:cNvSpPr txBox="1"/>
          <p:nvPr/>
        </p:nvSpPr>
        <p:spPr>
          <a:xfrm>
            <a:off x="404300" y="4617057"/>
            <a:ext cx="11383400" cy="2092881"/>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“Then you will know that I am the L</a:t>
            </a:r>
            <a:r>
              <a:rPr lang="en-US" sz="3600" baseline="0" dirty="0"/>
              <a:t>ORD</a:t>
            </a:r>
            <a:r>
              <a:rPr lang="en-US" baseline="0" dirty="0"/>
              <a:t>;</a:t>
            </a:r>
          </a:p>
          <a:p>
            <a:pPr>
              <a:spcAft>
                <a:spcPts val="600"/>
              </a:spcAft>
            </a:pPr>
            <a:r>
              <a:rPr lang="en-US" baseline="0" dirty="0"/>
              <a:t>    those who </a:t>
            </a:r>
            <a:r>
              <a:rPr lang="en-US" baseline="0" dirty="0">
                <a:solidFill>
                  <a:srgbClr val="FFFF00"/>
                </a:solidFill>
              </a:rPr>
              <a:t>wait for me </a:t>
            </a:r>
            <a:r>
              <a:rPr lang="en-US" baseline="0" dirty="0"/>
              <a:t>shall not be put to shame.”</a:t>
            </a:r>
          </a:p>
          <a:p>
            <a:pPr>
              <a:spcAft>
                <a:spcPts val="600"/>
              </a:spcAft>
            </a:pPr>
            <a:r>
              <a:rPr lang="en-US" baseline="0" dirty="0"/>
              <a:t>                                                                       Isaiah 49:23b</a:t>
            </a:r>
          </a:p>
        </p:txBody>
      </p:sp>
      <p:pic>
        <p:nvPicPr>
          <p:cNvPr id="1026" name="Picture 2">
            <a:extLst>
              <a:ext uri="{FF2B5EF4-FFF2-40B4-BE49-F238E27FC236}">
                <a16:creationId xmlns:a16="http://schemas.microsoft.com/office/drawing/2014/main" id="{48DB5E8F-3435-06DF-F7AF-8810F9149D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16" t="3333" r="25873" b="3968"/>
          <a:stretch/>
        </p:blipFill>
        <p:spPr bwMode="auto">
          <a:xfrm rot="19918464">
            <a:off x="1096487" y="532731"/>
            <a:ext cx="1883713" cy="3416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5D85AD-E08B-4013-7A15-9F12FE5933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16" t="3333" r="25873" b="3968"/>
          <a:stretch/>
        </p:blipFill>
        <p:spPr bwMode="auto">
          <a:xfrm rot="1681536" flipH="1">
            <a:off x="9108374" y="532731"/>
            <a:ext cx="1883713" cy="34164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019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EED2-A3DF-8692-6FEF-C0C344260926}"/>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CCA90078-445A-9D02-1938-B15B818D0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2AB7FC-4131-2DC8-0B9D-AFA594FFEBD6}"/>
              </a:ext>
            </a:extLst>
          </p:cNvPr>
          <p:cNvSpPr txBox="1"/>
          <p:nvPr/>
        </p:nvSpPr>
        <p:spPr>
          <a:xfrm>
            <a:off x="1809312" y="2199322"/>
            <a:ext cx="8573376" cy="3477875"/>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God’s Love</a:t>
            </a:r>
          </a:p>
          <a:p>
            <a:pPr marL="742950" indent="-742950">
              <a:spcAft>
                <a:spcPts val="600"/>
              </a:spcAft>
              <a:buFont typeface="+mj-lt"/>
              <a:buAutoNum type="arabicPeriod"/>
            </a:pPr>
            <a:r>
              <a:rPr lang="en-US" baseline="0" dirty="0"/>
              <a:t>Never Changes (49:14-16)</a:t>
            </a:r>
          </a:p>
          <a:p>
            <a:pPr marL="742950" indent="-742950">
              <a:spcAft>
                <a:spcPts val="600"/>
              </a:spcAft>
              <a:buFont typeface="+mj-lt"/>
              <a:buAutoNum type="arabicPeriod"/>
            </a:pPr>
            <a:r>
              <a:rPr lang="en-US" baseline="0" dirty="0"/>
              <a:t>Exceeds All Expectations (49:17-23)</a:t>
            </a:r>
          </a:p>
          <a:p>
            <a:pPr marL="742950" indent="-742950">
              <a:spcAft>
                <a:spcPts val="600"/>
              </a:spcAft>
              <a:buFont typeface="+mj-lt"/>
              <a:buAutoNum type="arabicPeriod"/>
            </a:pPr>
            <a:r>
              <a:rPr lang="en-US" baseline="0" dirty="0">
                <a:solidFill>
                  <a:srgbClr val="FFFF00"/>
                </a:solidFill>
              </a:rPr>
              <a:t>Works for Our Salvation (49:24-26)</a:t>
            </a:r>
          </a:p>
          <a:p>
            <a:pPr marL="742950" indent="-742950">
              <a:spcAft>
                <a:spcPts val="600"/>
              </a:spcAft>
              <a:buFont typeface="+mj-lt"/>
              <a:buAutoNum type="arabicPeriod"/>
            </a:pPr>
            <a:r>
              <a:rPr lang="en-US" baseline="0" dirty="0"/>
              <a:t>Tells Us What is True (50:1-3)</a:t>
            </a:r>
          </a:p>
        </p:txBody>
      </p:sp>
      <p:sp>
        <p:nvSpPr>
          <p:cNvPr id="3" name="TextBox 2">
            <a:extLst>
              <a:ext uri="{FF2B5EF4-FFF2-40B4-BE49-F238E27FC236}">
                <a16:creationId xmlns:a16="http://schemas.microsoft.com/office/drawing/2014/main" id="{C27A121F-8C81-822E-CB0B-9F542E4647D8}"/>
              </a:ext>
            </a:extLst>
          </p:cNvPr>
          <p:cNvSpPr txBox="1"/>
          <p:nvPr/>
        </p:nvSpPr>
        <p:spPr>
          <a:xfrm>
            <a:off x="183715" y="90118"/>
            <a:ext cx="11824570" cy="707886"/>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rgbClr val="FFFF00"/>
                </a:solidFill>
              </a:rPr>
              <a:t>Isaiah 49:14 – 50:3:  How Great is the Father’s Love!</a:t>
            </a:r>
          </a:p>
        </p:txBody>
      </p:sp>
    </p:spTree>
    <p:custDataLst>
      <p:tags r:id="rId1"/>
    </p:custDataLst>
    <p:extLst>
      <p:ext uri="{BB962C8B-B14F-4D97-AF65-F5344CB8AC3E}">
        <p14:creationId xmlns:p14="http://schemas.microsoft.com/office/powerpoint/2010/main" val="19596098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04C4-2A30-332A-EC57-C33B370FC38E}"/>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03581038-592E-19CE-F180-284F7EC6A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AD6DBF-F03C-205A-A3AF-EB9DA229D4AC}"/>
              </a:ext>
            </a:extLst>
          </p:cNvPr>
          <p:cNvSpPr txBox="1"/>
          <p:nvPr/>
        </p:nvSpPr>
        <p:spPr>
          <a:xfrm>
            <a:off x="1573415" y="4694547"/>
            <a:ext cx="9045171" cy="1938992"/>
          </a:xfrm>
          <a:prstGeom prst="rect">
            <a:avLst/>
          </a:prstGeom>
          <a:solidFill>
            <a:srgbClr val="0F0C07">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dirty="0"/>
              <a:t>“Can the prey be taken from the mighty,</a:t>
            </a:r>
          </a:p>
          <a:p>
            <a:r>
              <a:rPr lang="en-US" baseline="0" dirty="0"/>
              <a:t>    or the captives of a tyrant be rescued?”</a:t>
            </a:r>
          </a:p>
          <a:p>
            <a:pPr>
              <a:spcAft>
                <a:spcPts val="600"/>
              </a:spcAft>
            </a:pPr>
            <a:r>
              <a:rPr lang="en-US" baseline="0" dirty="0"/>
              <a:t>                                                    Isaiah 49:24</a:t>
            </a:r>
          </a:p>
        </p:txBody>
      </p:sp>
      <p:sp>
        <p:nvSpPr>
          <p:cNvPr id="3" name="TextBox 2">
            <a:extLst>
              <a:ext uri="{FF2B5EF4-FFF2-40B4-BE49-F238E27FC236}">
                <a16:creationId xmlns:a16="http://schemas.microsoft.com/office/drawing/2014/main" id="{52D345CA-42B0-2B2A-A536-8EB53C2CF5E3}"/>
              </a:ext>
            </a:extLst>
          </p:cNvPr>
          <p:cNvSpPr txBox="1"/>
          <p:nvPr/>
        </p:nvSpPr>
        <p:spPr>
          <a:xfrm>
            <a:off x="3804739" y="5730106"/>
            <a:ext cx="2461949" cy="1015663"/>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sz="6000" baseline="0" dirty="0">
                <a:solidFill>
                  <a:srgbClr val="FFFF00"/>
                </a:solidFill>
              </a:rPr>
              <a:t>YES!!!</a:t>
            </a:r>
          </a:p>
        </p:txBody>
      </p:sp>
    </p:spTree>
    <p:custDataLst>
      <p:tags r:id="rId1"/>
    </p:custDataLst>
    <p:extLst>
      <p:ext uri="{BB962C8B-B14F-4D97-AF65-F5344CB8AC3E}">
        <p14:creationId xmlns:p14="http://schemas.microsoft.com/office/powerpoint/2010/main" val="20981956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546D3-149F-407F-5624-5DEFA55261CE}"/>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EE379165-563A-A224-6C78-FA9D31B51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04A346-0E11-5606-0C8D-A3EE53FF5127}"/>
              </a:ext>
            </a:extLst>
          </p:cNvPr>
          <p:cNvSpPr txBox="1"/>
          <p:nvPr/>
        </p:nvSpPr>
        <p:spPr>
          <a:xfrm>
            <a:off x="1078592" y="3857636"/>
            <a:ext cx="10034816" cy="2862322"/>
          </a:xfrm>
          <a:prstGeom prst="rect">
            <a:avLst/>
          </a:prstGeom>
          <a:solidFill>
            <a:srgbClr val="0F0C07">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baseline="0" dirty="0"/>
              <a:t>“For thus says the L</a:t>
            </a:r>
            <a:r>
              <a:rPr lang="en-US" sz="3200" baseline="0" dirty="0"/>
              <a:t>ORD</a:t>
            </a:r>
            <a:r>
              <a:rPr lang="en-US" sz="3600" baseline="0" dirty="0"/>
              <a:t>:</a:t>
            </a:r>
          </a:p>
          <a:p>
            <a:r>
              <a:rPr lang="en-US" sz="3600" baseline="0" dirty="0"/>
              <a:t>‘</a:t>
            </a:r>
            <a:r>
              <a:rPr lang="en-US" sz="3600" baseline="0" dirty="0">
                <a:solidFill>
                  <a:srgbClr val="FFFF00"/>
                </a:solidFill>
              </a:rPr>
              <a:t>Even the captives of the mighty shall be taken,</a:t>
            </a:r>
          </a:p>
          <a:p>
            <a:r>
              <a:rPr lang="en-US" sz="3600" baseline="0" dirty="0">
                <a:solidFill>
                  <a:srgbClr val="FFFF00"/>
                </a:solidFill>
              </a:rPr>
              <a:t>    and the prey of the tyrant be rescued</a:t>
            </a:r>
            <a:r>
              <a:rPr lang="en-US" sz="3600" baseline="0" dirty="0"/>
              <a:t>,</a:t>
            </a:r>
          </a:p>
          <a:p>
            <a:r>
              <a:rPr lang="en-US" sz="3600" baseline="0" dirty="0"/>
              <a:t>for I will contend with those who contend with you,</a:t>
            </a:r>
          </a:p>
          <a:p>
            <a:r>
              <a:rPr lang="en-US" sz="3600" baseline="0" dirty="0"/>
              <a:t>    and I will save your children.’”            Isaiah 49:25</a:t>
            </a:r>
          </a:p>
        </p:txBody>
      </p:sp>
    </p:spTree>
    <p:custDataLst>
      <p:tags r:id="rId1"/>
    </p:custDataLst>
    <p:extLst>
      <p:ext uri="{BB962C8B-B14F-4D97-AF65-F5344CB8AC3E}">
        <p14:creationId xmlns:p14="http://schemas.microsoft.com/office/powerpoint/2010/main" val="2997180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56B7-EBEB-73E1-FFAC-E2A13443FD76}"/>
            </a:ext>
          </a:extLst>
        </p:cNvPr>
        <p:cNvGrpSpPr/>
        <p:nvPr/>
      </p:nvGrpSpPr>
      <p:grpSpPr>
        <a:xfrm>
          <a:off x="0" y="0"/>
          <a:ext cx="0" cy="0"/>
          <a:chOff x="0" y="0"/>
          <a:chExt cx="0" cy="0"/>
        </a:xfrm>
      </p:grpSpPr>
      <p:pic>
        <p:nvPicPr>
          <p:cNvPr id="8196" name="Picture 4">
            <a:extLst>
              <a:ext uri="{FF2B5EF4-FFF2-40B4-BE49-F238E27FC236}">
                <a16:creationId xmlns:a16="http://schemas.microsoft.com/office/drawing/2014/main" id="{5462BCC3-97F2-4F04-69D2-9E37262B1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610"/>
          <a:stretch/>
        </p:blipFill>
        <p:spPr bwMode="auto">
          <a:xfrm>
            <a:off x="-2" y="0"/>
            <a:ext cx="1222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0A5233-B46C-8F6B-9B23-878F386A61E3}"/>
              </a:ext>
            </a:extLst>
          </p:cNvPr>
          <p:cNvSpPr txBox="1"/>
          <p:nvPr/>
        </p:nvSpPr>
        <p:spPr>
          <a:xfrm>
            <a:off x="185978" y="3826639"/>
            <a:ext cx="11820041" cy="2862322"/>
          </a:xfrm>
          <a:prstGeom prst="rect">
            <a:avLst/>
          </a:prstGeom>
          <a:solidFill>
            <a:srgbClr val="0F0C07">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baseline="0" dirty="0"/>
              <a:t>“I will make your oppressors eat their own flesh,</a:t>
            </a:r>
          </a:p>
          <a:p>
            <a:r>
              <a:rPr lang="en-US" sz="3600" baseline="0" dirty="0"/>
              <a:t>    and they shall be drunk with their own blood as with wine.</a:t>
            </a:r>
          </a:p>
          <a:p>
            <a:r>
              <a:rPr lang="en-US" sz="3600" baseline="0" dirty="0"/>
              <a:t>Then all flesh shall know that I am the L</a:t>
            </a:r>
            <a:r>
              <a:rPr lang="en-US" sz="3200" baseline="0" dirty="0"/>
              <a:t>ORD</a:t>
            </a:r>
            <a:r>
              <a:rPr lang="en-US" sz="3600" baseline="0" dirty="0"/>
              <a:t> your Savior,</a:t>
            </a:r>
          </a:p>
          <a:p>
            <a:r>
              <a:rPr lang="en-US" sz="3600" baseline="0" dirty="0"/>
              <a:t>    and your Redeemer, the Mighty One of Jacob.”</a:t>
            </a:r>
          </a:p>
          <a:p>
            <a:r>
              <a:rPr lang="en-US" sz="3600" baseline="0" dirty="0"/>
              <a:t>                                                                                       Isaiah 49:26</a:t>
            </a:r>
          </a:p>
        </p:txBody>
      </p:sp>
    </p:spTree>
    <p:custDataLst>
      <p:tags r:id="rId1"/>
    </p:custDataLst>
    <p:extLst>
      <p:ext uri="{BB962C8B-B14F-4D97-AF65-F5344CB8AC3E}">
        <p14:creationId xmlns:p14="http://schemas.microsoft.com/office/powerpoint/2010/main" val="571948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ACF21-C9C7-068F-E5AF-99DB0CCB3DE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D8577DBB-7E3F-D6B3-D363-3FB7AD293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1F4CD1-E213-53EE-5DFB-FF0819450300}"/>
              </a:ext>
            </a:extLst>
          </p:cNvPr>
          <p:cNvSpPr txBox="1"/>
          <p:nvPr/>
        </p:nvSpPr>
        <p:spPr>
          <a:xfrm>
            <a:off x="1809312" y="2199322"/>
            <a:ext cx="8573376" cy="3477875"/>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God’s Love</a:t>
            </a:r>
          </a:p>
          <a:p>
            <a:pPr marL="742950" indent="-742950">
              <a:spcAft>
                <a:spcPts val="600"/>
              </a:spcAft>
              <a:buFont typeface="+mj-lt"/>
              <a:buAutoNum type="arabicPeriod"/>
            </a:pPr>
            <a:r>
              <a:rPr lang="en-US" baseline="0" dirty="0"/>
              <a:t>Never Changes (49:14-16)</a:t>
            </a:r>
          </a:p>
          <a:p>
            <a:pPr marL="742950" indent="-742950">
              <a:spcAft>
                <a:spcPts val="600"/>
              </a:spcAft>
              <a:buFont typeface="+mj-lt"/>
              <a:buAutoNum type="arabicPeriod"/>
            </a:pPr>
            <a:r>
              <a:rPr lang="en-US" baseline="0" dirty="0"/>
              <a:t>Exceeds All Expectations (49:17-23)</a:t>
            </a:r>
          </a:p>
          <a:p>
            <a:pPr marL="742950" indent="-742950">
              <a:spcAft>
                <a:spcPts val="600"/>
              </a:spcAft>
              <a:buFont typeface="+mj-lt"/>
              <a:buAutoNum type="arabicPeriod"/>
            </a:pPr>
            <a:r>
              <a:rPr lang="en-US" baseline="0" dirty="0"/>
              <a:t>Works for Our Salvation (49:24-26)</a:t>
            </a:r>
          </a:p>
          <a:p>
            <a:pPr marL="742950" indent="-742950">
              <a:spcAft>
                <a:spcPts val="600"/>
              </a:spcAft>
              <a:buFont typeface="+mj-lt"/>
              <a:buAutoNum type="arabicPeriod"/>
            </a:pPr>
            <a:r>
              <a:rPr lang="en-US" baseline="0" dirty="0">
                <a:solidFill>
                  <a:srgbClr val="FFFF00"/>
                </a:solidFill>
              </a:rPr>
              <a:t>Tells Us What is True (50:1-3)</a:t>
            </a:r>
          </a:p>
        </p:txBody>
      </p:sp>
      <p:sp>
        <p:nvSpPr>
          <p:cNvPr id="3" name="TextBox 2">
            <a:extLst>
              <a:ext uri="{FF2B5EF4-FFF2-40B4-BE49-F238E27FC236}">
                <a16:creationId xmlns:a16="http://schemas.microsoft.com/office/drawing/2014/main" id="{CD54B8B4-575B-C3EA-E768-CF5558C1EFB1}"/>
              </a:ext>
            </a:extLst>
          </p:cNvPr>
          <p:cNvSpPr txBox="1"/>
          <p:nvPr/>
        </p:nvSpPr>
        <p:spPr>
          <a:xfrm>
            <a:off x="183715" y="90118"/>
            <a:ext cx="11824570" cy="707886"/>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rgbClr val="FFFF00"/>
                </a:solidFill>
              </a:rPr>
              <a:t>Isaiah 49:14 – 50:3:  How Great is the Father’s Love!</a:t>
            </a:r>
          </a:p>
        </p:txBody>
      </p:sp>
    </p:spTree>
    <p:custDataLst>
      <p:tags r:id="rId1"/>
    </p:custDataLst>
    <p:extLst>
      <p:ext uri="{BB962C8B-B14F-4D97-AF65-F5344CB8AC3E}">
        <p14:creationId xmlns:p14="http://schemas.microsoft.com/office/powerpoint/2010/main" val="41017416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DA4A2-65E8-AC73-A25A-605330D90921}"/>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3E03C653-F4CA-FB9E-4163-FBC5FE734D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05"/>
          <a:stretch/>
        </p:blipFill>
        <p:spPr bwMode="auto">
          <a:xfrm>
            <a:off x="-7933" y="0"/>
            <a:ext cx="7350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7713CB-70EB-5737-FF3F-B07C12EFB477}"/>
              </a:ext>
            </a:extLst>
          </p:cNvPr>
          <p:cNvSpPr txBox="1"/>
          <p:nvPr/>
        </p:nvSpPr>
        <p:spPr>
          <a:xfrm>
            <a:off x="7482425" y="568315"/>
            <a:ext cx="4544257" cy="5463034"/>
          </a:xfrm>
          <a:prstGeom prst="rect">
            <a:avLst/>
          </a:prstGeom>
          <a:no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‘Where is your mother's certificate of divorce, with which I sent her away?</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 which of my creditors is it to whom I have sold you?’”                   </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50:1a</a:t>
            </a:r>
          </a:p>
        </p:txBody>
      </p:sp>
    </p:spTree>
    <p:custDataLst>
      <p:tags r:id="rId1"/>
    </p:custDataLst>
    <p:extLst>
      <p:ext uri="{BB962C8B-B14F-4D97-AF65-F5344CB8AC3E}">
        <p14:creationId xmlns:p14="http://schemas.microsoft.com/office/powerpoint/2010/main" val="192246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C552A-E57B-795A-2565-C295922957E3}"/>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B5EF3E90-0C43-75EE-52DD-52437B8410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05"/>
          <a:stretch/>
        </p:blipFill>
        <p:spPr bwMode="auto">
          <a:xfrm>
            <a:off x="-7933" y="0"/>
            <a:ext cx="7350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7FA031-F06B-C8F2-10BD-1E8D008CB3CF}"/>
              </a:ext>
            </a:extLst>
          </p:cNvPr>
          <p:cNvSpPr txBox="1"/>
          <p:nvPr/>
        </p:nvSpPr>
        <p:spPr>
          <a:xfrm>
            <a:off x="7482425" y="568315"/>
            <a:ext cx="4544257" cy="5463034"/>
          </a:xfrm>
          <a:prstGeom prst="rect">
            <a:avLst/>
          </a:prstGeom>
          <a:no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Where is your mother's certificate of divorce, with which I sent her away?</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 which of my creditors is it to whom I have sold you?’”                   </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50:1a</a:t>
            </a:r>
          </a:p>
        </p:txBody>
      </p:sp>
      <p:sp>
        <p:nvSpPr>
          <p:cNvPr id="3" name="Rectangle: Rounded Corners 2">
            <a:extLst>
              <a:ext uri="{FF2B5EF4-FFF2-40B4-BE49-F238E27FC236}">
                <a16:creationId xmlns:a16="http://schemas.microsoft.com/office/drawing/2014/main" id="{AC2C3D30-A1C1-8CE0-A2C0-4CDA03609349}"/>
              </a:ext>
            </a:extLst>
          </p:cNvPr>
          <p:cNvSpPr/>
          <p:nvPr/>
        </p:nvSpPr>
        <p:spPr>
          <a:xfrm>
            <a:off x="165318" y="4676172"/>
            <a:ext cx="6958422" cy="1968468"/>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divorced woman who remarried could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never</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again marry her first husband – </a:t>
            </a:r>
            <a:r>
              <a:rPr lang="en-US" sz="3600" b="1" dirty="0" err="1">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Dueteronomy</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24</a:t>
            </a:r>
          </a:p>
        </p:txBody>
      </p:sp>
    </p:spTree>
    <p:custDataLst>
      <p:tags r:id="rId1"/>
    </p:custDataLst>
    <p:extLst>
      <p:ext uri="{BB962C8B-B14F-4D97-AF65-F5344CB8AC3E}">
        <p14:creationId xmlns:p14="http://schemas.microsoft.com/office/powerpoint/2010/main" val="286242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A6D5-B107-9059-58A3-8BE48598C6DB}"/>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46BFEEB9-AD47-091A-9E8C-703A9BFF0C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05"/>
          <a:stretch/>
        </p:blipFill>
        <p:spPr bwMode="auto">
          <a:xfrm>
            <a:off x="-7933" y="0"/>
            <a:ext cx="7350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032950-B4A0-4BEC-3265-6C0CC9D119A4}"/>
              </a:ext>
            </a:extLst>
          </p:cNvPr>
          <p:cNvSpPr txBox="1"/>
          <p:nvPr/>
        </p:nvSpPr>
        <p:spPr>
          <a:xfrm>
            <a:off x="7482425" y="568315"/>
            <a:ext cx="4544257" cy="5463034"/>
          </a:xfrm>
          <a:prstGeom prst="rect">
            <a:avLst/>
          </a:prstGeom>
          <a:no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Where is your mother's certificate of divorce, with which I sent her away?</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 which of my creditors is it to whom I have sold you?’”                   </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50:1a</a:t>
            </a:r>
          </a:p>
        </p:txBody>
      </p:sp>
      <p:sp>
        <p:nvSpPr>
          <p:cNvPr id="3" name="Rectangle: Rounded Corners 2">
            <a:extLst>
              <a:ext uri="{FF2B5EF4-FFF2-40B4-BE49-F238E27FC236}">
                <a16:creationId xmlns:a16="http://schemas.microsoft.com/office/drawing/2014/main" id="{B051EA57-7D38-F85B-0249-93EE459BBE99}"/>
              </a:ext>
            </a:extLst>
          </p:cNvPr>
          <p:cNvSpPr/>
          <p:nvPr/>
        </p:nvSpPr>
        <p:spPr>
          <a:xfrm>
            <a:off x="566491" y="4665021"/>
            <a:ext cx="6202028" cy="1968468"/>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God had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never divorced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true people – there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certificate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10587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57E3-9CAC-D088-2A5F-038CB5D2E291}"/>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E579E21F-70C0-9145-4500-84C380E14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00" t="13504" r="35480" b="21026"/>
          <a:stretch/>
        </p:blipFill>
        <p:spPr bwMode="auto">
          <a:xfrm>
            <a:off x="-1" y="0"/>
            <a:ext cx="6477001" cy="68822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3F9D0ACC-C193-C747-2FDC-8B2EAF6DA6C5}"/>
              </a:ext>
            </a:extLst>
          </p:cNvPr>
          <p:cNvSpPr txBox="1"/>
          <p:nvPr/>
        </p:nvSpPr>
        <p:spPr>
          <a:xfrm>
            <a:off x="7043492" y="513886"/>
            <a:ext cx="4544257" cy="5463034"/>
          </a:xfrm>
          <a:prstGeom prst="rect">
            <a:avLst/>
          </a:prstGeom>
          <a:no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“‘Thus says the L</a:t>
            </a:r>
            <a:r>
              <a:rPr lang="en-US" sz="32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‘Where is your mother's certificate of divorce, with which I sent her away?</a:t>
            </a:r>
          </a:p>
          <a:p>
            <a:pPr>
              <a:spcAft>
                <a:spcPts val="600"/>
              </a:spcAft>
            </a:pP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 which of my creditors is it to whom I have sold you?</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50:1a</a:t>
            </a:r>
          </a:p>
        </p:txBody>
      </p:sp>
      <p:sp>
        <p:nvSpPr>
          <p:cNvPr id="3" name="Rectangle: Rounded Corners 2">
            <a:extLst>
              <a:ext uri="{FF2B5EF4-FFF2-40B4-BE49-F238E27FC236}">
                <a16:creationId xmlns:a16="http://schemas.microsoft.com/office/drawing/2014/main" id="{36531EED-2522-251F-3D97-84FE885C0A07}"/>
              </a:ext>
            </a:extLst>
          </p:cNvPr>
          <p:cNvSpPr/>
          <p:nvPr/>
        </p:nvSpPr>
        <p:spPr>
          <a:xfrm>
            <a:off x="137485" y="4730335"/>
            <a:ext cx="6202028" cy="1968468"/>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has God ever owed anything to?  He had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never been forced to sell his people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4214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5FAB1-AC3A-0691-2705-CDA7B521782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64551E9B-2018-B739-1B54-350F1824A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0F0B5F-83C0-D7A8-4560-FA56EA93317C}"/>
              </a:ext>
            </a:extLst>
          </p:cNvPr>
          <p:cNvSpPr txBox="1"/>
          <p:nvPr/>
        </p:nvSpPr>
        <p:spPr>
          <a:xfrm>
            <a:off x="1809312" y="2199322"/>
            <a:ext cx="8573376" cy="3477875"/>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God’s Love</a:t>
            </a:r>
          </a:p>
          <a:p>
            <a:pPr marL="742950" indent="-742950">
              <a:spcAft>
                <a:spcPts val="600"/>
              </a:spcAft>
              <a:buFont typeface="+mj-lt"/>
              <a:buAutoNum type="arabicPeriod"/>
            </a:pPr>
            <a:r>
              <a:rPr lang="en-US" baseline="0" dirty="0"/>
              <a:t>Never Changes (49:14-16)</a:t>
            </a:r>
          </a:p>
          <a:p>
            <a:pPr marL="742950" indent="-742950">
              <a:spcAft>
                <a:spcPts val="600"/>
              </a:spcAft>
              <a:buFont typeface="+mj-lt"/>
              <a:buAutoNum type="arabicPeriod"/>
            </a:pPr>
            <a:r>
              <a:rPr lang="en-US" baseline="0" dirty="0"/>
              <a:t>Exceeds All Expectations (49:17-23)</a:t>
            </a:r>
          </a:p>
          <a:p>
            <a:pPr marL="742950" indent="-742950">
              <a:spcAft>
                <a:spcPts val="600"/>
              </a:spcAft>
              <a:buFont typeface="+mj-lt"/>
              <a:buAutoNum type="arabicPeriod"/>
            </a:pPr>
            <a:r>
              <a:rPr lang="en-US" baseline="0" dirty="0"/>
              <a:t>Works for Our Salvation (49:24-26)</a:t>
            </a:r>
          </a:p>
          <a:p>
            <a:pPr marL="742950" indent="-742950">
              <a:spcAft>
                <a:spcPts val="600"/>
              </a:spcAft>
              <a:buFont typeface="+mj-lt"/>
              <a:buAutoNum type="arabicPeriod"/>
            </a:pPr>
            <a:r>
              <a:rPr lang="en-US" baseline="0" dirty="0"/>
              <a:t>Tells Us What is True (50:1-3)</a:t>
            </a:r>
          </a:p>
        </p:txBody>
      </p:sp>
      <p:sp>
        <p:nvSpPr>
          <p:cNvPr id="3" name="TextBox 2">
            <a:extLst>
              <a:ext uri="{FF2B5EF4-FFF2-40B4-BE49-F238E27FC236}">
                <a16:creationId xmlns:a16="http://schemas.microsoft.com/office/drawing/2014/main" id="{A2EF5CD7-2F39-7057-D4DB-789B89CCBAE8}"/>
              </a:ext>
            </a:extLst>
          </p:cNvPr>
          <p:cNvSpPr txBox="1"/>
          <p:nvPr/>
        </p:nvSpPr>
        <p:spPr>
          <a:xfrm>
            <a:off x="183715" y="90118"/>
            <a:ext cx="11824570" cy="707886"/>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rgbClr val="FFFF00"/>
                </a:solidFill>
              </a:rPr>
              <a:t>Isaiah 49:14 – 50:3:  How Great is the Father’s Love!</a:t>
            </a:r>
          </a:p>
        </p:txBody>
      </p:sp>
    </p:spTree>
    <p:custDataLst>
      <p:tags r:id="rId1"/>
    </p:custDataLst>
    <p:extLst>
      <p:ext uri="{BB962C8B-B14F-4D97-AF65-F5344CB8AC3E}">
        <p14:creationId xmlns:p14="http://schemas.microsoft.com/office/powerpoint/2010/main" val="25490642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C48F-2A57-3838-AFFF-F6D0C5DB61F2}"/>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E267D94F-8FD2-846A-4D03-7297D3F482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05"/>
          <a:stretch/>
        </p:blipFill>
        <p:spPr bwMode="auto">
          <a:xfrm>
            <a:off x="-7933" y="0"/>
            <a:ext cx="7350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4C349C-7399-9CE8-6B8E-439368CEF553}"/>
              </a:ext>
            </a:extLst>
          </p:cNvPr>
          <p:cNvSpPr txBox="1"/>
          <p:nvPr/>
        </p:nvSpPr>
        <p:spPr>
          <a:xfrm>
            <a:off x="7482425" y="568315"/>
            <a:ext cx="4544257" cy="4678204"/>
          </a:xfrm>
          <a:prstGeom prst="rect">
            <a:avLst/>
          </a:prstGeom>
          <a:no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for your iniquities you were sold,</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for your transgressions your mother was sent away.”</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50:1b</a:t>
            </a:r>
          </a:p>
        </p:txBody>
      </p:sp>
      <p:pic>
        <p:nvPicPr>
          <p:cNvPr id="4" name="Picture 2">
            <a:extLst>
              <a:ext uri="{FF2B5EF4-FFF2-40B4-BE49-F238E27FC236}">
                <a16:creationId xmlns:a16="http://schemas.microsoft.com/office/drawing/2014/main" id="{3F9275AD-56C3-E69F-3861-5E4B4C590F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00" t="13504" r="35480" b="21026"/>
          <a:stretch/>
        </p:blipFill>
        <p:spPr bwMode="auto">
          <a:xfrm>
            <a:off x="137160" y="2607131"/>
            <a:ext cx="3611880" cy="4159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2ED2EF5-9DD6-554C-7A90-6C94C3934BEB}"/>
              </a:ext>
            </a:extLst>
          </p:cNvPr>
          <p:cNvSpPr/>
          <p:nvPr/>
        </p:nvSpPr>
        <p:spPr>
          <a:xfrm>
            <a:off x="566491" y="4665021"/>
            <a:ext cx="6202028" cy="1968468"/>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had been sold / sent away due to their sin – but they were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still redeemable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40575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8369-4642-634F-4C55-3D25A526F9C0}"/>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34BBB86D-6A5D-E62C-6610-E5FF68546C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07A1F6-97BB-7373-6ED4-EF869E96C839}"/>
              </a:ext>
            </a:extLst>
          </p:cNvPr>
          <p:cNvSpPr txBox="1"/>
          <p:nvPr/>
        </p:nvSpPr>
        <p:spPr>
          <a:xfrm>
            <a:off x="1082298" y="4814850"/>
            <a:ext cx="10027403" cy="1908215"/>
          </a:xfrm>
          <a:prstGeom prst="rect">
            <a:avLst/>
          </a:prstGeom>
          <a:solidFill>
            <a:srgbClr val="3D1F14">
              <a:alpha val="70000"/>
            </a:srgbClr>
          </a:solid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“Why, when I came, was there no man;</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why, when I called, was there no one to answer?”</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50:2a</a:t>
            </a:r>
          </a:p>
        </p:txBody>
      </p:sp>
      <p:sp>
        <p:nvSpPr>
          <p:cNvPr id="3" name="Rectangle: Rounded Corners 2">
            <a:extLst>
              <a:ext uri="{FF2B5EF4-FFF2-40B4-BE49-F238E27FC236}">
                <a16:creationId xmlns:a16="http://schemas.microsoft.com/office/drawing/2014/main" id="{20B074AD-9C16-0791-BBE7-A0982CAEF782}"/>
              </a:ext>
            </a:extLst>
          </p:cNvPr>
          <p:cNvSpPr/>
          <p:nvPr/>
        </p:nvSpPr>
        <p:spPr>
          <a:xfrm>
            <a:off x="3479927" y="3386588"/>
            <a:ext cx="5232143" cy="1278579"/>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had not listened to prophet after prophet…</a:t>
            </a:r>
          </a:p>
        </p:txBody>
      </p:sp>
    </p:spTree>
    <p:custDataLst>
      <p:tags r:id="rId1"/>
    </p:custDataLst>
    <p:extLst>
      <p:ext uri="{BB962C8B-B14F-4D97-AF65-F5344CB8AC3E}">
        <p14:creationId xmlns:p14="http://schemas.microsoft.com/office/powerpoint/2010/main" val="35629114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2DC54-9331-4D65-F152-CC93A1237985}"/>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68009213-04DC-58DC-2F35-A694BB0AA2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59D055-B07B-02B5-5730-60D75F983C0B}"/>
              </a:ext>
            </a:extLst>
          </p:cNvPr>
          <p:cNvSpPr txBox="1"/>
          <p:nvPr/>
        </p:nvSpPr>
        <p:spPr>
          <a:xfrm>
            <a:off x="1082298" y="4814850"/>
            <a:ext cx="10027403" cy="1908215"/>
          </a:xfrm>
          <a:prstGeom prst="rect">
            <a:avLst/>
          </a:prstGeom>
          <a:solidFill>
            <a:srgbClr val="3D1F14">
              <a:alpha val="70000"/>
            </a:srgbClr>
          </a:solidFill>
          <a:ln w="63500">
            <a:noFill/>
          </a:ln>
        </p:spPr>
        <p:txBody>
          <a:bodyPr wrap="square" rtlCol="0">
            <a:spAutoFit/>
          </a:bodyPr>
          <a:lstStyle/>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“Why, when I came, was there no man;</a:t>
            </a:r>
          </a:p>
          <a:p>
            <a:pPr>
              <a:spcAft>
                <a:spcPts val="6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why, when I called, was there no one to answer?”</a:t>
            </a:r>
          </a:p>
          <a:p>
            <a:pPr>
              <a:spcAft>
                <a:spcPts val="1200"/>
              </a:spcAft>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50:2a</a:t>
            </a:r>
          </a:p>
        </p:txBody>
      </p:sp>
      <p:sp>
        <p:nvSpPr>
          <p:cNvPr id="3" name="Rectangle: Rounded Corners 2">
            <a:extLst>
              <a:ext uri="{FF2B5EF4-FFF2-40B4-BE49-F238E27FC236}">
                <a16:creationId xmlns:a16="http://schemas.microsoft.com/office/drawing/2014/main" id="{982474DF-1AE2-3EE1-D1BB-4C80ADCBE391}"/>
              </a:ext>
            </a:extLst>
          </p:cNvPr>
          <p:cNvSpPr/>
          <p:nvPr/>
        </p:nvSpPr>
        <p:spPr>
          <a:xfrm>
            <a:off x="1791630" y="2756951"/>
            <a:ext cx="8608740" cy="1908216"/>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truth:</a:t>
            </a:r>
          </a:p>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had not forsaken or forgotten them, but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had forsaken and forgotten God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0549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86EFE-5898-7209-F2B7-DDA090D504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4380EB-697F-D223-A657-E08ABD14B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2B12D6-778E-955A-F460-6128ED50DC50}"/>
              </a:ext>
            </a:extLst>
          </p:cNvPr>
          <p:cNvSpPr txBox="1"/>
          <p:nvPr/>
        </p:nvSpPr>
        <p:spPr>
          <a:xfrm>
            <a:off x="1064601" y="4692691"/>
            <a:ext cx="10062798" cy="1938992"/>
          </a:xfrm>
          <a:prstGeom prst="rect">
            <a:avLst/>
          </a:prstGeom>
          <a:solidFill>
            <a:srgbClr val="0F0C07">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 my hand shortened, that it cannot redeem?</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Or have I no power to deliver?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50:2b</a:t>
            </a:r>
          </a:p>
        </p:txBody>
      </p:sp>
    </p:spTree>
    <p:custDataLst>
      <p:tags r:id="rId1"/>
    </p:custDataLst>
    <p:extLst>
      <p:ext uri="{BB962C8B-B14F-4D97-AF65-F5344CB8AC3E}">
        <p14:creationId xmlns:p14="http://schemas.microsoft.com/office/powerpoint/2010/main" val="36776358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8D904-B42C-2AF1-9F49-642C9FEE1A64}"/>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FF1A66A6-AD97-2F8C-4C6E-664EA607D5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3889B5-2CFE-A729-E18D-5D0D233CBCC2}"/>
              </a:ext>
            </a:extLst>
          </p:cNvPr>
          <p:cNvSpPr txBox="1"/>
          <p:nvPr/>
        </p:nvSpPr>
        <p:spPr>
          <a:xfrm>
            <a:off x="514233" y="3429000"/>
            <a:ext cx="11163534" cy="3416320"/>
          </a:xfrm>
          <a:prstGeom prst="rect">
            <a:avLst/>
          </a:prstGeom>
          <a:solidFill>
            <a:srgbClr val="0F0C07">
              <a:alpha val="70000"/>
            </a:srgbClr>
          </a:solidFill>
          <a:ln w="63500">
            <a:noFill/>
          </a:ln>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by my rebuke I dry up the sea,</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 make the rivers a desert;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their fish stink for lack of water</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die of thirst.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clothe the heavens with blackness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make sackcloth their covering.”         Isaiah 50:2c-3</a:t>
            </a:r>
          </a:p>
        </p:txBody>
      </p:sp>
      <p:sp>
        <p:nvSpPr>
          <p:cNvPr id="3" name="Rectangle: Rounded Corners 2">
            <a:extLst>
              <a:ext uri="{FF2B5EF4-FFF2-40B4-BE49-F238E27FC236}">
                <a16:creationId xmlns:a16="http://schemas.microsoft.com/office/drawing/2014/main" id="{C29E5539-180A-5D43-A2E9-7D93D16631AD}"/>
              </a:ext>
            </a:extLst>
          </p:cNvPr>
          <p:cNvSpPr/>
          <p:nvPr/>
        </p:nvSpPr>
        <p:spPr>
          <a:xfrm>
            <a:off x="2338808" y="304798"/>
            <a:ext cx="7514384" cy="1329757"/>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had both the love and power to deliver –  the problem was unbelief…</a:t>
            </a:r>
          </a:p>
        </p:txBody>
      </p:sp>
    </p:spTree>
    <p:custDataLst>
      <p:tags r:id="rId1"/>
    </p:custDataLst>
    <p:extLst>
      <p:ext uri="{BB962C8B-B14F-4D97-AF65-F5344CB8AC3E}">
        <p14:creationId xmlns:p14="http://schemas.microsoft.com/office/powerpoint/2010/main" val="2413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7EC98-29F4-2520-B2D4-442A12B1A762}"/>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457B16D3-1D60-7712-8609-52A09F88F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2B6C4-8CF2-93E4-2932-045AA0F52C9D}"/>
              </a:ext>
            </a:extLst>
          </p:cNvPr>
          <p:cNvSpPr txBox="1"/>
          <p:nvPr/>
        </p:nvSpPr>
        <p:spPr>
          <a:xfrm>
            <a:off x="1809312" y="2199322"/>
            <a:ext cx="8573376" cy="3477875"/>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baseline="0" dirty="0"/>
              <a:t>God’s Love</a:t>
            </a:r>
          </a:p>
          <a:p>
            <a:pPr marL="742950" indent="-742950">
              <a:spcAft>
                <a:spcPts val="600"/>
              </a:spcAft>
              <a:buFont typeface="+mj-lt"/>
              <a:buAutoNum type="arabicPeriod"/>
            </a:pPr>
            <a:r>
              <a:rPr lang="en-US" baseline="0" dirty="0"/>
              <a:t>Never Changes (49:14-16)</a:t>
            </a:r>
          </a:p>
          <a:p>
            <a:pPr marL="742950" indent="-742950">
              <a:spcAft>
                <a:spcPts val="600"/>
              </a:spcAft>
              <a:buFont typeface="+mj-lt"/>
              <a:buAutoNum type="arabicPeriod"/>
            </a:pPr>
            <a:r>
              <a:rPr lang="en-US" baseline="0" dirty="0"/>
              <a:t>Exceeds All Expectations (49:17-23)</a:t>
            </a:r>
          </a:p>
          <a:p>
            <a:pPr marL="742950" indent="-742950">
              <a:spcAft>
                <a:spcPts val="600"/>
              </a:spcAft>
              <a:buFont typeface="+mj-lt"/>
              <a:buAutoNum type="arabicPeriod"/>
            </a:pPr>
            <a:r>
              <a:rPr lang="en-US" baseline="0" dirty="0"/>
              <a:t>Works for Our Salvation (49:24-26)</a:t>
            </a:r>
          </a:p>
          <a:p>
            <a:pPr marL="742950" indent="-742950">
              <a:spcAft>
                <a:spcPts val="600"/>
              </a:spcAft>
              <a:buFont typeface="+mj-lt"/>
              <a:buAutoNum type="arabicPeriod"/>
            </a:pPr>
            <a:r>
              <a:rPr lang="en-US" baseline="0" dirty="0"/>
              <a:t>Tells Us What is True (50:1-3)</a:t>
            </a:r>
          </a:p>
        </p:txBody>
      </p:sp>
      <p:sp>
        <p:nvSpPr>
          <p:cNvPr id="3" name="TextBox 2">
            <a:extLst>
              <a:ext uri="{FF2B5EF4-FFF2-40B4-BE49-F238E27FC236}">
                <a16:creationId xmlns:a16="http://schemas.microsoft.com/office/drawing/2014/main" id="{BA12F45C-B21A-04D1-9B18-9AF0914DEC37}"/>
              </a:ext>
            </a:extLst>
          </p:cNvPr>
          <p:cNvSpPr txBox="1"/>
          <p:nvPr/>
        </p:nvSpPr>
        <p:spPr>
          <a:xfrm>
            <a:off x="183715" y="90118"/>
            <a:ext cx="11824570" cy="707886"/>
          </a:xfrm>
          <a:prstGeom prst="rect">
            <a:avLst/>
          </a:prstGeom>
          <a:solidFill>
            <a:srgbClr val="013252">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rgbClr val="FFFF00"/>
                </a:solidFill>
              </a:rPr>
              <a:t>Isaiah 49:14 – 50:3:  How Great is the Father’s Love!</a:t>
            </a:r>
          </a:p>
        </p:txBody>
      </p:sp>
    </p:spTree>
    <p:custDataLst>
      <p:tags r:id="rId1"/>
    </p:custDataLst>
    <p:extLst>
      <p:ext uri="{BB962C8B-B14F-4D97-AF65-F5344CB8AC3E}">
        <p14:creationId xmlns:p14="http://schemas.microsoft.com/office/powerpoint/2010/main" val="2596260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3BF8-BD93-9B9C-6699-DAE99871505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3143B3A-CB09-C77B-E361-7BE8B28EB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86"/>
          <a:stretch/>
        </p:blipFill>
        <p:spPr bwMode="auto">
          <a:xfrm>
            <a:off x="0" y="0"/>
            <a:ext cx="12159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2F28086-CFDE-91B9-7A9D-9E2033C60B50}"/>
              </a:ext>
            </a:extLst>
          </p:cNvPr>
          <p:cNvSpPr/>
          <p:nvPr/>
        </p:nvSpPr>
        <p:spPr>
          <a:xfrm>
            <a:off x="255019" y="300313"/>
            <a:ext cx="7473837" cy="1234573"/>
          </a:xfrm>
          <a:prstGeom prst="roundRect">
            <a:avLst/>
          </a:prstGeom>
          <a:solidFill>
            <a:srgbClr val="0F0C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could these words be a comfort to those who would die in Babylon?</a:t>
            </a:r>
          </a:p>
        </p:txBody>
      </p:sp>
      <p:sp>
        <p:nvSpPr>
          <p:cNvPr id="2" name="TextBox 1">
            <a:extLst>
              <a:ext uri="{FF2B5EF4-FFF2-40B4-BE49-F238E27FC236}">
                <a16:creationId xmlns:a16="http://schemas.microsoft.com/office/drawing/2014/main" id="{0167ABD8-C1F4-FE33-7F5B-C090D9F673E1}"/>
              </a:ext>
            </a:extLst>
          </p:cNvPr>
          <p:cNvSpPr txBox="1"/>
          <p:nvPr/>
        </p:nvSpPr>
        <p:spPr>
          <a:xfrm>
            <a:off x="796052" y="3875624"/>
            <a:ext cx="10599897" cy="1938992"/>
          </a:xfrm>
          <a:prstGeom prst="rect">
            <a:avLst/>
          </a:prstGeom>
          <a:solidFill>
            <a:srgbClr val="0F0C07">
              <a:alpha val="50000"/>
            </a:srgbClr>
          </a:solidFill>
          <a:ln w="63500">
            <a:noFill/>
          </a:ln>
        </p:spPr>
        <p:txBody>
          <a:bodyPr wrap="square" rtlCol="0">
            <a:spAutoFit/>
          </a:bodyPr>
          <a:lstStyle/>
          <a:p>
            <a:pPr algn="ctr">
              <a:spcAft>
                <a:spcPts val="1200"/>
              </a:spcAft>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When they could not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see</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feel</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God’s love, God was calling them to live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by faith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his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character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his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promises</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his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power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14192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7E218-C612-6695-0A64-4BEC1B59BB4C}"/>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6E31084-D82B-FE11-3C5C-5958C1BE2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323BA0-7671-C598-ED7D-0FEF3490F994}"/>
              </a:ext>
            </a:extLst>
          </p:cNvPr>
          <p:cNvSpPr txBox="1"/>
          <p:nvPr/>
        </p:nvSpPr>
        <p:spPr>
          <a:xfrm>
            <a:off x="1632488" y="5393272"/>
            <a:ext cx="8615484" cy="1323439"/>
          </a:xfrm>
          <a:prstGeom prst="rect">
            <a:avLst/>
          </a:prstGeom>
          <a:solidFill>
            <a:srgbClr val="0F0C07">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“…instead of saying anything he merely held up his scarred hand...”  </a:t>
            </a:r>
          </a:p>
        </p:txBody>
      </p:sp>
      <p:sp>
        <p:nvSpPr>
          <p:cNvPr id="4" name="TextBox 3">
            <a:extLst>
              <a:ext uri="{FF2B5EF4-FFF2-40B4-BE49-F238E27FC236}">
                <a16:creationId xmlns:a16="http://schemas.microsoft.com/office/drawing/2014/main" id="{6080C295-0D19-459D-5D7F-3902110247BE}"/>
              </a:ext>
            </a:extLst>
          </p:cNvPr>
          <p:cNvSpPr txBox="1"/>
          <p:nvPr/>
        </p:nvSpPr>
        <p:spPr>
          <a:xfrm>
            <a:off x="7269534" y="141289"/>
            <a:ext cx="4740329" cy="769441"/>
          </a:xfrm>
          <a:prstGeom prst="rect">
            <a:avLst/>
          </a:prstGeom>
          <a:solidFill>
            <a:srgbClr val="A19186">
              <a:alpha val="70000"/>
            </a:srgbClr>
          </a:solidFill>
          <a:ln w="63500">
            <a:noFill/>
          </a:ln>
        </p:spPr>
        <p:txBody>
          <a:bodyPr wrap="square" rtlCol="0">
            <a:spAutoFit/>
          </a:bodyPr>
          <a:lstStyle/>
          <a:p>
            <a:pPr algn="ctr"/>
            <a:r>
              <a:rPr lang="en-US" sz="44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Marks of Love</a:t>
            </a:r>
          </a:p>
        </p:txBody>
      </p:sp>
    </p:spTree>
    <p:custDataLst>
      <p:tags r:id="rId1"/>
    </p:custDataLst>
    <p:extLst>
      <p:ext uri="{BB962C8B-B14F-4D97-AF65-F5344CB8AC3E}">
        <p14:creationId xmlns:p14="http://schemas.microsoft.com/office/powerpoint/2010/main" val="40094083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29A36-0D1F-1EFA-1A11-273FAA2FE99D}"/>
            </a:ext>
          </a:extLst>
        </p:cNvPr>
        <p:cNvGrpSpPr/>
        <p:nvPr/>
      </p:nvGrpSpPr>
      <p:grpSpPr>
        <a:xfrm>
          <a:off x="0" y="0"/>
          <a:ext cx="0" cy="0"/>
          <a:chOff x="0" y="0"/>
          <a:chExt cx="0" cy="0"/>
        </a:xfrm>
      </p:grpSpPr>
      <p:pic>
        <p:nvPicPr>
          <p:cNvPr id="6" name="Picture 5" descr="A cross on a hill with clouds and a sunset&#10;&#10;AI-generated content may be incorrect.">
            <a:extLst>
              <a:ext uri="{FF2B5EF4-FFF2-40B4-BE49-F238E27FC236}">
                <a16:creationId xmlns:a16="http://schemas.microsoft.com/office/drawing/2014/main" id="{B06B9EED-E708-7C7D-FAFD-53245222603B}"/>
              </a:ext>
            </a:extLst>
          </p:cNvPr>
          <p:cNvPicPr>
            <a:picLocks noChangeAspect="1"/>
          </p:cNvPicPr>
          <p:nvPr/>
        </p:nvPicPr>
        <p:blipFill>
          <a:blip r:embed="rId4">
            <a:extLst>
              <a:ext uri="{28A0092B-C50C-407E-A947-70E740481C1C}">
                <a14:useLocalDpi xmlns:a14="http://schemas.microsoft.com/office/drawing/2010/main" val="0"/>
              </a:ext>
            </a:extLst>
          </a:blip>
          <a:srcRect b="10095"/>
          <a:stretch/>
        </p:blipFill>
        <p:spPr>
          <a:xfrm>
            <a:off x="0" y="0"/>
            <a:ext cx="12147834" cy="6858000"/>
          </a:xfrm>
          <a:prstGeom prst="rect">
            <a:avLst/>
          </a:prstGeom>
        </p:spPr>
      </p:pic>
      <p:sp>
        <p:nvSpPr>
          <p:cNvPr id="2" name="TextBox 1">
            <a:extLst>
              <a:ext uri="{FF2B5EF4-FFF2-40B4-BE49-F238E27FC236}">
                <a16:creationId xmlns:a16="http://schemas.microsoft.com/office/drawing/2014/main" id="{8105A332-8257-96AA-E2CD-3397774050D0}"/>
              </a:ext>
            </a:extLst>
          </p:cNvPr>
          <p:cNvSpPr txBox="1"/>
          <p:nvPr/>
        </p:nvSpPr>
        <p:spPr>
          <a:xfrm>
            <a:off x="5096256" y="4161880"/>
            <a:ext cx="6913606" cy="2554545"/>
          </a:xfrm>
          <a:prstGeom prst="rect">
            <a:avLst/>
          </a:prstGeom>
          <a:solidFill>
            <a:srgbClr val="0F0C07">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 shows his love for us in that while we were still sinners,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Christ died for us</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Romans 5:8</a:t>
            </a:r>
          </a:p>
        </p:txBody>
      </p:sp>
      <p:sp>
        <p:nvSpPr>
          <p:cNvPr id="4" name="TextBox 3">
            <a:extLst>
              <a:ext uri="{FF2B5EF4-FFF2-40B4-BE49-F238E27FC236}">
                <a16:creationId xmlns:a16="http://schemas.microsoft.com/office/drawing/2014/main" id="{BC0A9FE6-436A-40FD-1436-B93093979255}"/>
              </a:ext>
            </a:extLst>
          </p:cNvPr>
          <p:cNvSpPr txBox="1"/>
          <p:nvPr/>
        </p:nvSpPr>
        <p:spPr>
          <a:xfrm>
            <a:off x="7269534" y="141289"/>
            <a:ext cx="4740329" cy="769441"/>
          </a:xfrm>
          <a:prstGeom prst="rect">
            <a:avLst/>
          </a:prstGeom>
          <a:solidFill>
            <a:srgbClr val="2E4671">
              <a:alpha val="70000"/>
            </a:srgbClr>
          </a:solidFill>
          <a:ln w="63500">
            <a:noFill/>
          </a:ln>
        </p:spPr>
        <p:txBody>
          <a:bodyPr wrap="square" rtlCol="0">
            <a:spAutoFit/>
          </a:bodyPr>
          <a:lstStyle/>
          <a:p>
            <a:pPr algn="ctr"/>
            <a:r>
              <a:rPr lang="en-US" sz="44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Marks of Love</a:t>
            </a:r>
          </a:p>
        </p:txBody>
      </p:sp>
    </p:spTree>
    <p:custDataLst>
      <p:tags r:id="rId1"/>
    </p:custDataLst>
    <p:extLst>
      <p:ext uri="{BB962C8B-B14F-4D97-AF65-F5344CB8AC3E}">
        <p14:creationId xmlns:p14="http://schemas.microsoft.com/office/powerpoint/2010/main" val="2674734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75522065"/>
      </p:ext>
    </p:extLst>
  </p:cSld>
  <p:clrMapOvr>
    <a:masterClrMapping/>
  </p:clrMapOvr>
  <mc:AlternateContent xmlns:mc="http://schemas.openxmlformats.org/markup-compatibility/2006" xmlns:p14="http://schemas.microsoft.com/office/powerpoint/2010/main">
    <mc:Choice Requires="p14">
      <p:transition spd="slow" p14:dur="5517">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61461-E281-9B6D-9CF4-E0DF14B121EC}"/>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43D70CBA-860D-576C-3F55-C82FF3D4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7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BB0154-151D-FF90-449B-D6784500D63F}"/>
              </a:ext>
            </a:extLst>
          </p:cNvPr>
          <p:cNvSpPr txBox="1"/>
          <p:nvPr/>
        </p:nvSpPr>
        <p:spPr>
          <a:xfrm>
            <a:off x="1721512" y="3773062"/>
            <a:ext cx="8748976" cy="2862322"/>
          </a:xfrm>
          <a:prstGeom prst="rect">
            <a:avLst/>
          </a:prstGeom>
          <a:solidFill>
            <a:srgbClr val="041031">
              <a:alpha val="5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“Sing for joy, O heavens, and exult, O earth;</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break forth, O mountains, into singing!</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has comforted his people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will have compassion on his afflicted.”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49:13</a:t>
            </a:r>
          </a:p>
        </p:txBody>
      </p:sp>
      <p:sp>
        <p:nvSpPr>
          <p:cNvPr id="3" name="Rectangle: Rounded Corners 2">
            <a:extLst>
              <a:ext uri="{FF2B5EF4-FFF2-40B4-BE49-F238E27FC236}">
                <a16:creationId xmlns:a16="http://schemas.microsoft.com/office/drawing/2014/main" id="{C778ACDF-ADB3-654F-7491-487C56759CA4}"/>
              </a:ext>
            </a:extLst>
          </p:cNvPr>
          <p:cNvSpPr/>
          <p:nvPr/>
        </p:nvSpPr>
        <p:spPr>
          <a:xfrm>
            <a:off x="1843113" y="2217107"/>
            <a:ext cx="8505771" cy="1333339"/>
          </a:xfrm>
          <a:prstGeom prst="roundRect">
            <a:avLst/>
          </a:prstGeom>
          <a:solidFill>
            <a:srgbClr val="04103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has comforted his people by his promise to reestablish them as a people!</a:t>
            </a:r>
          </a:p>
        </p:txBody>
      </p:sp>
    </p:spTree>
    <p:custDataLst>
      <p:tags r:id="rId1"/>
    </p:custDataLst>
    <p:extLst>
      <p:ext uri="{BB962C8B-B14F-4D97-AF65-F5344CB8AC3E}">
        <p14:creationId xmlns:p14="http://schemas.microsoft.com/office/powerpoint/2010/main" val="3495993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5773-4F02-2DEB-8AEE-23E824BA845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4FFFD97-0FFF-55FE-04A0-572917C8D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29"/>
          <a:stretch/>
        </p:blipFill>
        <p:spPr bwMode="auto">
          <a:xfrm>
            <a:off x="-1" y="0"/>
            <a:ext cx="12192001" cy="6853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61C10A-8599-3BE5-F159-8C609EE9911B}"/>
              </a:ext>
            </a:extLst>
          </p:cNvPr>
          <p:cNvSpPr txBox="1"/>
          <p:nvPr/>
        </p:nvSpPr>
        <p:spPr>
          <a:xfrm>
            <a:off x="1428694" y="4296876"/>
            <a:ext cx="9334612" cy="1938992"/>
          </a:xfrm>
          <a:prstGeom prst="rect">
            <a:avLst/>
          </a:prstGeom>
          <a:solidFill>
            <a:srgbClr val="3D1F14">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But Zion said</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L</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has forsaken me;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my Lord has forgotten me.’”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49:14</a:t>
            </a:r>
          </a:p>
        </p:txBody>
      </p:sp>
    </p:spTree>
    <p:custDataLst>
      <p:tags r:id="rId1"/>
    </p:custDataLst>
    <p:extLst>
      <p:ext uri="{BB962C8B-B14F-4D97-AF65-F5344CB8AC3E}">
        <p14:creationId xmlns:p14="http://schemas.microsoft.com/office/powerpoint/2010/main" val="27670467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4C582-5514-609F-E9AB-A6ED5625C55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FB19DF8-AAA8-D2DB-7CCB-72548219C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29"/>
          <a:stretch/>
        </p:blipFill>
        <p:spPr bwMode="auto">
          <a:xfrm>
            <a:off x="-1" y="0"/>
            <a:ext cx="12192001" cy="6853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B99D2F-7144-2CC4-1B8B-0C5AEA55523B}"/>
              </a:ext>
            </a:extLst>
          </p:cNvPr>
          <p:cNvSpPr txBox="1"/>
          <p:nvPr/>
        </p:nvSpPr>
        <p:spPr>
          <a:xfrm>
            <a:off x="1428694" y="4296876"/>
            <a:ext cx="9334612" cy="1938992"/>
          </a:xfrm>
          <a:prstGeom prst="rect">
            <a:avLst/>
          </a:prstGeom>
          <a:solidFill>
            <a:srgbClr val="3D1F14">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“But Zion said,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L</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has forsaken me;</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my Lord has forgotten me.’</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49:14</a:t>
            </a:r>
          </a:p>
        </p:txBody>
      </p:sp>
    </p:spTree>
    <p:custDataLst>
      <p:tags r:id="rId1"/>
    </p:custDataLst>
    <p:extLst>
      <p:ext uri="{BB962C8B-B14F-4D97-AF65-F5344CB8AC3E}">
        <p14:creationId xmlns:p14="http://schemas.microsoft.com/office/powerpoint/2010/main" val="48921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33E9-A5A3-4FD7-9F2A-16CE3300135C}"/>
            </a:ext>
          </a:extLst>
        </p:cNvPr>
        <p:cNvGrpSpPr/>
        <p:nvPr/>
      </p:nvGrpSpPr>
      <p:grpSpPr>
        <a:xfrm>
          <a:off x="0" y="0"/>
          <a:ext cx="0" cy="0"/>
          <a:chOff x="0" y="0"/>
          <a:chExt cx="0" cy="0"/>
        </a:xfrm>
      </p:grpSpPr>
      <p:pic>
        <p:nvPicPr>
          <p:cNvPr id="5122" name="Picture 2" descr="Babylonian captivity - Wikipedia">
            <a:extLst>
              <a:ext uri="{FF2B5EF4-FFF2-40B4-BE49-F238E27FC236}">
                <a16:creationId xmlns:a16="http://schemas.microsoft.com/office/drawing/2014/main" id="{FCD741EF-6473-52AF-D4C0-D9E26A57C3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66" b="6866"/>
          <a:stretch/>
        </p:blipFill>
        <p:spPr bwMode="auto">
          <a:xfrm>
            <a:off x="0" y="0"/>
            <a:ext cx="12192000" cy="68538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AFB845-1C37-59DD-061E-5D65FCFE9781}"/>
              </a:ext>
            </a:extLst>
          </p:cNvPr>
          <p:cNvSpPr txBox="1"/>
          <p:nvPr/>
        </p:nvSpPr>
        <p:spPr>
          <a:xfrm>
            <a:off x="1175610" y="1456753"/>
            <a:ext cx="9840780" cy="2862322"/>
          </a:xfrm>
          <a:prstGeom prst="rect">
            <a:avLst/>
          </a:prstGeom>
          <a:solidFill>
            <a:srgbClr val="041031">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sz="3600" baseline="0" dirty="0"/>
              <a:t>The hopelessness of exile…</a:t>
            </a:r>
          </a:p>
          <a:p>
            <a:pPr marL="571500" indent="-571500">
              <a:buFont typeface="Arial" panose="020B0604020202020204" pitchFamily="34" charset="0"/>
              <a:buChar char="•"/>
            </a:pPr>
            <a:r>
              <a:rPr lang="en-US" sz="3600" baseline="0" dirty="0"/>
              <a:t>Jerusalem destroyed, country devastated</a:t>
            </a:r>
          </a:p>
          <a:p>
            <a:pPr marL="571500" indent="-571500">
              <a:buFont typeface="Arial" panose="020B0604020202020204" pitchFamily="34" charset="0"/>
              <a:buChar char="•"/>
            </a:pPr>
            <a:r>
              <a:rPr lang="en-US" sz="3600" baseline="0" dirty="0"/>
              <a:t>Youth slaughtered or carried into exile</a:t>
            </a:r>
          </a:p>
          <a:p>
            <a:pPr marL="571500" indent="-571500">
              <a:buFont typeface="Arial" panose="020B0604020202020204" pitchFamily="34" charset="0"/>
              <a:buChar char="•"/>
            </a:pPr>
            <a:r>
              <a:rPr lang="en-US" sz="3600" baseline="0" dirty="0"/>
              <a:t>No known way to get back or be a people again</a:t>
            </a:r>
          </a:p>
          <a:p>
            <a:pPr marL="571500" indent="-571500">
              <a:buFont typeface="Arial" panose="020B0604020202020204" pitchFamily="34" charset="0"/>
              <a:buChar char="•"/>
            </a:pPr>
            <a:r>
              <a:rPr lang="en-US" sz="3600" baseline="0" dirty="0"/>
              <a:t>What has happened to the “chosen people”?</a:t>
            </a:r>
          </a:p>
        </p:txBody>
      </p:sp>
    </p:spTree>
    <p:custDataLst>
      <p:tags r:id="rId1"/>
    </p:custDataLst>
    <p:extLst>
      <p:ext uri="{BB962C8B-B14F-4D97-AF65-F5344CB8AC3E}">
        <p14:creationId xmlns:p14="http://schemas.microsoft.com/office/powerpoint/2010/main" val="2587749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5481F-7309-5BD9-F0E5-C103CBCC6C6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593DC9B-11D3-CBDC-79C3-84AB104441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29"/>
          <a:stretch/>
        </p:blipFill>
        <p:spPr bwMode="auto">
          <a:xfrm>
            <a:off x="-1" y="0"/>
            <a:ext cx="12192001" cy="6853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0661B7-3573-7FF8-8070-23508E36F905}"/>
              </a:ext>
            </a:extLst>
          </p:cNvPr>
          <p:cNvSpPr txBox="1"/>
          <p:nvPr/>
        </p:nvSpPr>
        <p:spPr>
          <a:xfrm>
            <a:off x="1428694" y="4296876"/>
            <a:ext cx="9334612" cy="1938992"/>
          </a:xfrm>
          <a:prstGeom prst="rect">
            <a:avLst/>
          </a:prstGeom>
          <a:solidFill>
            <a:srgbClr val="3D1F14">
              <a:alpha val="70000"/>
            </a:srgbClr>
          </a:solidFill>
          <a:ln w="63500">
            <a:noFill/>
          </a:ln>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“But Zion said,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L</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has forsaken me;</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my Lord has forgotten me.’</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Isaiah 49:14</a:t>
            </a:r>
          </a:p>
        </p:txBody>
      </p:sp>
      <p:sp>
        <p:nvSpPr>
          <p:cNvPr id="2" name="Rectangle: Rounded Corners 1">
            <a:extLst>
              <a:ext uri="{FF2B5EF4-FFF2-40B4-BE49-F238E27FC236}">
                <a16:creationId xmlns:a16="http://schemas.microsoft.com/office/drawing/2014/main" id="{BF5D5AAB-A91E-F2BB-D445-6087E2837A2F}"/>
              </a:ext>
            </a:extLst>
          </p:cNvPr>
          <p:cNvSpPr/>
          <p:nvPr/>
        </p:nvSpPr>
        <p:spPr>
          <a:xfrm>
            <a:off x="2139704" y="726151"/>
            <a:ext cx="7912590" cy="1938991"/>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Two charges:</a:t>
            </a:r>
          </a:p>
          <a:p>
            <a:pPr marL="571500" indent="-571500">
              <a:spcAft>
                <a:spcPts val="6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Yahweh has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forsaken</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(deserted) me</a:t>
            </a:r>
          </a:p>
          <a:p>
            <a:pPr marL="571500" indent="-571500">
              <a:spcAft>
                <a:spcPts val="6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Adonai has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forgotten</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a:t>
            </a:r>
          </a:p>
        </p:txBody>
      </p:sp>
      <p:sp>
        <p:nvSpPr>
          <p:cNvPr id="5" name="Rectangle: Rounded Corners 4">
            <a:extLst>
              <a:ext uri="{FF2B5EF4-FFF2-40B4-BE49-F238E27FC236}">
                <a16:creationId xmlns:a16="http://schemas.microsoft.com/office/drawing/2014/main" id="{C85C8CF7-7A25-4F92-A67B-CC464C70F596}"/>
              </a:ext>
            </a:extLst>
          </p:cNvPr>
          <p:cNvSpPr/>
          <p:nvPr/>
        </p:nvSpPr>
        <p:spPr>
          <a:xfrm>
            <a:off x="1712904" y="2922056"/>
            <a:ext cx="8766189" cy="1117906"/>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would you respond if you were God?</a:t>
            </a:r>
          </a:p>
        </p:txBody>
      </p:sp>
    </p:spTree>
    <p:custDataLst>
      <p:tags r:id="rId1"/>
    </p:custDataLst>
    <p:extLst>
      <p:ext uri="{BB962C8B-B14F-4D97-AF65-F5344CB8AC3E}">
        <p14:creationId xmlns:p14="http://schemas.microsoft.com/office/powerpoint/2010/main" val="173792116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FD60DB5-6DA8-4003-A63C-C1FDCE5D6540}"/>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SCREEN_RECS_UPDATED" val="C:\Users\dlbri\OneDrive\Documents\AIC\AIC Pastoring\Messages\Isaiah\Chapters 49-57\Isaiah 49_14-50_3\"/>
  <p:tag name="ISPRING_RESOURCE_FOLDER" val="C:\Users\dlbri\OneDrive\Documents\AIC\AIC Pastoring\Messages\Isaiah\Chapters 49-57\Isaiah 49_14-50_3\"/>
  <p:tag name="ISPRING_PRESENTATION_PATH" val="C:\Users\dlbri\OneDrive\Documents\AIC\AIC Pastoring\Messages\Isaiah\Chapters 49-57\Isaiah 49_14-50_3.pptx"/>
  <p:tag name="ISPRING_ULTRA_SCORM_COURCE_TITLE" val="Isaiah 49_14 - 50_3 - How Great is the Fathers Love"/>
  <p:tag name="ISPRING_OUTPUT_FOLDER" val="[[&quot;w\uFFFDl\uFFFD{02D7091F-DD7B-4709-AD2E-55B0B554E76B}&quot;,&quot;C:\\Users\\dlbri\\OneDrive\\Documents\\AIC\\AIC Pastoring\\Messages\\Isaiah\\Chapters 49-57\\AV Files&quot;],[&quot;\uFFFD\/\bP{52F60523-431F-4090-BD6D-7A152C603D33}&quot;,&quot;C:\\Users\\dlbri\\OneDrive\\Documents\\AIC\\AIC Pastoring\\Messages\\Isaiah\\Chapters 40-48\\AV Files&quot;]]"/>
  <p:tag name="ISPRING_PRESENTATION_TITLE" val="Isaiah 49_14 - 50_3 - How Great is the Fathers Love"/>
  <p:tag name="ISPRING_FIRST_PUBLISH" val="1"/>
  <p:tag name="ISPRING_PRESENTATION_INFO_2" val="&lt;?xml version=&quot;1.0&quot; encoding=&quot;UTF-8&quot; standalone=&quot;no&quot; ?&gt;&#10;&lt;presentation2&gt;&#10;&#10;  &lt;slides&gt;&#10;    &lt;slide id=&quot;{BE5E6650-15A7-4939-BB02-1FF82AA92A2A}&quot; pptId=&quot;4520&quot;/&gt;&#10;    &lt;slide id=&quot;{204C7D1F-9AE7-49B7-BC91-26D9A602987A}&quot; pptId=&quot;4871&quot;/&gt;&#10;    &lt;slide id=&quot;{366B1E9B-0EFA-47C0-B6CF-1BDB7390454C}&quot; pptId=&quot;5020&quot;/&gt;&#10;    &lt;slide id=&quot;{726B48B4-AF9D-4122-9DBD-753FD8CB037B}&quot; pptId=&quot;5273&quot;/&gt;&#10;    &lt;slide id=&quot;{F061416B-897F-45D5-B9E0-4A866E4527E2}&quot; pptId=&quot;5223&quot;/&gt;&#10;    &lt;slide id=&quot;{5CB7032B-3958-4DBC-8E48-6A4D666E191D}&quot; pptId=&quot;5248&quot;/&gt;&#10;    &lt;slide id=&quot;{7EFACDB2-1304-4E2C-A8EB-F758D31E435A}&quot; pptId=&quot;5278&quot;/&gt;&#10;    &lt;slide id=&quot;{4EDFCFE4-90CA-46B1-A750-97941DA6AE56}&quot; pptId=&quot;5262&quot;/&gt;&#10;    &lt;slide id=&quot;{6EA98A28-0CF5-4B72-AE2F-7E8354C4B392}&quot; pptId=&quot;5307&quot;/&gt;&#10;    &lt;slide id=&quot;{4459D971-B16D-42BB-BBA0-657C7401E0AB}&quot; pptId=&quot;5252&quot;/&gt;&#10;    &lt;slide id=&quot;{3400F28A-4BB4-4C15-A7CA-8FDCD62A64E6}&quot; pptId=&quot;5253&quot;/&gt;&#10;    &lt;slide id=&quot;{8059E8B4-E4D7-4347-AD8D-4C8BDF8479D9}&quot; pptId=&quot;5254&quot;/&gt;&#10;    &lt;slide id=&quot;{9B55E68B-6DF2-4EFE-ADFC-D6B3820EEBB8}&quot; pptId=&quot;5255&quot;/&gt;&#10;    &lt;slide id=&quot;{694DFE09-D597-4795-AD8C-D73F74304377}&quot; pptId=&quot;5274&quot;/&gt;&#10;    &lt;slide id=&quot;{47682E1B-7D5F-4954-A319-028C61387293}&quot; pptId=&quot;5301&quot;/&gt;&#10;    &lt;slide id=&quot;{B6CFB6C5-14C8-4C11-81E3-59DC8037BE3B}&quot; pptId=&quot;5304&quot;/&gt;&#10;    &lt;slide id=&quot;{4F36A17C-F391-4097-A0C3-3E6362CA5CE5}&quot; pptId=&quot;5279&quot;/&gt;&#10;    &lt;slide id=&quot;{4972F83C-88C3-4205-8F17-4E54B60025A0}&quot; pptId=&quot;5280&quot;/&gt;&#10;    &lt;slide id=&quot;{B51A8442-AD83-4668-BC6C-822AA2B92A2B}&quot; pptId=&quot;5281&quot;/&gt;&#10;    &lt;slide id=&quot;{78F309D4-8D6B-4813-9ECB-76BC8E445C53}&quot; pptId=&quot;5257&quot;/&gt;&#10;    &lt;slide id=&quot;{414A217F-67F2-482A-8250-3DC1919ADF65}&quot; pptId=&quot;5284&quot;/&gt;&#10;    &lt;slide id=&quot;{F4971C0E-7151-46E6-9088-DB2CF16A1545}&quot; pptId=&quot;5258&quot;/&gt;&#10;    &lt;slide id=&quot;{FBF4A151-F58C-4523-9789-EA6B21E70671}&quot; pptId=&quot;5285&quot;/&gt;&#10;    &lt;slide id=&quot;{111DCDE8-3C26-4A85-9146-38833E7C48FA}&quot; pptId=&quot;5259&quot;/&gt;&#10;    &lt;slide id=&quot;{B3E4B561-9E43-4105-9136-50075A5CF7EF}&quot; pptId=&quot;5260&quot;/&gt;&#10;    &lt;slide id=&quot;{C5614D1E-AE0D-4A6E-891E-C56D5EE7E653}&quot; pptId=&quot;5288&quot;/&gt;&#10;    &lt;slide id=&quot;{197F6696-DBE3-4D19-9726-7431A540C5F1}&quot; pptId=&quot;5289&quot;/&gt;&#10;    &lt;slide id=&quot;{AA4EE388-3C19-4570-910F-069FFE4DB8D4}&quot; pptId=&quot;5261&quot;/&gt;&#10;    &lt;slide id=&quot;{436D82C3-9F48-41B3-953E-3E2D3159994F}&quot; pptId=&quot;5263&quot;/&gt;&#10;    &lt;slide id=&quot;{B154B2B2-B805-4988-A405-E04782D4F67D}&quot; pptId=&quot;5272&quot;/&gt;&#10;    &lt;slide id=&quot;{5B332DF4-6D6E-43DE-BC96-CB1C377958F1}&quot; pptId=&quot;5275&quot;/&gt;&#10;    &lt;slide id=&quot;{7B694522-29BF-4529-8104-A45D9034C575}&quot; pptId=&quot;5264&quot;/&gt;&#10;    &lt;slide id=&quot;{2B339AB6-C86A-4149-B786-E1D45E474577}&quot; pptId=&quot;5265&quot;/&gt;&#10;    &lt;slide id=&quot;{CB720CD0-A590-423B-8540-5B60349E9628}&quot; pptId=&quot;5266&quot;/&gt;&#10;    &lt;slide id=&quot;{0093AFBF-0A12-486D-AFC9-B23D001FD0B2}&quot; pptId=&quot;5276&quot;/&gt;&#10;    &lt;slide id=&quot;{E10877D3-DE7C-4C9F-AD6A-5939F9964600}&quot; pptId=&quot;5267&quot;/&gt;&#10;    &lt;slide id=&quot;{557C4582-412E-49B1-BBC9-8B5E6C4180BF}&quot; pptId=&quot;5290&quot;/&gt;&#10;    &lt;slide id=&quot;{D09CFE54-311A-4ABA-A2A4-EF1C6C76253A}&quot; pptId=&quot;5291&quot;/&gt;&#10;    &lt;slide id=&quot;{1E915F01-F6E5-4C4A-AF4D-7D35247C2315}&quot; pptId=&quot;5292&quot;/&gt;&#10;    &lt;slide id=&quot;{6BF10FD8-3C78-42CB-92DF-DFB386E30E4A}&quot; pptId=&quot;5268&quot;/&gt;&#10;    &lt;slide id=&quot;{CC092342-ED51-46F0-AD3F-9EC3E9257DA9}&quot; pptId=&quot;5269&quot;/&gt;&#10;    &lt;slide id=&quot;{47C3DDCD-DE6E-497D-A5A6-C949910327CF}&quot; pptId=&quot;5293&quot;/&gt;&#10;    &lt;slide id=&quot;{C02359D1-D9AD-4DB2-B122-E0373D1336C4}&quot; pptId=&quot;5270&quot;/&gt;&#10;    &lt;slide id=&quot;{E79235DB-D069-4320-A8FF-0C95B1C08C35}&quot; pptId=&quot;5305&quot;/&gt;&#10;    &lt;slide id=&quot;{9CCB1CDC-BD2B-42F2-855E-17D5C7F3F957}&quot; pptId=&quot;5277&quot;/&gt;&#10;    &lt;slide id=&quot;{7BB5D190-B7C5-4892-A461-0D4392E25E53}&quot; pptId=&quot;5306&quot;/&gt;&#10;    &lt;slide id=&quot;{A28770F5-041E-44E8-B3EB-1423B58561B0}&quot; pptId=&quot;5296&quot;/&gt;&#10;    &lt;slide id=&quot;{05EEF22D-21D7-441A-85C7-3FCB52AD6180}&quot; pptId=&quot;5297&quot;/&gt;&#10;    &lt;slide id=&quot;{F14BE29A-A4C0-4117-8C57-CCDB45511B5E}&quot; pptId=&quot;4301&quot;/&gt;&#10;  &lt;/slides&gt;&#10;&#10;  &lt;narration&gt;&#10;    &lt;audioTracks&gt;&#10;      &lt;audioTrack muted=&quot;false&quot; name=&quot;Isaiah 49_14-5_3 Edited Sound Board Audio&quot; resource=&quot;38c5ba1b&quot; slideId=&quot;{BE5E6650-15A7-4939-BB02-1FF82AA92A2A}&quot; startTime=&quot;0&quot; stepIndex=&quot;0&quot; volume=&quot;1&quot;&gt;&#10;        &lt;audio channels=&quot;2&quot; format=&quot;fltp&quot; sampleRate=&quot;48000&quot;/&gt;&#10;      &lt;/audioTrack&gt;&#10;    &lt;/audioTracks&gt;&#10;    &lt;videoTracks/&gt;&#10;  &lt;/narration&gt;&#10;&#10;&lt;/presentation2&gt;&#10;"/>
  <p:tag name="ISPRING_SCORM_ENDPOINT" val="&lt;endpoint&gt;&lt;enable&gt;0&lt;/enable&gt;&lt;lrs&gt;https://&lt;/lrs&gt;&lt;auth&gt;0&lt;/auth&gt;&lt;login&gt;&lt;/login&gt;&lt;password&gt;&lt;/password&gt;&lt;key&gt;&lt;/key&gt;&lt;name&gt;&lt;/name&gt;&lt;email&gt;&lt;/email&gt;&lt;/endpoint&gt;&#10;"/>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90,&quot;videoQuality&quot;:90},&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5.865"/>
  <p:tag name="TIMING" val="|6.888|11.597|54.402"/>
  <p:tag name="GENSWF_SLIDE_UID" val="{CDE26BCB-E700-4C64-9B4E-964F167AA8A3}:5307"/>
  <p:tag name="ISPRING_SLIDE_ID_2" val="{6EA98A28-0CF5-4B72-AE2F-7E8354C4B39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648"/>
  <p:tag name="GENSWF_SLIDE_UID" val="{294D6F47-FD71-4DF0-87C2-1E287B5E88D2}:5252"/>
  <p:tag name="ISPRING_SLIDE_ID_2" val="{4459D971-B16D-42BB-BBA0-657C7401E0AB}"/>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117"/>
  <p:tag name="GENSWF_SLIDE_UID" val="{2219264A-DE48-4CE8-A3EE-FFF9F9203C5A}:5253"/>
  <p:tag name="ISPRING_SLIDE_ID_2" val="{3400F28A-4BB4-4C15-A7CA-8FDCD62A64E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442"/>
  <p:tag name="TIMING" val="|12.715"/>
  <p:tag name="GENSWF_SLIDE_UID" val="{1E6556C9-A529-45D8-809B-83A40CA87745}:5254"/>
  <p:tag name="ISPRING_SLIDE_ID_2" val="{8059E8B4-E4D7-4347-AD8D-4C8BDF8479D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099"/>
  <p:tag name="TIMING" val="|21.878"/>
  <p:tag name="GENSWF_SLIDE_UID" val="{2CF3230A-26E9-43F9-BA34-B9CF51D4A11E}:5255"/>
  <p:tag name="ISPRING_SLIDE_ID_2" val="{9B55E68B-6DF2-4EFE-ADFC-D6B3820EEBB8}"/>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99"/>
  <p:tag name="GENSWF_SLIDE_UID" val="{FBCAE68D-EB95-4B6A-B4B0-740CBC263FFB}:5274"/>
  <p:tag name="ISPRING_SLIDE_ID_2" val="{694DFE09-D597-4795-AD8C-D73F74304377}"/>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576"/>
  <p:tag name="TIMING" val="|24.597|46.249"/>
  <p:tag name="GENSWF_SLIDE_UID" val="{B358B911-8BA4-4522-AB22-5D37E497A62D}:5301"/>
  <p:tag name="ISPRING_SLIDE_ID_2" val="{47682E1B-7D5F-4954-A319-028C61387293}"/>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947"/>
  <p:tag name="GENSWF_SLIDE_UID" val="{4B66DAB3-FCC2-4745-ADC0-33191B1DCF92}:5304"/>
  <p:tag name="ISPRING_SLIDE_ID_2" val="{B6CFB6C5-14C8-4C11-81E3-59DC8037BE3B}"/>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138"/>
  <p:tag name="GENSWF_SLIDE_UID" val="{948D1BE7-FB5C-4BBC-837B-DE394ED17C46}:5279"/>
  <p:tag name="ISPRING_SLIDE_ID_2" val="{4F36A17C-F391-4097-A0C3-3E6362CA5CE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207"/>
  <p:tag name="TIMING" val="|18.016"/>
  <p:tag name="GENSWF_SLIDE_UID" val="{2FAD2B5E-C4AB-4B39-A720-B725C52084B2}:5280"/>
  <p:tag name="ISPRING_SLIDE_ID_2" val="{4972F83C-88C3-4205-8F17-4E54B60025A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996"/>
  <p:tag name="GENSWF_SLIDE_UID" val="{6B0038E9-E13F-46E4-AFFE-A092F94D3F52}:4520"/>
  <p:tag name="ISPRING_SLIDE_ID_2" val="{BE5E6650-15A7-4939-BB02-1FF82AA92A2A}"/>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79"/>
  <p:tag name="GENSWF_SLIDE_UID" val="{56010304-186E-4185-9C39-8343E360A4A6}:5281"/>
  <p:tag name="ISPRING_SLIDE_ID_2" val="{B51A8442-AD83-4668-BC6C-822AA2B92A2B}"/>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84"/>
  <p:tag name="GENSWF_SLIDE_UID" val="{ED36F114-C66C-48D9-8002-51ADCF113A7B}:5257"/>
  <p:tag name="ISPRING_SLIDE_ID_2" val="{78F309D4-8D6B-4813-9ECB-76BC8E445C53}"/>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60"/>
  <p:tag name="TIMING" val="|14.788"/>
  <p:tag name="GENSWF_SLIDE_UID" val="{443804E4-C3CB-4D0D-BADD-83C2682BFF40}:5284"/>
  <p:tag name="ISPRING_SLIDE_ID_2" val="{414A217F-67F2-482A-8250-3DC1919ADF65}"/>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834"/>
  <p:tag name="GENSWF_SLIDE_UID" val="{DACA15F6-6180-4C19-9746-E2F35E33871F}:5258"/>
  <p:tag name="ISPRING_SLIDE_ID_2" val="{F4971C0E-7151-46E6-9088-DB2CF16A1545}"/>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489"/>
  <p:tag name="TIMING" val="|18.913"/>
  <p:tag name="GENSWF_SLIDE_UID" val="{D659CD8C-F37E-495A-8892-FB75DB957A59}:5285"/>
  <p:tag name="ISPRING_SLIDE_ID_2" val="{FBF4A151-F58C-4523-9789-EA6B21E70671}"/>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129"/>
  <p:tag name="TIMING" val="|23.674"/>
  <p:tag name="GENSWF_SLIDE_UID" val="{9F4C7E27-DC21-42F3-A9D6-35DE17099AD5}:5259"/>
  <p:tag name="ISPRING_SLIDE_ID_2" val="{111DCDE8-3C26-4A85-9146-38833E7C48FA}"/>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249"/>
  <p:tag name="GENSWF_SLIDE_UID" val="{5397A25E-FADB-4F8B-A097-F26C29535F69}:5260"/>
  <p:tag name="ISPRING_SLIDE_ID_2" val="{B3E4B561-9E43-4105-9136-50075A5CF7EF}"/>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044"/>
  <p:tag name="TIMING" val="|8.185"/>
  <p:tag name="GENSWF_SLIDE_UID" val="{820C68E6-1F3C-425E-ABE8-D448ED9AC639}:5288"/>
  <p:tag name="ISPRING_SLIDE_ID_2" val="{C5614D1E-AE0D-4A6E-891E-C56D5EE7E653}"/>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791"/>
  <p:tag name="TIMING" val="|16.967"/>
  <p:tag name="GENSWF_SLIDE_UID" val="{E9418C9D-7FAE-4A6F-8567-18A1782A9879}:5289"/>
  <p:tag name="ISPRING_SLIDE_ID_2" val="{197F6696-DBE3-4D19-9726-7431A540C5F1}"/>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149"/>
  <p:tag name="TIMING" val="|8.938"/>
  <p:tag name="GENSWF_SLIDE_UID" val="{CFDF5C18-86D9-4B77-A9E8-2E719AC2AA45}:5261"/>
  <p:tag name="ISPRING_SLIDE_ID_2" val="{AA4EE388-3C19-4570-910F-069FFE4DB8D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683"/>
  <p:tag name="TIMING" val="|65.098|7.329"/>
  <p:tag name="GENSWF_SLIDE_UID" val="{B7911536-8064-475C-B488-BFFC4756CFCD}:4871"/>
  <p:tag name="ISPRING_SLIDE_ID_2" val="{204C7D1F-9AE7-49B7-BC91-26D9A602987A}"/>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287"/>
  <p:tag name="TIMING" val="|31.15"/>
  <p:tag name="GENSWF_SLIDE_UID" val="{06E7F1AE-581B-44EA-8DE1-0FB5FA34E9A7}:5263"/>
  <p:tag name="ISPRING_SLIDE_ID_2" val="{436D82C3-9F48-41B3-953E-3E2D3159994F}"/>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129"/>
  <p:tag name="GENSWF_SLIDE_UID" val="{3FA18ECD-BF42-453D-A97D-8A778FB1853C}:5272"/>
  <p:tag name="ISPRING_SLIDE_ID_2" val="{B154B2B2-B805-4988-A405-E04782D4F67D}"/>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660"/>
  <p:tag name="GENSWF_SLIDE_UID" val="{4F784AC9-E27C-44E0-9A70-493BBB678F3B}:5275"/>
  <p:tag name="ISPRING_SLIDE_ID_2" val="{5B332DF4-6D6E-43DE-BC96-CB1C377958F1}"/>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014"/>
  <p:tag name="TIMING" val="|32.341"/>
  <p:tag name="GENSWF_SLIDE_UID" val="{BFFF346F-B8EC-45D3-9A38-D05FA754B69E}:5264"/>
  <p:tag name="ISPRING_SLIDE_ID_2" val="{7B694522-29BF-4529-8104-A45D9034C575}"/>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073"/>
  <p:tag name="GENSWF_SLIDE_UID" val="{D43FB3CD-77D6-4089-AF61-2D997ABAA6AF}:5265"/>
  <p:tag name="ISPRING_SLIDE_ID_2" val="{2B339AB6-C86A-4149-B786-E1D45E474577}"/>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908"/>
  <p:tag name="GENSWF_SLIDE_UID" val="{2682A224-1C33-4A75-ADA4-656CE4E1DA08}:5266"/>
  <p:tag name="ISPRING_SLIDE_ID_2" val="{CB720CD0-A590-423B-8540-5B60349E9628}"/>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64"/>
  <p:tag name="GENSWF_SLIDE_UID" val="{58B3834C-F282-4D33-9CCD-658BE56DF58D}:5276"/>
  <p:tag name="ISPRING_SLIDE_ID_2" val="{0093AFBF-0A12-486D-AFC9-B23D001FD0B2}"/>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054"/>
  <p:tag name="GENSWF_SLIDE_UID" val="{23914CBD-56BA-4B1D-A699-5FF390DA8DBD}:5267"/>
  <p:tag name="ISPRING_SLIDE_ID_2" val="{E10877D3-DE7C-4C9F-AD6A-5939F9964600}"/>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0.272"/>
  <p:tag name="TIMING" val="|17.22"/>
  <p:tag name="GENSWF_SLIDE_UID" val="{0284B032-34DE-49F3-BF44-4232BB618FE7}:5290"/>
  <p:tag name="ISPRING_SLIDE_ID_2" val="{557C4582-412E-49B1-BBC9-8B5E6C4180BF}"/>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581"/>
  <p:tag name="GENSWF_SLIDE_UID" val="{C12056AC-67ED-4722-9134-4FCEE2C59B89}:5291"/>
  <p:tag name="ISPRING_SLIDE_ID_2" val="{D09CFE54-311A-4ABA-A2A4-EF1C6C76253A}"/>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808"/>
  <p:tag name="TIMING" val="|10.284|9.431"/>
  <p:tag name="GENSWF_SLIDE_UID" val="{B92C4AFB-F1D8-49A7-B46B-09BE9E19EB08}:5020"/>
  <p:tag name="ISPRING_SLIDE_ID_2" val="{366B1E9B-0EFA-47C0-B6CF-1BDB7390454C}"/>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051"/>
  <p:tag name="TIMING" val="|49.028"/>
  <p:tag name="GENSWF_SLIDE_UID" val="{C6B8C6F6-1C4F-485B-9425-D0ACB326A051}:5292"/>
  <p:tag name="ISPRING_SLIDE_ID_2" val="{1E915F01-F6E5-4C4A-AF4D-7D35247C2315}"/>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744"/>
  <p:tag name="TIMING" val="|16.08"/>
  <p:tag name="GENSWF_SLIDE_UID" val="{2CEAA21A-0757-40E2-86FB-EFD4942D4B9D}:5268"/>
  <p:tag name="ISPRING_SLIDE_ID_2" val="{6BF10FD8-3C78-42CB-92DF-DFB386E30E4A}"/>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968"/>
  <p:tag name="TIMING" val="|9.919"/>
  <p:tag name="GENSWF_SLIDE_UID" val="{288D4E77-E6BA-4DDC-977C-27B6AEAB2F85}:5269"/>
  <p:tag name="ISPRING_SLIDE_ID_2" val="{CC092342-ED51-46F0-AD3F-9EC3E9257DA9}"/>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546"/>
  <p:tag name="GENSWF_SLIDE_UID" val="{7FA85083-C3D3-4A6C-A4D0-9DBBDB2D6B36}:5293"/>
  <p:tag name="ISPRING_SLIDE_ID_2" val="{47C3DDCD-DE6E-497D-A5A6-C949910327CF}"/>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13"/>
  <p:tag name="GENSWF_SLIDE_UID" val="{C760E665-84AE-412F-91EB-515FF8FDFF16}:5270"/>
  <p:tag name="ISPRING_SLIDE_ID_2" val="{C02359D1-D9AD-4DB2-B122-E0373D1336C4}"/>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639"/>
  <p:tag name="TIMING" val="|30.381"/>
  <p:tag name="GENSWF_SLIDE_UID" val="{471DAEA0-4160-4509-85BA-97DADD00AE9B}:5305"/>
  <p:tag name="ISPRING_SLIDE_ID_2" val="{E79235DB-D069-4320-A8FF-0C95B1C08C35}"/>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786"/>
  <p:tag name="GENSWF_SLIDE_UID" val="{772DF620-E579-4E83-BFAC-3847EEB24089}:5277"/>
  <p:tag name="ISPRING_SLIDE_ID_2" val="{9CCB1CDC-BD2B-42F2-855E-17D5C7F3F957}"/>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1.014"/>
  <p:tag name="TIMING" val="|40.058"/>
  <p:tag name="GENSWF_SLIDE_UID" val="{E2C0E00F-94FD-4103-9C3C-57171A508C20}:5306"/>
  <p:tag name="ISPRING_SLIDE_ID_2" val="{7BB5D190-B7C5-4892-A461-0D4392E25E53}"/>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106"/>
  <p:tag name="TIMING" val="|79.391"/>
  <p:tag name="GENSWF_SLIDE_UID" val="{FF77D0CD-AEAB-4CBE-8003-F95B513746F8}:5296"/>
  <p:tag name="ISPRING_SLIDE_ID_2" val="{A28770F5-041E-44E8-B3EB-1423B58561B0}"/>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5E2D9AF-BF4F-475A-9B18-CF42AF4AC287}:5297"/>
  <p:tag name="GENSWF_ADVANCE_TIME" val="83.456"/>
  <p:tag name="ISPRING_SLIDE_ID_2" val="{05EEF22D-21D7-441A-85C7-3FCB52AD618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023"/>
  <p:tag name="TIMING" val="|11.527|4.706|5.363"/>
  <p:tag name="GENSWF_SLIDE_UID" val="{B5077CF2-4782-4C43-AA50-B342AB501FD4}:5273"/>
  <p:tag name="ISPRING_SLIDE_ID_2" val="{726B48B4-AF9D-4122-9DBD-753FD8CB037B}"/>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5A4598C-BA0A-405A-8E4C-72A78343DAF7}:4301"/>
  <p:tag name="GENSWF_ADVANCE_TIME" val="0.001"/>
  <p:tag name="ISPRING_SLIDE_ID_2" val="{F14BE29A-A4C0-4117-8C57-CCDB45511B5E}"/>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106"/>
  <p:tag name="TIMING" val="|21.969"/>
  <p:tag name="GENSWF_SLIDE_UID" val="{6AA91740-1619-40C5-8A2D-C5EC41B74C2E}:5223"/>
  <p:tag name="ISPRING_SLIDE_ID_2" val="{F061416B-897F-45D5-B9E0-4A866E4527E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256"/>
  <p:tag name="GENSWF_SLIDE_UID" val="{DAE91573-AE2D-4D3D-9C4F-238C4AE28439}:5248"/>
  <p:tag name="ISPRING_SLIDE_ID_2" val="{5CB7032B-3958-4DBC-8E48-6A4D666E191D}"/>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581"/>
  <p:tag name="GENSWF_SLIDE_UID" val="{0EC8DBC9-3F3B-406B-99BC-FB2371E3DBC1}:5278"/>
  <p:tag name="ISPRING_SLIDE_ID_2" val="{7EFACDB2-1304-4E2C-A8EB-F758D31E435A}"/>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571"/>
  <p:tag name="TIMING" val="|3.425|7.354|7.728|8.299"/>
  <p:tag name="GENSWF_SLIDE_UID" val="{3777FB4D-1D3D-4507-BBB7-CEE7780F8242}:5262"/>
  <p:tag name="ISPRING_SLIDE_ID_2" val="{4EDFCFE4-90CA-46B1-A750-97941DA6AE5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7198</TotalTime>
  <Words>2786</Words>
  <Application>Microsoft Macintosh PowerPoint</Application>
  <PresentationFormat>Widescreen</PresentationFormat>
  <Paragraphs>291</Paragraphs>
  <Slides>50</Slides>
  <Notes>50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ＭＳ Ｐゴシック</vt:lpstr>
      <vt:lpstr>Aptos</vt:lpstr>
      <vt:lpstr>Arial</vt:lpstr>
      <vt:lpstr>Calibri</vt:lpstr>
      <vt:lpstr>Calisto MT</vt:lpstr>
      <vt:lpstr>Cooper Black</vt:lpstr>
      <vt:lpstr>Engravers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 49_14 - 50_3 - How Great is the Fathers Love</dc:title>
  <dc:creator>Dan Bridges</dc:creator>
  <cp:lastModifiedBy>Rick Griffith</cp:lastModifiedBy>
  <cp:revision>9</cp:revision>
  <dcterms:created xsi:type="dcterms:W3CDTF">2023-11-07T11:17:49Z</dcterms:created>
  <dcterms:modified xsi:type="dcterms:W3CDTF">2025-04-09T09:14:36Z</dcterms:modified>
</cp:coreProperties>
</file>