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50" r:id="rId2"/>
  </p:sldMasterIdLst>
  <p:notesMasterIdLst>
    <p:notesMasterId r:id="rId46"/>
  </p:notesMasterIdLst>
  <p:sldIdLst>
    <p:sldId id="4520" r:id="rId3"/>
    <p:sldId id="521" r:id="rId4"/>
    <p:sldId id="5046" r:id="rId5"/>
    <p:sldId id="5047" r:id="rId6"/>
    <p:sldId id="5049" r:id="rId7"/>
    <p:sldId id="5060" r:id="rId8"/>
    <p:sldId id="5051" r:id="rId9"/>
    <p:sldId id="4982" r:id="rId10"/>
    <p:sldId id="5020" r:id="rId11"/>
    <p:sldId id="5052" r:id="rId12"/>
    <p:sldId id="5022" r:id="rId13"/>
    <p:sldId id="5053" r:id="rId14"/>
    <p:sldId id="5054" r:id="rId15"/>
    <p:sldId id="5023" r:id="rId16"/>
    <p:sldId id="5024" r:id="rId17"/>
    <p:sldId id="5025" r:id="rId18"/>
    <p:sldId id="5026" r:id="rId19"/>
    <p:sldId id="4972" r:id="rId20"/>
    <p:sldId id="5028" r:id="rId21"/>
    <p:sldId id="5029" r:id="rId22"/>
    <p:sldId id="5059" r:id="rId23"/>
    <p:sldId id="5055" r:id="rId24"/>
    <p:sldId id="5030" r:id="rId25"/>
    <p:sldId id="5031" r:id="rId26"/>
    <p:sldId id="5032" r:id="rId27"/>
    <p:sldId id="5033" r:id="rId28"/>
    <p:sldId id="5034" r:id="rId29"/>
    <p:sldId id="5035" r:id="rId30"/>
    <p:sldId id="5036" r:id="rId31"/>
    <p:sldId id="5037" r:id="rId32"/>
    <p:sldId id="5038" r:id="rId33"/>
    <p:sldId id="5056" r:id="rId34"/>
    <p:sldId id="5039" r:id="rId35"/>
    <p:sldId id="5061" r:id="rId36"/>
    <p:sldId id="5040" r:id="rId37"/>
    <p:sldId id="5041" r:id="rId38"/>
    <p:sldId id="5065" r:id="rId39"/>
    <p:sldId id="5057" r:id="rId40"/>
    <p:sldId id="5063" r:id="rId41"/>
    <p:sldId id="5062" r:id="rId42"/>
    <p:sldId id="5064" r:id="rId43"/>
    <p:sldId id="5066" r:id="rId44"/>
    <p:sldId id="5067" r:id="rId45"/>
  </p:sldIdLst>
  <p:sldSz cx="12192000" cy="6858000"/>
  <p:notesSz cx="6858000" cy="9144000"/>
  <p:custDataLst>
    <p:tags r:id="rId4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C07"/>
    <a:srgbClr val="1A1E00"/>
    <a:srgbClr val="200A11"/>
    <a:srgbClr val="3D1F14"/>
    <a:srgbClr val="2E4671"/>
    <a:srgbClr val="1F3522"/>
    <a:srgbClr val="29221C"/>
    <a:srgbClr val="3D3E42"/>
    <a:srgbClr val="181008"/>
    <a:srgbClr val="2A27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A2D7E9-4CEF-466B-8882-190406E585B4}" v="532" dt="2025-03-05T11:21:03.5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26"/>
    <p:restoredTop sz="94672"/>
  </p:normalViewPr>
  <p:slideViewPr>
    <p:cSldViewPr snapToGrid="0">
      <p:cViewPr varScale="1">
        <p:scale>
          <a:sx n="129" d="100"/>
          <a:sy n="129" d="100"/>
        </p:scale>
        <p:origin x="42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9200C-7631-4FE6-A00A-04BA47EBE37E}" type="datetimeFigureOut">
              <a:rPr lang="en-US" smtClean="0"/>
              <a:t>3/9/25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7F0EDD-2A63-4035-A82B-6D53DBFCCD7F}" type="slidenum">
              <a:rPr lang="en-US" smtClean="0"/>
              <a:t>‹#›</a:t>
            </a:fld>
            <a:endParaRPr lang="en-US"/>
          </a:p>
        </p:txBody>
      </p:sp>
    </p:spTree>
    <p:extLst>
      <p:ext uri="{BB962C8B-B14F-4D97-AF65-F5344CB8AC3E}">
        <p14:creationId xmlns:p14="http://schemas.microsoft.com/office/powerpoint/2010/main" val="3556708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1</a:t>
            </a:fld>
            <a:endParaRPr lang="en-US"/>
          </a:p>
        </p:txBody>
      </p:sp>
    </p:spTree>
    <p:extLst>
      <p:ext uri="{BB962C8B-B14F-4D97-AF65-F5344CB8AC3E}">
        <p14:creationId xmlns:p14="http://schemas.microsoft.com/office/powerpoint/2010/main" val="524060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FCF97-EA7E-699E-3660-881F21350F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D0C487-B38C-4C47-CB72-E0AAB6051B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AD10FF-A5EB-632A-D42A-009ED889F0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EF025A-33EB-AB22-80B9-695518DF479E}"/>
              </a:ext>
            </a:extLst>
          </p:cNvPr>
          <p:cNvSpPr>
            <a:spLocks noGrp="1"/>
          </p:cNvSpPr>
          <p:nvPr>
            <p:ph type="sldNum" sz="quarter" idx="5"/>
          </p:nvPr>
        </p:nvSpPr>
        <p:spPr/>
        <p:txBody>
          <a:bodyPr/>
          <a:lstStyle/>
          <a:p>
            <a:fld id="{047F0EDD-2A63-4035-A82B-6D53DBFCCD7F}" type="slidenum">
              <a:rPr lang="en-US" smtClean="0"/>
              <a:t>10</a:t>
            </a:fld>
            <a:endParaRPr lang="en-US" dirty="0"/>
          </a:p>
        </p:txBody>
      </p:sp>
    </p:spTree>
    <p:extLst>
      <p:ext uri="{BB962C8B-B14F-4D97-AF65-F5344CB8AC3E}">
        <p14:creationId xmlns:p14="http://schemas.microsoft.com/office/powerpoint/2010/main" val="1356975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9F2A6-ED4A-CE16-B184-1C6CA8C531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1DECF8-A86B-2AF8-610B-DEA946D786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89A077-C7B8-60E5-DD9B-62958CF255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4A50A8-266C-3E4D-77CD-A55186C4619F}"/>
              </a:ext>
            </a:extLst>
          </p:cNvPr>
          <p:cNvSpPr>
            <a:spLocks noGrp="1"/>
          </p:cNvSpPr>
          <p:nvPr>
            <p:ph type="sldNum" sz="quarter" idx="5"/>
          </p:nvPr>
        </p:nvSpPr>
        <p:spPr/>
        <p:txBody>
          <a:bodyPr/>
          <a:lstStyle/>
          <a:p>
            <a:fld id="{047F0EDD-2A63-4035-A82B-6D53DBFCCD7F}" type="slidenum">
              <a:rPr lang="en-US" smtClean="0"/>
              <a:t>11</a:t>
            </a:fld>
            <a:endParaRPr lang="en-US" dirty="0"/>
          </a:p>
        </p:txBody>
      </p:sp>
    </p:spTree>
    <p:extLst>
      <p:ext uri="{BB962C8B-B14F-4D97-AF65-F5344CB8AC3E}">
        <p14:creationId xmlns:p14="http://schemas.microsoft.com/office/powerpoint/2010/main" val="1939336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EB088-0090-A409-541E-3CD1561854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D2EABD-6D34-A0AF-6FD6-CC35F461DA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AAB88B-AA4F-0794-BFFD-180A07AD4E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1B9F09-11B0-86DD-E5E6-6DF0E06BB213}"/>
              </a:ext>
            </a:extLst>
          </p:cNvPr>
          <p:cNvSpPr>
            <a:spLocks noGrp="1"/>
          </p:cNvSpPr>
          <p:nvPr>
            <p:ph type="sldNum" sz="quarter" idx="5"/>
          </p:nvPr>
        </p:nvSpPr>
        <p:spPr/>
        <p:txBody>
          <a:bodyPr/>
          <a:lstStyle/>
          <a:p>
            <a:fld id="{047F0EDD-2A63-4035-A82B-6D53DBFCCD7F}" type="slidenum">
              <a:rPr lang="en-US" smtClean="0"/>
              <a:t>12</a:t>
            </a:fld>
            <a:endParaRPr lang="en-US" dirty="0"/>
          </a:p>
        </p:txBody>
      </p:sp>
    </p:spTree>
    <p:extLst>
      <p:ext uri="{BB962C8B-B14F-4D97-AF65-F5344CB8AC3E}">
        <p14:creationId xmlns:p14="http://schemas.microsoft.com/office/powerpoint/2010/main" val="3353273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8BEFD-513A-5513-DCBF-60723CCED4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25F96C-2D5D-EEB4-55D5-8912263F28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6DBA3E-32A4-2219-C54F-1DBF556E2B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8BC7BC-6628-8D65-D4BA-FB529128AB61}"/>
              </a:ext>
            </a:extLst>
          </p:cNvPr>
          <p:cNvSpPr>
            <a:spLocks noGrp="1"/>
          </p:cNvSpPr>
          <p:nvPr>
            <p:ph type="sldNum" sz="quarter" idx="5"/>
          </p:nvPr>
        </p:nvSpPr>
        <p:spPr/>
        <p:txBody>
          <a:bodyPr/>
          <a:lstStyle/>
          <a:p>
            <a:fld id="{047F0EDD-2A63-4035-A82B-6D53DBFCCD7F}" type="slidenum">
              <a:rPr lang="en-US" smtClean="0"/>
              <a:t>13</a:t>
            </a:fld>
            <a:endParaRPr lang="en-US" dirty="0"/>
          </a:p>
        </p:txBody>
      </p:sp>
    </p:spTree>
    <p:extLst>
      <p:ext uri="{BB962C8B-B14F-4D97-AF65-F5344CB8AC3E}">
        <p14:creationId xmlns:p14="http://schemas.microsoft.com/office/powerpoint/2010/main" val="3628917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F9DE7-CBF1-B9C3-6658-48C5FB62FE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54204B-3F8B-BD8F-AA16-415DDA5A05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673F43-5BFE-C8E6-80EB-776BE7EB38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F64470-EE4A-5063-74C0-16B1869C38D3}"/>
              </a:ext>
            </a:extLst>
          </p:cNvPr>
          <p:cNvSpPr>
            <a:spLocks noGrp="1"/>
          </p:cNvSpPr>
          <p:nvPr>
            <p:ph type="sldNum" sz="quarter" idx="5"/>
          </p:nvPr>
        </p:nvSpPr>
        <p:spPr/>
        <p:txBody>
          <a:bodyPr/>
          <a:lstStyle/>
          <a:p>
            <a:fld id="{047F0EDD-2A63-4035-A82B-6D53DBFCCD7F}" type="slidenum">
              <a:rPr lang="en-US" smtClean="0"/>
              <a:t>14</a:t>
            </a:fld>
            <a:endParaRPr lang="en-US" dirty="0"/>
          </a:p>
        </p:txBody>
      </p:sp>
    </p:spTree>
    <p:extLst>
      <p:ext uri="{BB962C8B-B14F-4D97-AF65-F5344CB8AC3E}">
        <p14:creationId xmlns:p14="http://schemas.microsoft.com/office/powerpoint/2010/main" val="2032208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DD57D-E5EC-CB49-24CD-BFF7F723F2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139E1E-10FC-04E5-3509-1C1030927A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3C67F5-2820-D804-724A-98FCEFA03A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689DEC-EE29-F4E5-52CB-CCFB4481E75B}"/>
              </a:ext>
            </a:extLst>
          </p:cNvPr>
          <p:cNvSpPr>
            <a:spLocks noGrp="1"/>
          </p:cNvSpPr>
          <p:nvPr>
            <p:ph type="sldNum" sz="quarter" idx="5"/>
          </p:nvPr>
        </p:nvSpPr>
        <p:spPr/>
        <p:txBody>
          <a:bodyPr/>
          <a:lstStyle/>
          <a:p>
            <a:fld id="{047F0EDD-2A63-4035-A82B-6D53DBFCCD7F}" type="slidenum">
              <a:rPr lang="en-US" smtClean="0"/>
              <a:t>15</a:t>
            </a:fld>
            <a:endParaRPr lang="en-US" dirty="0"/>
          </a:p>
        </p:txBody>
      </p:sp>
    </p:spTree>
    <p:extLst>
      <p:ext uri="{BB962C8B-B14F-4D97-AF65-F5344CB8AC3E}">
        <p14:creationId xmlns:p14="http://schemas.microsoft.com/office/powerpoint/2010/main" val="3382012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7305B-A3F4-4E4A-E9A2-6084E8BF4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55A645-51C4-92F4-ACF3-174EEB67BA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7035B6-86A1-991E-830D-DE37A82573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CC8E86-700F-E571-FADB-92846E630704}"/>
              </a:ext>
            </a:extLst>
          </p:cNvPr>
          <p:cNvSpPr>
            <a:spLocks noGrp="1"/>
          </p:cNvSpPr>
          <p:nvPr>
            <p:ph type="sldNum" sz="quarter" idx="5"/>
          </p:nvPr>
        </p:nvSpPr>
        <p:spPr/>
        <p:txBody>
          <a:bodyPr/>
          <a:lstStyle/>
          <a:p>
            <a:fld id="{047F0EDD-2A63-4035-A82B-6D53DBFCCD7F}" type="slidenum">
              <a:rPr lang="en-US" smtClean="0"/>
              <a:t>16</a:t>
            </a:fld>
            <a:endParaRPr lang="en-US" dirty="0"/>
          </a:p>
        </p:txBody>
      </p:sp>
    </p:spTree>
    <p:extLst>
      <p:ext uri="{BB962C8B-B14F-4D97-AF65-F5344CB8AC3E}">
        <p14:creationId xmlns:p14="http://schemas.microsoft.com/office/powerpoint/2010/main" val="1208621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EFF28-409C-FD3C-25F8-2C0703F4DF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569F39-4A81-3D86-969E-1C03269FA5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4AD046-F30A-D4B1-E3A3-651CB0D620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3A8419-EA0D-029B-03FE-2C9CAA2417FB}"/>
              </a:ext>
            </a:extLst>
          </p:cNvPr>
          <p:cNvSpPr>
            <a:spLocks noGrp="1"/>
          </p:cNvSpPr>
          <p:nvPr>
            <p:ph type="sldNum" sz="quarter" idx="5"/>
          </p:nvPr>
        </p:nvSpPr>
        <p:spPr/>
        <p:txBody>
          <a:bodyPr/>
          <a:lstStyle/>
          <a:p>
            <a:fld id="{047F0EDD-2A63-4035-A82B-6D53DBFCCD7F}" type="slidenum">
              <a:rPr lang="en-US" smtClean="0"/>
              <a:t>17</a:t>
            </a:fld>
            <a:endParaRPr lang="en-US" dirty="0"/>
          </a:p>
        </p:txBody>
      </p:sp>
    </p:spTree>
    <p:extLst>
      <p:ext uri="{BB962C8B-B14F-4D97-AF65-F5344CB8AC3E}">
        <p14:creationId xmlns:p14="http://schemas.microsoft.com/office/powerpoint/2010/main" val="3423195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60079-D0D7-DC0A-BCA9-26A7F47515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1E1CE8-3F00-28D8-B2AA-2BF167A4A3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0E0B35-B8BA-AF43-CDBB-FE623AF7251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A330FD-06F2-9354-464B-8DF50C5B6E8A}"/>
              </a:ext>
            </a:extLst>
          </p:cNvPr>
          <p:cNvSpPr>
            <a:spLocks noGrp="1"/>
          </p:cNvSpPr>
          <p:nvPr>
            <p:ph type="sldNum" sz="quarter" idx="5"/>
          </p:nvPr>
        </p:nvSpPr>
        <p:spPr/>
        <p:txBody>
          <a:bodyPr/>
          <a:lstStyle/>
          <a:p>
            <a:fld id="{047F0EDD-2A63-4035-A82B-6D53DBFCCD7F}" type="slidenum">
              <a:rPr lang="en-US" smtClean="0"/>
              <a:t>18</a:t>
            </a:fld>
            <a:endParaRPr lang="en-US"/>
          </a:p>
        </p:txBody>
      </p:sp>
    </p:spTree>
    <p:extLst>
      <p:ext uri="{BB962C8B-B14F-4D97-AF65-F5344CB8AC3E}">
        <p14:creationId xmlns:p14="http://schemas.microsoft.com/office/powerpoint/2010/main" val="96709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AFE3C-8F98-A494-DC8D-C0109D7767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10FFF0-AD3D-1699-3947-77D676729D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FA2870-383B-6093-9D39-91FDB6A6407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F042F95-31AC-7EB0-F74B-1EDB23984089}"/>
              </a:ext>
            </a:extLst>
          </p:cNvPr>
          <p:cNvSpPr>
            <a:spLocks noGrp="1"/>
          </p:cNvSpPr>
          <p:nvPr>
            <p:ph type="sldNum" sz="quarter" idx="5"/>
          </p:nvPr>
        </p:nvSpPr>
        <p:spPr/>
        <p:txBody>
          <a:bodyPr/>
          <a:lstStyle/>
          <a:p>
            <a:fld id="{047F0EDD-2A63-4035-A82B-6D53DBFCCD7F}" type="slidenum">
              <a:rPr lang="en-US" smtClean="0"/>
              <a:t>19</a:t>
            </a:fld>
            <a:endParaRPr lang="en-US"/>
          </a:p>
        </p:txBody>
      </p:sp>
    </p:spTree>
    <p:extLst>
      <p:ext uri="{BB962C8B-B14F-4D97-AF65-F5344CB8AC3E}">
        <p14:creationId xmlns:p14="http://schemas.microsoft.com/office/powerpoint/2010/main" val="1655284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2</a:t>
            </a:fld>
            <a:endParaRPr lang="en-US"/>
          </a:p>
        </p:txBody>
      </p:sp>
    </p:spTree>
    <p:extLst>
      <p:ext uri="{BB962C8B-B14F-4D97-AF65-F5344CB8AC3E}">
        <p14:creationId xmlns:p14="http://schemas.microsoft.com/office/powerpoint/2010/main" val="3657786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E3F40-6490-F251-2C2B-555F927944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DA2975-41F6-A83B-A270-979DFBC980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D17685-5591-947F-FA37-CE4DFCE2E77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98772DB-4966-F3C1-BF00-6FBBA98BC906}"/>
              </a:ext>
            </a:extLst>
          </p:cNvPr>
          <p:cNvSpPr>
            <a:spLocks noGrp="1"/>
          </p:cNvSpPr>
          <p:nvPr>
            <p:ph type="sldNum" sz="quarter" idx="5"/>
          </p:nvPr>
        </p:nvSpPr>
        <p:spPr/>
        <p:txBody>
          <a:bodyPr/>
          <a:lstStyle/>
          <a:p>
            <a:fld id="{047F0EDD-2A63-4035-A82B-6D53DBFCCD7F}" type="slidenum">
              <a:rPr lang="en-US" smtClean="0"/>
              <a:t>20</a:t>
            </a:fld>
            <a:endParaRPr lang="en-US"/>
          </a:p>
        </p:txBody>
      </p:sp>
    </p:spTree>
    <p:extLst>
      <p:ext uri="{BB962C8B-B14F-4D97-AF65-F5344CB8AC3E}">
        <p14:creationId xmlns:p14="http://schemas.microsoft.com/office/powerpoint/2010/main" val="3289677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AF59B-9B98-CFA8-FB00-1BE4930388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759ACC-65F3-5F49-5868-CD0D4045B4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1E3DBB-17BD-39A8-D8EB-EA3AC5CEAB8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3A4BD92-CBA9-8E7C-0EF2-ADB91B82A042}"/>
              </a:ext>
            </a:extLst>
          </p:cNvPr>
          <p:cNvSpPr>
            <a:spLocks noGrp="1"/>
          </p:cNvSpPr>
          <p:nvPr>
            <p:ph type="sldNum" sz="quarter" idx="5"/>
          </p:nvPr>
        </p:nvSpPr>
        <p:spPr/>
        <p:txBody>
          <a:bodyPr/>
          <a:lstStyle/>
          <a:p>
            <a:fld id="{047F0EDD-2A63-4035-A82B-6D53DBFCCD7F}" type="slidenum">
              <a:rPr lang="en-US" smtClean="0"/>
              <a:t>21</a:t>
            </a:fld>
            <a:endParaRPr lang="en-US"/>
          </a:p>
        </p:txBody>
      </p:sp>
    </p:spTree>
    <p:extLst>
      <p:ext uri="{BB962C8B-B14F-4D97-AF65-F5344CB8AC3E}">
        <p14:creationId xmlns:p14="http://schemas.microsoft.com/office/powerpoint/2010/main" val="2820336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6DA86-40F6-C438-7257-071ACCF514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590492-3ABF-10C8-4E92-964F29A5FA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FEEAFC-E33D-D8E3-7956-69C84558B6F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B421568-4362-ED2D-D32D-BD1781657452}"/>
              </a:ext>
            </a:extLst>
          </p:cNvPr>
          <p:cNvSpPr>
            <a:spLocks noGrp="1"/>
          </p:cNvSpPr>
          <p:nvPr>
            <p:ph type="sldNum" sz="quarter" idx="5"/>
          </p:nvPr>
        </p:nvSpPr>
        <p:spPr/>
        <p:txBody>
          <a:bodyPr/>
          <a:lstStyle/>
          <a:p>
            <a:fld id="{047F0EDD-2A63-4035-A82B-6D53DBFCCD7F}" type="slidenum">
              <a:rPr lang="en-US" smtClean="0"/>
              <a:t>22</a:t>
            </a:fld>
            <a:endParaRPr lang="en-US"/>
          </a:p>
        </p:txBody>
      </p:sp>
    </p:spTree>
    <p:extLst>
      <p:ext uri="{BB962C8B-B14F-4D97-AF65-F5344CB8AC3E}">
        <p14:creationId xmlns:p14="http://schemas.microsoft.com/office/powerpoint/2010/main" val="1384473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8580B-A4E8-606B-CF2C-99CE704EC1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9BB749-CC4A-6A48-38B4-83635B5FBB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F01014-27C3-DBB4-41C0-AB2CCC381A6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5C36E53-9E0D-5A41-66EB-F0AA1F191D8C}"/>
              </a:ext>
            </a:extLst>
          </p:cNvPr>
          <p:cNvSpPr>
            <a:spLocks noGrp="1"/>
          </p:cNvSpPr>
          <p:nvPr>
            <p:ph type="sldNum" sz="quarter" idx="5"/>
          </p:nvPr>
        </p:nvSpPr>
        <p:spPr/>
        <p:txBody>
          <a:bodyPr/>
          <a:lstStyle/>
          <a:p>
            <a:fld id="{047F0EDD-2A63-4035-A82B-6D53DBFCCD7F}" type="slidenum">
              <a:rPr lang="en-US" smtClean="0"/>
              <a:t>23</a:t>
            </a:fld>
            <a:endParaRPr lang="en-US"/>
          </a:p>
        </p:txBody>
      </p:sp>
    </p:spTree>
    <p:extLst>
      <p:ext uri="{BB962C8B-B14F-4D97-AF65-F5344CB8AC3E}">
        <p14:creationId xmlns:p14="http://schemas.microsoft.com/office/powerpoint/2010/main" val="2535980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9BA5B-149A-7701-848D-136D1D0A7E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7D8861-74B8-31CF-3034-2D3B0E7308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4A6362-3393-C4FB-2E14-9E4E62989BD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5990205-D8BA-B1F9-93C3-C659ECA03112}"/>
              </a:ext>
            </a:extLst>
          </p:cNvPr>
          <p:cNvSpPr>
            <a:spLocks noGrp="1"/>
          </p:cNvSpPr>
          <p:nvPr>
            <p:ph type="sldNum" sz="quarter" idx="5"/>
          </p:nvPr>
        </p:nvSpPr>
        <p:spPr/>
        <p:txBody>
          <a:bodyPr/>
          <a:lstStyle/>
          <a:p>
            <a:fld id="{047F0EDD-2A63-4035-A82B-6D53DBFCCD7F}" type="slidenum">
              <a:rPr lang="en-US" smtClean="0"/>
              <a:t>24</a:t>
            </a:fld>
            <a:endParaRPr lang="en-US"/>
          </a:p>
        </p:txBody>
      </p:sp>
    </p:spTree>
    <p:extLst>
      <p:ext uri="{BB962C8B-B14F-4D97-AF65-F5344CB8AC3E}">
        <p14:creationId xmlns:p14="http://schemas.microsoft.com/office/powerpoint/2010/main" val="739735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DC7B3-41C5-BDFA-3375-883AC9D99F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EFDB05-16AE-59B1-7629-3290BE484C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F54C68-6CAA-22B3-F9F2-55622BE7DEA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EDD80E-C55F-1358-55F9-B97EE169D226}"/>
              </a:ext>
            </a:extLst>
          </p:cNvPr>
          <p:cNvSpPr>
            <a:spLocks noGrp="1"/>
          </p:cNvSpPr>
          <p:nvPr>
            <p:ph type="sldNum" sz="quarter" idx="5"/>
          </p:nvPr>
        </p:nvSpPr>
        <p:spPr/>
        <p:txBody>
          <a:bodyPr/>
          <a:lstStyle/>
          <a:p>
            <a:fld id="{047F0EDD-2A63-4035-A82B-6D53DBFCCD7F}" type="slidenum">
              <a:rPr lang="en-US" smtClean="0"/>
              <a:t>25</a:t>
            </a:fld>
            <a:endParaRPr lang="en-US"/>
          </a:p>
        </p:txBody>
      </p:sp>
    </p:spTree>
    <p:extLst>
      <p:ext uri="{BB962C8B-B14F-4D97-AF65-F5344CB8AC3E}">
        <p14:creationId xmlns:p14="http://schemas.microsoft.com/office/powerpoint/2010/main" val="981297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BC48F-8BA3-6551-3EF0-E9493ED299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561472-AEDC-DCB4-BD6E-920B6B8A35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261830-2272-F45A-0E52-3E4E837DB05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B70C5DE-99BC-88E4-1AC2-7A59271A5F5D}"/>
              </a:ext>
            </a:extLst>
          </p:cNvPr>
          <p:cNvSpPr>
            <a:spLocks noGrp="1"/>
          </p:cNvSpPr>
          <p:nvPr>
            <p:ph type="sldNum" sz="quarter" idx="5"/>
          </p:nvPr>
        </p:nvSpPr>
        <p:spPr/>
        <p:txBody>
          <a:bodyPr/>
          <a:lstStyle/>
          <a:p>
            <a:fld id="{047F0EDD-2A63-4035-A82B-6D53DBFCCD7F}" type="slidenum">
              <a:rPr lang="en-US" smtClean="0"/>
              <a:t>26</a:t>
            </a:fld>
            <a:endParaRPr lang="en-US"/>
          </a:p>
        </p:txBody>
      </p:sp>
    </p:spTree>
    <p:extLst>
      <p:ext uri="{BB962C8B-B14F-4D97-AF65-F5344CB8AC3E}">
        <p14:creationId xmlns:p14="http://schemas.microsoft.com/office/powerpoint/2010/main" val="2404809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BFD80-33A5-8C10-1D65-A7A943B794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05CF6A-A58A-3FAA-315B-E99B8C0FD6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D6CDFF-8745-72AC-B7AA-E0B6705780E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43636E2-A29F-230F-EAA2-ACC5A0A28741}"/>
              </a:ext>
            </a:extLst>
          </p:cNvPr>
          <p:cNvSpPr>
            <a:spLocks noGrp="1"/>
          </p:cNvSpPr>
          <p:nvPr>
            <p:ph type="sldNum" sz="quarter" idx="5"/>
          </p:nvPr>
        </p:nvSpPr>
        <p:spPr/>
        <p:txBody>
          <a:bodyPr/>
          <a:lstStyle/>
          <a:p>
            <a:fld id="{047F0EDD-2A63-4035-A82B-6D53DBFCCD7F}" type="slidenum">
              <a:rPr lang="en-US" smtClean="0"/>
              <a:t>27</a:t>
            </a:fld>
            <a:endParaRPr lang="en-US"/>
          </a:p>
        </p:txBody>
      </p:sp>
    </p:spTree>
    <p:extLst>
      <p:ext uri="{BB962C8B-B14F-4D97-AF65-F5344CB8AC3E}">
        <p14:creationId xmlns:p14="http://schemas.microsoft.com/office/powerpoint/2010/main" val="2001061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F2EF3-5771-7012-D3FE-71D7CB6BE2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0E0F83-9F6D-2E4C-393C-285F90BCFC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8B36DD-CEF0-C07E-E63E-25796EBCD52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B227B34-BBB4-11B8-8D09-2CFAF606B404}"/>
              </a:ext>
            </a:extLst>
          </p:cNvPr>
          <p:cNvSpPr>
            <a:spLocks noGrp="1"/>
          </p:cNvSpPr>
          <p:nvPr>
            <p:ph type="sldNum" sz="quarter" idx="5"/>
          </p:nvPr>
        </p:nvSpPr>
        <p:spPr/>
        <p:txBody>
          <a:bodyPr/>
          <a:lstStyle/>
          <a:p>
            <a:fld id="{047F0EDD-2A63-4035-A82B-6D53DBFCCD7F}" type="slidenum">
              <a:rPr lang="en-US" smtClean="0"/>
              <a:t>28</a:t>
            </a:fld>
            <a:endParaRPr lang="en-US"/>
          </a:p>
        </p:txBody>
      </p:sp>
    </p:spTree>
    <p:extLst>
      <p:ext uri="{BB962C8B-B14F-4D97-AF65-F5344CB8AC3E}">
        <p14:creationId xmlns:p14="http://schemas.microsoft.com/office/powerpoint/2010/main" val="10082384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59F9D-6C21-CA17-DA2E-A06E52374B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DD8EE0-B2EA-E4FA-6201-A390E17C5D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B8EDDE-9A16-7D79-3356-A8E89C62251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5A23203-8927-8E0B-7198-650D7D2CA65D}"/>
              </a:ext>
            </a:extLst>
          </p:cNvPr>
          <p:cNvSpPr>
            <a:spLocks noGrp="1"/>
          </p:cNvSpPr>
          <p:nvPr>
            <p:ph type="sldNum" sz="quarter" idx="5"/>
          </p:nvPr>
        </p:nvSpPr>
        <p:spPr/>
        <p:txBody>
          <a:bodyPr/>
          <a:lstStyle/>
          <a:p>
            <a:fld id="{047F0EDD-2A63-4035-A82B-6D53DBFCCD7F}" type="slidenum">
              <a:rPr lang="en-US" smtClean="0"/>
              <a:t>29</a:t>
            </a:fld>
            <a:endParaRPr lang="en-US"/>
          </a:p>
        </p:txBody>
      </p:sp>
    </p:spTree>
    <p:extLst>
      <p:ext uri="{BB962C8B-B14F-4D97-AF65-F5344CB8AC3E}">
        <p14:creationId xmlns:p14="http://schemas.microsoft.com/office/powerpoint/2010/main" val="3883942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AC116-4055-B5C6-076D-6B686A2626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115280-A717-A020-DBCE-CFA625C5AC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CA5EBF-D9B9-72D6-69B5-6B0F5D3BB6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C3278F-A979-F929-3B82-2EDE8C48E121}"/>
              </a:ext>
            </a:extLst>
          </p:cNvPr>
          <p:cNvSpPr>
            <a:spLocks noGrp="1"/>
          </p:cNvSpPr>
          <p:nvPr>
            <p:ph type="sldNum" sz="quarter" idx="5"/>
          </p:nvPr>
        </p:nvSpPr>
        <p:spPr/>
        <p:txBody>
          <a:bodyPr/>
          <a:lstStyle/>
          <a:p>
            <a:fld id="{3823765F-6D3A-4867-9087-48A7502DC5BA}" type="slidenum">
              <a:rPr lang="en-US" smtClean="0"/>
              <a:t>3</a:t>
            </a:fld>
            <a:endParaRPr lang="en-US"/>
          </a:p>
        </p:txBody>
      </p:sp>
    </p:spTree>
    <p:extLst>
      <p:ext uri="{BB962C8B-B14F-4D97-AF65-F5344CB8AC3E}">
        <p14:creationId xmlns:p14="http://schemas.microsoft.com/office/powerpoint/2010/main" val="222140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A7D0B-0DEB-F296-CB2A-6DD4E5E80E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A9EB1A-9287-DEAD-BFBB-11DF7AFC19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80D49D-598E-45A1-9EE1-8A6799DAF55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372FCF-9644-2E6E-F6BB-3D96E2B93026}"/>
              </a:ext>
            </a:extLst>
          </p:cNvPr>
          <p:cNvSpPr>
            <a:spLocks noGrp="1"/>
          </p:cNvSpPr>
          <p:nvPr>
            <p:ph type="sldNum" sz="quarter" idx="5"/>
          </p:nvPr>
        </p:nvSpPr>
        <p:spPr/>
        <p:txBody>
          <a:bodyPr/>
          <a:lstStyle/>
          <a:p>
            <a:fld id="{047F0EDD-2A63-4035-A82B-6D53DBFCCD7F}" type="slidenum">
              <a:rPr lang="en-US" smtClean="0"/>
              <a:t>30</a:t>
            </a:fld>
            <a:endParaRPr lang="en-US"/>
          </a:p>
        </p:txBody>
      </p:sp>
    </p:spTree>
    <p:extLst>
      <p:ext uri="{BB962C8B-B14F-4D97-AF65-F5344CB8AC3E}">
        <p14:creationId xmlns:p14="http://schemas.microsoft.com/office/powerpoint/2010/main" val="1420516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35ABF-3512-3F25-E2B6-6F0E6F2469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A96778-F246-F65A-0C54-02AC4FA856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166AC5-D2EA-4135-D4B9-8D4A38BEC56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8647972-EA3F-3426-41D1-442DD88297AB}"/>
              </a:ext>
            </a:extLst>
          </p:cNvPr>
          <p:cNvSpPr>
            <a:spLocks noGrp="1"/>
          </p:cNvSpPr>
          <p:nvPr>
            <p:ph type="sldNum" sz="quarter" idx="5"/>
          </p:nvPr>
        </p:nvSpPr>
        <p:spPr/>
        <p:txBody>
          <a:bodyPr/>
          <a:lstStyle/>
          <a:p>
            <a:fld id="{047F0EDD-2A63-4035-A82B-6D53DBFCCD7F}" type="slidenum">
              <a:rPr lang="en-US" smtClean="0"/>
              <a:t>31</a:t>
            </a:fld>
            <a:endParaRPr lang="en-US"/>
          </a:p>
        </p:txBody>
      </p:sp>
    </p:spTree>
    <p:extLst>
      <p:ext uri="{BB962C8B-B14F-4D97-AF65-F5344CB8AC3E}">
        <p14:creationId xmlns:p14="http://schemas.microsoft.com/office/powerpoint/2010/main" val="24975623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65A6B-3CC4-ACDB-3521-07A8292A71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4570AC-F225-3AC8-26F9-A53FA1B48E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399C18-E455-B60B-AA4A-01E06FACA3B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72D9135-1A89-35CB-FDD5-36089A5A9CDD}"/>
              </a:ext>
            </a:extLst>
          </p:cNvPr>
          <p:cNvSpPr>
            <a:spLocks noGrp="1"/>
          </p:cNvSpPr>
          <p:nvPr>
            <p:ph type="sldNum" sz="quarter" idx="5"/>
          </p:nvPr>
        </p:nvSpPr>
        <p:spPr/>
        <p:txBody>
          <a:bodyPr/>
          <a:lstStyle/>
          <a:p>
            <a:fld id="{047F0EDD-2A63-4035-A82B-6D53DBFCCD7F}" type="slidenum">
              <a:rPr lang="en-US" smtClean="0"/>
              <a:t>32</a:t>
            </a:fld>
            <a:endParaRPr lang="en-US"/>
          </a:p>
        </p:txBody>
      </p:sp>
    </p:spTree>
    <p:extLst>
      <p:ext uri="{BB962C8B-B14F-4D97-AF65-F5344CB8AC3E}">
        <p14:creationId xmlns:p14="http://schemas.microsoft.com/office/powerpoint/2010/main" val="15382432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7B004-A8F9-EC6A-826A-56DF254B5B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B29AB9-93EE-0A47-A1C6-F684CD65F8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70E634-D191-1C8D-D79E-047939DBCB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7E55DF-0BD6-B83D-D551-207D03F1EA6D}"/>
              </a:ext>
            </a:extLst>
          </p:cNvPr>
          <p:cNvSpPr>
            <a:spLocks noGrp="1"/>
          </p:cNvSpPr>
          <p:nvPr>
            <p:ph type="sldNum" sz="quarter" idx="5"/>
          </p:nvPr>
        </p:nvSpPr>
        <p:spPr/>
        <p:txBody>
          <a:bodyPr/>
          <a:lstStyle/>
          <a:p>
            <a:fld id="{047F0EDD-2A63-4035-A82B-6D53DBFCCD7F}" type="slidenum">
              <a:rPr lang="en-US" smtClean="0"/>
              <a:t>33</a:t>
            </a:fld>
            <a:endParaRPr lang="en-US" dirty="0"/>
          </a:p>
        </p:txBody>
      </p:sp>
    </p:spTree>
    <p:extLst>
      <p:ext uri="{BB962C8B-B14F-4D97-AF65-F5344CB8AC3E}">
        <p14:creationId xmlns:p14="http://schemas.microsoft.com/office/powerpoint/2010/main" val="357943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CB79C-3B14-EF91-26D8-EFC5FD10FE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E9C656-52FC-99EF-2CAB-285A33FEA8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D1C543-6E09-AF8F-C085-FCDB8B39C7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8DE200-B91A-4109-27AE-B46BDE203900}"/>
              </a:ext>
            </a:extLst>
          </p:cNvPr>
          <p:cNvSpPr>
            <a:spLocks noGrp="1"/>
          </p:cNvSpPr>
          <p:nvPr>
            <p:ph type="sldNum" sz="quarter" idx="5"/>
          </p:nvPr>
        </p:nvSpPr>
        <p:spPr/>
        <p:txBody>
          <a:bodyPr/>
          <a:lstStyle/>
          <a:p>
            <a:fld id="{047F0EDD-2A63-4035-A82B-6D53DBFCCD7F}" type="slidenum">
              <a:rPr lang="en-US" smtClean="0"/>
              <a:t>34</a:t>
            </a:fld>
            <a:endParaRPr lang="en-US" dirty="0"/>
          </a:p>
        </p:txBody>
      </p:sp>
    </p:spTree>
    <p:extLst>
      <p:ext uri="{BB962C8B-B14F-4D97-AF65-F5344CB8AC3E}">
        <p14:creationId xmlns:p14="http://schemas.microsoft.com/office/powerpoint/2010/main" val="3332962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4232B-0F41-CBF3-42FD-FC17DD3FCA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496F20-7F27-8BD6-4E55-26F45E2D12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247AB-071D-C412-D1F8-CFB7EA5608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5E2134-232A-130C-220F-40B2EA7CDC6F}"/>
              </a:ext>
            </a:extLst>
          </p:cNvPr>
          <p:cNvSpPr>
            <a:spLocks noGrp="1"/>
          </p:cNvSpPr>
          <p:nvPr>
            <p:ph type="sldNum" sz="quarter" idx="5"/>
          </p:nvPr>
        </p:nvSpPr>
        <p:spPr/>
        <p:txBody>
          <a:bodyPr/>
          <a:lstStyle/>
          <a:p>
            <a:fld id="{047F0EDD-2A63-4035-A82B-6D53DBFCCD7F}" type="slidenum">
              <a:rPr lang="en-US" smtClean="0"/>
              <a:t>35</a:t>
            </a:fld>
            <a:endParaRPr lang="en-US" dirty="0"/>
          </a:p>
        </p:txBody>
      </p:sp>
    </p:spTree>
    <p:extLst>
      <p:ext uri="{BB962C8B-B14F-4D97-AF65-F5344CB8AC3E}">
        <p14:creationId xmlns:p14="http://schemas.microsoft.com/office/powerpoint/2010/main" val="17992925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BEB52-1C1A-A904-B17B-C525C24B1A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65F0F5-EFD1-A040-2FD2-8BF5AC9FF7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76B657-7DE4-F6E3-D28F-2BCCDEF9E0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FED03D-F481-7750-FC83-195531549DE6}"/>
              </a:ext>
            </a:extLst>
          </p:cNvPr>
          <p:cNvSpPr>
            <a:spLocks noGrp="1"/>
          </p:cNvSpPr>
          <p:nvPr>
            <p:ph type="sldNum" sz="quarter" idx="5"/>
          </p:nvPr>
        </p:nvSpPr>
        <p:spPr/>
        <p:txBody>
          <a:bodyPr/>
          <a:lstStyle/>
          <a:p>
            <a:fld id="{047F0EDD-2A63-4035-A82B-6D53DBFCCD7F}" type="slidenum">
              <a:rPr lang="en-US" smtClean="0"/>
              <a:t>36</a:t>
            </a:fld>
            <a:endParaRPr lang="en-US" dirty="0"/>
          </a:p>
        </p:txBody>
      </p:sp>
    </p:spTree>
    <p:extLst>
      <p:ext uri="{BB962C8B-B14F-4D97-AF65-F5344CB8AC3E}">
        <p14:creationId xmlns:p14="http://schemas.microsoft.com/office/powerpoint/2010/main" val="39914442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9DFE9-D51A-60C5-9D47-53F39C739A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71400B-2BAC-BDDB-9FEB-3F3B53BC2F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EF2752-3DB3-C891-4C16-9EF4210912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9E63E0-D4A2-EF53-C139-AFFB1B2AC3AE}"/>
              </a:ext>
            </a:extLst>
          </p:cNvPr>
          <p:cNvSpPr>
            <a:spLocks noGrp="1"/>
          </p:cNvSpPr>
          <p:nvPr>
            <p:ph type="sldNum" sz="quarter" idx="5"/>
          </p:nvPr>
        </p:nvSpPr>
        <p:spPr/>
        <p:txBody>
          <a:bodyPr/>
          <a:lstStyle/>
          <a:p>
            <a:fld id="{047F0EDD-2A63-4035-A82B-6D53DBFCCD7F}" type="slidenum">
              <a:rPr lang="en-US" smtClean="0"/>
              <a:t>37</a:t>
            </a:fld>
            <a:endParaRPr lang="en-US" dirty="0"/>
          </a:p>
        </p:txBody>
      </p:sp>
    </p:spTree>
    <p:extLst>
      <p:ext uri="{BB962C8B-B14F-4D97-AF65-F5344CB8AC3E}">
        <p14:creationId xmlns:p14="http://schemas.microsoft.com/office/powerpoint/2010/main" val="10309688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E4807-2490-093F-43CF-E96D1D2396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ACF843-0A7C-6532-B5D3-5F63D6F3D1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DD238D-BC63-102F-28FB-D53EFCC3988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9DCD1F-54B9-DF3C-66F4-5EDD6D0E9538}"/>
              </a:ext>
            </a:extLst>
          </p:cNvPr>
          <p:cNvSpPr>
            <a:spLocks noGrp="1"/>
          </p:cNvSpPr>
          <p:nvPr>
            <p:ph type="sldNum" sz="quarter" idx="5"/>
          </p:nvPr>
        </p:nvSpPr>
        <p:spPr/>
        <p:txBody>
          <a:bodyPr/>
          <a:lstStyle/>
          <a:p>
            <a:fld id="{047F0EDD-2A63-4035-A82B-6D53DBFCCD7F}" type="slidenum">
              <a:rPr lang="en-US" smtClean="0"/>
              <a:t>38</a:t>
            </a:fld>
            <a:endParaRPr lang="en-US"/>
          </a:p>
        </p:txBody>
      </p:sp>
    </p:spTree>
    <p:extLst>
      <p:ext uri="{BB962C8B-B14F-4D97-AF65-F5344CB8AC3E}">
        <p14:creationId xmlns:p14="http://schemas.microsoft.com/office/powerpoint/2010/main" val="41338895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8A212-C526-365D-A547-AF9C244E88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19FFC8-7B08-C3BD-D8ED-9AD6E3D7B5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88B815-D59E-E91D-14D8-B047D11DF6B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D364E5F-543D-6A86-508F-20A9F510F64E}"/>
              </a:ext>
            </a:extLst>
          </p:cNvPr>
          <p:cNvSpPr>
            <a:spLocks noGrp="1"/>
          </p:cNvSpPr>
          <p:nvPr>
            <p:ph type="sldNum" sz="quarter" idx="5"/>
          </p:nvPr>
        </p:nvSpPr>
        <p:spPr/>
        <p:txBody>
          <a:bodyPr/>
          <a:lstStyle/>
          <a:p>
            <a:fld id="{047F0EDD-2A63-4035-A82B-6D53DBFCCD7F}" type="slidenum">
              <a:rPr lang="en-US" smtClean="0"/>
              <a:t>39</a:t>
            </a:fld>
            <a:endParaRPr lang="en-US"/>
          </a:p>
        </p:txBody>
      </p:sp>
    </p:spTree>
    <p:extLst>
      <p:ext uri="{BB962C8B-B14F-4D97-AF65-F5344CB8AC3E}">
        <p14:creationId xmlns:p14="http://schemas.microsoft.com/office/powerpoint/2010/main" val="49817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CBE40-7785-0F40-931F-1557021997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8D71F7-EF88-2B7F-7748-F9F38113B0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68FAFA-018E-FC13-88D6-39CB7CDF65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75D162-C75C-90B0-6E9E-C2982C195185}"/>
              </a:ext>
            </a:extLst>
          </p:cNvPr>
          <p:cNvSpPr>
            <a:spLocks noGrp="1"/>
          </p:cNvSpPr>
          <p:nvPr>
            <p:ph type="sldNum" sz="quarter" idx="5"/>
          </p:nvPr>
        </p:nvSpPr>
        <p:spPr/>
        <p:txBody>
          <a:bodyPr/>
          <a:lstStyle/>
          <a:p>
            <a:fld id="{3823765F-6D3A-4867-9087-48A7502DC5BA}" type="slidenum">
              <a:rPr lang="en-US" smtClean="0"/>
              <a:t>4</a:t>
            </a:fld>
            <a:endParaRPr lang="en-US"/>
          </a:p>
        </p:txBody>
      </p:sp>
    </p:spTree>
    <p:extLst>
      <p:ext uri="{BB962C8B-B14F-4D97-AF65-F5344CB8AC3E}">
        <p14:creationId xmlns:p14="http://schemas.microsoft.com/office/powerpoint/2010/main" val="40857855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FA0A5-3401-3834-CEB5-B9ABFF5316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01CDDF-DE76-BAFD-BF15-7986F53A69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54BB84-8AA2-AC9D-E1F1-16AEBDF7A6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473E08-DDD1-51FD-C6A4-6A9E38DBA4A5}"/>
              </a:ext>
            </a:extLst>
          </p:cNvPr>
          <p:cNvSpPr>
            <a:spLocks noGrp="1"/>
          </p:cNvSpPr>
          <p:nvPr>
            <p:ph type="sldNum" sz="quarter" idx="5"/>
          </p:nvPr>
        </p:nvSpPr>
        <p:spPr/>
        <p:txBody>
          <a:bodyPr/>
          <a:lstStyle/>
          <a:p>
            <a:fld id="{3823765F-6D3A-4867-9087-48A7502DC5BA}" type="slidenum">
              <a:rPr lang="en-US" smtClean="0"/>
              <a:t>40</a:t>
            </a:fld>
            <a:endParaRPr lang="en-US"/>
          </a:p>
        </p:txBody>
      </p:sp>
    </p:spTree>
    <p:extLst>
      <p:ext uri="{BB962C8B-B14F-4D97-AF65-F5344CB8AC3E}">
        <p14:creationId xmlns:p14="http://schemas.microsoft.com/office/powerpoint/2010/main" val="37886512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B40E7-4FE8-6EC8-E43D-76859349F8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AD28CD-FD02-EEDA-0753-B35FFB5523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0246E8-CA3C-A022-4A57-FD3C0ED3D7C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E97968E-07FB-C27E-81BA-2859A7115BC1}"/>
              </a:ext>
            </a:extLst>
          </p:cNvPr>
          <p:cNvSpPr>
            <a:spLocks noGrp="1"/>
          </p:cNvSpPr>
          <p:nvPr>
            <p:ph type="sldNum" sz="quarter" idx="5"/>
          </p:nvPr>
        </p:nvSpPr>
        <p:spPr/>
        <p:txBody>
          <a:bodyPr/>
          <a:lstStyle/>
          <a:p>
            <a:fld id="{047F0EDD-2A63-4035-A82B-6D53DBFCCD7F}" type="slidenum">
              <a:rPr lang="en-US" smtClean="0"/>
              <a:t>41</a:t>
            </a:fld>
            <a:endParaRPr lang="en-US"/>
          </a:p>
        </p:txBody>
      </p:sp>
    </p:spTree>
    <p:extLst>
      <p:ext uri="{BB962C8B-B14F-4D97-AF65-F5344CB8AC3E}">
        <p14:creationId xmlns:p14="http://schemas.microsoft.com/office/powerpoint/2010/main" val="3122570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7F0EDD-2A63-4035-A82B-6D53DBFCCD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47222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OT Preaching (o</a:t>
            </a:r>
            <a:r>
              <a:rPr lang="en-US" dirty="0" err="1">
                <a:latin typeface="Arial" charset="0"/>
                <a:ea typeface="ＭＳ Ｐゴシック" charset="0"/>
                <a:cs typeface="ＭＳ Ｐゴシック" charset="0"/>
              </a:rPr>
              <a:t>p</a:t>
            </a:r>
            <a:r>
              <a:rPr lang="en-US" dirty="0">
                <a:latin typeface="Arial" charset="0"/>
                <a:ea typeface="ＭＳ Ｐゴシック" charset="0"/>
                <a:cs typeface="ＭＳ Ｐゴシック" charset="0"/>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276ED-B2EC-6E53-5D27-51781B4FF4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F8D965-BD4F-E9B7-B72D-5B8567C792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E60764-E414-966C-D8C1-F9BF0AD922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FEB397-6B78-D292-DFD9-AE9686600E52}"/>
              </a:ext>
            </a:extLst>
          </p:cNvPr>
          <p:cNvSpPr>
            <a:spLocks noGrp="1"/>
          </p:cNvSpPr>
          <p:nvPr>
            <p:ph type="sldNum" sz="quarter" idx="5"/>
          </p:nvPr>
        </p:nvSpPr>
        <p:spPr/>
        <p:txBody>
          <a:bodyPr/>
          <a:lstStyle/>
          <a:p>
            <a:fld id="{3823765F-6D3A-4867-9087-48A7502DC5BA}" type="slidenum">
              <a:rPr lang="en-US" smtClean="0"/>
              <a:t>5</a:t>
            </a:fld>
            <a:endParaRPr lang="en-US"/>
          </a:p>
        </p:txBody>
      </p:sp>
    </p:spTree>
    <p:extLst>
      <p:ext uri="{BB962C8B-B14F-4D97-AF65-F5344CB8AC3E}">
        <p14:creationId xmlns:p14="http://schemas.microsoft.com/office/powerpoint/2010/main" val="1343945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81E22-7A41-98CB-4F1B-994D4C456E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8D2998-EF08-CB55-312F-36CF566C67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6BE30A-A3D9-DCD1-EC73-1552346057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2D0383-C740-2076-0EE8-0AB7A2CD1970}"/>
              </a:ext>
            </a:extLst>
          </p:cNvPr>
          <p:cNvSpPr>
            <a:spLocks noGrp="1"/>
          </p:cNvSpPr>
          <p:nvPr>
            <p:ph type="sldNum" sz="quarter" idx="5"/>
          </p:nvPr>
        </p:nvSpPr>
        <p:spPr/>
        <p:txBody>
          <a:bodyPr/>
          <a:lstStyle/>
          <a:p>
            <a:fld id="{3823765F-6D3A-4867-9087-48A7502DC5BA}" type="slidenum">
              <a:rPr lang="en-US" smtClean="0"/>
              <a:t>6</a:t>
            </a:fld>
            <a:endParaRPr lang="en-US"/>
          </a:p>
        </p:txBody>
      </p:sp>
    </p:spTree>
    <p:extLst>
      <p:ext uri="{BB962C8B-B14F-4D97-AF65-F5344CB8AC3E}">
        <p14:creationId xmlns:p14="http://schemas.microsoft.com/office/powerpoint/2010/main" val="2374127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63F4A-C3C7-0BE2-0E59-392E2102F0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6F3E5C-908D-C02A-FC64-4ACE7F0EB3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0A850F-5DB0-84C5-F6D8-64DA145AF9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A668A2-F200-2A04-E3B2-D46E2F843D8A}"/>
              </a:ext>
            </a:extLst>
          </p:cNvPr>
          <p:cNvSpPr>
            <a:spLocks noGrp="1"/>
          </p:cNvSpPr>
          <p:nvPr>
            <p:ph type="sldNum" sz="quarter" idx="5"/>
          </p:nvPr>
        </p:nvSpPr>
        <p:spPr/>
        <p:txBody>
          <a:bodyPr/>
          <a:lstStyle/>
          <a:p>
            <a:fld id="{3823765F-6D3A-4867-9087-48A7502DC5BA}" type="slidenum">
              <a:rPr lang="en-US" smtClean="0"/>
              <a:t>7</a:t>
            </a:fld>
            <a:endParaRPr lang="en-US"/>
          </a:p>
        </p:txBody>
      </p:sp>
    </p:spTree>
    <p:extLst>
      <p:ext uri="{BB962C8B-B14F-4D97-AF65-F5344CB8AC3E}">
        <p14:creationId xmlns:p14="http://schemas.microsoft.com/office/powerpoint/2010/main" val="3069369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33411-135E-0656-F08B-ADCA9FDD9F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A42C15-DCFB-9935-BF2F-DBF298094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CA761C-5D5B-EABF-01BC-AEA67BB1ED3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0D79C6-7CD1-17D0-A1C9-E905BCF1EA0F}"/>
              </a:ext>
            </a:extLst>
          </p:cNvPr>
          <p:cNvSpPr>
            <a:spLocks noGrp="1"/>
          </p:cNvSpPr>
          <p:nvPr>
            <p:ph type="sldNum" sz="quarter" idx="5"/>
          </p:nvPr>
        </p:nvSpPr>
        <p:spPr/>
        <p:txBody>
          <a:bodyPr/>
          <a:lstStyle/>
          <a:p>
            <a:fld id="{047F0EDD-2A63-4035-A82B-6D53DBFCCD7F}" type="slidenum">
              <a:rPr lang="en-US" smtClean="0"/>
              <a:t>8</a:t>
            </a:fld>
            <a:endParaRPr lang="en-US"/>
          </a:p>
        </p:txBody>
      </p:sp>
    </p:spTree>
    <p:extLst>
      <p:ext uri="{BB962C8B-B14F-4D97-AF65-F5344CB8AC3E}">
        <p14:creationId xmlns:p14="http://schemas.microsoft.com/office/powerpoint/2010/main" val="1145955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F86A3-8AE8-A437-C0F1-670D6B9089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95EB5C-4938-28A7-3088-27E6AB04FF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2FF503-9CA5-2BA6-DBA2-76C0DF21170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4A00568-8065-253C-1D5C-B16A4AE9A76F}"/>
              </a:ext>
            </a:extLst>
          </p:cNvPr>
          <p:cNvSpPr>
            <a:spLocks noGrp="1"/>
          </p:cNvSpPr>
          <p:nvPr>
            <p:ph type="sldNum" sz="quarter" idx="5"/>
          </p:nvPr>
        </p:nvSpPr>
        <p:spPr/>
        <p:txBody>
          <a:bodyPr/>
          <a:lstStyle/>
          <a:p>
            <a:fld id="{047F0EDD-2A63-4035-A82B-6D53DBFCCD7F}" type="slidenum">
              <a:rPr lang="en-US" smtClean="0"/>
              <a:t>9</a:t>
            </a:fld>
            <a:endParaRPr lang="en-US"/>
          </a:p>
        </p:txBody>
      </p:sp>
    </p:spTree>
    <p:extLst>
      <p:ext uri="{BB962C8B-B14F-4D97-AF65-F5344CB8AC3E}">
        <p14:creationId xmlns:p14="http://schemas.microsoft.com/office/powerpoint/2010/main" val="103009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413A7F-53B5-46F5-B019-30121A04A1A6}" type="datetimeFigureOut">
              <a:rPr lang="en-US" smtClean="0"/>
              <a:t>3/9/25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050470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3/9/25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954176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3/9/25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013619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3/9/25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4046722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3/9/25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144401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0413A7F-53B5-46F5-B019-30121A04A1A6}" type="datetimeFigureOut">
              <a:rPr lang="en-US" smtClean="0"/>
              <a:t>3/9/25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221566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0413A7F-53B5-46F5-B019-30121A04A1A6}" type="datetimeFigureOut">
              <a:rPr lang="en-US" smtClean="0"/>
              <a:t>3/9/25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606300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3/9/25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15335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3/9/25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838804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323051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24056452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3/9/25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749443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16572352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47260535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02186493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74179836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47375991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58486661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00555583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89359860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35463959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13A7F-53B5-46F5-B019-30121A04A1A6}" type="datetimeFigureOut">
              <a:rPr lang="en-US" smtClean="0"/>
              <a:t>3/9/25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596257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13A7F-53B5-46F5-B019-30121A04A1A6}" type="datetimeFigureOut">
              <a:rPr lang="en-US" smtClean="0"/>
              <a:t>3/9/25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251683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13A7F-53B5-46F5-B019-30121A04A1A6}" type="datetimeFigureOut">
              <a:rPr lang="en-US" smtClean="0"/>
              <a:t>3/9/25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815493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13A7F-53B5-46F5-B019-30121A04A1A6}" type="datetimeFigureOut">
              <a:rPr lang="en-US" smtClean="0"/>
              <a:t>3/9/25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78059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13A7F-53B5-46F5-B019-30121A04A1A6}" type="datetimeFigureOut">
              <a:rPr lang="en-US" smtClean="0"/>
              <a:t>3/9/25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392997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3/9/25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549820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3/9/25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090226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0413A7F-53B5-46F5-B019-30121A04A1A6}" type="datetimeFigureOut">
              <a:rPr lang="en-US" smtClean="0"/>
              <a:t>3/9/25</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63A9032-5601-4700-B269-18A8BA3A8FF8}" type="slidenum">
              <a:rPr lang="en-US" smtClean="0"/>
              <a:t>‹#›</a:t>
            </a:fld>
            <a:endParaRPr lang="en-US"/>
          </a:p>
        </p:txBody>
      </p:sp>
    </p:spTree>
    <p:extLst>
      <p:ext uri="{BB962C8B-B14F-4D97-AF65-F5344CB8AC3E}">
        <p14:creationId xmlns:p14="http://schemas.microsoft.com/office/powerpoint/2010/main" val="1251075085"/>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2679312598"/>
      </p:ext>
    </p:extLst>
  </p:cSld>
  <p:clrMap bg1="dk2" tx1="lt1" bg2="dk1"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0.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8.jpg"/><Relationship Id="rId4" Type="http://schemas.openxmlformats.org/officeDocument/2006/relationships/image" Target="../media/image7.jfi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4.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5.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6.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27.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28.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29.xml"/><Relationship Id="rId5" Type="http://schemas.openxmlformats.org/officeDocument/2006/relationships/image" Target="../media/image23.jpg"/><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30.xml"/><Relationship Id="rId5" Type="http://schemas.openxmlformats.org/officeDocument/2006/relationships/image" Target="../media/image23.jp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8.jpg"/><Relationship Id="rId4" Type="http://schemas.openxmlformats.org/officeDocument/2006/relationships/image" Target="../media/image7.jfi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1.xml"/><Relationship Id="rId5" Type="http://schemas.openxmlformats.org/officeDocument/2006/relationships/image" Target="../media/image23.jpg"/><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32.xml"/><Relationship Id="rId5" Type="http://schemas.openxmlformats.org/officeDocument/2006/relationships/image" Target="../media/image23.jpg"/><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33.xml"/><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34.xml"/><Relationship Id="rId4" Type="http://schemas.openxmlformats.org/officeDocument/2006/relationships/image" Target="../media/image11.jp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35.xml"/><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36.xml"/><Relationship Id="rId4" Type="http://schemas.openxmlformats.org/officeDocument/2006/relationships/image" Target="../media/image11.jp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37.xml"/><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38.xml"/><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39.xml"/><Relationship Id="rId4" Type="http://schemas.openxmlformats.org/officeDocument/2006/relationships/image" Target="../media/image9.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40.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8.jpg"/><Relationship Id="rId4" Type="http://schemas.openxmlformats.org/officeDocument/2006/relationships/image" Target="../media/image7.jfif"/></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41.xml"/><Relationship Id="rId5" Type="http://schemas.openxmlformats.org/officeDocument/2006/relationships/image" Target="../media/image8.jpg"/><Relationship Id="rId4" Type="http://schemas.openxmlformats.org/officeDocument/2006/relationships/image" Target="../media/image7.jfi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42.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8.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8.jpg"/><Relationship Id="rId4" Type="http://schemas.openxmlformats.org/officeDocument/2006/relationships/image" Target="../media/image7.jf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8.jpg"/><Relationship Id="rId4" Type="http://schemas.openxmlformats.org/officeDocument/2006/relationships/image" Target="../media/image7.jfi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8.jpg"/><Relationship Id="rId4" Type="http://schemas.openxmlformats.org/officeDocument/2006/relationships/image" Target="../media/image7.jfi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person sitting on a rock writing on a paper&#10;&#10;Description automatically generated">
            <a:extLst>
              <a:ext uri="{FF2B5EF4-FFF2-40B4-BE49-F238E27FC236}">
                <a16:creationId xmlns:a16="http://schemas.microsoft.com/office/drawing/2014/main" id="{E6D83413-341F-7319-FE10-117DE08F9A7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901" b="2109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79CAC65-07EA-1819-C303-C6390F257615}"/>
              </a:ext>
            </a:extLst>
          </p:cNvPr>
          <p:cNvSpPr txBox="1"/>
          <p:nvPr/>
        </p:nvSpPr>
        <p:spPr>
          <a:xfrm>
            <a:off x="4634362" y="219456"/>
            <a:ext cx="7351693" cy="3323987"/>
          </a:xfrm>
          <a:prstGeom prst="rect">
            <a:avLst/>
          </a:prstGeom>
          <a:noFill/>
        </p:spPr>
        <p:txBody>
          <a:bodyPr wrap="none" rtlCol="0">
            <a:spAutoFit/>
          </a:bodyPr>
          <a:lstStyle/>
          <a:p>
            <a:pPr algn="ctr"/>
            <a:r>
              <a:rPr lang="en-US" sz="5400" dirty="0">
                <a:effectLst>
                  <a:glow rad="139700">
                    <a:schemeClr val="bg1">
                      <a:alpha val="60000"/>
                    </a:schemeClr>
                  </a:glow>
                </a:effectLst>
                <a:latin typeface="Engravers MT" panose="02090707080505020304" pitchFamily="18" charset="0"/>
              </a:rPr>
              <a:t>The Prophecy</a:t>
            </a:r>
          </a:p>
          <a:p>
            <a:pPr algn="ctr"/>
            <a:r>
              <a:rPr lang="en-US" sz="5400" dirty="0">
                <a:effectLst>
                  <a:glow rad="139700">
                    <a:schemeClr val="bg1">
                      <a:alpha val="60000"/>
                    </a:schemeClr>
                  </a:glow>
                </a:effectLst>
                <a:latin typeface="Engravers MT" panose="02090707080505020304" pitchFamily="18" charset="0"/>
              </a:rPr>
              <a:t>Of</a:t>
            </a:r>
            <a:r>
              <a:rPr lang="en-US" sz="6000" dirty="0">
                <a:effectLst>
                  <a:glow rad="139700">
                    <a:schemeClr val="bg1">
                      <a:alpha val="60000"/>
                    </a:schemeClr>
                  </a:glow>
                </a:effectLst>
                <a:latin typeface="Cooper Black" panose="0208090404030B020404" pitchFamily="18" charset="0"/>
              </a:rPr>
              <a:t> </a:t>
            </a:r>
          </a:p>
          <a:p>
            <a:pPr algn="ctr"/>
            <a:r>
              <a:rPr lang="en-US" sz="9600" b="1" dirty="0">
                <a:effectLst>
                  <a:glow rad="139700">
                    <a:schemeClr val="bg1">
                      <a:alpha val="60000"/>
                    </a:schemeClr>
                  </a:glow>
                </a:effectLst>
                <a:latin typeface="Engravers MT" panose="02090707080505020304" pitchFamily="18" charset="0"/>
              </a:rPr>
              <a:t>Isaiah</a:t>
            </a:r>
          </a:p>
        </p:txBody>
      </p:sp>
      <p:sp>
        <p:nvSpPr>
          <p:cNvPr id="3" name="TextBox 2">
            <a:extLst>
              <a:ext uri="{FF2B5EF4-FFF2-40B4-BE49-F238E27FC236}">
                <a16:creationId xmlns:a16="http://schemas.microsoft.com/office/drawing/2014/main" id="{B3821981-1193-7809-F1B2-355697AC1879}"/>
              </a:ext>
            </a:extLst>
          </p:cNvPr>
          <p:cNvSpPr txBox="1"/>
          <p:nvPr/>
        </p:nvSpPr>
        <p:spPr>
          <a:xfrm>
            <a:off x="4343400" y="3421949"/>
            <a:ext cx="7682948" cy="1646605"/>
          </a:xfrm>
          <a:prstGeom prst="rect">
            <a:avLst/>
          </a:prstGeom>
          <a:noFill/>
        </p:spPr>
        <p:txBody>
          <a:bodyPr wrap="square" rtlCol="0">
            <a:spAutoFit/>
          </a:bodyPr>
          <a:lstStyle/>
          <a:p>
            <a:pPr algn="ctr">
              <a:spcAft>
                <a:spcPts val="600"/>
              </a:spcAft>
            </a:pP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Isaiah 44:1-23</a:t>
            </a:r>
          </a:p>
          <a:p>
            <a:pPr algn="ct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Yahweh – the Only True God</a:t>
            </a:r>
          </a:p>
        </p:txBody>
      </p:sp>
      <p:sp>
        <p:nvSpPr>
          <p:cNvPr id="4" name="Rectangle 3">
            <a:extLst>
              <a:ext uri="{FF2B5EF4-FFF2-40B4-BE49-F238E27FC236}">
                <a16:creationId xmlns:a16="http://schemas.microsoft.com/office/drawing/2014/main" id="{5A269AC5-6FC6-441D-AEB8-5CD1273CAC20}"/>
              </a:ext>
            </a:extLst>
          </p:cNvPr>
          <p:cNvSpPr>
            <a:spLocks noChangeArrowheads="1"/>
          </p:cNvSpPr>
          <p:nvPr/>
        </p:nvSpPr>
        <p:spPr bwMode="auto">
          <a:xfrm>
            <a:off x="13751" y="5356368"/>
            <a:ext cx="12192000" cy="1501632"/>
          </a:xfrm>
          <a:prstGeom prst="rect">
            <a:avLst/>
          </a:prstGeom>
          <a:solidFill>
            <a:srgbClr val="000000"/>
          </a:solidFill>
          <a:ln w="9525">
            <a:noFill/>
            <a:miter lim="800000"/>
            <a:headEnd/>
            <a:tailEnd/>
          </a:ln>
          <a:effectLst>
            <a:outerShdw blurRad="63500" dist="35921" dir="2700000" algn="ctr" rotWithShape="0">
              <a:srgbClr val="000514">
                <a:alpha val="74998"/>
              </a:srgbClr>
            </a:outerShdw>
          </a:effectLst>
        </p:spPr>
        <p:txBody>
          <a:bodyPr lIns="121907" tIns="60953" rIns="121907" bIns="60953"/>
          <a:lstStyle/>
          <a:p>
            <a:pPr algn="ctr" defTabSz="1219036" fontAlgn="base">
              <a:spcBef>
                <a:spcPct val="20000"/>
              </a:spcBef>
              <a:buClr>
                <a:srgbClr val="FFCC00"/>
              </a:buClr>
              <a:buSzPct val="70000"/>
              <a:defRPr/>
            </a:pPr>
            <a: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Preached by Dan Bridges</a:t>
            </a:r>
            <a:b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Amman International Church, Jordan (AmmanChurch.org)</a:t>
            </a:r>
            <a:b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Uploaded by Dr. Rick Griffith • Jordan Evangelical Theological Seminary</a:t>
            </a:r>
            <a:b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Files in many languages for free download at BibleStudyDownloads.org</a:t>
            </a:r>
          </a:p>
        </p:txBody>
      </p:sp>
    </p:spTree>
    <p:custDataLst>
      <p:tags r:id="rId1"/>
    </p:custDataLst>
    <p:extLst>
      <p:ext uri="{BB962C8B-B14F-4D97-AF65-F5344CB8AC3E}">
        <p14:creationId xmlns:p14="http://schemas.microsoft.com/office/powerpoint/2010/main" val="2382430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185D-ACB1-7F84-3AA2-12CDB3B1322B}"/>
            </a:ext>
          </a:extLst>
        </p:cNvPr>
        <p:cNvGrpSpPr/>
        <p:nvPr/>
      </p:nvGrpSpPr>
      <p:grpSpPr>
        <a:xfrm>
          <a:off x="0" y="0"/>
          <a:ext cx="0" cy="0"/>
          <a:chOff x="0" y="0"/>
          <a:chExt cx="0" cy="0"/>
        </a:xfrm>
      </p:grpSpPr>
      <p:pic>
        <p:nvPicPr>
          <p:cNvPr id="6" name="Picture 5" descr="A person's hand reaching out to the sky&#10;&#10;Description automatically generated">
            <a:extLst>
              <a:ext uri="{FF2B5EF4-FFF2-40B4-BE49-F238E27FC236}">
                <a16:creationId xmlns:a16="http://schemas.microsoft.com/office/drawing/2014/main" id="{10A26069-0095-676A-C31A-6347BDDCF7F8}"/>
              </a:ext>
            </a:extLst>
          </p:cNvPr>
          <p:cNvPicPr>
            <a:picLocks noChangeAspect="1"/>
          </p:cNvPicPr>
          <p:nvPr/>
        </p:nvPicPr>
        <p:blipFill>
          <a:blip r:embed="rId4">
            <a:extLst>
              <a:ext uri="{28A0092B-C50C-407E-A947-70E740481C1C}">
                <a14:useLocalDpi xmlns:a14="http://schemas.microsoft.com/office/drawing/2010/main" val="0"/>
              </a:ext>
            </a:extLst>
          </a:blip>
          <a:srcRect b="10585"/>
          <a:stretch/>
        </p:blipFill>
        <p:spPr>
          <a:xfrm>
            <a:off x="0" y="0"/>
            <a:ext cx="12192000" cy="6858000"/>
          </a:xfrm>
          <a:prstGeom prst="rect">
            <a:avLst/>
          </a:prstGeom>
        </p:spPr>
      </p:pic>
      <p:sp>
        <p:nvSpPr>
          <p:cNvPr id="5" name="TextBox 4">
            <a:extLst>
              <a:ext uri="{FF2B5EF4-FFF2-40B4-BE49-F238E27FC236}">
                <a16:creationId xmlns:a16="http://schemas.microsoft.com/office/drawing/2014/main" id="{43EDC59D-D0C9-CE02-6E83-21AA703F5D04}"/>
              </a:ext>
            </a:extLst>
          </p:cNvPr>
          <p:cNvSpPr txBox="1"/>
          <p:nvPr/>
        </p:nvSpPr>
        <p:spPr>
          <a:xfrm>
            <a:off x="924753" y="3275989"/>
            <a:ext cx="10342494" cy="3416320"/>
          </a:xfrm>
          <a:prstGeom prst="rect">
            <a:avLst/>
          </a:prstGeom>
          <a:solidFill>
            <a:srgbClr val="070D09">
              <a:alpha val="50000"/>
            </a:srgbClr>
          </a:solidFill>
          <a:ln w="63500">
            <a:noFill/>
          </a:ln>
        </p:spPr>
        <p:txBody>
          <a:bodyPr wrap="square" rtlCol="0">
            <a:spAutoFit/>
          </a:bodyPr>
          <a:lstStyle/>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“But now hear, O Jacob my servant,</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Israel whom I have chosen!</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Thus says the L</a:t>
            </a:r>
            <a:r>
              <a:rPr lang="en-US" sz="32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ORD</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who made you,</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who formed you from the womb and will help you:</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Fear not, O Jacob my servant,</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Jeshurun whom I have chosen.”            Isaiah 44:1-2</a:t>
            </a:r>
          </a:p>
        </p:txBody>
      </p:sp>
    </p:spTree>
    <p:custDataLst>
      <p:tags r:id="rId1"/>
    </p:custDataLst>
    <p:extLst>
      <p:ext uri="{BB962C8B-B14F-4D97-AF65-F5344CB8AC3E}">
        <p14:creationId xmlns:p14="http://schemas.microsoft.com/office/powerpoint/2010/main" val="17942968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768AF-86A4-F31D-7007-99D3E22D792C}"/>
            </a:ext>
          </a:extLst>
        </p:cNvPr>
        <p:cNvGrpSpPr/>
        <p:nvPr/>
      </p:nvGrpSpPr>
      <p:grpSpPr>
        <a:xfrm>
          <a:off x="0" y="0"/>
          <a:ext cx="0" cy="0"/>
          <a:chOff x="0" y="0"/>
          <a:chExt cx="0" cy="0"/>
        </a:xfrm>
      </p:grpSpPr>
      <p:pic>
        <p:nvPicPr>
          <p:cNvPr id="6" name="Picture 5" descr="A person's hand reaching out to the sky&#10;&#10;Description automatically generated">
            <a:extLst>
              <a:ext uri="{FF2B5EF4-FFF2-40B4-BE49-F238E27FC236}">
                <a16:creationId xmlns:a16="http://schemas.microsoft.com/office/drawing/2014/main" id="{3B5B7D69-4923-5D8E-7AD5-43B4D18B02E9}"/>
              </a:ext>
            </a:extLst>
          </p:cNvPr>
          <p:cNvPicPr>
            <a:picLocks noChangeAspect="1"/>
          </p:cNvPicPr>
          <p:nvPr/>
        </p:nvPicPr>
        <p:blipFill>
          <a:blip r:embed="rId4">
            <a:extLst>
              <a:ext uri="{28A0092B-C50C-407E-A947-70E740481C1C}">
                <a14:useLocalDpi xmlns:a14="http://schemas.microsoft.com/office/drawing/2010/main" val="0"/>
              </a:ext>
            </a:extLst>
          </a:blip>
          <a:srcRect b="10585"/>
          <a:stretch/>
        </p:blipFill>
        <p:spPr>
          <a:xfrm>
            <a:off x="0" y="0"/>
            <a:ext cx="12192000" cy="6858000"/>
          </a:xfrm>
          <a:prstGeom prst="rect">
            <a:avLst/>
          </a:prstGeom>
        </p:spPr>
      </p:pic>
      <p:sp>
        <p:nvSpPr>
          <p:cNvPr id="5" name="TextBox 4">
            <a:extLst>
              <a:ext uri="{FF2B5EF4-FFF2-40B4-BE49-F238E27FC236}">
                <a16:creationId xmlns:a16="http://schemas.microsoft.com/office/drawing/2014/main" id="{671447B3-68AB-B3AE-681D-E5C33CFE7E6D}"/>
              </a:ext>
            </a:extLst>
          </p:cNvPr>
          <p:cNvSpPr txBox="1"/>
          <p:nvPr/>
        </p:nvSpPr>
        <p:spPr>
          <a:xfrm>
            <a:off x="924753" y="3275989"/>
            <a:ext cx="10342494" cy="3416320"/>
          </a:xfrm>
          <a:prstGeom prst="rect">
            <a:avLst/>
          </a:prstGeom>
          <a:solidFill>
            <a:srgbClr val="070D09">
              <a:alpha val="50000"/>
            </a:srgbClr>
          </a:solidFill>
          <a:ln w="63500">
            <a:noFill/>
          </a:ln>
        </p:spPr>
        <p:txBody>
          <a:bodyPr wrap="square" rtlCol="0">
            <a:spAutoFit/>
          </a:bodyPr>
          <a:lstStyle/>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“But now hear, O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Jacob my servant</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Israel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whom I have chosen</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Thus says the L</a:t>
            </a:r>
            <a:r>
              <a:rPr lang="en-US" sz="32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ORD</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who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made you</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who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formed you from the womb </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and will help you:</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Fear not, O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Jacob my servant</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Jeshurun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whom I have chosen</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Isaiah 44:1-2</a:t>
            </a:r>
          </a:p>
        </p:txBody>
      </p:sp>
      <p:sp>
        <p:nvSpPr>
          <p:cNvPr id="2" name="Rectangle: Rounded Corners 1">
            <a:extLst>
              <a:ext uri="{FF2B5EF4-FFF2-40B4-BE49-F238E27FC236}">
                <a16:creationId xmlns:a16="http://schemas.microsoft.com/office/drawing/2014/main" id="{3D09E493-FC9B-FA57-100B-F2AFFC04BB3A}"/>
              </a:ext>
            </a:extLst>
          </p:cNvPr>
          <p:cNvSpPr/>
          <p:nvPr/>
        </p:nvSpPr>
        <p:spPr>
          <a:xfrm>
            <a:off x="1134726" y="313335"/>
            <a:ext cx="9922547" cy="1830997"/>
          </a:xfrm>
          <a:prstGeom prst="roundRect">
            <a:avLst/>
          </a:prstGeom>
          <a:solidFill>
            <a:srgbClr val="0F0C07"/>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The True God is always faithful to his promises – no matter what his people have done!</a:t>
            </a:r>
          </a:p>
        </p:txBody>
      </p:sp>
    </p:spTree>
    <p:custDataLst>
      <p:tags r:id="rId1"/>
    </p:custDataLst>
    <p:extLst>
      <p:ext uri="{BB962C8B-B14F-4D97-AF65-F5344CB8AC3E}">
        <p14:creationId xmlns:p14="http://schemas.microsoft.com/office/powerpoint/2010/main" val="152284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10CC2-DDF4-0A4F-5B79-6AF6FE88F2E1}"/>
            </a:ext>
          </a:extLst>
        </p:cNvPr>
        <p:cNvGrpSpPr/>
        <p:nvPr/>
      </p:nvGrpSpPr>
      <p:grpSpPr>
        <a:xfrm>
          <a:off x="0" y="0"/>
          <a:ext cx="0" cy="0"/>
          <a:chOff x="0" y="0"/>
          <a:chExt cx="0" cy="0"/>
        </a:xfrm>
      </p:grpSpPr>
      <p:pic>
        <p:nvPicPr>
          <p:cNvPr id="6" name="Picture 5" descr="A person's hand reaching out to the sky&#10;&#10;Description automatically generated">
            <a:extLst>
              <a:ext uri="{FF2B5EF4-FFF2-40B4-BE49-F238E27FC236}">
                <a16:creationId xmlns:a16="http://schemas.microsoft.com/office/drawing/2014/main" id="{03DA41F4-B6B6-A2B9-CFE6-C8692FF3DD04}"/>
              </a:ext>
            </a:extLst>
          </p:cNvPr>
          <p:cNvPicPr>
            <a:picLocks noChangeAspect="1"/>
          </p:cNvPicPr>
          <p:nvPr/>
        </p:nvPicPr>
        <p:blipFill>
          <a:blip r:embed="rId4">
            <a:extLst>
              <a:ext uri="{28A0092B-C50C-407E-A947-70E740481C1C}">
                <a14:useLocalDpi xmlns:a14="http://schemas.microsoft.com/office/drawing/2010/main" val="0"/>
              </a:ext>
            </a:extLst>
          </a:blip>
          <a:srcRect b="10585"/>
          <a:stretch/>
        </p:blipFill>
        <p:spPr>
          <a:xfrm>
            <a:off x="0" y="0"/>
            <a:ext cx="12192000" cy="6858000"/>
          </a:xfrm>
          <a:prstGeom prst="rect">
            <a:avLst/>
          </a:prstGeom>
        </p:spPr>
      </p:pic>
      <p:sp>
        <p:nvSpPr>
          <p:cNvPr id="5" name="TextBox 4">
            <a:extLst>
              <a:ext uri="{FF2B5EF4-FFF2-40B4-BE49-F238E27FC236}">
                <a16:creationId xmlns:a16="http://schemas.microsoft.com/office/drawing/2014/main" id="{DCDAAC92-06A0-90B4-0F3F-D9264442E530}"/>
              </a:ext>
            </a:extLst>
          </p:cNvPr>
          <p:cNvSpPr txBox="1"/>
          <p:nvPr/>
        </p:nvSpPr>
        <p:spPr>
          <a:xfrm>
            <a:off x="924753" y="3275989"/>
            <a:ext cx="10342494" cy="3416320"/>
          </a:xfrm>
          <a:prstGeom prst="rect">
            <a:avLst/>
          </a:prstGeom>
          <a:solidFill>
            <a:srgbClr val="070D09">
              <a:alpha val="50000"/>
            </a:srgbClr>
          </a:solidFill>
          <a:ln w="63500">
            <a:noFill/>
          </a:ln>
        </p:spPr>
        <p:txBody>
          <a:bodyPr wrap="square" rtlCol="0">
            <a:spAutoFit/>
          </a:bodyPr>
          <a:lstStyle/>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“But now hear, O Jacob my servant,</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Israel whom I have chosen!</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Thus says the L</a:t>
            </a:r>
            <a:r>
              <a:rPr lang="en-US" sz="32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ORD</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who made you,</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who formed you from the womb and will help you:</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Fear not, O Jacob my servant,</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Jeshurun</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whom I have chosen.”            Isaiah 44:1-2</a:t>
            </a:r>
          </a:p>
        </p:txBody>
      </p:sp>
      <p:sp>
        <p:nvSpPr>
          <p:cNvPr id="2" name="Rectangle: Rounded Corners 1">
            <a:extLst>
              <a:ext uri="{FF2B5EF4-FFF2-40B4-BE49-F238E27FC236}">
                <a16:creationId xmlns:a16="http://schemas.microsoft.com/office/drawing/2014/main" id="{89CEC9C1-0C78-1DED-6159-06D613159934}"/>
              </a:ext>
            </a:extLst>
          </p:cNvPr>
          <p:cNvSpPr/>
          <p:nvPr/>
        </p:nvSpPr>
        <p:spPr>
          <a:xfrm>
            <a:off x="1134726" y="313335"/>
            <a:ext cx="9922547" cy="1830997"/>
          </a:xfrm>
          <a:prstGeom prst="roundRect">
            <a:avLst/>
          </a:prstGeom>
          <a:solidFill>
            <a:srgbClr val="0F0C07"/>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The True God’s love and loyalty to his people never changes!</a:t>
            </a:r>
          </a:p>
        </p:txBody>
      </p:sp>
      <p:sp>
        <p:nvSpPr>
          <p:cNvPr id="3" name="Rectangle: Rounded Corners 2">
            <a:extLst>
              <a:ext uri="{FF2B5EF4-FFF2-40B4-BE49-F238E27FC236}">
                <a16:creationId xmlns:a16="http://schemas.microsoft.com/office/drawing/2014/main" id="{A8B6FBDF-4753-B2D9-D09D-7C2FD1C647A4}"/>
              </a:ext>
            </a:extLst>
          </p:cNvPr>
          <p:cNvSpPr/>
          <p:nvPr/>
        </p:nvSpPr>
        <p:spPr>
          <a:xfrm>
            <a:off x="175364" y="5173271"/>
            <a:ext cx="5077818" cy="815153"/>
          </a:xfrm>
          <a:prstGeom prst="roundRect">
            <a:avLst/>
          </a:prstGeom>
          <a:solidFill>
            <a:srgbClr val="0F0C07"/>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My dear, upright people!</a:t>
            </a:r>
          </a:p>
        </p:txBody>
      </p:sp>
    </p:spTree>
    <p:custDataLst>
      <p:tags r:id="rId1"/>
    </p:custDataLst>
    <p:extLst>
      <p:ext uri="{BB962C8B-B14F-4D97-AF65-F5344CB8AC3E}">
        <p14:creationId xmlns:p14="http://schemas.microsoft.com/office/powerpoint/2010/main" val="46546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59A71-6EEF-95A4-021A-42283ECE1944}"/>
            </a:ext>
          </a:extLst>
        </p:cNvPr>
        <p:cNvGrpSpPr/>
        <p:nvPr/>
      </p:nvGrpSpPr>
      <p:grpSpPr>
        <a:xfrm>
          <a:off x="0" y="0"/>
          <a:ext cx="0" cy="0"/>
          <a:chOff x="0" y="0"/>
          <a:chExt cx="0" cy="0"/>
        </a:xfrm>
      </p:grpSpPr>
      <p:pic>
        <p:nvPicPr>
          <p:cNvPr id="6" name="Picture 5" descr="A person's hand reaching out to the sky&#10;&#10;Description automatically generated">
            <a:extLst>
              <a:ext uri="{FF2B5EF4-FFF2-40B4-BE49-F238E27FC236}">
                <a16:creationId xmlns:a16="http://schemas.microsoft.com/office/drawing/2014/main" id="{74D75B90-D585-6973-2119-8A572C6942BF}"/>
              </a:ext>
            </a:extLst>
          </p:cNvPr>
          <p:cNvPicPr>
            <a:picLocks noChangeAspect="1"/>
          </p:cNvPicPr>
          <p:nvPr/>
        </p:nvPicPr>
        <p:blipFill>
          <a:blip r:embed="rId4">
            <a:extLst>
              <a:ext uri="{28A0092B-C50C-407E-A947-70E740481C1C}">
                <a14:useLocalDpi xmlns:a14="http://schemas.microsoft.com/office/drawing/2010/main" val="0"/>
              </a:ext>
            </a:extLst>
          </a:blip>
          <a:srcRect b="10585"/>
          <a:stretch/>
        </p:blipFill>
        <p:spPr>
          <a:xfrm>
            <a:off x="0" y="0"/>
            <a:ext cx="12192000" cy="6858000"/>
          </a:xfrm>
          <a:prstGeom prst="rect">
            <a:avLst/>
          </a:prstGeom>
        </p:spPr>
      </p:pic>
      <p:sp>
        <p:nvSpPr>
          <p:cNvPr id="5" name="TextBox 4">
            <a:extLst>
              <a:ext uri="{FF2B5EF4-FFF2-40B4-BE49-F238E27FC236}">
                <a16:creationId xmlns:a16="http://schemas.microsoft.com/office/drawing/2014/main" id="{081403EB-4790-46FA-8C51-ED0CBC5D8197}"/>
              </a:ext>
            </a:extLst>
          </p:cNvPr>
          <p:cNvSpPr txBox="1"/>
          <p:nvPr/>
        </p:nvSpPr>
        <p:spPr>
          <a:xfrm>
            <a:off x="924753" y="3275989"/>
            <a:ext cx="10342494" cy="3416320"/>
          </a:xfrm>
          <a:prstGeom prst="rect">
            <a:avLst/>
          </a:prstGeom>
          <a:solidFill>
            <a:srgbClr val="070D09">
              <a:alpha val="50000"/>
            </a:srgbClr>
          </a:solidFill>
          <a:ln w="63500">
            <a:noFill/>
          </a:ln>
        </p:spPr>
        <p:txBody>
          <a:bodyPr wrap="square" rtlCol="0">
            <a:spAutoFit/>
          </a:bodyPr>
          <a:lstStyle/>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“But now hear, O Jacob my servant,</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Israel whom I have chosen!</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Thus says the L</a:t>
            </a:r>
            <a:r>
              <a:rPr lang="en-US" sz="32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ORD</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who made you,</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who formed you from the womb and will help you:</a:t>
            </a:r>
          </a:p>
          <a:p>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Fear not</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O Jacob my servant,</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Jeshurun whom I have chosen.”            Isaiah 44:1-2</a:t>
            </a:r>
          </a:p>
        </p:txBody>
      </p:sp>
      <p:sp>
        <p:nvSpPr>
          <p:cNvPr id="3" name="Rectangle: Rounded Corners 2">
            <a:extLst>
              <a:ext uri="{FF2B5EF4-FFF2-40B4-BE49-F238E27FC236}">
                <a16:creationId xmlns:a16="http://schemas.microsoft.com/office/drawing/2014/main" id="{C45FED3E-9300-0F21-C613-97E1D3972268}"/>
              </a:ext>
            </a:extLst>
          </p:cNvPr>
          <p:cNvSpPr/>
          <p:nvPr/>
        </p:nvSpPr>
        <p:spPr>
          <a:xfrm>
            <a:off x="1016696" y="728229"/>
            <a:ext cx="10158608" cy="2240440"/>
          </a:xfrm>
          <a:prstGeom prst="roundRect">
            <a:avLst/>
          </a:prstGeom>
          <a:solidFill>
            <a:srgbClr val="0F0C07"/>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What would God’s true people be afraid of?</a:t>
            </a:r>
          </a:p>
          <a:p>
            <a:pPr marL="571500" indent="-571500">
              <a:buFont typeface="Arial" panose="020B0604020202020204" pitchFamily="34" charset="0"/>
              <a:buChar char="•"/>
            </a:pP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What would the dark days of exile do to them?</a:t>
            </a:r>
          </a:p>
          <a:p>
            <a:pPr marL="571500" indent="-571500">
              <a:buFont typeface="Arial" panose="020B0604020202020204" pitchFamily="34" charset="0"/>
              <a:buChar char="•"/>
            </a:pP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Had God abandoned them in exile?</a:t>
            </a:r>
          </a:p>
        </p:txBody>
      </p:sp>
    </p:spTree>
    <p:custDataLst>
      <p:tags r:id="rId1"/>
    </p:custDataLst>
    <p:extLst>
      <p:ext uri="{BB962C8B-B14F-4D97-AF65-F5344CB8AC3E}">
        <p14:creationId xmlns:p14="http://schemas.microsoft.com/office/powerpoint/2010/main" val="273957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343C2-5DCC-F587-BBC3-F39AD92AE197}"/>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BCCACA88-2C18-A867-EE9D-C9416626EF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451" b="9119"/>
          <a:stretch/>
        </p:blipFill>
        <p:spPr bwMode="auto">
          <a:xfrm>
            <a:off x="0" y="0"/>
            <a:ext cx="1220181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72F58AD-ABE1-418E-5262-9565D6C4CBF4}"/>
              </a:ext>
            </a:extLst>
          </p:cNvPr>
          <p:cNvSpPr txBox="1"/>
          <p:nvPr/>
        </p:nvSpPr>
        <p:spPr>
          <a:xfrm>
            <a:off x="235821" y="3075573"/>
            <a:ext cx="8306929" cy="1754326"/>
          </a:xfrm>
          <a:prstGeom prst="rect">
            <a:avLst/>
          </a:prstGeom>
          <a:solidFill>
            <a:srgbClr val="070D09">
              <a:alpha val="50000"/>
            </a:srgbClr>
          </a:solidFill>
          <a:ln w="63500">
            <a:noFill/>
          </a:ln>
        </p:spPr>
        <p:txBody>
          <a:bodyPr wrap="square" rtlCol="0">
            <a:spAutoFit/>
          </a:bodyPr>
          <a:lstStyle/>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“For I will pour water on the thirsty land,</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and streams on the dry ground;”            </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Isaiah 44:3a</a:t>
            </a:r>
          </a:p>
        </p:txBody>
      </p:sp>
    </p:spTree>
    <p:custDataLst>
      <p:tags r:id="rId1"/>
    </p:custDataLst>
    <p:extLst>
      <p:ext uri="{BB962C8B-B14F-4D97-AF65-F5344CB8AC3E}">
        <p14:creationId xmlns:p14="http://schemas.microsoft.com/office/powerpoint/2010/main" val="31483366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12873-5700-C0B9-C0BE-5C60521B1549}"/>
            </a:ext>
          </a:extLst>
        </p:cNvPr>
        <p:cNvGrpSpPr/>
        <p:nvPr/>
      </p:nvGrpSpPr>
      <p:grpSpPr>
        <a:xfrm>
          <a:off x="0" y="0"/>
          <a:ext cx="0" cy="0"/>
          <a:chOff x="0" y="0"/>
          <a:chExt cx="0" cy="0"/>
        </a:xfrm>
      </p:grpSpPr>
      <p:pic>
        <p:nvPicPr>
          <p:cNvPr id="4" name="Picture 3" descr="A white dove flying in the sky&#10;&#10;AI-generated content may be incorrect.">
            <a:extLst>
              <a:ext uri="{FF2B5EF4-FFF2-40B4-BE49-F238E27FC236}">
                <a16:creationId xmlns:a16="http://schemas.microsoft.com/office/drawing/2014/main" id="{F73C18F3-5824-24C9-2433-A513CE6380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0D913C3-DD4C-9506-25F0-6B733F908F41}"/>
              </a:ext>
            </a:extLst>
          </p:cNvPr>
          <p:cNvSpPr txBox="1"/>
          <p:nvPr/>
        </p:nvSpPr>
        <p:spPr>
          <a:xfrm>
            <a:off x="1942535" y="4841743"/>
            <a:ext cx="8306929" cy="1754326"/>
          </a:xfrm>
          <a:prstGeom prst="rect">
            <a:avLst/>
          </a:prstGeom>
          <a:solidFill>
            <a:srgbClr val="070D09">
              <a:alpha val="50000"/>
            </a:srgbClr>
          </a:solidFill>
          <a:ln w="63500">
            <a:noFill/>
          </a:ln>
        </p:spPr>
        <p:txBody>
          <a:bodyPr wrap="square" rtlCol="0">
            <a:spAutoFit/>
          </a:bodyPr>
          <a:lstStyle/>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 will pour my Spirit upon your offspring,</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and my blessing on your descendants.”            </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Isaiah 44:3b</a:t>
            </a:r>
          </a:p>
        </p:txBody>
      </p:sp>
    </p:spTree>
    <p:custDataLst>
      <p:tags r:id="rId1"/>
    </p:custDataLst>
    <p:extLst>
      <p:ext uri="{BB962C8B-B14F-4D97-AF65-F5344CB8AC3E}">
        <p14:creationId xmlns:p14="http://schemas.microsoft.com/office/powerpoint/2010/main" val="33988321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A3ED9-4FC4-03F9-E360-0105F17360EE}"/>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D0D17CAF-DCBA-6A31-800D-81DBE196EDE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714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070CFA6-ABEB-3C83-8ED2-35EB906C9CEE}"/>
              </a:ext>
            </a:extLst>
          </p:cNvPr>
          <p:cNvSpPr txBox="1"/>
          <p:nvPr/>
        </p:nvSpPr>
        <p:spPr>
          <a:xfrm>
            <a:off x="400835" y="2023386"/>
            <a:ext cx="7515616" cy="1754326"/>
          </a:xfrm>
          <a:prstGeom prst="rect">
            <a:avLst/>
          </a:prstGeom>
          <a:solidFill>
            <a:srgbClr val="070D09">
              <a:alpha val="50000"/>
            </a:srgbClr>
          </a:solidFill>
          <a:ln w="63500">
            <a:noFill/>
          </a:ln>
        </p:spPr>
        <p:txBody>
          <a:bodyPr wrap="square" rtlCol="0">
            <a:spAutoFit/>
          </a:bodyPr>
          <a:lstStyle/>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“They shall spring up among the grass</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like willows by flowing streams.” </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Isaiah 44:4</a:t>
            </a:r>
          </a:p>
        </p:txBody>
      </p:sp>
    </p:spTree>
    <p:custDataLst>
      <p:tags r:id="rId1"/>
    </p:custDataLst>
    <p:extLst>
      <p:ext uri="{BB962C8B-B14F-4D97-AF65-F5344CB8AC3E}">
        <p14:creationId xmlns:p14="http://schemas.microsoft.com/office/powerpoint/2010/main" val="26047966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F6D5F-9361-80B6-EBED-A5840A102F94}"/>
            </a:ext>
          </a:extLst>
        </p:cNvPr>
        <p:cNvGrpSpPr/>
        <p:nvPr/>
      </p:nvGrpSpPr>
      <p:grpSpPr>
        <a:xfrm>
          <a:off x="0" y="0"/>
          <a:ext cx="0" cy="0"/>
          <a:chOff x="0" y="0"/>
          <a:chExt cx="0" cy="0"/>
        </a:xfrm>
      </p:grpSpPr>
      <p:pic>
        <p:nvPicPr>
          <p:cNvPr id="4098" name="Picture 2">
            <a:extLst>
              <a:ext uri="{FF2B5EF4-FFF2-40B4-BE49-F238E27FC236}">
                <a16:creationId xmlns:a16="http://schemas.microsoft.com/office/drawing/2014/main" id="{A3910C77-816B-47CC-B3AA-7AFB01FCEB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429"/>
          <a:stretch/>
        </p:blipFill>
        <p:spPr bwMode="auto">
          <a:xfrm>
            <a:off x="0" y="0"/>
            <a:ext cx="12192000" cy="6876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EA14B2D-AEAE-F820-0D54-792DDFE2D69C}"/>
              </a:ext>
            </a:extLst>
          </p:cNvPr>
          <p:cNvSpPr txBox="1"/>
          <p:nvPr/>
        </p:nvSpPr>
        <p:spPr>
          <a:xfrm>
            <a:off x="1377069" y="3907660"/>
            <a:ext cx="9437861" cy="2862322"/>
          </a:xfrm>
          <a:prstGeom prst="rect">
            <a:avLst/>
          </a:prstGeom>
          <a:solidFill>
            <a:srgbClr val="070D09">
              <a:alpha val="50000"/>
            </a:srgbClr>
          </a:solidFill>
          <a:ln w="63500">
            <a:noFill/>
          </a:ln>
        </p:spPr>
        <p:txBody>
          <a:bodyPr wrap="square" rtlCol="0">
            <a:spAutoFit/>
          </a:bodyPr>
          <a:lstStyle/>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“This one will say, ‘I am the </a:t>
            </a:r>
            <a:r>
              <a:rPr lang="en-US" sz="3600" b="1" dirty="0" err="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L</a:t>
            </a:r>
            <a:r>
              <a:rPr lang="en-US" sz="3200" b="1" dirty="0" err="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ORD</a:t>
            </a:r>
            <a:r>
              <a:rPr lang="en-US" sz="3600" b="1" dirty="0" err="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's</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another will call on the name of Jacob,</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and another will write on his hand, ‘The </a:t>
            </a:r>
            <a:r>
              <a:rPr lang="en-US" sz="3600" b="1" dirty="0" err="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L</a:t>
            </a:r>
            <a:r>
              <a:rPr lang="en-US" sz="3200" b="1" dirty="0" err="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ORD</a:t>
            </a:r>
            <a:r>
              <a:rPr lang="en-US" sz="3600" b="1" dirty="0" err="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's</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and name himself by the name of Israel.”            </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Isaiah 44:5</a:t>
            </a:r>
          </a:p>
        </p:txBody>
      </p:sp>
      <p:grpSp>
        <p:nvGrpSpPr>
          <p:cNvPr id="4" name="Group 3">
            <a:extLst>
              <a:ext uri="{FF2B5EF4-FFF2-40B4-BE49-F238E27FC236}">
                <a16:creationId xmlns:a16="http://schemas.microsoft.com/office/drawing/2014/main" id="{A024FFB7-CE0A-1804-1DA3-D742195F5820}"/>
              </a:ext>
            </a:extLst>
          </p:cNvPr>
          <p:cNvGrpSpPr/>
          <p:nvPr/>
        </p:nvGrpSpPr>
        <p:grpSpPr>
          <a:xfrm rot="985152">
            <a:off x="1739035" y="1269228"/>
            <a:ext cx="4865484" cy="2254798"/>
            <a:chOff x="1854999" y="1281918"/>
            <a:chExt cx="4865484" cy="2254798"/>
          </a:xfrm>
        </p:grpSpPr>
        <p:sp>
          <p:nvSpPr>
            <p:cNvPr id="2" name="TextBox 1">
              <a:extLst>
                <a:ext uri="{FF2B5EF4-FFF2-40B4-BE49-F238E27FC236}">
                  <a16:creationId xmlns:a16="http://schemas.microsoft.com/office/drawing/2014/main" id="{1DEBDA34-872F-8592-AE1F-651C4C9816F8}"/>
                </a:ext>
              </a:extLst>
            </p:cNvPr>
            <p:cNvSpPr txBox="1"/>
            <p:nvPr/>
          </p:nvSpPr>
          <p:spPr>
            <a:xfrm>
              <a:off x="1854999" y="2213277"/>
              <a:ext cx="4865484" cy="1323439"/>
            </a:xfrm>
            <a:prstGeom prst="rect">
              <a:avLst/>
            </a:prstGeom>
            <a:noFill/>
            <a:ln w="63500">
              <a:noFill/>
            </a:ln>
          </p:spPr>
          <p:txBody>
            <a:bodyPr wrap="square" rtlCol="0">
              <a:spAutoFit/>
            </a:bodyPr>
            <a:lstStyle/>
            <a:p>
              <a:pPr algn="ctr"/>
              <a:r>
                <a:rPr lang="en-US" sz="8000" b="1" dirty="0" err="1">
                  <a:solidFill>
                    <a:srgbClr val="1A1E00"/>
                  </a:solidFill>
                  <a:effectLst/>
                  <a:latin typeface="Stencil" panose="040409050D0802020404" pitchFamily="82" charset="0"/>
                  <a:ea typeface="Calibri" panose="020F0502020204030204" pitchFamily="34" charset="0"/>
                  <a:cs typeface="Calibri" panose="020F0502020204030204" pitchFamily="34" charset="0"/>
                </a:rPr>
                <a:t>L</a:t>
              </a:r>
              <a:r>
                <a:rPr lang="en-US" sz="7200" b="1" dirty="0" err="1">
                  <a:solidFill>
                    <a:srgbClr val="1A1E00"/>
                  </a:solidFill>
                  <a:effectLst/>
                  <a:latin typeface="Stencil" panose="040409050D0802020404" pitchFamily="82" charset="0"/>
                  <a:ea typeface="Calibri" panose="020F0502020204030204" pitchFamily="34" charset="0"/>
                  <a:cs typeface="Calibri" panose="020F0502020204030204" pitchFamily="34" charset="0"/>
                </a:rPr>
                <a:t>ORD</a:t>
              </a:r>
              <a:r>
                <a:rPr lang="en-US" sz="8000" b="1" dirty="0" err="1">
                  <a:solidFill>
                    <a:srgbClr val="1A1E00"/>
                  </a:solidFill>
                  <a:effectLst/>
                  <a:latin typeface="Stencil" panose="040409050D0802020404" pitchFamily="82" charset="0"/>
                  <a:ea typeface="Calibri" panose="020F0502020204030204" pitchFamily="34" charset="0"/>
                  <a:cs typeface="Calibri" panose="020F0502020204030204" pitchFamily="34" charset="0"/>
                </a:rPr>
                <a:t>'s</a:t>
              </a:r>
              <a:endParaRPr lang="en-US" sz="8000" b="1" dirty="0">
                <a:solidFill>
                  <a:srgbClr val="1A1E00"/>
                </a:solidFill>
                <a:effectLst/>
                <a:latin typeface="Stencil" panose="040409050D0802020404" pitchFamily="82"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C957782-E2B8-5B48-8330-D64B1A5D7AB7}"/>
                </a:ext>
              </a:extLst>
            </p:cNvPr>
            <p:cNvSpPr txBox="1"/>
            <p:nvPr/>
          </p:nvSpPr>
          <p:spPr>
            <a:xfrm>
              <a:off x="3051185" y="1281918"/>
              <a:ext cx="2500654" cy="1323439"/>
            </a:xfrm>
            <a:prstGeom prst="rect">
              <a:avLst/>
            </a:prstGeom>
            <a:noFill/>
            <a:ln w="63500">
              <a:noFill/>
            </a:ln>
          </p:spPr>
          <p:txBody>
            <a:bodyPr wrap="square" rtlCol="0">
              <a:spAutoFit/>
            </a:bodyPr>
            <a:lstStyle/>
            <a:p>
              <a:pPr algn="ctr"/>
              <a:r>
                <a:rPr lang="en-US" sz="6000" b="1" dirty="0">
                  <a:solidFill>
                    <a:srgbClr val="1A1E00"/>
                  </a:solidFill>
                  <a:effectLst/>
                  <a:latin typeface="Stencil" panose="040409050D0802020404" pitchFamily="82" charset="0"/>
                  <a:ea typeface="Calibri" panose="020F0502020204030204" pitchFamily="34" charset="0"/>
                  <a:cs typeface="Calibri" panose="020F0502020204030204" pitchFamily="34" charset="0"/>
                </a:rPr>
                <a:t>The</a:t>
              </a:r>
              <a:r>
                <a:rPr lang="en-US" sz="8000" b="1" dirty="0">
                  <a:solidFill>
                    <a:srgbClr val="1A1E00"/>
                  </a:solidFill>
                  <a:effectLst/>
                  <a:latin typeface="Stencil" panose="040409050D0802020404" pitchFamily="82" charset="0"/>
                  <a:ea typeface="Calibri" panose="020F0502020204030204" pitchFamily="34" charset="0"/>
                  <a:cs typeface="Calibri" panose="020F0502020204030204" pitchFamily="34" charset="0"/>
                </a:rPr>
                <a:t> </a:t>
              </a:r>
            </a:p>
          </p:txBody>
        </p:sp>
      </p:grpSp>
      <p:sp>
        <p:nvSpPr>
          <p:cNvPr id="6" name="Rectangle: Rounded Corners 5">
            <a:extLst>
              <a:ext uri="{FF2B5EF4-FFF2-40B4-BE49-F238E27FC236}">
                <a16:creationId xmlns:a16="http://schemas.microsoft.com/office/drawing/2014/main" id="{44131629-F1D4-DAAF-8449-7577EBCB06D2}"/>
              </a:ext>
            </a:extLst>
          </p:cNvPr>
          <p:cNvSpPr/>
          <p:nvPr/>
        </p:nvSpPr>
        <p:spPr>
          <a:xfrm>
            <a:off x="1319188" y="168272"/>
            <a:ext cx="9553624" cy="1101457"/>
          </a:xfrm>
          <a:prstGeom prst="roundRect">
            <a:avLst/>
          </a:prstGeom>
          <a:solidFill>
            <a:srgbClr val="0F0C07"/>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The True God is able to give true spiritual life!</a:t>
            </a:r>
          </a:p>
        </p:txBody>
      </p:sp>
    </p:spTree>
    <p:custDataLst>
      <p:tags r:id="rId1"/>
    </p:custDataLst>
    <p:extLst>
      <p:ext uri="{BB962C8B-B14F-4D97-AF65-F5344CB8AC3E}">
        <p14:creationId xmlns:p14="http://schemas.microsoft.com/office/powerpoint/2010/main" val="1462184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7D324-A1E8-6976-AE6E-DAC5F74BF8A0}"/>
            </a:ext>
          </a:extLst>
        </p:cNvPr>
        <p:cNvGrpSpPr/>
        <p:nvPr/>
      </p:nvGrpSpPr>
      <p:grpSpPr>
        <a:xfrm>
          <a:off x="0" y="0"/>
          <a:ext cx="0" cy="0"/>
          <a:chOff x="0" y="0"/>
          <a:chExt cx="0" cy="0"/>
        </a:xfrm>
      </p:grpSpPr>
      <p:pic>
        <p:nvPicPr>
          <p:cNvPr id="11" name="Picture 2">
            <a:extLst>
              <a:ext uri="{FF2B5EF4-FFF2-40B4-BE49-F238E27FC236}">
                <a16:creationId xmlns:a16="http://schemas.microsoft.com/office/drawing/2014/main" id="{F06A7165-6650-E6E1-300C-9DFE6949DE3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794" b="8163"/>
          <a:stretch/>
        </p:blipFill>
        <p:spPr bwMode="auto">
          <a:xfrm>
            <a:off x="0" y="-15776"/>
            <a:ext cx="12192000" cy="6873776"/>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B1A99540-CA2A-91AC-175B-AA560EFAC9C3}"/>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927B12FB-BEBF-5426-0677-9D78A5D8ECAB}"/>
              </a:ext>
            </a:extLst>
          </p:cNvPr>
          <p:cNvSpPr txBox="1"/>
          <p:nvPr/>
        </p:nvSpPr>
        <p:spPr>
          <a:xfrm>
            <a:off x="2204287" y="3766241"/>
            <a:ext cx="7783426" cy="2862322"/>
          </a:xfrm>
          <a:prstGeom prst="rect">
            <a:avLst/>
          </a:prstGeom>
          <a:solidFill>
            <a:srgbClr val="070D09">
              <a:alpha val="5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baseline="0" dirty="0"/>
              <a:t>“Thus says the L</a:t>
            </a:r>
            <a:r>
              <a:rPr lang="en-US" sz="3200" baseline="0" dirty="0"/>
              <a:t>ORD</a:t>
            </a:r>
            <a:r>
              <a:rPr lang="en-US" sz="3600" baseline="0" dirty="0"/>
              <a:t>, the King of Israel</a:t>
            </a:r>
          </a:p>
          <a:p>
            <a:r>
              <a:rPr lang="en-US" sz="3600" baseline="0" dirty="0"/>
              <a:t>    and his Redeemer, the L</a:t>
            </a:r>
            <a:r>
              <a:rPr lang="en-US" sz="3200" baseline="0" dirty="0"/>
              <a:t>ORD</a:t>
            </a:r>
            <a:r>
              <a:rPr lang="en-US" sz="3600" baseline="0" dirty="0"/>
              <a:t> of hosts:</a:t>
            </a:r>
          </a:p>
          <a:p>
            <a:r>
              <a:rPr lang="en-US" sz="3600" baseline="0" dirty="0"/>
              <a:t>“I am the first and I am the last;</a:t>
            </a:r>
          </a:p>
          <a:p>
            <a:r>
              <a:rPr lang="en-US" sz="3600" baseline="0" dirty="0"/>
              <a:t>    besides me there is no god.”      </a:t>
            </a:r>
          </a:p>
          <a:p>
            <a:r>
              <a:rPr lang="en-US" sz="3600" baseline="0" dirty="0"/>
              <a:t>                                             Isaiah 44:6</a:t>
            </a:r>
          </a:p>
        </p:txBody>
      </p:sp>
      <p:sp>
        <p:nvSpPr>
          <p:cNvPr id="2" name="Rectangle: Rounded Corners 1">
            <a:extLst>
              <a:ext uri="{FF2B5EF4-FFF2-40B4-BE49-F238E27FC236}">
                <a16:creationId xmlns:a16="http://schemas.microsoft.com/office/drawing/2014/main" id="{4D6C4E2E-C1F2-5F45-774E-A5137FC176F1}"/>
              </a:ext>
            </a:extLst>
          </p:cNvPr>
          <p:cNvSpPr/>
          <p:nvPr/>
        </p:nvSpPr>
        <p:spPr>
          <a:xfrm>
            <a:off x="2465712" y="77313"/>
            <a:ext cx="7260573" cy="3597969"/>
          </a:xfrm>
          <a:prstGeom prst="roundRect">
            <a:avLst/>
          </a:prstGeom>
          <a:solidFill>
            <a:srgbClr val="0F0C07"/>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The True God</a:t>
            </a:r>
          </a:p>
          <a:p>
            <a:pPr marL="571500" indent="-571500">
              <a:buFont typeface="Arial" panose="020B0604020202020204" pitchFamily="34" charset="0"/>
              <a:buChar char="•"/>
            </a:pP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 Israel’s King (even in exile!)</a:t>
            </a:r>
          </a:p>
          <a:p>
            <a:pPr marL="571500" indent="-571500">
              <a:buFont typeface="Arial" panose="020B0604020202020204" pitchFamily="34" charset="0"/>
              <a:buChar char="•"/>
            </a:pP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 the proven redeemer</a:t>
            </a:r>
          </a:p>
          <a:p>
            <a:pPr marL="571500" indent="-571500">
              <a:buFont typeface="Arial" panose="020B0604020202020204" pitchFamily="34" charset="0"/>
              <a:buChar char="•"/>
            </a:pP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 the God of angel armies</a:t>
            </a:r>
          </a:p>
          <a:p>
            <a:pPr marL="571500" indent="-571500">
              <a:buFont typeface="Arial" panose="020B0604020202020204" pitchFamily="34" charset="0"/>
              <a:buChar char="•"/>
            </a:pP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 the eternally existent one</a:t>
            </a:r>
          </a:p>
          <a:p>
            <a:pPr marL="571500" indent="-571500">
              <a:buFont typeface="Arial" panose="020B0604020202020204" pitchFamily="34" charset="0"/>
              <a:buChar char="•"/>
            </a:pP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 without equal or competition</a:t>
            </a:r>
          </a:p>
        </p:txBody>
      </p:sp>
    </p:spTree>
    <p:custDataLst>
      <p:tags r:id="rId1"/>
    </p:custDataLst>
    <p:extLst>
      <p:ext uri="{BB962C8B-B14F-4D97-AF65-F5344CB8AC3E}">
        <p14:creationId xmlns:p14="http://schemas.microsoft.com/office/powerpoint/2010/main" val="36588506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E3E57-9ACC-B434-658B-F1B56404722F}"/>
            </a:ext>
          </a:extLst>
        </p:cNvPr>
        <p:cNvGrpSpPr/>
        <p:nvPr/>
      </p:nvGrpSpPr>
      <p:grpSpPr>
        <a:xfrm>
          <a:off x="0" y="0"/>
          <a:ext cx="0" cy="0"/>
          <a:chOff x="0" y="0"/>
          <a:chExt cx="0" cy="0"/>
        </a:xfrm>
      </p:grpSpPr>
      <p:pic>
        <p:nvPicPr>
          <p:cNvPr id="11" name="Picture 2">
            <a:extLst>
              <a:ext uri="{FF2B5EF4-FFF2-40B4-BE49-F238E27FC236}">
                <a16:creationId xmlns:a16="http://schemas.microsoft.com/office/drawing/2014/main" id="{C52F3E02-774B-B7C1-715F-830B53FC60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794" b="8163"/>
          <a:stretch/>
        </p:blipFill>
        <p:spPr bwMode="auto">
          <a:xfrm>
            <a:off x="0" y="-15776"/>
            <a:ext cx="12192000" cy="6873776"/>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FE948F57-35D5-C71E-E75E-106E5FB53AA8}"/>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03ABFAE6-8E2F-5176-7318-47096EBD6B5C}"/>
              </a:ext>
            </a:extLst>
          </p:cNvPr>
          <p:cNvSpPr txBox="1"/>
          <p:nvPr/>
        </p:nvSpPr>
        <p:spPr>
          <a:xfrm>
            <a:off x="246345" y="3816346"/>
            <a:ext cx="11699309" cy="2862322"/>
          </a:xfrm>
          <a:prstGeom prst="rect">
            <a:avLst/>
          </a:prstGeom>
          <a:solidFill>
            <a:srgbClr val="070D09">
              <a:alpha val="5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baseline="0" dirty="0"/>
              <a:t>“Who is like me? Let him proclaim it.</a:t>
            </a:r>
          </a:p>
          <a:p>
            <a:r>
              <a:rPr lang="en-US" sz="3600" baseline="0" dirty="0"/>
              <a:t>    Let him declare and set it before me,</a:t>
            </a:r>
          </a:p>
          <a:p>
            <a:r>
              <a:rPr lang="en-US" sz="3600" baseline="0" dirty="0"/>
              <a:t>since I appointed an ancient people.</a:t>
            </a:r>
          </a:p>
          <a:p>
            <a:r>
              <a:rPr lang="en-US" sz="3600" baseline="0" dirty="0"/>
              <a:t>    Let them declare what is to come, and what will happen.”      </a:t>
            </a:r>
          </a:p>
          <a:p>
            <a:r>
              <a:rPr lang="en-US" sz="3600" baseline="0" dirty="0"/>
              <a:t>                                                                                 Isaiah 44:7</a:t>
            </a:r>
          </a:p>
        </p:txBody>
      </p:sp>
      <p:sp>
        <p:nvSpPr>
          <p:cNvPr id="2" name="TextBox 1">
            <a:extLst>
              <a:ext uri="{FF2B5EF4-FFF2-40B4-BE49-F238E27FC236}">
                <a16:creationId xmlns:a16="http://schemas.microsoft.com/office/drawing/2014/main" id="{F12EBEA6-3889-84B7-23B0-02CC3014FF25}"/>
              </a:ext>
            </a:extLst>
          </p:cNvPr>
          <p:cNvSpPr txBox="1"/>
          <p:nvPr/>
        </p:nvSpPr>
        <p:spPr>
          <a:xfrm>
            <a:off x="246345" y="549825"/>
            <a:ext cx="11699309" cy="2862322"/>
          </a:xfrm>
          <a:prstGeom prst="rect">
            <a:avLst/>
          </a:prstGeom>
          <a:solidFill>
            <a:srgbClr val="070D09">
              <a:alpha val="5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baseline="0" dirty="0"/>
              <a:t>“Who is like me?</a:t>
            </a:r>
          </a:p>
          <a:p>
            <a:r>
              <a:rPr lang="en-US" sz="3600" baseline="0" dirty="0"/>
              <a:t>    Let him step forward and prove to you his power.</a:t>
            </a:r>
          </a:p>
          <a:p>
            <a:r>
              <a:rPr lang="en-US" sz="3600" baseline="0" dirty="0">
                <a:solidFill>
                  <a:srgbClr val="FFFF00"/>
                </a:solidFill>
              </a:rPr>
              <a:t>Let him do as I have done since ancient times</a:t>
            </a:r>
          </a:p>
          <a:p>
            <a:r>
              <a:rPr lang="en-US" sz="3600" baseline="0" dirty="0">
                <a:solidFill>
                  <a:srgbClr val="FFFF00"/>
                </a:solidFill>
              </a:rPr>
              <a:t>    when I established a people and explained its future</a:t>
            </a:r>
            <a:r>
              <a:rPr lang="en-US" sz="3600" baseline="0" dirty="0"/>
              <a:t>.”      </a:t>
            </a:r>
          </a:p>
          <a:p>
            <a:r>
              <a:rPr lang="en-US" sz="3600" baseline="0" dirty="0"/>
              <a:t>                                                                            Isaiah 44:7 (NLT)</a:t>
            </a:r>
          </a:p>
        </p:txBody>
      </p:sp>
      <p:sp>
        <p:nvSpPr>
          <p:cNvPr id="4" name="Rectangle: Rounded Corners 3">
            <a:extLst>
              <a:ext uri="{FF2B5EF4-FFF2-40B4-BE49-F238E27FC236}">
                <a16:creationId xmlns:a16="http://schemas.microsoft.com/office/drawing/2014/main" id="{26306DD4-9240-2E09-A57C-8C6CBECF0752}"/>
              </a:ext>
            </a:extLst>
          </p:cNvPr>
          <p:cNvSpPr/>
          <p:nvPr/>
        </p:nvSpPr>
        <p:spPr>
          <a:xfrm>
            <a:off x="1448303" y="295337"/>
            <a:ext cx="9295392" cy="1410828"/>
          </a:xfrm>
          <a:prstGeom prst="roundRect">
            <a:avLst/>
          </a:prstGeom>
          <a:solidFill>
            <a:srgbClr val="0F0C07"/>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The True God is sovereign over history</a:t>
            </a:r>
          </a:p>
          <a:p>
            <a:pPr marL="571500" indent="-571500">
              <a:buFont typeface="Arial" panose="020B0604020202020204" pitchFamily="34" charset="0"/>
              <a:buChar char="•"/>
            </a:pP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The True God accurately predicts the future</a:t>
            </a:r>
          </a:p>
        </p:txBody>
      </p:sp>
    </p:spTree>
    <p:custDataLst>
      <p:tags r:id="rId1"/>
    </p:custDataLst>
    <p:extLst>
      <p:ext uri="{BB962C8B-B14F-4D97-AF65-F5344CB8AC3E}">
        <p14:creationId xmlns:p14="http://schemas.microsoft.com/office/powerpoint/2010/main" val="356445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one sculpture of a lion&#10;&#10;Description automatically generated with low confidence">
            <a:extLst>
              <a:ext uri="{FF2B5EF4-FFF2-40B4-BE49-F238E27FC236}">
                <a16:creationId xmlns:a16="http://schemas.microsoft.com/office/drawing/2014/main" id="{DB6D0536-0DAF-4ACC-A9A7-A394F47A7B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9707" y="308710"/>
            <a:ext cx="4393170" cy="6400800"/>
          </a:xfrm>
          <a:prstGeom prst="rect">
            <a:avLst/>
          </a:prstGeom>
          <a:ln>
            <a:noFill/>
          </a:ln>
          <a:effectLst>
            <a:softEdge rad="112500"/>
          </a:effectLst>
        </p:spPr>
      </p:pic>
      <p:sp>
        <p:nvSpPr>
          <p:cNvPr id="6" name="TextBox 5">
            <a:extLst>
              <a:ext uri="{FF2B5EF4-FFF2-40B4-BE49-F238E27FC236}">
                <a16:creationId xmlns:a16="http://schemas.microsoft.com/office/drawing/2014/main" id="{DDC0CC55-6667-42AD-AA5B-5E6C7109A618}"/>
              </a:ext>
            </a:extLst>
          </p:cNvPr>
          <p:cNvSpPr txBox="1"/>
          <p:nvPr/>
        </p:nvSpPr>
        <p:spPr>
          <a:xfrm>
            <a:off x="4085627" y="1035728"/>
            <a:ext cx="3351606" cy="3477875"/>
          </a:xfrm>
          <a:prstGeom prst="rect">
            <a:avLst/>
          </a:prstGeom>
          <a:noFill/>
        </p:spPr>
        <p:txBody>
          <a:bodyPr wrap="square" rtlCol="0">
            <a:spAutoFit/>
          </a:bodyPr>
          <a:lstStyle>
            <a:defPPr>
              <a:defRPr lang="en-US"/>
            </a:defPPr>
            <a:lvl1pPr algn="ctr">
              <a:defRPr sz="4400" b="1">
                <a:effectLst>
                  <a:glow rad="127000">
                    <a:schemeClr val="bg1">
                      <a:alpha val="80000"/>
                    </a:schemeClr>
                  </a:glow>
                </a:effectLst>
                <a:latin typeface="Calibri" panose="020F0502020204030204" pitchFamily="34" charset="0"/>
                <a:cs typeface="Calibri" panose="020F0502020204030204" pitchFamily="34" charset="0"/>
              </a:defRPr>
            </a:lvl1pPr>
          </a:lstStyle>
          <a:p>
            <a:r>
              <a:rPr lang="en-US" dirty="0"/>
              <a:t>What would cause people to worship gods like this???</a:t>
            </a:r>
          </a:p>
        </p:txBody>
      </p:sp>
      <p:pic>
        <p:nvPicPr>
          <p:cNvPr id="4" name="Picture 3">
            <a:extLst>
              <a:ext uri="{FF2B5EF4-FFF2-40B4-BE49-F238E27FC236}">
                <a16:creationId xmlns:a16="http://schemas.microsoft.com/office/drawing/2014/main" id="{2D6ABDE1-6BC8-4A6E-A9FA-A78FD90455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653" y="308710"/>
            <a:ext cx="3476976" cy="6400800"/>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4511667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D8795-B4D0-0E5B-6232-1916626F102C}"/>
            </a:ext>
          </a:extLst>
        </p:cNvPr>
        <p:cNvGrpSpPr/>
        <p:nvPr/>
      </p:nvGrpSpPr>
      <p:grpSpPr>
        <a:xfrm>
          <a:off x="0" y="0"/>
          <a:ext cx="0" cy="0"/>
          <a:chOff x="0" y="0"/>
          <a:chExt cx="0" cy="0"/>
        </a:xfrm>
      </p:grpSpPr>
      <p:pic>
        <p:nvPicPr>
          <p:cNvPr id="5" name="Picture 4" descr="A large rock formation with trees">
            <a:extLst>
              <a:ext uri="{FF2B5EF4-FFF2-40B4-BE49-F238E27FC236}">
                <a16:creationId xmlns:a16="http://schemas.microsoft.com/office/drawing/2014/main" id="{C0344951-97EA-A30C-80E5-92C82436EA43}"/>
              </a:ext>
            </a:extLst>
          </p:cNvPr>
          <p:cNvPicPr>
            <a:picLocks noChangeAspect="1"/>
          </p:cNvPicPr>
          <p:nvPr/>
        </p:nvPicPr>
        <p:blipFill>
          <a:blip r:embed="rId4">
            <a:extLst>
              <a:ext uri="{28A0092B-C50C-407E-A947-70E740481C1C}">
                <a14:useLocalDpi xmlns:a14="http://schemas.microsoft.com/office/drawing/2010/main" val="0"/>
              </a:ext>
            </a:extLst>
          </a:blip>
          <a:srcRect l="9214"/>
          <a:stretch/>
        </p:blipFill>
        <p:spPr>
          <a:xfrm>
            <a:off x="0" y="-1"/>
            <a:ext cx="12207220" cy="6858001"/>
          </a:xfrm>
          <a:prstGeom prst="rect">
            <a:avLst/>
          </a:prstGeom>
        </p:spPr>
      </p:pic>
      <p:sp>
        <p:nvSpPr>
          <p:cNvPr id="72706" name="Rectangle 2" hidden="1">
            <a:extLst>
              <a:ext uri="{FF2B5EF4-FFF2-40B4-BE49-F238E27FC236}">
                <a16:creationId xmlns:a16="http://schemas.microsoft.com/office/drawing/2014/main" id="{33F8A5AC-B16C-DE17-8619-C2EE8470C195}"/>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5AD16075-7217-F034-4E4F-14B7B1EB8226}"/>
              </a:ext>
            </a:extLst>
          </p:cNvPr>
          <p:cNvSpPr txBox="1"/>
          <p:nvPr/>
        </p:nvSpPr>
        <p:spPr>
          <a:xfrm>
            <a:off x="1093079" y="3995678"/>
            <a:ext cx="10021061" cy="2862322"/>
          </a:xfrm>
          <a:prstGeom prst="rect">
            <a:avLst/>
          </a:prstGeom>
          <a:solidFill>
            <a:srgbClr val="070D09">
              <a:alpha val="5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baseline="0" dirty="0"/>
              <a:t>“Fear not, nor be afraid;</a:t>
            </a:r>
          </a:p>
          <a:p>
            <a:r>
              <a:rPr lang="en-US" sz="3600" baseline="0" dirty="0"/>
              <a:t>    have I not told you from of old and declared it?</a:t>
            </a:r>
          </a:p>
          <a:p>
            <a:r>
              <a:rPr lang="en-US" sz="3600" baseline="0" dirty="0"/>
              <a:t>    And you are my witnesses!</a:t>
            </a:r>
          </a:p>
          <a:p>
            <a:r>
              <a:rPr lang="en-US" sz="3600" baseline="0" dirty="0"/>
              <a:t>Is there a God besides me?</a:t>
            </a:r>
          </a:p>
          <a:p>
            <a:r>
              <a:rPr lang="en-US" sz="3600" baseline="0" dirty="0"/>
              <a:t>    </a:t>
            </a:r>
            <a:r>
              <a:rPr lang="en-US" sz="3600" baseline="0" dirty="0">
                <a:solidFill>
                  <a:srgbClr val="FFFF00"/>
                </a:solidFill>
              </a:rPr>
              <a:t>There is no Rock; I know not any</a:t>
            </a:r>
            <a:r>
              <a:rPr lang="en-US" sz="3600" baseline="0" dirty="0"/>
              <a:t>.”       Isaiah 44:8</a:t>
            </a:r>
          </a:p>
        </p:txBody>
      </p:sp>
      <p:sp>
        <p:nvSpPr>
          <p:cNvPr id="2" name="Rectangle: Rounded Corners 1">
            <a:extLst>
              <a:ext uri="{FF2B5EF4-FFF2-40B4-BE49-F238E27FC236}">
                <a16:creationId xmlns:a16="http://schemas.microsoft.com/office/drawing/2014/main" id="{7329B3F8-4238-193B-BA1A-C6BD212C6E0E}"/>
              </a:ext>
            </a:extLst>
          </p:cNvPr>
          <p:cNvSpPr/>
          <p:nvPr/>
        </p:nvSpPr>
        <p:spPr>
          <a:xfrm>
            <a:off x="2398268" y="1882627"/>
            <a:ext cx="6763662" cy="1410828"/>
          </a:xfrm>
          <a:prstGeom prst="roundRect">
            <a:avLst/>
          </a:prstGeom>
          <a:solidFill>
            <a:srgbClr val="0F0C07"/>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The True God is the only solid foundation to depend upon</a:t>
            </a:r>
          </a:p>
        </p:txBody>
      </p:sp>
    </p:spTree>
    <p:custDataLst>
      <p:tags r:id="rId1"/>
    </p:custDataLst>
    <p:extLst>
      <p:ext uri="{BB962C8B-B14F-4D97-AF65-F5344CB8AC3E}">
        <p14:creationId xmlns:p14="http://schemas.microsoft.com/office/powerpoint/2010/main" val="368210646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4D374-5D2D-7040-FCAB-9940031424D3}"/>
            </a:ext>
          </a:extLst>
        </p:cNvPr>
        <p:cNvGrpSpPr/>
        <p:nvPr/>
      </p:nvGrpSpPr>
      <p:grpSpPr>
        <a:xfrm>
          <a:off x="0" y="0"/>
          <a:ext cx="0" cy="0"/>
          <a:chOff x="0" y="0"/>
          <a:chExt cx="0" cy="0"/>
        </a:xfrm>
      </p:grpSpPr>
      <p:pic>
        <p:nvPicPr>
          <p:cNvPr id="5" name="Picture 4" descr="A large rock formation with trees">
            <a:extLst>
              <a:ext uri="{FF2B5EF4-FFF2-40B4-BE49-F238E27FC236}">
                <a16:creationId xmlns:a16="http://schemas.microsoft.com/office/drawing/2014/main" id="{92A2F972-9C7D-B7E8-10EB-0E09703FCC14}"/>
              </a:ext>
            </a:extLst>
          </p:cNvPr>
          <p:cNvPicPr>
            <a:picLocks noChangeAspect="1"/>
          </p:cNvPicPr>
          <p:nvPr/>
        </p:nvPicPr>
        <p:blipFill>
          <a:blip r:embed="rId4">
            <a:extLst>
              <a:ext uri="{28A0092B-C50C-407E-A947-70E740481C1C}">
                <a14:useLocalDpi xmlns:a14="http://schemas.microsoft.com/office/drawing/2010/main" val="0"/>
              </a:ext>
            </a:extLst>
          </a:blip>
          <a:srcRect l="9214"/>
          <a:stretch/>
        </p:blipFill>
        <p:spPr>
          <a:xfrm>
            <a:off x="0" y="-1"/>
            <a:ext cx="12207220" cy="6858001"/>
          </a:xfrm>
          <a:prstGeom prst="rect">
            <a:avLst/>
          </a:prstGeom>
        </p:spPr>
      </p:pic>
      <p:sp>
        <p:nvSpPr>
          <p:cNvPr id="72706" name="Rectangle 2" hidden="1">
            <a:extLst>
              <a:ext uri="{FF2B5EF4-FFF2-40B4-BE49-F238E27FC236}">
                <a16:creationId xmlns:a16="http://schemas.microsoft.com/office/drawing/2014/main" id="{8EA24AB5-7DE4-BC83-238A-E42F697B594A}"/>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1A8B3A21-BAAC-2A8B-9B1A-68D62B0DA527}"/>
              </a:ext>
            </a:extLst>
          </p:cNvPr>
          <p:cNvSpPr txBox="1"/>
          <p:nvPr/>
        </p:nvSpPr>
        <p:spPr>
          <a:xfrm>
            <a:off x="1093079" y="53664"/>
            <a:ext cx="10021061" cy="6740307"/>
          </a:xfrm>
          <a:prstGeom prst="rect">
            <a:avLst/>
          </a:prstGeom>
          <a:solidFill>
            <a:srgbClr val="070D09">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baseline="0" dirty="0"/>
              <a:t>The Only True God is:</a:t>
            </a:r>
          </a:p>
          <a:p>
            <a:pPr marL="571500" indent="-571500">
              <a:buFont typeface="Arial" panose="020B0604020202020204" pitchFamily="34" charset="0"/>
              <a:buChar char="•"/>
            </a:pPr>
            <a:r>
              <a:rPr lang="en-US" sz="3600" baseline="0" dirty="0"/>
              <a:t>Always faithful to his promises</a:t>
            </a:r>
          </a:p>
          <a:p>
            <a:pPr marL="571500" indent="-571500">
              <a:buFont typeface="Arial" panose="020B0604020202020204" pitchFamily="34" charset="0"/>
              <a:buChar char="•"/>
            </a:pPr>
            <a:r>
              <a:rPr lang="en-US" sz="3600" baseline="0" dirty="0"/>
              <a:t>Unchanging in his love and loyalty to his people </a:t>
            </a:r>
          </a:p>
          <a:p>
            <a:pPr marL="571500" indent="-571500">
              <a:buFont typeface="Arial" panose="020B0604020202020204" pitchFamily="34" charset="0"/>
              <a:buChar char="•"/>
            </a:pPr>
            <a:r>
              <a:rPr lang="en-US" sz="3600" baseline="0" dirty="0"/>
              <a:t>Able to give true spiritual life </a:t>
            </a:r>
          </a:p>
          <a:p>
            <a:pPr marL="571500" indent="-571500">
              <a:buFont typeface="Arial" panose="020B0604020202020204" pitchFamily="34" charset="0"/>
              <a:buChar char="•"/>
            </a:pPr>
            <a:r>
              <a:rPr lang="en-US" sz="3600" baseline="0" dirty="0"/>
              <a:t>Israel’s King (even in exile!)</a:t>
            </a:r>
          </a:p>
          <a:p>
            <a:pPr marL="571500" indent="-571500">
              <a:buFont typeface="Arial" panose="020B0604020202020204" pitchFamily="34" charset="0"/>
              <a:buChar char="•"/>
            </a:pPr>
            <a:r>
              <a:rPr lang="en-US" sz="3600" baseline="0" dirty="0"/>
              <a:t>The proven redeemer</a:t>
            </a:r>
          </a:p>
          <a:p>
            <a:pPr marL="571500" indent="-571500">
              <a:buFont typeface="Arial" panose="020B0604020202020204" pitchFamily="34" charset="0"/>
              <a:buChar char="•"/>
            </a:pPr>
            <a:r>
              <a:rPr lang="en-US" sz="3600" baseline="0" dirty="0"/>
              <a:t>The God of angel armies</a:t>
            </a:r>
          </a:p>
          <a:p>
            <a:pPr marL="571500" indent="-571500">
              <a:buFont typeface="Arial" panose="020B0604020202020204" pitchFamily="34" charset="0"/>
              <a:buChar char="•"/>
            </a:pPr>
            <a:r>
              <a:rPr lang="en-US" sz="3600" baseline="0" dirty="0"/>
              <a:t>The eternally existent one</a:t>
            </a:r>
          </a:p>
          <a:p>
            <a:pPr marL="571500" indent="-571500">
              <a:buFont typeface="Arial" panose="020B0604020202020204" pitchFamily="34" charset="0"/>
              <a:buChar char="•"/>
            </a:pPr>
            <a:r>
              <a:rPr lang="en-US" sz="3600" baseline="0" dirty="0"/>
              <a:t>Without equal or competition</a:t>
            </a:r>
          </a:p>
          <a:p>
            <a:pPr marL="571500" indent="-571500">
              <a:buFont typeface="Arial" panose="020B0604020202020204" pitchFamily="34" charset="0"/>
              <a:buChar char="•"/>
            </a:pPr>
            <a:r>
              <a:rPr lang="en-US" sz="3600" baseline="0" dirty="0"/>
              <a:t>Sovereign over human history</a:t>
            </a:r>
          </a:p>
          <a:p>
            <a:pPr marL="571500" indent="-571500">
              <a:buFont typeface="Arial" panose="020B0604020202020204" pitchFamily="34" charset="0"/>
              <a:buChar char="•"/>
            </a:pPr>
            <a:r>
              <a:rPr lang="en-US" sz="3600" baseline="0" dirty="0"/>
              <a:t>The only one who accurately predicts the future</a:t>
            </a:r>
          </a:p>
          <a:p>
            <a:pPr marL="571500" indent="-571500">
              <a:buFont typeface="Arial" panose="020B0604020202020204" pitchFamily="34" charset="0"/>
              <a:buChar char="•"/>
            </a:pPr>
            <a:r>
              <a:rPr lang="en-US" sz="3600" baseline="0" dirty="0"/>
              <a:t>The only solid foundation to depend on</a:t>
            </a:r>
          </a:p>
        </p:txBody>
      </p:sp>
    </p:spTree>
    <p:custDataLst>
      <p:tags r:id="rId1"/>
    </p:custDataLst>
    <p:extLst>
      <p:ext uri="{BB962C8B-B14F-4D97-AF65-F5344CB8AC3E}">
        <p14:creationId xmlns:p14="http://schemas.microsoft.com/office/powerpoint/2010/main" val="17234791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4CE5B-B0E2-06CE-DB9D-E1CFFA12802F}"/>
            </a:ext>
          </a:extLst>
        </p:cNvPr>
        <p:cNvGrpSpPr/>
        <p:nvPr/>
      </p:nvGrpSpPr>
      <p:grpSpPr>
        <a:xfrm>
          <a:off x="0" y="0"/>
          <a:ext cx="0" cy="0"/>
          <a:chOff x="0" y="0"/>
          <a:chExt cx="0" cy="0"/>
        </a:xfrm>
      </p:grpSpPr>
      <p:pic>
        <p:nvPicPr>
          <p:cNvPr id="6" name="Picture 2">
            <a:extLst>
              <a:ext uri="{FF2B5EF4-FFF2-40B4-BE49-F238E27FC236}">
                <a16:creationId xmlns:a16="http://schemas.microsoft.com/office/drawing/2014/main" id="{F7F3E9C8-E100-C2D5-E35C-735912A538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460F5E-1D15-6FBC-7F09-1EEED0011F1F}"/>
              </a:ext>
            </a:extLst>
          </p:cNvPr>
          <p:cNvSpPr txBox="1"/>
          <p:nvPr/>
        </p:nvSpPr>
        <p:spPr>
          <a:xfrm>
            <a:off x="1578222" y="2199322"/>
            <a:ext cx="9035554" cy="2092881"/>
          </a:xfrm>
          <a:prstGeom prst="rect">
            <a:avLst/>
          </a:prstGeom>
          <a:solidFill>
            <a:srgbClr val="013252">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marL="742950" indent="-742950">
              <a:spcAft>
                <a:spcPts val="600"/>
              </a:spcAft>
              <a:buFont typeface="+mj-lt"/>
              <a:buAutoNum type="arabicPeriod"/>
            </a:pPr>
            <a:r>
              <a:rPr lang="en-US" baseline="0" dirty="0"/>
              <a:t>The Nature of the True God (1-8)</a:t>
            </a:r>
          </a:p>
          <a:p>
            <a:pPr marL="742950" indent="-742950">
              <a:spcAft>
                <a:spcPts val="600"/>
              </a:spcAft>
              <a:buFont typeface="+mj-lt"/>
              <a:buAutoNum type="arabicPeriod"/>
            </a:pPr>
            <a:r>
              <a:rPr lang="en-US" baseline="0" dirty="0">
                <a:solidFill>
                  <a:srgbClr val="FFFF00"/>
                </a:solidFill>
              </a:rPr>
              <a:t>The Insanity of Idolatry (9-20)</a:t>
            </a:r>
          </a:p>
          <a:p>
            <a:pPr marL="742950" indent="-742950">
              <a:spcAft>
                <a:spcPts val="600"/>
              </a:spcAft>
              <a:buFont typeface="+mj-lt"/>
              <a:buAutoNum type="arabicPeriod"/>
            </a:pPr>
            <a:r>
              <a:rPr lang="en-US" baseline="0" dirty="0"/>
              <a:t>Responding to the True God (21-23)</a:t>
            </a:r>
          </a:p>
        </p:txBody>
      </p:sp>
      <p:sp>
        <p:nvSpPr>
          <p:cNvPr id="4" name="TextBox 3">
            <a:extLst>
              <a:ext uri="{FF2B5EF4-FFF2-40B4-BE49-F238E27FC236}">
                <a16:creationId xmlns:a16="http://schemas.microsoft.com/office/drawing/2014/main" id="{AE5FB136-138A-B7D2-3C2E-AB35670FD97D}"/>
              </a:ext>
            </a:extLst>
          </p:cNvPr>
          <p:cNvSpPr txBox="1"/>
          <p:nvPr/>
        </p:nvSpPr>
        <p:spPr>
          <a:xfrm>
            <a:off x="659705" y="202852"/>
            <a:ext cx="10872591" cy="769441"/>
          </a:xfrm>
          <a:prstGeom prst="rect">
            <a:avLst/>
          </a:prstGeom>
          <a:solidFill>
            <a:srgbClr val="013252">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r>
              <a:rPr lang="en-US" sz="4400" baseline="0" dirty="0">
                <a:solidFill>
                  <a:srgbClr val="FFFF00"/>
                </a:solidFill>
              </a:rPr>
              <a:t>Isaiah 44:1-23  –  Yahweh – the Only True God</a:t>
            </a:r>
          </a:p>
        </p:txBody>
      </p:sp>
    </p:spTree>
    <p:custDataLst>
      <p:tags r:id="rId1"/>
    </p:custDataLst>
    <p:extLst>
      <p:ext uri="{BB962C8B-B14F-4D97-AF65-F5344CB8AC3E}">
        <p14:creationId xmlns:p14="http://schemas.microsoft.com/office/powerpoint/2010/main" val="34971655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8E952-4BC6-1CD9-6C65-41B690CEA8CC}"/>
            </a:ext>
          </a:extLst>
        </p:cNvPr>
        <p:cNvGrpSpPr/>
        <p:nvPr/>
      </p:nvGrpSpPr>
      <p:grpSpPr>
        <a:xfrm>
          <a:off x="0" y="0"/>
          <a:ext cx="0" cy="0"/>
          <a:chOff x="0" y="0"/>
          <a:chExt cx="0" cy="0"/>
        </a:xfrm>
      </p:grpSpPr>
      <p:pic>
        <p:nvPicPr>
          <p:cNvPr id="6146" name="Picture 2">
            <a:extLst>
              <a:ext uri="{FF2B5EF4-FFF2-40B4-BE49-F238E27FC236}">
                <a16:creationId xmlns:a16="http://schemas.microsoft.com/office/drawing/2014/main" id="{4B332CEE-6C41-71FA-D24C-36350995B3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192001" cy="6866004"/>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9C01536E-1904-C9A7-759A-A71DCEF3EB55}"/>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FCA32CE2-FA51-D262-A1C7-4448374F6127}"/>
              </a:ext>
            </a:extLst>
          </p:cNvPr>
          <p:cNvSpPr txBox="1"/>
          <p:nvPr/>
        </p:nvSpPr>
        <p:spPr>
          <a:xfrm>
            <a:off x="927753" y="4383985"/>
            <a:ext cx="10336492" cy="2308324"/>
          </a:xfrm>
          <a:prstGeom prst="rect">
            <a:avLst/>
          </a:prstGeom>
          <a:solidFill>
            <a:srgbClr val="070D09">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baseline="0" dirty="0"/>
              <a:t>“All who fashion idols are nothing, and the things they delight in do not profit. </a:t>
            </a:r>
            <a:r>
              <a:rPr lang="en-US" sz="3600" baseline="0" dirty="0">
                <a:solidFill>
                  <a:srgbClr val="FFFF00"/>
                </a:solidFill>
              </a:rPr>
              <a:t>Their witnesses neither see nor know</a:t>
            </a:r>
            <a:r>
              <a:rPr lang="en-US" sz="3600" baseline="0" dirty="0"/>
              <a:t>, that they may be put to shame.”</a:t>
            </a:r>
          </a:p>
          <a:p>
            <a:r>
              <a:rPr lang="en-US" sz="3600" baseline="0" dirty="0"/>
              <a:t>                                                                            Isaiah 44:9</a:t>
            </a:r>
          </a:p>
        </p:txBody>
      </p:sp>
      <p:sp>
        <p:nvSpPr>
          <p:cNvPr id="2" name="Rectangle: Rounded Corners 1">
            <a:extLst>
              <a:ext uri="{FF2B5EF4-FFF2-40B4-BE49-F238E27FC236}">
                <a16:creationId xmlns:a16="http://schemas.microsoft.com/office/drawing/2014/main" id="{2F10F9F5-4F57-6407-6428-B8FD9FE25A1D}"/>
              </a:ext>
            </a:extLst>
          </p:cNvPr>
          <p:cNvSpPr/>
          <p:nvPr/>
        </p:nvSpPr>
        <p:spPr>
          <a:xfrm>
            <a:off x="927753" y="3160282"/>
            <a:ext cx="6232165" cy="860573"/>
          </a:xfrm>
          <a:prstGeom prst="roundRect">
            <a:avLst/>
          </a:prstGeom>
          <a:solidFill>
            <a:srgbClr val="0F0C07"/>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Idols neither see nor know…</a:t>
            </a:r>
          </a:p>
        </p:txBody>
      </p:sp>
    </p:spTree>
    <p:custDataLst>
      <p:tags r:id="rId1"/>
    </p:custDataLst>
    <p:extLst>
      <p:ext uri="{BB962C8B-B14F-4D97-AF65-F5344CB8AC3E}">
        <p14:creationId xmlns:p14="http://schemas.microsoft.com/office/powerpoint/2010/main" val="1032129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2A8AB-59F1-295F-A98F-7954149D4158}"/>
            </a:ext>
          </a:extLst>
        </p:cNvPr>
        <p:cNvGrpSpPr/>
        <p:nvPr/>
      </p:nvGrpSpPr>
      <p:grpSpPr>
        <a:xfrm>
          <a:off x="0" y="0"/>
          <a:ext cx="0" cy="0"/>
          <a:chOff x="0" y="0"/>
          <a:chExt cx="0" cy="0"/>
        </a:xfrm>
      </p:grpSpPr>
      <p:pic>
        <p:nvPicPr>
          <p:cNvPr id="6146" name="Picture 2">
            <a:extLst>
              <a:ext uri="{FF2B5EF4-FFF2-40B4-BE49-F238E27FC236}">
                <a16:creationId xmlns:a16="http://schemas.microsoft.com/office/drawing/2014/main" id="{930A5243-0757-7DD0-DACE-A62ED628B7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192001" cy="6866004"/>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1C80220-551E-CBC7-B391-F449F79F370A}"/>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DE19F1C9-6081-25A8-FB60-E0530FBC38EC}"/>
              </a:ext>
            </a:extLst>
          </p:cNvPr>
          <p:cNvSpPr txBox="1"/>
          <p:nvPr/>
        </p:nvSpPr>
        <p:spPr>
          <a:xfrm>
            <a:off x="731513" y="3867410"/>
            <a:ext cx="10728972" cy="2862322"/>
          </a:xfrm>
          <a:prstGeom prst="rect">
            <a:avLst/>
          </a:prstGeom>
          <a:solidFill>
            <a:srgbClr val="070D09">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baseline="0" dirty="0"/>
              <a:t>“Who fashions a god or casts an idol that is profitable for nothing?  Behold, all his companions shall be put to shame, and </a:t>
            </a:r>
            <a:r>
              <a:rPr lang="en-US" sz="3600" baseline="0" dirty="0">
                <a:solidFill>
                  <a:srgbClr val="FFFF00"/>
                </a:solidFill>
              </a:rPr>
              <a:t>the craftsmen are only human</a:t>
            </a:r>
            <a:r>
              <a:rPr lang="en-US" sz="3600" baseline="0" dirty="0"/>
              <a:t>. Let them all assemble, let them stand forth. They shall be terrified; they shall be put to shame together.”     Isaiah 44:10-11</a:t>
            </a:r>
          </a:p>
        </p:txBody>
      </p:sp>
      <p:sp>
        <p:nvSpPr>
          <p:cNvPr id="2" name="Rectangle: Rounded Corners 1">
            <a:extLst>
              <a:ext uri="{FF2B5EF4-FFF2-40B4-BE49-F238E27FC236}">
                <a16:creationId xmlns:a16="http://schemas.microsoft.com/office/drawing/2014/main" id="{EF0DC4CF-1446-1E8E-1482-7978872C818A}"/>
              </a:ext>
            </a:extLst>
          </p:cNvPr>
          <p:cNvSpPr/>
          <p:nvPr/>
        </p:nvSpPr>
        <p:spPr>
          <a:xfrm>
            <a:off x="731513" y="1728592"/>
            <a:ext cx="5468871" cy="1888300"/>
          </a:xfrm>
          <a:prstGeom prst="roundRect">
            <a:avLst/>
          </a:prstGeom>
          <a:solidFill>
            <a:srgbClr val="0F0C07"/>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How can they help humans when their makers are human?</a:t>
            </a:r>
          </a:p>
        </p:txBody>
      </p:sp>
    </p:spTree>
    <p:custDataLst>
      <p:tags r:id="rId1"/>
    </p:custDataLst>
    <p:extLst>
      <p:ext uri="{BB962C8B-B14F-4D97-AF65-F5344CB8AC3E}">
        <p14:creationId xmlns:p14="http://schemas.microsoft.com/office/powerpoint/2010/main" val="223859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D1098-7BA3-12CA-1EE0-A5703A5A26F7}"/>
            </a:ext>
          </a:extLst>
        </p:cNvPr>
        <p:cNvGrpSpPr/>
        <p:nvPr/>
      </p:nvGrpSpPr>
      <p:grpSpPr>
        <a:xfrm>
          <a:off x="0" y="0"/>
          <a:ext cx="0" cy="0"/>
          <a:chOff x="0" y="0"/>
          <a:chExt cx="0" cy="0"/>
        </a:xfrm>
      </p:grpSpPr>
      <p:pic>
        <p:nvPicPr>
          <p:cNvPr id="10" name="Picture 9" descr="A person using a hammer to grind a metal&#10;&#10;AI-generated content may be incorrect.">
            <a:extLst>
              <a:ext uri="{FF2B5EF4-FFF2-40B4-BE49-F238E27FC236}">
                <a16:creationId xmlns:a16="http://schemas.microsoft.com/office/drawing/2014/main" id="{AB074CF6-4BEF-C8B2-59EF-0FB527E659CC}"/>
              </a:ext>
            </a:extLst>
          </p:cNvPr>
          <p:cNvPicPr>
            <a:picLocks noChangeAspect="1"/>
          </p:cNvPicPr>
          <p:nvPr/>
        </p:nvPicPr>
        <p:blipFill>
          <a:blip r:embed="rId4">
            <a:extLst>
              <a:ext uri="{28A0092B-C50C-407E-A947-70E740481C1C}">
                <a14:useLocalDpi xmlns:a14="http://schemas.microsoft.com/office/drawing/2010/main" val="0"/>
              </a:ext>
            </a:extLst>
          </a:blip>
          <a:srcRect b="17988"/>
          <a:stretch/>
        </p:blipFill>
        <p:spPr>
          <a:xfrm>
            <a:off x="0" y="0"/>
            <a:ext cx="12192000" cy="6816600"/>
          </a:xfrm>
          <a:prstGeom prst="rect">
            <a:avLst/>
          </a:prstGeom>
        </p:spPr>
      </p:pic>
      <p:sp>
        <p:nvSpPr>
          <p:cNvPr id="72706" name="Rectangle 2" hidden="1">
            <a:extLst>
              <a:ext uri="{FF2B5EF4-FFF2-40B4-BE49-F238E27FC236}">
                <a16:creationId xmlns:a16="http://schemas.microsoft.com/office/drawing/2014/main" id="{CBDFABBB-995D-BA85-DA38-EF9F6AC8EC04}"/>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CBFB82C2-516B-24AC-59D4-BB98F4E8B496}"/>
              </a:ext>
            </a:extLst>
          </p:cNvPr>
          <p:cNvSpPr txBox="1"/>
          <p:nvPr/>
        </p:nvSpPr>
        <p:spPr>
          <a:xfrm>
            <a:off x="731514" y="822332"/>
            <a:ext cx="10728972" cy="2862322"/>
          </a:xfrm>
          <a:prstGeom prst="rect">
            <a:avLst/>
          </a:prstGeom>
          <a:solidFill>
            <a:srgbClr val="070D09">
              <a:alpha val="5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baseline="0" dirty="0"/>
              <a:t>“The ironsmith takes a cutting tool and works it over the coals. He fashions it with hammers and works it with his strong arm. </a:t>
            </a:r>
            <a:r>
              <a:rPr lang="en-US" sz="3600" baseline="0" dirty="0">
                <a:solidFill>
                  <a:srgbClr val="FFFF00"/>
                </a:solidFill>
              </a:rPr>
              <a:t>He becomes hungry, and his strength fails; he drinks no water and is faint</a:t>
            </a:r>
            <a:r>
              <a:rPr lang="en-US" sz="3600" baseline="0" dirty="0"/>
              <a:t>.”     </a:t>
            </a:r>
          </a:p>
          <a:p>
            <a:r>
              <a:rPr lang="en-US" sz="3600" baseline="0" dirty="0"/>
              <a:t>                                                                     Isaiah 44:12</a:t>
            </a:r>
          </a:p>
        </p:txBody>
      </p:sp>
      <p:sp>
        <p:nvSpPr>
          <p:cNvPr id="2" name="Rectangle: Rounded Corners 1">
            <a:extLst>
              <a:ext uri="{FF2B5EF4-FFF2-40B4-BE49-F238E27FC236}">
                <a16:creationId xmlns:a16="http://schemas.microsoft.com/office/drawing/2014/main" id="{3AF3D913-3E8D-FEC5-7AEB-7DCF72958110}"/>
              </a:ext>
            </a:extLst>
          </p:cNvPr>
          <p:cNvSpPr/>
          <p:nvPr/>
        </p:nvSpPr>
        <p:spPr>
          <a:xfrm>
            <a:off x="627129" y="4734839"/>
            <a:ext cx="6462603" cy="1888300"/>
          </a:xfrm>
          <a:prstGeom prst="roundRect">
            <a:avLst/>
          </a:prstGeom>
          <a:solidFill>
            <a:srgbClr val="0F0C07"/>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Metal idols… Created by strong people whose strength is still limited by human weakness.</a:t>
            </a:r>
          </a:p>
        </p:txBody>
      </p:sp>
    </p:spTree>
    <p:custDataLst>
      <p:tags r:id="rId1"/>
    </p:custDataLst>
    <p:extLst>
      <p:ext uri="{BB962C8B-B14F-4D97-AF65-F5344CB8AC3E}">
        <p14:creationId xmlns:p14="http://schemas.microsoft.com/office/powerpoint/2010/main" val="25327674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1A6BF-A518-0C2F-8F57-1A74BCED05DC}"/>
            </a:ext>
          </a:extLst>
        </p:cNvPr>
        <p:cNvGrpSpPr/>
        <p:nvPr/>
      </p:nvGrpSpPr>
      <p:grpSpPr>
        <a:xfrm>
          <a:off x="0" y="0"/>
          <a:ext cx="0" cy="0"/>
          <a:chOff x="0" y="0"/>
          <a:chExt cx="0" cy="0"/>
        </a:xfrm>
      </p:grpSpPr>
      <p:pic>
        <p:nvPicPr>
          <p:cNvPr id="5" name="Picture 4" descr="A group of people working on a wood carving&#10;&#10;AI-generated content may be incorrect.">
            <a:extLst>
              <a:ext uri="{FF2B5EF4-FFF2-40B4-BE49-F238E27FC236}">
                <a16:creationId xmlns:a16="http://schemas.microsoft.com/office/drawing/2014/main" id="{C7071AE2-2B56-66C3-6330-ABB0DF8336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6876789"/>
          </a:xfrm>
          <a:prstGeom prst="rect">
            <a:avLst/>
          </a:prstGeom>
        </p:spPr>
      </p:pic>
      <p:sp>
        <p:nvSpPr>
          <p:cNvPr id="72706" name="Rectangle 2" hidden="1">
            <a:extLst>
              <a:ext uri="{FF2B5EF4-FFF2-40B4-BE49-F238E27FC236}">
                <a16:creationId xmlns:a16="http://schemas.microsoft.com/office/drawing/2014/main" id="{043C4CA3-14C2-589C-56CD-24318CA99284}"/>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0CE44AF2-73E6-B479-9A3D-8EC5CB34E0A3}"/>
              </a:ext>
            </a:extLst>
          </p:cNvPr>
          <p:cNvSpPr txBox="1"/>
          <p:nvPr/>
        </p:nvSpPr>
        <p:spPr>
          <a:xfrm>
            <a:off x="731514" y="4028994"/>
            <a:ext cx="10728972" cy="2862322"/>
          </a:xfrm>
          <a:prstGeom prst="rect">
            <a:avLst/>
          </a:prstGeom>
          <a:solidFill>
            <a:srgbClr val="070D09">
              <a:alpha val="5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baseline="0" dirty="0"/>
              <a:t>“The carpenter stretches a line; he marks it out with a pencil. He shapes it with planes and marks it with a compass. </a:t>
            </a:r>
            <a:r>
              <a:rPr lang="en-US" sz="3600" baseline="0" dirty="0">
                <a:solidFill>
                  <a:srgbClr val="FFFF00"/>
                </a:solidFill>
              </a:rPr>
              <a:t>He shapes it into the figure of a man, with the beauty of a man</a:t>
            </a:r>
            <a:r>
              <a:rPr lang="en-US" sz="3600" baseline="0" dirty="0"/>
              <a:t>, to dwell in a house.”     </a:t>
            </a:r>
          </a:p>
          <a:p>
            <a:r>
              <a:rPr lang="en-US" sz="3600" baseline="0" dirty="0"/>
              <a:t>                                                                            Isaiah 44:13</a:t>
            </a:r>
          </a:p>
        </p:txBody>
      </p:sp>
      <p:sp>
        <p:nvSpPr>
          <p:cNvPr id="2" name="Rectangle: Rounded Corners 1">
            <a:extLst>
              <a:ext uri="{FF2B5EF4-FFF2-40B4-BE49-F238E27FC236}">
                <a16:creationId xmlns:a16="http://schemas.microsoft.com/office/drawing/2014/main" id="{6707E2E6-6E9F-8880-772F-49AC7A08EA0B}"/>
              </a:ext>
            </a:extLst>
          </p:cNvPr>
          <p:cNvSpPr/>
          <p:nvPr/>
        </p:nvSpPr>
        <p:spPr>
          <a:xfrm>
            <a:off x="731513" y="1728592"/>
            <a:ext cx="6170328" cy="1888300"/>
          </a:xfrm>
          <a:prstGeom prst="roundRect">
            <a:avLst/>
          </a:prstGeom>
          <a:solidFill>
            <a:srgbClr val="0F0C07"/>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Wooden idols… Dependent on what God has created for design ideas!</a:t>
            </a:r>
          </a:p>
        </p:txBody>
      </p:sp>
    </p:spTree>
    <p:custDataLst>
      <p:tags r:id="rId1"/>
    </p:custDataLst>
    <p:extLst>
      <p:ext uri="{BB962C8B-B14F-4D97-AF65-F5344CB8AC3E}">
        <p14:creationId xmlns:p14="http://schemas.microsoft.com/office/powerpoint/2010/main" val="26369778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59D81-C1ED-69A0-39CB-BC46203FA9D8}"/>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03AF8ED4-9A6C-5037-770F-B5696164D77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3089"/>
          <a:stretch/>
        </p:blipFill>
        <p:spPr bwMode="auto">
          <a:xfrm>
            <a:off x="-1" y="0"/>
            <a:ext cx="12192001" cy="6891316"/>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D0B01402-2F14-4B13-4DE7-FB7FEE98AF6A}"/>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4CB7E079-1DE2-A926-342E-226827F8FC55}"/>
              </a:ext>
            </a:extLst>
          </p:cNvPr>
          <p:cNvSpPr txBox="1"/>
          <p:nvPr/>
        </p:nvSpPr>
        <p:spPr>
          <a:xfrm>
            <a:off x="731513" y="4405511"/>
            <a:ext cx="10728972" cy="2308324"/>
          </a:xfrm>
          <a:prstGeom prst="rect">
            <a:avLst/>
          </a:prstGeom>
          <a:solidFill>
            <a:srgbClr val="070D09">
              <a:alpha val="5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baseline="0" dirty="0"/>
              <a:t>“He cuts down cedars, or he chooses a cypress tree or an oak </a:t>
            </a:r>
            <a:r>
              <a:rPr lang="en-US" sz="3600" baseline="0" dirty="0">
                <a:solidFill>
                  <a:srgbClr val="FFFF00"/>
                </a:solidFill>
              </a:rPr>
              <a:t>and lets it grow strong</a:t>
            </a:r>
            <a:r>
              <a:rPr lang="en-US" sz="3600" baseline="0" dirty="0"/>
              <a:t> among the trees of the forest. He plants a cedar and </a:t>
            </a:r>
            <a:r>
              <a:rPr lang="en-US" sz="3600" baseline="0" dirty="0">
                <a:solidFill>
                  <a:srgbClr val="FFFF00"/>
                </a:solidFill>
              </a:rPr>
              <a:t>the rain nourishes it</a:t>
            </a:r>
            <a:r>
              <a:rPr lang="en-US" sz="3600" baseline="0" dirty="0"/>
              <a:t>.”     </a:t>
            </a:r>
          </a:p>
          <a:p>
            <a:r>
              <a:rPr lang="en-US" sz="3600" baseline="0" dirty="0"/>
              <a:t>                                                                            Isaiah 44:14</a:t>
            </a:r>
          </a:p>
        </p:txBody>
      </p:sp>
      <p:sp>
        <p:nvSpPr>
          <p:cNvPr id="2" name="Rectangle: Rounded Corners 1">
            <a:extLst>
              <a:ext uri="{FF2B5EF4-FFF2-40B4-BE49-F238E27FC236}">
                <a16:creationId xmlns:a16="http://schemas.microsoft.com/office/drawing/2014/main" id="{B4D08298-45AB-F2E4-EF7C-B403D235DD16}"/>
              </a:ext>
            </a:extLst>
          </p:cNvPr>
          <p:cNvSpPr/>
          <p:nvPr/>
        </p:nvSpPr>
        <p:spPr>
          <a:xfrm>
            <a:off x="731513" y="1728592"/>
            <a:ext cx="6170328" cy="1888300"/>
          </a:xfrm>
          <a:prstGeom prst="roundRect">
            <a:avLst/>
          </a:prstGeom>
          <a:solidFill>
            <a:srgbClr val="0F0C07"/>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Wooden idols… Dependent on what God has created for raw materials!</a:t>
            </a:r>
          </a:p>
        </p:txBody>
      </p:sp>
    </p:spTree>
    <p:custDataLst>
      <p:tags r:id="rId1"/>
    </p:custDataLst>
    <p:extLst>
      <p:ext uri="{BB962C8B-B14F-4D97-AF65-F5344CB8AC3E}">
        <p14:creationId xmlns:p14="http://schemas.microsoft.com/office/powerpoint/2010/main" val="119334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33D4D-DE65-12F1-5689-AE23BFBFC234}"/>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673C42D2-D95B-B4DB-0DF0-9E66B57FD8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0"/>
            <a:ext cx="10291483" cy="68663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wooden statue of a person with a beard&#10;&#10;AI-generated content may be incorrect.">
            <a:extLst>
              <a:ext uri="{FF2B5EF4-FFF2-40B4-BE49-F238E27FC236}">
                <a16:creationId xmlns:a16="http://schemas.microsoft.com/office/drawing/2014/main" id="{80A17001-3F98-A5CC-0A41-F06E17FBEC81}"/>
              </a:ext>
            </a:extLst>
          </p:cNvPr>
          <p:cNvPicPr>
            <a:picLocks noChangeAspect="1"/>
          </p:cNvPicPr>
          <p:nvPr/>
        </p:nvPicPr>
        <p:blipFill>
          <a:blip r:embed="rId5">
            <a:extLst>
              <a:ext uri="{28A0092B-C50C-407E-A947-70E740481C1C}">
                <a14:useLocalDpi xmlns:a14="http://schemas.microsoft.com/office/drawing/2010/main" val="0"/>
              </a:ext>
            </a:extLst>
          </a:blip>
          <a:srcRect l="18954" t="18562" r="17647"/>
          <a:stretch/>
        </p:blipFill>
        <p:spPr>
          <a:xfrm>
            <a:off x="7888937" y="-22503"/>
            <a:ext cx="4285130" cy="6880503"/>
          </a:xfrm>
          <a:prstGeom prst="rect">
            <a:avLst/>
          </a:prstGeom>
        </p:spPr>
      </p:pic>
      <p:sp>
        <p:nvSpPr>
          <p:cNvPr id="72706" name="Rectangle 2" hidden="1">
            <a:extLst>
              <a:ext uri="{FF2B5EF4-FFF2-40B4-BE49-F238E27FC236}">
                <a16:creationId xmlns:a16="http://schemas.microsoft.com/office/drawing/2014/main" id="{87E53E1C-39F4-9768-299E-63957C0C2E94}"/>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61024DD3-F047-F12F-EDCC-C42067574052}"/>
              </a:ext>
            </a:extLst>
          </p:cNvPr>
          <p:cNvSpPr txBox="1"/>
          <p:nvPr/>
        </p:nvSpPr>
        <p:spPr>
          <a:xfrm>
            <a:off x="731513" y="4405511"/>
            <a:ext cx="10728972" cy="2308324"/>
          </a:xfrm>
          <a:prstGeom prst="rect">
            <a:avLst/>
          </a:prstGeom>
          <a:solidFill>
            <a:srgbClr val="070D09">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baseline="0" dirty="0"/>
              <a:t>“Then it becomes fuel for a man. He takes a part of it and warms himself; he kindles a fire and bakes bread. Also he makes a god and worships it; he makes it an idol and falls down before it.”                      Isaiah 44:15</a:t>
            </a:r>
          </a:p>
        </p:txBody>
      </p:sp>
    </p:spTree>
    <p:custDataLst>
      <p:tags r:id="rId1"/>
    </p:custDataLst>
    <p:extLst>
      <p:ext uri="{BB962C8B-B14F-4D97-AF65-F5344CB8AC3E}">
        <p14:creationId xmlns:p14="http://schemas.microsoft.com/office/powerpoint/2010/main" val="2246628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85B86-FC7E-F9CB-8164-BC7382C2FE68}"/>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793C3AD0-469F-7336-46C8-0EAAD47140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0"/>
            <a:ext cx="10291483" cy="68663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wooden statue of a person with a beard&#10;&#10;AI-generated content may be incorrect.">
            <a:extLst>
              <a:ext uri="{FF2B5EF4-FFF2-40B4-BE49-F238E27FC236}">
                <a16:creationId xmlns:a16="http://schemas.microsoft.com/office/drawing/2014/main" id="{6273D447-FE06-3EF0-11F1-3CE4A896AF2D}"/>
              </a:ext>
            </a:extLst>
          </p:cNvPr>
          <p:cNvPicPr>
            <a:picLocks noChangeAspect="1"/>
          </p:cNvPicPr>
          <p:nvPr/>
        </p:nvPicPr>
        <p:blipFill>
          <a:blip r:embed="rId5">
            <a:extLst>
              <a:ext uri="{28A0092B-C50C-407E-A947-70E740481C1C}">
                <a14:useLocalDpi xmlns:a14="http://schemas.microsoft.com/office/drawing/2010/main" val="0"/>
              </a:ext>
            </a:extLst>
          </a:blip>
          <a:srcRect l="18954" t="18562" r="17647"/>
          <a:stretch/>
        </p:blipFill>
        <p:spPr>
          <a:xfrm>
            <a:off x="7888937" y="-22503"/>
            <a:ext cx="4285130" cy="6880503"/>
          </a:xfrm>
          <a:prstGeom prst="rect">
            <a:avLst/>
          </a:prstGeom>
        </p:spPr>
      </p:pic>
      <p:sp>
        <p:nvSpPr>
          <p:cNvPr id="72706" name="Rectangle 2" hidden="1">
            <a:extLst>
              <a:ext uri="{FF2B5EF4-FFF2-40B4-BE49-F238E27FC236}">
                <a16:creationId xmlns:a16="http://schemas.microsoft.com/office/drawing/2014/main" id="{051E3CE4-5F57-830E-D34F-8F9A43F683CF}"/>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3D40C5E9-5DF3-6E67-3079-E2F144BA335A}"/>
              </a:ext>
            </a:extLst>
          </p:cNvPr>
          <p:cNvSpPr txBox="1"/>
          <p:nvPr/>
        </p:nvSpPr>
        <p:spPr>
          <a:xfrm>
            <a:off x="731513" y="4405511"/>
            <a:ext cx="10728972" cy="2308324"/>
          </a:xfrm>
          <a:prstGeom prst="rect">
            <a:avLst/>
          </a:prstGeom>
          <a:solidFill>
            <a:srgbClr val="070D09">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baseline="0" dirty="0"/>
              <a:t>“Half of it he burns in the fire. Over the half he eats meat; he roasts it and is satisfied. Also he warms himself and says, “Aha, I am warm, I have seen the fire!”                      Isaiah 44:16</a:t>
            </a:r>
          </a:p>
        </p:txBody>
      </p:sp>
    </p:spTree>
    <p:custDataLst>
      <p:tags r:id="rId1"/>
    </p:custDataLst>
    <p:extLst>
      <p:ext uri="{BB962C8B-B14F-4D97-AF65-F5344CB8AC3E}">
        <p14:creationId xmlns:p14="http://schemas.microsoft.com/office/powerpoint/2010/main" val="183678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B57A8-64AC-5FCC-9DBE-816F815A7F5B}"/>
            </a:ext>
          </a:extLst>
        </p:cNvPr>
        <p:cNvGrpSpPr/>
        <p:nvPr/>
      </p:nvGrpSpPr>
      <p:grpSpPr>
        <a:xfrm>
          <a:off x="0" y="0"/>
          <a:ext cx="0" cy="0"/>
          <a:chOff x="0" y="0"/>
          <a:chExt cx="0" cy="0"/>
        </a:xfrm>
      </p:grpSpPr>
      <p:pic>
        <p:nvPicPr>
          <p:cNvPr id="5" name="Picture 4" descr="A stone sculpture of a lion&#10;&#10;Description automatically generated with low confidence">
            <a:extLst>
              <a:ext uri="{FF2B5EF4-FFF2-40B4-BE49-F238E27FC236}">
                <a16:creationId xmlns:a16="http://schemas.microsoft.com/office/drawing/2014/main" id="{62700C25-5433-2A06-4779-E355650088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9707" y="308710"/>
            <a:ext cx="4393170" cy="6400800"/>
          </a:xfrm>
          <a:prstGeom prst="rect">
            <a:avLst/>
          </a:prstGeom>
          <a:ln>
            <a:noFill/>
          </a:ln>
          <a:effectLst>
            <a:softEdge rad="112500"/>
          </a:effectLst>
        </p:spPr>
      </p:pic>
      <p:pic>
        <p:nvPicPr>
          <p:cNvPr id="4" name="Picture 3">
            <a:extLst>
              <a:ext uri="{FF2B5EF4-FFF2-40B4-BE49-F238E27FC236}">
                <a16:creationId xmlns:a16="http://schemas.microsoft.com/office/drawing/2014/main" id="{171A5918-89F0-57DE-2080-A61FAE36BC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653" y="308710"/>
            <a:ext cx="3476976" cy="6400800"/>
          </a:xfrm>
          <a:prstGeom prst="rect">
            <a:avLst/>
          </a:prstGeom>
          <a:ln>
            <a:noFill/>
          </a:ln>
          <a:effectLst>
            <a:softEdge rad="112500"/>
          </a:effectLst>
        </p:spPr>
      </p:pic>
      <p:sp>
        <p:nvSpPr>
          <p:cNvPr id="2" name="TextBox 1">
            <a:extLst>
              <a:ext uri="{FF2B5EF4-FFF2-40B4-BE49-F238E27FC236}">
                <a16:creationId xmlns:a16="http://schemas.microsoft.com/office/drawing/2014/main" id="{B57B4B48-9CFB-C099-0979-32D5632CD0C7}"/>
              </a:ext>
            </a:extLst>
          </p:cNvPr>
          <p:cNvSpPr txBox="1"/>
          <p:nvPr/>
        </p:nvSpPr>
        <p:spPr>
          <a:xfrm>
            <a:off x="555813" y="148490"/>
            <a:ext cx="10910350" cy="1446550"/>
          </a:xfrm>
          <a:prstGeom prst="rect">
            <a:avLst/>
          </a:prstGeom>
          <a:solidFill>
            <a:srgbClr val="200A11">
              <a:alpha val="50000"/>
            </a:srgbClr>
          </a:solidFill>
        </p:spPr>
        <p:txBody>
          <a:bodyPr wrap="square" rtlCol="0">
            <a:spAutoFit/>
          </a:bodyPr>
          <a:lstStyle/>
          <a:p>
            <a:pPr algn="ctr"/>
            <a:r>
              <a:rPr lang="en-US" sz="4400" b="1" dirty="0">
                <a:effectLst>
                  <a:glow rad="127000">
                    <a:schemeClr val="bg1">
                      <a:alpha val="80000"/>
                    </a:schemeClr>
                  </a:glow>
                </a:effectLst>
                <a:latin typeface="Calibri" panose="020F0502020204030204" pitchFamily="34" charset="0"/>
                <a:cs typeface="Calibri" panose="020F0502020204030204" pitchFamily="34" charset="0"/>
              </a:rPr>
              <a:t>1. Worship of idols is an attempt to meet felt needs – to control what seems out of control</a:t>
            </a:r>
          </a:p>
        </p:txBody>
      </p:sp>
      <p:sp>
        <p:nvSpPr>
          <p:cNvPr id="3" name="TextBox 2">
            <a:extLst>
              <a:ext uri="{FF2B5EF4-FFF2-40B4-BE49-F238E27FC236}">
                <a16:creationId xmlns:a16="http://schemas.microsoft.com/office/drawing/2014/main" id="{0EE33EDF-1494-6A3D-2663-89F1705155B5}"/>
              </a:ext>
            </a:extLst>
          </p:cNvPr>
          <p:cNvSpPr txBox="1"/>
          <p:nvPr/>
        </p:nvSpPr>
        <p:spPr>
          <a:xfrm>
            <a:off x="554232" y="2917527"/>
            <a:ext cx="11083537" cy="3631763"/>
          </a:xfrm>
          <a:prstGeom prst="rect">
            <a:avLst/>
          </a:prstGeom>
          <a:solidFill>
            <a:srgbClr val="200A11">
              <a:alpha val="50000"/>
            </a:srgbClr>
          </a:solidFill>
        </p:spPr>
        <p:txBody>
          <a:bodyPr wrap="square" rtlCol="0">
            <a:spAutoFit/>
          </a:bodyPr>
          <a:lstStyle/>
          <a:p>
            <a:r>
              <a:rPr lang="en-US" sz="4400" b="1" dirty="0">
                <a:effectLst>
                  <a:glow rad="127000">
                    <a:schemeClr val="bg1">
                      <a:alpha val="80000"/>
                    </a:schemeClr>
                  </a:glow>
                </a:effectLst>
                <a:latin typeface="Calibri" panose="020F0502020204030204" pitchFamily="34" charset="0"/>
                <a:cs typeface="Calibri" panose="020F0502020204030204" pitchFamily="34" charset="0"/>
              </a:rPr>
              <a:t>Ancient World:</a:t>
            </a:r>
          </a:p>
          <a:p>
            <a:pPr lvl="1">
              <a:spcAft>
                <a:spcPts val="1200"/>
              </a:spcAft>
            </a:pPr>
            <a:r>
              <a:rPr lang="en-US" sz="4400" b="1" dirty="0">
                <a:effectLst>
                  <a:glow rad="127000">
                    <a:schemeClr val="bg1">
                      <a:alpha val="80000"/>
                    </a:schemeClr>
                  </a:glow>
                </a:effectLst>
                <a:latin typeface="Calibri" panose="020F0502020204030204" pitchFamily="34" charset="0"/>
                <a:cs typeface="Calibri" panose="020F0502020204030204" pitchFamily="34" charset="0"/>
              </a:rPr>
              <a:t>Rain, children, protection from enemies</a:t>
            </a:r>
          </a:p>
          <a:p>
            <a:r>
              <a:rPr lang="en-US" sz="4400" b="1" dirty="0">
                <a:effectLst>
                  <a:glow rad="127000">
                    <a:schemeClr val="bg1">
                      <a:alpha val="80000"/>
                    </a:schemeClr>
                  </a:glow>
                </a:effectLst>
                <a:latin typeface="Calibri" panose="020F0502020204030204" pitchFamily="34" charset="0"/>
                <a:cs typeface="Calibri" panose="020F0502020204030204" pitchFamily="34" charset="0"/>
              </a:rPr>
              <a:t>Modern World?</a:t>
            </a:r>
          </a:p>
          <a:p>
            <a:pPr lvl="1"/>
            <a:r>
              <a:rPr lang="en-US" sz="4400" b="1" dirty="0">
                <a:effectLst>
                  <a:glow rad="127000">
                    <a:schemeClr val="bg1">
                      <a:alpha val="80000"/>
                    </a:schemeClr>
                  </a:glow>
                </a:effectLst>
                <a:latin typeface="Calibri" panose="020F0502020204030204" pitchFamily="34" charset="0"/>
                <a:cs typeface="Calibri" panose="020F0502020204030204" pitchFamily="34" charset="0"/>
              </a:rPr>
              <a:t>Job Loss, Cancer / Other Health Needs, Loneliness, Need to Feel Loved / Significant…</a:t>
            </a:r>
          </a:p>
        </p:txBody>
      </p:sp>
    </p:spTree>
    <p:custDataLst>
      <p:tags r:id="rId1"/>
    </p:custDataLst>
    <p:extLst>
      <p:ext uri="{BB962C8B-B14F-4D97-AF65-F5344CB8AC3E}">
        <p14:creationId xmlns:p14="http://schemas.microsoft.com/office/powerpoint/2010/main" val="1810093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C3985-3605-6A7E-9A4B-ACE52A148C17}"/>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0B98BC42-9797-F7E4-E864-415C53F82E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0"/>
            <a:ext cx="10291483" cy="68663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wooden statue of a person with a beard&#10;&#10;AI-generated content may be incorrect.">
            <a:extLst>
              <a:ext uri="{FF2B5EF4-FFF2-40B4-BE49-F238E27FC236}">
                <a16:creationId xmlns:a16="http://schemas.microsoft.com/office/drawing/2014/main" id="{C2A51603-CAED-7E5C-D1DA-5CDF67F7EA24}"/>
              </a:ext>
            </a:extLst>
          </p:cNvPr>
          <p:cNvPicPr>
            <a:picLocks noChangeAspect="1"/>
          </p:cNvPicPr>
          <p:nvPr/>
        </p:nvPicPr>
        <p:blipFill>
          <a:blip r:embed="rId5">
            <a:extLst>
              <a:ext uri="{28A0092B-C50C-407E-A947-70E740481C1C}">
                <a14:useLocalDpi xmlns:a14="http://schemas.microsoft.com/office/drawing/2010/main" val="0"/>
              </a:ext>
            </a:extLst>
          </a:blip>
          <a:srcRect l="18954" t="18562" r="17647"/>
          <a:stretch/>
        </p:blipFill>
        <p:spPr>
          <a:xfrm>
            <a:off x="7888937" y="-22503"/>
            <a:ext cx="4285130" cy="6880503"/>
          </a:xfrm>
          <a:prstGeom prst="rect">
            <a:avLst/>
          </a:prstGeom>
        </p:spPr>
      </p:pic>
      <p:sp>
        <p:nvSpPr>
          <p:cNvPr id="72706" name="Rectangle 2" hidden="1">
            <a:extLst>
              <a:ext uri="{FF2B5EF4-FFF2-40B4-BE49-F238E27FC236}">
                <a16:creationId xmlns:a16="http://schemas.microsoft.com/office/drawing/2014/main" id="{ED377C97-8888-063D-1F2B-C2645CBC2DF0}"/>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1D70563A-C74A-9790-07FD-BA02CF1F2DAA}"/>
              </a:ext>
            </a:extLst>
          </p:cNvPr>
          <p:cNvSpPr txBox="1"/>
          <p:nvPr/>
        </p:nvSpPr>
        <p:spPr>
          <a:xfrm>
            <a:off x="731514" y="4782029"/>
            <a:ext cx="10728972" cy="1754326"/>
          </a:xfrm>
          <a:prstGeom prst="rect">
            <a:avLst/>
          </a:prstGeom>
          <a:solidFill>
            <a:srgbClr val="070D09">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baseline="0" dirty="0"/>
              <a:t>“And the rest of it he makes into a god, his idol, and falls down to it and worships it. He prays to it and says, “</a:t>
            </a:r>
            <a:r>
              <a:rPr lang="en-US" sz="3600" baseline="0" dirty="0">
                <a:solidFill>
                  <a:srgbClr val="FFFF00"/>
                </a:solidFill>
              </a:rPr>
              <a:t>Deliver me, for you are my god</a:t>
            </a:r>
            <a:r>
              <a:rPr lang="en-US" sz="3600" baseline="0" dirty="0"/>
              <a:t>!”                  Isaiah 44:17</a:t>
            </a:r>
          </a:p>
        </p:txBody>
      </p:sp>
      <p:sp>
        <p:nvSpPr>
          <p:cNvPr id="2" name="Rectangle: Rounded Corners 1">
            <a:extLst>
              <a:ext uri="{FF2B5EF4-FFF2-40B4-BE49-F238E27FC236}">
                <a16:creationId xmlns:a16="http://schemas.microsoft.com/office/drawing/2014/main" id="{56A26F79-AD35-5808-F174-E99DAF1B5F80}"/>
              </a:ext>
            </a:extLst>
          </p:cNvPr>
          <p:cNvSpPr/>
          <p:nvPr/>
        </p:nvSpPr>
        <p:spPr>
          <a:xfrm>
            <a:off x="192894" y="187671"/>
            <a:ext cx="6170328" cy="1888300"/>
          </a:xfrm>
          <a:prstGeom prst="roundRect">
            <a:avLst/>
          </a:prstGeom>
          <a:solidFill>
            <a:srgbClr val="0F0C07"/>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The idol worshipper actually expects this god to have more strength than he has!</a:t>
            </a:r>
          </a:p>
        </p:txBody>
      </p:sp>
    </p:spTree>
    <p:custDataLst>
      <p:tags r:id="rId1"/>
    </p:custDataLst>
    <p:extLst>
      <p:ext uri="{BB962C8B-B14F-4D97-AF65-F5344CB8AC3E}">
        <p14:creationId xmlns:p14="http://schemas.microsoft.com/office/powerpoint/2010/main" val="24337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E101E-7BB9-4ACE-DA5E-1BC3923F2802}"/>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7384E097-8273-CB99-5691-7F52993F3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0"/>
            <a:ext cx="10291483" cy="68663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wooden statue of a person with a beard&#10;&#10;AI-generated content may be incorrect.">
            <a:extLst>
              <a:ext uri="{FF2B5EF4-FFF2-40B4-BE49-F238E27FC236}">
                <a16:creationId xmlns:a16="http://schemas.microsoft.com/office/drawing/2014/main" id="{826679B5-9E02-5B79-7620-E9950BD6D680}"/>
              </a:ext>
            </a:extLst>
          </p:cNvPr>
          <p:cNvPicPr>
            <a:picLocks noChangeAspect="1"/>
          </p:cNvPicPr>
          <p:nvPr/>
        </p:nvPicPr>
        <p:blipFill>
          <a:blip r:embed="rId5">
            <a:extLst>
              <a:ext uri="{28A0092B-C50C-407E-A947-70E740481C1C}">
                <a14:useLocalDpi xmlns:a14="http://schemas.microsoft.com/office/drawing/2010/main" val="0"/>
              </a:ext>
            </a:extLst>
          </a:blip>
          <a:srcRect l="18954" t="18562" r="17647"/>
          <a:stretch/>
        </p:blipFill>
        <p:spPr>
          <a:xfrm>
            <a:off x="7888937" y="-22503"/>
            <a:ext cx="4285130" cy="6880503"/>
          </a:xfrm>
          <a:prstGeom prst="rect">
            <a:avLst/>
          </a:prstGeom>
        </p:spPr>
      </p:pic>
      <p:sp>
        <p:nvSpPr>
          <p:cNvPr id="72706" name="Rectangle 2" hidden="1">
            <a:extLst>
              <a:ext uri="{FF2B5EF4-FFF2-40B4-BE49-F238E27FC236}">
                <a16:creationId xmlns:a16="http://schemas.microsoft.com/office/drawing/2014/main" id="{0B2009FB-1039-5E73-6B81-F9DDBB914DA1}"/>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83429BA8-0C0D-7459-E298-3F8AFA1B3F64}"/>
              </a:ext>
            </a:extLst>
          </p:cNvPr>
          <p:cNvSpPr txBox="1"/>
          <p:nvPr/>
        </p:nvSpPr>
        <p:spPr>
          <a:xfrm>
            <a:off x="731514" y="612844"/>
            <a:ext cx="10728972" cy="5632311"/>
          </a:xfrm>
          <a:prstGeom prst="rect">
            <a:avLst/>
          </a:prstGeom>
          <a:solidFill>
            <a:srgbClr val="070D09">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baseline="0" dirty="0"/>
              <a:t>“They know not, nor do they discern, for </a:t>
            </a:r>
            <a:r>
              <a:rPr lang="en-US" sz="3600" baseline="0" dirty="0">
                <a:solidFill>
                  <a:srgbClr val="FFFF00"/>
                </a:solidFill>
              </a:rPr>
              <a:t>he has shut their eyes, so that they cannot see, and their hearts, so that they cannot understand</a:t>
            </a:r>
            <a:r>
              <a:rPr lang="en-US" sz="3600" baseline="0" dirty="0"/>
              <a:t>. No one considers, nor is there knowledge or discernment to say, ‘Half of it I burned in the fire; I also baked bread on its coals; I roasted meat and have eaten. And shall I make the rest of it an abomination? Shall I fall down before a block of wood?’ He feeds on ashes; a deluded heart has led him astray, and he cannot deliver himself or say, ‘Is there not a lie in my right hand?’”                 Isaiah 44:18-20</a:t>
            </a:r>
          </a:p>
        </p:txBody>
      </p:sp>
    </p:spTree>
    <p:custDataLst>
      <p:tags r:id="rId1"/>
    </p:custDataLst>
    <p:extLst>
      <p:ext uri="{BB962C8B-B14F-4D97-AF65-F5344CB8AC3E}">
        <p14:creationId xmlns:p14="http://schemas.microsoft.com/office/powerpoint/2010/main" val="3871037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32AEE-0EBB-2633-5FBE-AD07FD1BAA9C}"/>
            </a:ext>
          </a:extLst>
        </p:cNvPr>
        <p:cNvGrpSpPr/>
        <p:nvPr/>
      </p:nvGrpSpPr>
      <p:grpSpPr>
        <a:xfrm>
          <a:off x="0" y="0"/>
          <a:ext cx="0" cy="0"/>
          <a:chOff x="0" y="0"/>
          <a:chExt cx="0" cy="0"/>
        </a:xfrm>
      </p:grpSpPr>
      <p:pic>
        <p:nvPicPr>
          <p:cNvPr id="6" name="Picture 2">
            <a:extLst>
              <a:ext uri="{FF2B5EF4-FFF2-40B4-BE49-F238E27FC236}">
                <a16:creationId xmlns:a16="http://schemas.microsoft.com/office/drawing/2014/main" id="{13F8E1D0-7B1D-4069-00BE-694388C2F7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0C9D359-6D72-A84D-2E2F-8137D3AC745A}"/>
              </a:ext>
            </a:extLst>
          </p:cNvPr>
          <p:cNvSpPr txBox="1"/>
          <p:nvPr/>
        </p:nvSpPr>
        <p:spPr>
          <a:xfrm>
            <a:off x="1578222" y="2199322"/>
            <a:ext cx="9035554" cy="2092881"/>
          </a:xfrm>
          <a:prstGeom prst="rect">
            <a:avLst/>
          </a:prstGeom>
          <a:solidFill>
            <a:srgbClr val="013252">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marL="742950" indent="-742950">
              <a:spcAft>
                <a:spcPts val="600"/>
              </a:spcAft>
              <a:buFont typeface="+mj-lt"/>
              <a:buAutoNum type="arabicPeriod"/>
            </a:pPr>
            <a:r>
              <a:rPr lang="en-US" baseline="0" dirty="0"/>
              <a:t>The Nature of the True God (1-8)</a:t>
            </a:r>
          </a:p>
          <a:p>
            <a:pPr marL="742950" indent="-742950">
              <a:spcAft>
                <a:spcPts val="600"/>
              </a:spcAft>
              <a:buFont typeface="+mj-lt"/>
              <a:buAutoNum type="arabicPeriod"/>
            </a:pPr>
            <a:r>
              <a:rPr lang="en-US" baseline="0" dirty="0"/>
              <a:t>The Insanity of Idolatry (9-20)</a:t>
            </a:r>
          </a:p>
          <a:p>
            <a:pPr marL="742950" indent="-742950">
              <a:spcAft>
                <a:spcPts val="600"/>
              </a:spcAft>
              <a:buFont typeface="+mj-lt"/>
              <a:buAutoNum type="arabicPeriod"/>
            </a:pPr>
            <a:r>
              <a:rPr lang="en-US" baseline="0" dirty="0">
                <a:solidFill>
                  <a:srgbClr val="FFFF00"/>
                </a:solidFill>
              </a:rPr>
              <a:t>Responding to the True God (21-23)</a:t>
            </a:r>
          </a:p>
        </p:txBody>
      </p:sp>
      <p:sp>
        <p:nvSpPr>
          <p:cNvPr id="4" name="TextBox 3">
            <a:extLst>
              <a:ext uri="{FF2B5EF4-FFF2-40B4-BE49-F238E27FC236}">
                <a16:creationId xmlns:a16="http://schemas.microsoft.com/office/drawing/2014/main" id="{90247626-3ED8-74D1-0DA3-52BA33FF9A4C}"/>
              </a:ext>
            </a:extLst>
          </p:cNvPr>
          <p:cNvSpPr txBox="1"/>
          <p:nvPr/>
        </p:nvSpPr>
        <p:spPr>
          <a:xfrm>
            <a:off x="659705" y="202852"/>
            <a:ext cx="10872591" cy="769441"/>
          </a:xfrm>
          <a:prstGeom prst="rect">
            <a:avLst/>
          </a:prstGeom>
          <a:solidFill>
            <a:srgbClr val="013252">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r>
              <a:rPr lang="en-US" sz="4400" baseline="0" dirty="0">
                <a:solidFill>
                  <a:srgbClr val="FFFF00"/>
                </a:solidFill>
              </a:rPr>
              <a:t>Isaiah 44:1-23  –  Yahweh – the Only True God</a:t>
            </a:r>
          </a:p>
        </p:txBody>
      </p:sp>
    </p:spTree>
    <p:custDataLst>
      <p:tags r:id="rId1"/>
    </p:custDataLst>
    <p:extLst>
      <p:ext uri="{BB962C8B-B14F-4D97-AF65-F5344CB8AC3E}">
        <p14:creationId xmlns:p14="http://schemas.microsoft.com/office/powerpoint/2010/main" val="32919942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8DE70-2552-CF85-91E8-E4A25718134F}"/>
            </a:ext>
          </a:extLst>
        </p:cNvPr>
        <p:cNvGrpSpPr/>
        <p:nvPr/>
      </p:nvGrpSpPr>
      <p:grpSpPr>
        <a:xfrm>
          <a:off x="0" y="0"/>
          <a:ext cx="0" cy="0"/>
          <a:chOff x="0" y="0"/>
          <a:chExt cx="0" cy="0"/>
        </a:xfrm>
      </p:grpSpPr>
      <p:pic>
        <p:nvPicPr>
          <p:cNvPr id="6" name="Picture 5" descr="A person's hand reaching out to the sky&#10;&#10;Description automatically generated">
            <a:extLst>
              <a:ext uri="{FF2B5EF4-FFF2-40B4-BE49-F238E27FC236}">
                <a16:creationId xmlns:a16="http://schemas.microsoft.com/office/drawing/2014/main" id="{3FE8D470-C822-B86C-9B6E-8D8002ACE107}"/>
              </a:ext>
            </a:extLst>
          </p:cNvPr>
          <p:cNvPicPr>
            <a:picLocks noChangeAspect="1"/>
          </p:cNvPicPr>
          <p:nvPr/>
        </p:nvPicPr>
        <p:blipFill>
          <a:blip r:embed="rId4">
            <a:extLst>
              <a:ext uri="{28A0092B-C50C-407E-A947-70E740481C1C}">
                <a14:useLocalDpi xmlns:a14="http://schemas.microsoft.com/office/drawing/2010/main" val="0"/>
              </a:ext>
            </a:extLst>
          </a:blip>
          <a:srcRect b="10585"/>
          <a:stretch/>
        </p:blipFill>
        <p:spPr>
          <a:xfrm>
            <a:off x="0" y="0"/>
            <a:ext cx="12192000" cy="6858000"/>
          </a:xfrm>
          <a:prstGeom prst="rect">
            <a:avLst/>
          </a:prstGeom>
        </p:spPr>
      </p:pic>
      <p:sp>
        <p:nvSpPr>
          <p:cNvPr id="5" name="TextBox 4">
            <a:extLst>
              <a:ext uri="{FF2B5EF4-FFF2-40B4-BE49-F238E27FC236}">
                <a16:creationId xmlns:a16="http://schemas.microsoft.com/office/drawing/2014/main" id="{B3C132D5-79B7-9130-D93A-1C2556AF9EF4}"/>
              </a:ext>
            </a:extLst>
          </p:cNvPr>
          <p:cNvSpPr txBox="1"/>
          <p:nvPr/>
        </p:nvSpPr>
        <p:spPr>
          <a:xfrm>
            <a:off x="1776400" y="3820026"/>
            <a:ext cx="8639200" cy="2862322"/>
          </a:xfrm>
          <a:prstGeom prst="rect">
            <a:avLst/>
          </a:prstGeom>
          <a:solidFill>
            <a:srgbClr val="070D09">
              <a:alpha val="50000"/>
            </a:srgbClr>
          </a:solidFill>
          <a:ln w="63500">
            <a:noFill/>
          </a:ln>
        </p:spPr>
        <p:txBody>
          <a:bodyPr wrap="square" rtlCol="0">
            <a:spAutoFit/>
          </a:bodyPr>
          <a:lstStyle/>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Remember these things</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O Jacob,</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and Israel, for you are my servant;</a:t>
            </a:r>
          </a:p>
          <a:p>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 formed you</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you are my servant;</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O Israel, you will not be forgotten by me.”</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Isaiah 44:21</a:t>
            </a:r>
          </a:p>
        </p:txBody>
      </p:sp>
      <p:sp>
        <p:nvSpPr>
          <p:cNvPr id="2" name="Rectangle: Rounded Corners 1">
            <a:extLst>
              <a:ext uri="{FF2B5EF4-FFF2-40B4-BE49-F238E27FC236}">
                <a16:creationId xmlns:a16="http://schemas.microsoft.com/office/drawing/2014/main" id="{D254FDA2-F753-0DC5-029F-439ACD3F67C7}"/>
              </a:ext>
            </a:extLst>
          </p:cNvPr>
          <p:cNvSpPr/>
          <p:nvPr/>
        </p:nvSpPr>
        <p:spPr>
          <a:xfrm>
            <a:off x="474316" y="1540701"/>
            <a:ext cx="11243369" cy="2076191"/>
          </a:xfrm>
          <a:prstGeom prst="roundRect">
            <a:avLst/>
          </a:prstGeom>
          <a:solidFill>
            <a:srgbClr val="0F0C07"/>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In the middle of dark or difficult days…</a:t>
            </a:r>
          </a:p>
          <a:p>
            <a:pPr marL="571500" indent="-571500">
              <a:buFont typeface="Arial" panose="020B0604020202020204" pitchFamily="34" charset="0"/>
              <a:buChar char="•"/>
            </a:pP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Remember who the True God is and what he’s like.</a:t>
            </a:r>
          </a:p>
          <a:p>
            <a:pPr marL="571500" indent="-571500">
              <a:buFont typeface="Arial" panose="020B0604020202020204" pitchFamily="34" charset="0"/>
              <a:buChar char="•"/>
            </a:pP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Remember what the idols are – the works of man.</a:t>
            </a:r>
          </a:p>
        </p:txBody>
      </p:sp>
    </p:spTree>
    <p:custDataLst>
      <p:tags r:id="rId1"/>
    </p:custDataLst>
    <p:extLst>
      <p:ext uri="{BB962C8B-B14F-4D97-AF65-F5344CB8AC3E}">
        <p14:creationId xmlns:p14="http://schemas.microsoft.com/office/powerpoint/2010/main" val="25108497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A0248-E8BC-A3FE-0FD4-3791EC000275}"/>
            </a:ext>
          </a:extLst>
        </p:cNvPr>
        <p:cNvGrpSpPr/>
        <p:nvPr/>
      </p:nvGrpSpPr>
      <p:grpSpPr>
        <a:xfrm>
          <a:off x="0" y="0"/>
          <a:ext cx="0" cy="0"/>
          <a:chOff x="0" y="0"/>
          <a:chExt cx="0" cy="0"/>
        </a:xfrm>
      </p:grpSpPr>
      <p:pic>
        <p:nvPicPr>
          <p:cNvPr id="6" name="Picture 5" descr="A person's hand reaching out to the sky&#10;&#10;Description automatically generated">
            <a:extLst>
              <a:ext uri="{FF2B5EF4-FFF2-40B4-BE49-F238E27FC236}">
                <a16:creationId xmlns:a16="http://schemas.microsoft.com/office/drawing/2014/main" id="{3CD00606-888E-49BC-5D38-2308F93FD0AF}"/>
              </a:ext>
            </a:extLst>
          </p:cNvPr>
          <p:cNvPicPr>
            <a:picLocks noChangeAspect="1"/>
          </p:cNvPicPr>
          <p:nvPr/>
        </p:nvPicPr>
        <p:blipFill>
          <a:blip r:embed="rId4">
            <a:extLst>
              <a:ext uri="{28A0092B-C50C-407E-A947-70E740481C1C}">
                <a14:useLocalDpi xmlns:a14="http://schemas.microsoft.com/office/drawing/2010/main" val="0"/>
              </a:ext>
            </a:extLst>
          </a:blip>
          <a:srcRect b="10585"/>
          <a:stretch/>
        </p:blipFill>
        <p:spPr>
          <a:xfrm>
            <a:off x="0" y="0"/>
            <a:ext cx="12192000" cy="6858000"/>
          </a:xfrm>
          <a:prstGeom prst="rect">
            <a:avLst/>
          </a:prstGeom>
        </p:spPr>
      </p:pic>
      <p:sp>
        <p:nvSpPr>
          <p:cNvPr id="5" name="TextBox 4">
            <a:extLst>
              <a:ext uri="{FF2B5EF4-FFF2-40B4-BE49-F238E27FC236}">
                <a16:creationId xmlns:a16="http://schemas.microsoft.com/office/drawing/2014/main" id="{B89DEA9E-660C-E361-C661-2EB941C43416}"/>
              </a:ext>
            </a:extLst>
          </p:cNvPr>
          <p:cNvSpPr txBox="1"/>
          <p:nvPr/>
        </p:nvSpPr>
        <p:spPr>
          <a:xfrm>
            <a:off x="1776400" y="3820026"/>
            <a:ext cx="8639200" cy="2862322"/>
          </a:xfrm>
          <a:prstGeom prst="rect">
            <a:avLst/>
          </a:prstGeom>
          <a:solidFill>
            <a:srgbClr val="070D09">
              <a:alpha val="50000"/>
            </a:srgbClr>
          </a:solidFill>
          <a:ln w="63500">
            <a:noFill/>
          </a:ln>
        </p:spPr>
        <p:txBody>
          <a:bodyPr wrap="square" rtlCol="0">
            <a:spAutoFit/>
          </a:bodyPr>
          <a:lstStyle/>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“Remember these things, O Jacob,</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and Israel, for you are my servant;</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 formed you; you are my servant;</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O Israel,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you will not be forgotten by me</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Isaiah 44:21</a:t>
            </a:r>
          </a:p>
        </p:txBody>
      </p:sp>
      <p:sp>
        <p:nvSpPr>
          <p:cNvPr id="2" name="Rectangle: Rounded Corners 1">
            <a:extLst>
              <a:ext uri="{FF2B5EF4-FFF2-40B4-BE49-F238E27FC236}">
                <a16:creationId xmlns:a16="http://schemas.microsoft.com/office/drawing/2014/main" id="{AF3168A8-1AFC-5E6C-B911-15B9CAD19613}"/>
              </a:ext>
            </a:extLst>
          </p:cNvPr>
          <p:cNvSpPr/>
          <p:nvPr/>
        </p:nvSpPr>
        <p:spPr>
          <a:xfrm>
            <a:off x="474316" y="413359"/>
            <a:ext cx="11243369" cy="3203533"/>
          </a:xfrm>
          <a:prstGeom prst="roundRect">
            <a:avLst/>
          </a:prstGeom>
          <a:solidFill>
            <a:srgbClr val="0F0C07"/>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“Are not two sparrows sold for a penny? And not one of them will fall to the ground apart from your Father.  But even the hairs of your head are all numbered.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Fear not, therefore; you are of more value than many sparrows</a:t>
            </a: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t>
            </a:r>
          </a:p>
          <a:p>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Matthew 10:29-31</a:t>
            </a:r>
          </a:p>
        </p:txBody>
      </p:sp>
    </p:spTree>
    <p:custDataLst>
      <p:tags r:id="rId1"/>
    </p:custDataLst>
    <p:extLst>
      <p:ext uri="{BB962C8B-B14F-4D97-AF65-F5344CB8AC3E}">
        <p14:creationId xmlns:p14="http://schemas.microsoft.com/office/powerpoint/2010/main" val="68863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D4932-715E-C492-B7AD-7045EF77F376}"/>
            </a:ext>
          </a:extLst>
        </p:cNvPr>
        <p:cNvGrpSpPr/>
        <p:nvPr/>
      </p:nvGrpSpPr>
      <p:grpSpPr>
        <a:xfrm>
          <a:off x="0" y="0"/>
          <a:ext cx="0" cy="0"/>
          <a:chOff x="0" y="0"/>
          <a:chExt cx="0" cy="0"/>
        </a:xfrm>
      </p:grpSpPr>
      <p:pic>
        <p:nvPicPr>
          <p:cNvPr id="6" name="Picture 5" descr="A person's hand reaching out to the sky&#10;&#10;Description automatically generated">
            <a:extLst>
              <a:ext uri="{FF2B5EF4-FFF2-40B4-BE49-F238E27FC236}">
                <a16:creationId xmlns:a16="http://schemas.microsoft.com/office/drawing/2014/main" id="{3324736A-F9EE-4CEB-CC6D-D9A8FB7301EC}"/>
              </a:ext>
            </a:extLst>
          </p:cNvPr>
          <p:cNvPicPr>
            <a:picLocks noChangeAspect="1"/>
          </p:cNvPicPr>
          <p:nvPr/>
        </p:nvPicPr>
        <p:blipFill>
          <a:blip r:embed="rId4">
            <a:extLst>
              <a:ext uri="{28A0092B-C50C-407E-A947-70E740481C1C}">
                <a14:useLocalDpi xmlns:a14="http://schemas.microsoft.com/office/drawing/2010/main" val="0"/>
              </a:ext>
            </a:extLst>
          </a:blip>
          <a:srcRect b="10585"/>
          <a:stretch/>
        </p:blipFill>
        <p:spPr>
          <a:xfrm>
            <a:off x="0" y="0"/>
            <a:ext cx="12192000" cy="6858000"/>
          </a:xfrm>
          <a:prstGeom prst="rect">
            <a:avLst/>
          </a:prstGeom>
        </p:spPr>
      </p:pic>
      <p:sp>
        <p:nvSpPr>
          <p:cNvPr id="5" name="TextBox 4">
            <a:extLst>
              <a:ext uri="{FF2B5EF4-FFF2-40B4-BE49-F238E27FC236}">
                <a16:creationId xmlns:a16="http://schemas.microsoft.com/office/drawing/2014/main" id="{5A9755B9-6685-49E1-43FC-441FB5D848C1}"/>
              </a:ext>
            </a:extLst>
          </p:cNvPr>
          <p:cNvSpPr txBox="1"/>
          <p:nvPr/>
        </p:nvSpPr>
        <p:spPr>
          <a:xfrm>
            <a:off x="1192999" y="4304120"/>
            <a:ext cx="9806001" cy="2308324"/>
          </a:xfrm>
          <a:prstGeom prst="rect">
            <a:avLst/>
          </a:prstGeom>
          <a:solidFill>
            <a:srgbClr val="070D09">
              <a:alpha val="50000"/>
            </a:srgbClr>
          </a:solidFill>
          <a:ln w="63500">
            <a:noFill/>
          </a:ln>
        </p:spPr>
        <p:txBody>
          <a:bodyPr wrap="square" rtlCol="0">
            <a:spAutoFit/>
          </a:bodyPr>
          <a:lstStyle/>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 have blotted out your transgressions like a cloud</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and your sins like mist;</a:t>
            </a:r>
          </a:p>
          <a:p>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return to me, for I have redeemed you</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Isaiah 44:22</a:t>
            </a:r>
          </a:p>
        </p:txBody>
      </p:sp>
      <p:sp>
        <p:nvSpPr>
          <p:cNvPr id="2" name="Rectangle: Rounded Corners 1">
            <a:extLst>
              <a:ext uri="{FF2B5EF4-FFF2-40B4-BE49-F238E27FC236}">
                <a16:creationId xmlns:a16="http://schemas.microsoft.com/office/drawing/2014/main" id="{5BD792AE-0003-D921-DD77-019BF44893D1}"/>
              </a:ext>
            </a:extLst>
          </p:cNvPr>
          <p:cNvSpPr/>
          <p:nvPr/>
        </p:nvSpPr>
        <p:spPr>
          <a:xfrm>
            <a:off x="2221695" y="2254685"/>
            <a:ext cx="7748608" cy="1716066"/>
          </a:xfrm>
          <a:prstGeom prst="roundRect">
            <a:avLst/>
          </a:prstGeom>
          <a:solidFill>
            <a:srgbClr val="0F0C07"/>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The price of your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spiritual redemption </a:t>
            </a: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has already been paid!</a:t>
            </a:r>
          </a:p>
        </p:txBody>
      </p:sp>
    </p:spTree>
    <p:custDataLst>
      <p:tags r:id="rId1"/>
    </p:custDataLst>
    <p:extLst>
      <p:ext uri="{BB962C8B-B14F-4D97-AF65-F5344CB8AC3E}">
        <p14:creationId xmlns:p14="http://schemas.microsoft.com/office/powerpoint/2010/main" val="417271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84A43-7F13-FDAE-35ED-08D784C69326}"/>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9A14B6B9-FB16-8AD0-7AE2-CE49A64338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333"/>
          <a:stretch/>
        </p:blipFill>
        <p:spPr bwMode="auto">
          <a:xfrm>
            <a:off x="0" y="0"/>
            <a:ext cx="12192000" cy="68830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06B9B86-8EFA-BCAF-0E91-D1BCFD4773B3}"/>
              </a:ext>
            </a:extLst>
          </p:cNvPr>
          <p:cNvSpPr txBox="1"/>
          <p:nvPr/>
        </p:nvSpPr>
        <p:spPr>
          <a:xfrm>
            <a:off x="1663300" y="3246285"/>
            <a:ext cx="8865400" cy="3416320"/>
          </a:xfrm>
          <a:prstGeom prst="rect">
            <a:avLst/>
          </a:prstGeom>
          <a:solidFill>
            <a:srgbClr val="070D09">
              <a:alpha val="70000"/>
            </a:srgbClr>
          </a:solidFill>
          <a:ln w="63500">
            <a:noFill/>
          </a:ln>
        </p:spPr>
        <p:txBody>
          <a:bodyPr wrap="square" rtlCol="0">
            <a:spAutoFit/>
          </a:bodyPr>
          <a:lstStyle/>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“Sing, O heavens, for the L</a:t>
            </a:r>
            <a:r>
              <a:rPr lang="en-US" sz="32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ORD</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has done it;</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shout, O depths of the earth;</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break forth into singing, O mountains,</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O forest, and every tree in it!</a:t>
            </a:r>
          </a:p>
          <a:p>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For the L</a:t>
            </a:r>
            <a:r>
              <a:rPr lang="en-US" sz="32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ORD</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has redeemed Jacob</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and will be glorified in Israel.”   Isaiah 44:23</a:t>
            </a:r>
          </a:p>
        </p:txBody>
      </p:sp>
      <p:sp>
        <p:nvSpPr>
          <p:cNvPr id="2" name="Rectangle: Rounded Corners 1">
            <a:extLst>
              <a:ext uri="{FF2B5EF4-FFF2-40B4-BE49-F238E27FC236}">
                <a16:creationId xmlns:a16="http://schemas.microsoft.com/office/drawing/2014/main" id="{10012BA3-F138-418D-44E2-3A9E37B2243A}"/>
              </a:ext>
            </a:extLst>
          </p:cNvPr>
          <p:cNvSpPr/>
          <p:nvPr/>
        </p:nvSpPr>
        <p:spPr>
          <a:xfrm>
            <a:off x="1862551" y="889348"/>
            <a:ext cx="8466899" cy="1878904"/>
          </a:xfrm>
          <a:prstGeom prst="roundRect">
            <a:avLst/>
          </a:prstGeom>
          <a:solidFill>
            <a:srgbClr val="0F0C07"/>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The most powerful work of God in all of human history is the redemption of his people from their spiritual bondage!</a:t>
            </a:r>
          </a:p>
        </p:txBody>
      </p:sp>
    </p:spTree>
    <p:custDataLst>
      <p:tags r:id="rId1"/>
    </p:custDataLst>
    <p:extLst>
      <p:ext uri="{BB962C8B-B14F-4D97-AF65-F5344CB8AC3E}">
        <p14:creationId xmlns:p14="http://schemas.microsoft.com/office/powerpoint/2010/main" val="270450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9F4A4-8F72-0CE7-A633-687496F76FAD}"/>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64109E5F-BDDF-E9B2-8C92-0E76B23912E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333"/>
          <a:stretch/>
        </p:blipFill>
        <p:spPr bwMode="auto">
          <a:xfrm>
            <a:off x="0" y="0"/>
            <a:ext cx="12192000" cy="68830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AA0CA9C-B499-E475-5822-0CA1844B376A}"/>
              </a:ext>
            </a:extLst>
          </p:cNvPr>
          <p:cNvSpPr txBox="1"/>
          <p:nvPr/>
        </p:nvSpPr>
        <p:spPr>
          <a:xfrm>
            <a:off x="1663300" y="3246285"/>
            <a:ext cx="8865400" cy="3416320"/>
          </a:xfrm>
          <a:prstGeom prst="rect">
            <a:avLst/>
          </a:prstGeom>
          <a:solidFill>
            <a:srgbClr val="070D09">
              <a:alpha val="70000"/>
            </a:srgbClr>
          </a:solidFill>
          <a:ln w="63500">
            <a:noFill/>
          </a:ln>
        </p:spPr>
        <p:txBody>
          <a:bodyPr wrap="square" rtlCol="0">
            <a:spAutoFit/>
          </a:bodyPr>
          <a:lstStyle/>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“Sing,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 heavens</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for the L</a:t>
            </a:r>
            <a:r>
              <a:rPr lang="en-US" sz="32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ORD</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has done it;</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shout,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 depths of the earth</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break forth into singing,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 mountains</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 forest, and every tree in it</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For the L</a:t>
            </a:r>
            <a:r>
              <a:rPr lang="en-US" sz="32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ORD</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has redeemed Jacob,</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and will be glorified in Israel.”   Isaiah 44:23</a:t>
            </a:r>
          </a:p>
        </p:txBody>
      </p:sp>
      <p:sp>
        <p:nvSpPr>
          <p:cNvPr id="2" name="Rectangle: Rounded Corners 1">
            <a:extLst>
              <a:ext uri="{FF2B5EF4-FFF2-40B4-BE49-F238E27FC236}">
                <a16:creationId xmlns:a16="http://schemas.microsoft.com/office/drawing/2014/main" id="{1B5F3F25-DCD8-111D-7A31-8CB218CE90D2}"/>
              </a:ext>
            </a:extLst>
          </p:cNvPr>
          <p:cNvSpPr/>
          <p:nvPr/>
        </p:nvSpPr>
        <p:spPr>
          <a:xfrm>
            <a:off x="2221696" y="889348"/>
            <a:ext cx="7748608" cy="1716066"/>
          </a:xfrm>
          <a:prstGeom prst="roundRect">
            <a:avLst/>
          </a:prstGeom>
          <a:solidFill>
            <a:srgbClr val="0F0C07"/>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The creation man had tried to turn into his gods is called to worship the True God!</a:t>
            </a:r>
          </a:p>
        </p:txBody>
      </p:sp>
    </p:spTree>
    <p:custDataLst>
      <p:tags r:id="rId1"/>
    </p:custDataLst>
    <p:extLst>
      <p:ext uri="{BB962C8B-B14F-4D97-AF65-F5344CB8AC3E}">
        <p14:creationId xmlns:p14="http://schemas.microsoft.com/office/powerpoint/2010/main" val="47518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DB75E-191F-617F-2705-63F327CC6B71}"/>
            </a:ext>
          </a:extLst>
        </p:cNvPr>
        <p:cNvGrpSpPr/>
        <p:nvPr/>
      </p:nvGrpSpPr>
      <p:grpSpPr>
        <a:xfrm>
          <a:off x="0" y="0"/>
          <a:ext cx="0" cy="0"/>
          <a:chOff x="0" y="0"/>
          <a:chExt cx="0" cy="0"/>
        </a:xfrm>
      </p:grpSpPr>
      <p:pic>
        <p:nvPicPr>
          <p:cNvPr id="6" name="Picture 2">
            <a:extLst>
              <a:ext uri="{FF2B5EF4-FFF2-40B4-BE49-F238E27FC236}">
                <a16:creationId xmlns:a16="http://schemas.microsoft.com/office/drawing/2014/main" id="{8211394B-49B5-910D-FC04-06D6A84B14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A5CBDB1-A6F4-0D7F-C13B-1B68FDAC9CF3}"/>
              </a:ext>
            </a:extLst>
          </p:cNvPr>
          <p:cNvSpPr txBox="1"/>
          <p:nvPr/>
        </p:nvSpPr>
        <p:spPr>
          <a:xfrm>
            <a:off x="1578222" y="2199322"/>
            <a:ext cx="9035554" cy="2092881"/>
          </a:xfrm>
          <a:prstGeom prst="rect">
            <a:avLst/>
          </a:prstGeom>
          <a:solidFill>
            <a:srgbClr val="013252">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marL="742950" indent="-742950">
              <a:spcAft>
                <a:spcPts val="600"/>
              </a:spcAft>
              <a:buFont typeface="+mj-lt"/>
              <a:buAutoNum type="arabicPeriod"/>
            </a:pPr>
            <a:r>
              <a:rPr lang="en-US" baseline="0" dirty="0"/>
              <a:t>The Nature of the True God (1-8)</a:t>
            </a:r>
          </a:p>
          <a:p>
            <a:pPr marL="742950" indent="-742950">
              <a:spcAft>
                <a:spcPts val="600"/>
              </a:spcAft>
              <a:buFont typeface="+mj-lt"/>
              <a:buAutoNum type="arabicPeriod"/>
            </a:pPr>
            <a:r>
              <a:rPr lang="en-US" baseline="0" dirty="0"/>
              <a:t>The Insanity of Idolatry (9-20)</a:t>
            </a:r>
          </a:p>
          <a:p>
            <a:pPr marL="742950" indent="-742950">
              <a:spcAft>
                <a:spcPts val="600"/>
              </a:spcAft>
              <a:buFont typeface="+mj-lt"/>
              <a:buAutoNum type="arabicPeriod"/>
            </a:pPr>
            <a:r>
              <a:rPr lang="en-US" baseline="0" dirty="0"/>
              <a:t>Responding to the True God (21-23)</a:t>
            </a:r>
          </a:p>
        </p:txBody>
      </p:sp>
      <p:sp>
        <p:nvSpPr>
          <p:cNvPr id="4" name="TextBox 3">
            <a:extLst>
              <a:ext uri="{FF2B5EF4-FFF2-40B4-BE49-F238E27FC236}">
                <a16:creationId xmlns:a16="http://schemas.microsoft.com/office/drawing/2014/main" id="{B12C0203-92A4-5E97-B204-110762F3A40F}"/>
              </a:ext>
            </a:extLst>
          </p:cNvPr>
          <p:cNvSpPr txBox="1"/>
          <p:nvPr/>
        </p:nvSpPr>
        <p:spPr>
          <a:xfrm>
            <a:off x="659705" y="202852"/>
            <a:ext cx="10872591" cy="769441"/>
          </a:xfrm>
          <a:prstGeom prst="rect">
            <a:avLst/>
          </a:prstGeom>
          <a:solidFill>
            <a:srgbClr val="013252">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r>
              <a:rPr lang="en-US" sz="4400" baseline="0" dirty="0">
                <a:solidFill>
                  <a:srgbClr val="FFFF00"/>
                </a:solidFill>
              </a:rPr>
              <a:t>Isaiah 44:1-23  –  Yahweh – the Only True God</a:t>
            </a:r>
          </a:p>
        </p:txBody>
      </p:sp>
    </p:spTree>
    <p:custDataLst>
      <p:tags r:id="rId1"/>
    </p:custDataLst>
    <p:extLst>
      <p:ext uri="{BB962C8B-B14F-4D97-AF65-F5344CB8AC3E}">
        <p14:creationId xmlns:p14="http://schemas.microsoft.com/office/powerpoint/2010/main" val="24021706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D302D-AC67-4BE8-54B2-D1BF07633AD6}"/>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1EAB5F70-1F06-FB22-710E-51729627B6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1219041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E4A2965-8F83-4942-99A0-2A1E47138DB7}"/>
              </a:ext>
            </a:extLst>
          </p:cNvPr>
          <p:cNvSpPr txBox="1"/>
          <p:nvPr/>
        </p:nvSpPr>
        <p:spPr>
          <a:xfrm>
            <a:off x="516699" y="2199322"/>
            <a:ext cx="11158602" cy="1446550"/>
          </a:xfrm>
          <a:prstGeom prst="rect">
            <a:avLst/>
          </a:prstGeom>
          <a:solidFill>
            <a:srgbClr val="013252">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lvl="1"/>
            <a:r>
              <a:rPr lang="en-US" sz="4400" b="1" dirty="0">
                <a:effectLst>
                  <a:glow rad="127000">
                    <a:schemeClr val="bg1">
                      <a:alpha val="80000"/>
                    </a:schemeClr>
                  </a:glow>
                </a:effectLst>
                <a:latin typeface="Calibri" panose="020F0502020204030204" pitchFamily="34" charset="0"/>
                <a:cs typeface="Calibri" panose="020F0502020204030204" pitchFamily="34" charset="0"/>
              </a:rPr>
              <a:t>Job Loss, Cancer / Other Health Needs, Loneliness, Need to Feel Loved / Significant…</a:t>
            </a:r>
          </a:p>
        </p:txBody>
      </p:sp>
      <p:sp>
        <p:nvSpPr>
          <p:cNvPr id="3" name="TextBox 2">
            <a:extLst>
              <a:ext uri="{FF2B5EF4-FFF2-40B4-BE49-F238E27FC236}">
                <a16:creationId xmlns:a16="http://schemas.microsoft.com/office/drawing/2014/main" id="{40F8CCF8-7FC0-D189-0D7D-111E577851C6}"/>
              </a:ext>
            </a:extLst>
          </p:cNvPr>
          <p:cNvSpPr txBox="1"/>
          <p:nvPr/>
        </p:nvSpPr>
        <p:spPr>
          <a:xfrm>
            <a:off x="597075" y="202852"/>
            <a:ext cx="10997851" cy="1446550"/>
          </a:xfrm>
          <a:prstGeom prst="rect">
            <a:avLst/>
          </a:prstGeom>
          <a:solidFill>
            <a:srgbClr val="013252">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r>
              <a:rPr lang="en-US" sz="4400" baseline="0" dirty="0">
                <a:solidFill>
                  <a:srgbClr val="FFFF00"/>
                </a:solidFill>
              </a:rPr>
              <a:t>What difficult circumstances are you facing?</a:t>
            </a:r>
          </a:p>
          <a:p>
            <a:pPr algn="ctr"/>
            <a:r>
              <a:rPr lang="en-US" sz="4400" baseline="0" dirty="0">
                <a:solidFill>
                  <a:srgbClr val="FFFF00"/>
                </a:solidFill>
              </a:rPr>
              <a:t>What areas of life seem out of control?</a:t>
            </a:r>
          </a:p>
        </p:txBody>
      </p:sp>
      <p:sp>
        <p:nvSpPr>
          <p:cNvPr id="4" name="TextBox 3">
            <a:extLst>
              <a:ext uri="{FF2B5EF4-FFF2-40B4-BE49-F238E27FC236}">
                <a16:creationId xmlns:a16="http://schemas.microsoft.com/office/drawing/2014/main" id="{EC2B40A1-874C-B7E2-4E84-219ADCE233DA}"/>
              </a:ext>
            </a:extLst>
          </p:cNvPr>
          <p:cNvSpPr txBox="1"/>
          <p:nvPr/>
        </p:nvSpPr>
        <p:spPr>
          <a:xfrm>
            <a:off x="1401469" y="4562267"/>
            <a:ext cx="9389063" cy="707886"/>
          </a:xfrm>
          <a:prstGeom prst="rect">
            <a:avLst/>
          </a:prstGeom>
          <a:solidFill>
            <a:srgbClr val="013252">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spcAft>
                <a:spcPts val="600"/>
              </a:spcAft>
            </a:pPr>
            <a:r>
              <a:rPr lang="en-US" baseline="0" dirty="0">
                <a:solidFill>
                  <a:srgbClr val="FFFF00"/>
                </a:solidFill>
              </a:rPr>
              <a:t>Where will you turn – to God or to an idol?</a:t>
            </a:r>
          </a:p>
        </p:txBody>
      </p:sp>
    </p:spTree>
    <p:custDataLst>
      <p:tags r:id="rId1"/>
    </p:custDataLst>
    <p:extLst>
      <p:ext uri="{BB962C8B-B14F-4D97-AF65-F5344CB8AC3E}">
        <p14:creationId xmlns:p14="http://schemas.microsoft.com/office/powerpoint/2010/main" val="22539857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8F9C1-88DA-6A57-7563-0F449C7C27E9}"/>
            </a:ext>
          </a:extLst>
        </p:cNvPr>
        <p:cNvGrpSpPr/>
        <p:nvPr/>
      </p:nvGrpSpPr>
      <p:grpSpPr>
        <a:xfrm>
          <a:off x="0" y="0"/>
          <a:ext cx="0" cy="0"/>
          <a:chOff x="0" y="0"/>
          <a:chExt cx="0" cy="0"/>
        </a:xfrm>
      </p:grpSpPr>
      <p:pic>
        <p:nvPicPr>
          <p:cNvPr id="5" name="Picture 4" descr="A stone sculpture of a lion&#10;&#10;Description automatically generated with low confidence">
            <a:extLst>
              <a:ext uri="{FF2B5EF4-FFF2-40B4-BE49-F238E27FC236}">
                <a16:creationId xmlns:a16="http://schemas.microsoft.com/office/drawing/2014/main" id="{327844C6-57D4-37B3-6D2B-833C82B8DA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9707" y="308710"/>
            <a:ext cx="4393170" cy="6400800"/>
          </a:xfrm>
          <a:prstGeom prst="rect">
            <a:avLst/>
          </a:prstGeom>
          <a:ln>
            <a:noFill/>
          </a:ln>
          <a:effectLst>
            <a:softEdge rad="112500"/>
          </a:effectLst>
        </p:spPr>
      </p:pic>
      <p:pic>
        <p:nvPicPr>
          <p:cNvPr id="4" name="Picture 3">
            <a:extLst>
              <a:ext uri="{FF2B5EF4-FFF2-40B4-BE49-F238E27FC236}">
                <a16:creationId xmlns:a16="http://schemas.microsoft.com/office/drawing/2014/main" id="{55EED412-3295-E7A9-6321-988FE919E1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653" y="308710"/>
            <a:ext cx="3476976" cy="6400800"/>
          </a:xfrm>
          <a:prstGeom prst="rect">
            <a:avLst/>
          </a:prstGeom>
          <a:ln>
            <a:noFill/>
          </a:ln>
          <a:effectLst>
            <a:softEdge rad="112500"/>
          </a:effectLst>
        </p:spPr>
      </p:pic>
      <p:sp>
        <p:nvSpPr>
          <p:cNvPr id="2" name="TextBox 1">
            <a:extLst>
              <a:ext uri="{FF2B5EF4-FFF2-40B4-BE49-F238E27FC236}">
                <a16:creationId xmlns:a16="http://schemas.microsoft.com/office/drawing/2014/main" id="{30778A13-A0A9-12DE-1A03-3EF1534FC48C}"/>
              </a:ext>
            </a:extLst>
          </p:cNvPr>
          <p:cNvSpPr txBox="1"/>
          <p:nvPr/>
        </p:nvSpPr>
        <p:spPr>
          <a:xfrm>
            <a:off x="2121720" y="148490"/>
            <a:ext cx="7948560" cy="769441"/>
          </a:xfrm>
          <a:prstGeom prst="rect">
            <a:avLst/>
          </a:prstGeom>
          <a:solidFill>
            <a:srgbClr val="200A11">
              <a:alpha val="50000"/>
            </a:srgbClr>
          </a:solidFill>
        </p:spPr>
        <p:txBody>
          <a:bodyPr wrap="square" rtlCol="0">
            <a:spAutoFit/>
          </a:bodyPr>
          <a:lstStyle/>
          <a:p>
            <a:pPr algn="ctr"/>
            <a:r>
              <a:rPr lang="en-US" sz="4400" b="1" dirty="0">
                <a:effectLst>
                  <a:glow rad="127000">
                    <a:schemeClr val="bg1">
                      <a:alpha val="80000"/>
                    </a:schemeClr>
                  </a:glow>
                </a:effectLst>
                <a:latin typeface="Calibri" panose="020F0502020204030204" pitchFamily="34" charset="0"/>
                <a:cs typeface="Calibri" panose="020F0502020204030204" pitchFamily="34" charset="0"/>
              </a:rPr>
              <a:t>2. Worship of Idols is Self-serving</a:t>
            </a:r>
          </a:p>
        </p:txBody>
      </p:sp>
      <p:sp>
        <p:nvSpPr>
          <p:cNvPr id="3" name="TextBox 2">
            <a:extLst>
              <a:ext uri="{FF2B5EF4-FFF2-40B4-BE49-F238E27FC236}">
                <a16:creationId xmlns:a16="http://schemas.microsoft.com/office/drawing/2014/main" id="{CFBF337E-F400-93C3-23D9-E1DEB22341CB}"/>
              </a:ext>
            </a:extLst>
          </p:cNvPr>
          <p:cNvSpPr txBox="1"/>
          <p:nvPr/>
        </p:nvSpPr>
        <p:spPr>
          <a:xfrm>
            <a:off x="2012179" y="4977480"/>
            <a:ext cx="8167642" cy="1446550"/>
          </a:xfrm>
          <a:prstGeom prst="rect">
            <a:avLst/>
          </a:prstGeom>
          <a:solidFill>
            <a:srgbClr val="200A11">
              <a:alpha val="50000"/>
            </a:srgbClr>
          </a:solidFill>
        </p:spPr>
        <p:txBody>
          <a:bodyPr wrap="square" rtlCol="0">
            <a:spAutoFit/>
          </a:bodyPr>
          <a:lstStyle/>
          <a:p>
            <a:pPr algn="ctr"/>
            <a:r>
              <a:rPr lang="en-US" sz="4400" b="1" dirty="0">
                <a:effectLst>
                  <a:glow rad="127000">
                    <a:schemeClr val="bg1">
                      <a:alpha val="80000"/>
                    </a:schemeClr>
                  </a:glow>
                </a:effectLst>
                <a:latin typeface="Calibri" panose="020F0502020204030204" pitchFamily="34" charset="0"/>
                <a:cs typeface="Calibri" panose="020F0502020204030204" pitchFamily="34" charset="0"/>
              </a:rPr>
              <a:t>Give the god what they want…</a:t>
            </a:r>
          </a:p>
          <a:p>
            <a:pPr algn="ctr"/>
            <a:r>
              <a:rPr lang="en-US" sz="4400" b="1" dirty="0">
                <a:effectLst>
                  <a:glow rad="127000">
                    <a:schemeClr val="bg1">
                      <a:alpha val="80000"/>
                    </a:schemeClr>
                  </a:glow>
                </a:effectLst>
                <a:latin typeface="Calibri" panose="020F0502020204030204" pitchFamily="34" charset="0"/>
                <a:cs typeface="Calibri" panose="020F0502020204030204" pitchFamily="34" charset="0"/>
              </a:rPr>
              <a:t>The god gives you what you want.</a:t>
            </a:r>
          </a:p>
        </p:txBody>
      </p:sp>
    </p:spTree>
    <p:custDataLst>
      <p:tags r:id="rId1"/>
    </p:custDataLst>
    <p:extLst>
      <p:ext uri="{BB962C8B-B14F-4D97-AF65-F5344CB8AC3E}">
        <p14:creationId xmlns:p14="http://schemas.microsoft.com/office/powerpoint/2010/main" val="14555080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BA00E-6D38-275E-539E-C0131EDD0D67}"/>
            </a:ext>
          </a:extLst>
        </p:cNvPr>
        <p:cNvGrpSpPr/>
        <p:nvPr/>
      </p:nvGrpSpPr>
      <p:grpSpPr>
        <a:xfrm>
          <a:off x="0" y="0"/>
          <a:ext cx="0" cy="0"/>
          <a:chOff x="0" y="0"/>
          <a:chExt cx="0" cy="0"/>
        </a:xfrm>
      </p:grpSpPr>
      <p:pic>
        <p:nvPicPr>
          <p:cNvPr id="5" name="Picture 4" descr="A stone sculpture of a lion&#10;&#10;Description automatically generated with low confidence">
            <a:extLst>
              <a:ext uri="{FF2B5EF4-FFF2-40B4-BE49-F238E27FC236}">
                <a16:creationId xmlns:a16="http://schemas.microsoft.com/office/drawing/2014/main" id="{DDB788CE-99EF-625B-9875-0BF36DCAC2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9707" y="308710"/>
            <a:ext cx="4393170" cy="6400800"/>
          </a:xfrm>
          <a:prstGeom prst="rect">
            <a:avLst/>
          </a:prstGeom>
          <a:ln>
            <a:noFill/>
          </a:ln>
          <a:effectLst>
            <a:softEdge rad="112500"/>
          </a:effectLst>
        </p:spPr>
      </p:pic>
      <p:pic>
        <p:nvPicPr>
          <p:cNvPr id="4" name="Picture 3">
            <a:extLst>
              <a:ext uri="{FF2B5EF4-FFF2-40B4-BE49-F238E27FC236}">
                <a16:creationId xmlns:a16="http://schemas.microsoft.com/office/drawing/2014/main" id="{ED0C546F-5BF2-4FD0-379D-21DDAEC88E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653" y="308710"/>
            <a:ext cx="3476976" cy="6400800"/>
          </a:xfrm>
          <a:prstGeom prst="rect">
            <a:avLst/>
          </a:prstGeom>
          <a:ln>
            <a:noFill/>
          </a:ln>
          <a:effectLst>
            <a:softEdge rad="112500"/>
          </a:effectLst>
        </p:spPr>
      </p:pic>
      <p:sp>
        <p:nvSpPr>
          <p:cNvPr id="2" name="TextBox 1">
            <a:extLst>
              <a:ext uri="{FF2B5EF4-FFF2-40B4-BE49-F238E27FC236}">
                <a16:creationId xmlns:a16="http://schemas.microsoft.com/office/drawing/2014/main" id="{E775507E-160D-FF31-63B4-CC1BA9F26015}"/>
              </a:ext>
            </a:extLst>
          </p:cNvPr>
          <p:cNvSpPr txBox="1"/>
          <p:nvPr/>
        </p:nvSpPr>
        <p:spPr>
          <a:xfrm>
            <a:off x="1778036" y="40916"/>
            <a:ext cx="8635927" cy="769441"/>
          </a:xfrm>
          <a:prstGeom prst="rect">
            <a:avLst/>
          </a:prstGeom>
          <a:solidFill>
            <a:srgbClr val="200A11">
              <a:alpha val="50000"/>
            </a:srgbClr>
          </a:solidFill>
        </p:spPr>
        <p:txBody>
          <a:bodyPr wrap="square" rtlCol="0">
            <a:spAutoFit/>
          </a:bodyPr>
          <a:lstStyle/>
          <a:p>
            <a:pPr algn="ctr"/>
            <a:r>
              <a:rPr lang="en-US" sz="4400" b="1" dirty="0">
                <a:effectLst>
                  <a:glow rad="127000">
                    <a:schemeClr val="bg1">
                      <a:alpha val="80000"/>
                    </a:schemeClr>
                  </a:glow>
                </a:effectLst>
                <a:latin typeface="Calibri" panose="020F0502020204030204" pitchFamily="34" charset="0"/>
                <a:cs typeface="Calibri" panose="020F0502020204030204" pitchFamily="34" charset="0"/>
              </a:rPr>
              <a:t>Common Idols in our Society</a:t>
            </a:r>
          </a:p>
        </p:txBody>
      </p:sp>
      <p:sp>
        <p:nvSpPr>
          <p:cNvPr id="6" name="TextBox 5">
            <a:extLst>
              <a:ext uri="{FF2B5EF4-FFF2-40B4-BE49-F238E27FC236}">
                <a16:creationId xmlns:a16="http://schemas.microsoft.com/office/drawing/2014/main" id="{496415D4-0758-73D9-4B07-9432837A0687}"/>
              </a:ext>
            </a:extLst>
          </p:cNvPr>
          <p:cNvSpPr txBox="1"/>
          <p:nvPr/>
        </p:nvSpPr>
        <p:spPr>
          <a:xfrm>
            <a:off x="1567841" y="2261991"/>
            <a:ext cx="9056318" cy="4170372"/>
          </a:xfrm>
          <a:prstGeom prst="rect">
            <a:avLst/>
          </a:prstGeom>
          <a:solidFill>
            <a:srgbClr val="200A11">
              <a:alpha val="50000"/>
            </a:srgbClr>
          </a:solidFill>
        </p:spPr>
        <p:txBody>
          <a:bodyPr wrap="square" rtlCol="0">
            <a:spAutoFit/>
          </a:bodyPr>
          <a:lstStyle/>
          <a:p>
            <a:pPr algn="ctr">
              <a:spcAft>
                <a:spcPts val="600"/>
              </a:spcAft>
            </a:pPr>
            <a:r>
              <a:rPr lang="en-US" sz="4000" b="1" dirty="0">
                <a:effectLst>
                  <a:glow rad="127000">
                    <a:schemeClr val="bg1">
                      <a:alpha val="80000"/>
                    </a:schemeClr>
                  </a:glow>
                </a:effectLst>
                <a:latin typeface="Calibri" panose="020F0502020204030204" pitchFamily="34" charset="0"/>
                <a:cs typeface="Calibri" panose="020F0502020204030204" pitchFamily="34" charset="0"/>
              </a:rPr>
              <a:t>Money / Possessions / Financial Security</a:t>
            </a:r>
          </a:p>
          <a:p>
            <a:pPr algn="ctr">
              <a:spcAft>
                <a:spcPts val="600"/>
              </a:spcAft>
            </a:pPr>
            <a:r>
              <a:rPr lang="en-US" sz="4000" b="1" dirty="0">
                <a:effectLst>
                  <a:glow rad="127000">
                    <a:schemeClr val="bg1">
                      <a:alpha val="80000"/>
                    </a:schemeClr>
                  </a:glow>
                </a:effectLst>
                <a:latin typeface="Calibri" panose="020F0502020204030204" pitchFamily="34" charset="0"/>
                <a:cs typeface="Calibri" panose="020F0502020204030204" pitchFamily="34" charset="0"/>
              </a:rPr>
              <a:t>Love</a:t>
            </a:r>
          </a:p>
          <a:p>
            <a:pPr algn="ctr">
              <a:spcAft>
                <a:spcPts val="600"/>
              </a:spcAft>
            </a:pPr>
            <a:r>
              <a:rPr lang="en-US" sz="4000" b="1" dirty="0">
                <a:effectLst>
                  <a:glow rad="127000">
                    <a:schemeClr val="bg1">
                      <a:alpha val="80000"/>
                    </a:schemeClr>
                  </a:glow>
                </a:effectLst>
                <a:latin typeface="Calibri" panose="020F0502020204030204" pitchFamily="34" charset="0"/>
                <a:cs typeface="Calibri" panose="020F0502020204030204" pitchFamily="34" charset="0"/>
              </a:rPr>
              <a:t>Sex &amp; Sexual Freedom</a:t>
            </a:r>
          </a:p>
          <a:p>
            <a:pPr algn="ctr">
              <a:spcAft>
                <a:spcPts val="600"/>
              </a:spcAft>
            </a:pPr>
            <a:r>
              <a:rPr lang="en-US" sz="4000" b="1" dirty="0">
                <a:effectLst>
                  <a:glow rad="127000">
                    <a:schemeClr val="bg1">
                      <a:alpha val="80000"/>
                    </a:schemeClr>
                  </a:glow>
                </a:effectLst>
                <a:latin typeface="Calibri" panose="020F0502020204030204" pitchFamily="34" charset="0"/>
                <a:cs typeface="Calibri" panose="020F0502020204030204" pitchFamily="34" charset="0"/>
              </a:rPr>
              <a:t>Entertainment / Sports / Pleasure</a:t>
            </a:r>
          </a:p>
          <a:p>
            <a:pPr algn="ctr">
              <a:spcAft>
                <a:spcPts val="600"/>
              </a:spcAft>
            </a:pPr>
            <a:r>
              <a:rPr lang="en-US" sz="4000" b="1" dirty="0">
                <a:effectLst>
                  <a:glow rad="127000">
                    <a:schemeClr val="bg1">
                      <a:alpha val="80000"/>
                    </a:schemeClr>
                  </a:glow>
                </a:effectLst>
                <a:latin typeface="Calibri" panose="020F0502020204030204" pitchFamily="34" charset="0"/>
                <a:cs typeface="Calibri" panose="020F0502020204030204" pitchFamily="34" charset="0"/>
              </a:rPr>
              <a:t>Education / Knowledge</a:t>
            </a:r>
          </a:p>
          <a:p>
            <a:pPr algn="ctr">
              <a:spcAft>
                <a:spcPts val="600"/>
              </a:spcAft>
            </a:pPr>
            <a:r>
              <a:rPr lang="en-US" sz="4000" b="1" dirty="0">
                <a:effectLst>
                  <a:glow rad="127000">
                    <a:schemeClr val="bg1">
                      <a:alpha val="80000"/>
                    </a:schemeClr>
                  </a:glow>
                </a:effectLst>
                <a:latin typeface="Calibri" panose="020F0502020204030204" pitchFamily="34" charset="0"/>
                <a:cs typeface="Calibri" panose="020F0502020204030204" pitchFamily="34" charset="0"/>
              </a:rPr>
              <a:t>Popularity / Success – Even in Ministry!</a:t>
            </a:r>
          </a:p>
        </p:txBody>
      </p:sp>
      <p:sp>
        <p:nvSpPr>
          <p:cNvPr id="3" name="Rectangle: Rounded Corners 2">
            <a:extLst>
              <a:ext uri="{FF2B5EF4-FFF2-40B4-BE49-F238E27FC236}">
                <a16:creationId xmlns:a16="http://schemas.microsoft.com/office/drawing/2014/main" id="{C17D91E6-1AD8-869B-1D4E-7F95ABE3C8BA}"/>
              </a:ext>
            </a:extLst>
          </p:cNvPr>
          <p:cNvSpPr/>
          <p:nvPr/>
        </p:nvSpPr>
        <p:spPr>
          <a:xfrm>
            <a:off x="1402707" y="148490"/>
            <a:ext cx="9386584" cy="1716066"/>
          </a:xfrm>
          <a:prstGeom prst="roundRect">
            <a:avLst/>
          </a:prstGeom>
          <a:solidFill>
            <a:srgbClr val="0F0C07"/>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All of these are subject to human frailty</a:t>
            </a:r>
          </a:p>
          <a:p>
            <a:pPr marL="571500" indent="-571500">
              <a:buFont typeface="Arial" panose="020B0604020202020204" pitchFamily="34" charset="0"/>
              <a:buChar char="•"/>
            </a:pP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None of these can bring lasting satisfaction</a:t>
            </a:r>
          </a:p>
        </p:txBody>
      </p:sp>
    </p:spTree>
    <p:custDataLst>
      <p:tags r:id="rId1"/>
    </p:custDataLst>
    <p:extLst>
      <p:ext uri="{BB962C8B-B14F-4D97-AF65-F5344CB8AC3E}">
        <p14:creationId xmlns:p14="http://schemas.microsoft.com/office/powerpoint/2010/main" val="144474488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021C8-600C-45EE-C638-9FAD33D2E6CE}"/>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932F3769-3A03-2FC4-6665-B074B24CD6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1219041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EE39324-37A2-B6B7-10D7-380B8690E0DE}"/>
              </a:ext>
            </a:extLst>
          </p:cNvPr>
          <p:cNvSpPr txBox="1"/>
          <p:nvPr/>
        </p:nvSpPr>
        <p:spPr>
          <a:xfrm>
            <a:off x="1236945" y="1690062"/>
            <a:ext cx="9718109" cy="3477875"/>
          </a:xfrm>
          <a:prstGeom prst="rect">
            <a:avLst/>
          </a:prstGeom>
          <a:solidFill>
            <a:srgbClr val="013252">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spcAft>
                <a:spcPts val="600"/>
              </a:spcAft>
            </a:pPr>
            <a:r>
              <a:rPr lang="en-US" baseline="0" dirty="0"/>
              <a:t>“</a:t>
            </a:r>
            <a:r>
              <a:rPr lang="en-US" baseline="0" dirty="0">
                <a:solidFill>
                  <a:srgbClr val="FFFF00"/>
                </a:solidFill>
              </a:rPr>
              <a:t>Remember these things</a:t>
            </a:r>
            <a:r>
              <a:rPr lang="en-US" baseline="0" dirty="0"/>
              <a:t>, O Jacob,</a:t>
            </a:r>
          </a:p>
          <a:p>
            <a:pPr>
              <a:spcAft>
                <a:spcPts val="600"/>
              </a:spcAft>
            </a:pPr>
            <a:r>
              <a:rPr lang="en-US" baseline="0" dirty="0"/>
              <a:t>    and Israel, for </a:t>
            </a:r>
            <a:r>
              <a:rPr lang="en-US" baseline="0" dirty="0">
                <a:solidFill>
                  <a:srgbClr val="FFFF00"/>
                </a:solidFill>
              </a:rPr>
              <a:t>you are my servant</a:t>
            </a:r>
            <a:r>
              <a:rPr lang="en-US" baseline="0" dirty="0"/>
              <a:t>;</a:t>
            </a:r>
          </a:p>
          <a:p>
            <a:pPr>
              <a:spcAft>
                <a:spcPts val="600"/>
              </a:spcAft>
            </a:pPr>
            <a:r>
              <a:rPr lang="en-US" baseline="0" dirty="0">
                <a:solidFill>
                  <a:srgbClr val="FFFF00"/>
                </a:solidFill>
              </a:rPr>
              <a:t>I formed you</a:t>
            </a:r>
            <a:r>
              <a:rPr lang="en-US" baseline="0" dirty="0"/>
              <a:t>; </a:t>
            </a:r>
            <a:r>
              <a:rPr lang="en-US" baseline="0" dirty="0">
                <a:solidFill>
                  <a:srgbClr val="FFFF00"/>
                </a:solidFill>
              </a:rPr>
              <a:t>you are my servant</a:t>
            </a:r>
            <a:r>
              <a:rPr lang="en-US" baseline="0" dirty="0"/>
              <a:t>;</a:t>
            </a:r>
          </a:p>
          <a:p>
            <a:pPr>
              <a:spcAft>
                <a:spcPts val="600"/>
              </a:spcAft>
            </a:pPr>
            <a:r>
              <a:rPr lang="en-US" baseline="0" dirty="0"/>
              <a:t>    O Israel, </a:t>
            </a:r>
            <a:r>
              <a:rPr lang="en-US" baseline="0" dirty="0">
                <a:solidFill>
                  <a:srgbClr val="FFFF00"/>
                </a:solidFill>
              </a:rPr>
              <a:t>you will not be forgotten by me</a:t>
            </a:r>
            <a:r>
              <a:rPr lang="en-US" baseline="0" dirty="0"/>
              <a:t>.”</a:t>
            </a:r>
          </a:p>
          <a:p>
            <a:pPr>
              <a:spcAft>
                <a:spcPts val="600"/>
              </a:spcAft>
            </a:pPr>
            <a:r>
              <a:rPr lang="en-US" baseline="0" dirty="0"/>
              <a:t>                                                       Isaiah 44:21</a:t>
            </a:r>
          </a:p>
        </p:txBody>
      </p:sp>
    </p:spTree>
    <p:custDataLst>
      <p:tags r:id="rId1"/>
    </p:custDataLst>
    <p:extLst>
      <p:ext uri="{BB962C8B-B14F-4D97-AF65-F5344CB8AC3E}">
        <p14:creationId xmlns:p14="http://schemas.microsoft.com/office/powerpoint/2010/main" val="37835301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62467875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OT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7606677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3DB2D-9AC8-71A0-C243-DBC532AAB145}"/>
            </a:ext>
          </a:extLst>
        </p:cNvPr>
        <p:cNvGrpSpPr/>
        <p:nvPr/>
      </p:nvGrpSpPr>
      <p:grpSpPr>
        <a:xfrm>
          <a:off x="0" y="0"/>
          <a:ext cx="0" cy="0"/>
          <a:chOff x="0" y="0"/>
          <a:chExt cx="0" cy="0"/>
        </a:xfrm>
      </p:grpSpPr>
      <p:pic>
        <p:nvPicPr>
          <p:cNvPr id="5" name="Picture 4" descr="A stone sculpture of a lion&#10;&#10;Description automatically generated with low confidence">
            <a:extLst>
              <a:ext uri="{FF2B5EF4-FFF2-40B4-BE49-F238E27FC236}">
                <a16:creationId xmlns:a16="http://schemas.microsoft.com/office/drawing/2014/main" id="{9F64553F-6B36-D073-C074-EDD58EBA7F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9707" y="308710"/>
            <a:ext cx="4393170" cy="6400800"/>
          </a:xfrm>
          <a:prstGeom prst="rect">
            <a:avLst/>
          </a:prstGeom>
          <a:ln>
            <a:noFill/>
          </a:ln>
          <a:effectLst>
            <a:softEdge rad="112500"/>
          </a:effectLst>
        </p:spPr>
      </p:pic>
      <p:pic>
        <p:nvPicPr>
          <p:cNvPr id="4" name="Picture 3">
            <a:extLst>
              <a:ext uri="{FF2B5EF4-FFF2-40B4-BE49-F238E27FC236}">
                <a16:creationId xmlns:a16="http://schemas.microsoft.com/office/drawing/2014/main" id="{9B53CBA9-9850-BF60-0AF1-15DB8A069C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653" y="308710"/>
            <a:ext cx="3476976" cy="6400800"/>
          </a:xfrm>
          <a:prstGeom prst="rect">
            <a:avLst/>
          </a:prstGeom>
          <a:ln>
            <a:noFill/>
          </a:ln>
          <a:effectLst>
            <a:softEdge rad="112500"/>
          </a:effectLst>
        </p:spPr>
      </p:pic>
      <p:sp>
        <p:nvSpPr>
          <p:cNvPr id="2" name="TextBox 1">
            <a:extLst>
              <a:ext uri="{FF2B5EF4-FFF2-40B4-BE49-F238E27FC236}">
                <a16:creationId xmlns:a16="http://schemas.microsoft.com/office/drawing/2014/main" id="{CE1D666F-52FC-C598-8BEB-AA9BC183935A}"/>
              </a:ext>
            </a:extLst>
          </p:cNvPr>
          <p:cNvSpPr txBox="1"/>
          <p:nvPr/>
        </p:nvSpPr>
        <p:spPr>
          <a:xfrm>
            <a:off x="1778036" y="40916"/>
            <a:ext cx="8635927" cy="769441"/>
          </a:xfrm>
          <a:prstGeom prst="rect">
            <a:avLst/>
          </a:prstGeom>
          <a:solidFill>
            <a:srgbClr val="200A11">
              <a:alpha val="50000"/>
            </a:srgbClr>
          </a:solidFill>
        </p:spPr>
        <p:txBody>
          <a:bodyPr wrap="square" rtlCol="0">
            <a:spAutoFit/>
          </a:bodyPr>
          <a:lstStyle/>
          <a:p>
            <a:pPr algn="ctr"/>
            <a:r>
              <a:rPr lang="en-US" sz="4400" b="1" dirty="0">
                <a:effectLst>
                  <a:glow rad="127000">
                    <a:schemeClr val="bg1">
                      <a:alpha val="80000"/>
                    </a:schemeClr>
                  </a:glow>
                </a:effectLst>
                <a:latin typeface="Calibri" panose="020F0502020204030204" pitchFamily="34" charset="0"/>
                <a:cs typeface="Calibri" panose="020F0502020204030204" pitchFamily="34" charset="0"/>
              </a:rPr>
              <a:t>What’s Wrong with Idolatry?</a:t>
            </a:r>
          </a:p>
        </p:txBody>
      </p:sp>
      <p:sp>
        <p:nvSpPr>
          <p:cNvPr id="6" name="TextBox 5">
            <a:extLst>
              <a:ext uri="{FF2B5EF4-FFF2-40B4-BE49-F238E27FC236}">
                <a16:creationId xmlns:a16="http://schemas.microsoft.com/office/drawing/2014/main" id="{F85ED826-C27C-B85B-C354-97089C32C35E}"/>
              </a:ext>
            </a:extLst>
          </p:cNvPr>
          <p:cNvSpPr txBox="1"/>
          <p:nvPr/>
        </p:nvSpPr>
        <p:spPr>
          <a:xfrm>
            <a:off x="385481" y="923311"/>
            <a:ext cx="11421036" cy="5786199"/>
          </a:xfrm>
          <a:prstGeom prst="rect">
            <a:avLst/>
          </a:prstGeom>
          <a:solidFill>
            <a:srgbClr val="200A11">
              <a:alpha val="50000"/>
            </a:srgbClr>
          </a:solidFill>
        </p:spPr>
        <p:txBody>
          <a:bodyPr wrap="square" rtlCol="0">
            <a:spAutoFit/>
          </a:bodyPr>
          <a:lstStyle/>
          <a:p>
            <a:pPr>
              <a:spcAft>
                <a:spcPts val="1200"/>
              </a:spcAft>
            </a:pPr>
            <a:r>
              <a:rPr lang="en-US" sz="3600" b="1" dirty="0">
                <a:effectLst>
                  <a:glow rad="127000">
                    <a:schemeClr val="bg1">
                      <a:alpha val="80000"/>
                    </a:schemeClr>
                  </a:glow>
                </a:effectLst>
                <a:latin typeface="Calibri" panose="020F0502020204030204" pitchFamily="34" charset="0"/>
                <a:cs typeface="Calibri" panose="020F0502020204030204" pitchFamily="34" charset="0"/>
              </a:rPr>
              <a:t>“</a:t>
            </a:r>
            <a:r>
              <a:rPr lang="en-US" sz="3600" b="1" dirty="0">
                <a:solidFill>
                  <a:srgbClr val="FFFF00"/>
                </a:solidFill>
                <a:effectLst>
                  <a:glow rad="127000">
                    <a:schemeClr val="bg1">
                      <a:alpha val="80000"/>
                    </a:schemeClr>
                  </a:glow>
                </a:effectLst>
                <a:latin typeface="Calibri" panose="020F0502020204030204" pitchFamily="34" charset="0"/>
                <a:cs typeface="Calibri" panose="020F0502020204030204" pitchFamily="34" charset="0"/>
              </a:rPr>
              <a:t>You shall have no other gods before me</a:t>
            </a:r>
            <a:r>
              <a:rPr lang="en-US" sz="3600" b="1" dirty="0">
                <a:effectLst>
                  <a:glow rad="127000">
                    <a:schemeClr val="bg1">
                      <a:alpha val="80000"/>
                    </a:schemeClr>
                  </a:glow>
                </a:effectLst>
                <a:latin typeface="Calibri" panose="020F0502020204030204" pitchFamily="34" charset="0"/>
                <a:cs typeface="Calibri" panose="020F0502020204030204" pitchFamily="34" charset="0"/>
              </a:rPr>
              <a:t>.</a:t>
            </a:r>
          </a:p>
          <a:p>
            <a:r>
              <a:rPr lang="en-US" sz="3600" b="1" dirty="0">
                <a:solidFill>
                  <a:srgbClr val="FFFF00"/>
                </a:solidFill>
                <a:effectLst>
                  <a:glow rad="127000">
                    <a:schemeClr val="bg1">
                      <a:alpha val="80000"/>
                    </a:schemeClr>
                  </a:glow>
                </a:effectLst>
                <a:latin typeface="Calibri" panose="020F0502020204030204" pitchFamily="34" charset="0"/>
                <a:cs typeface="Calibri" panose="020F0502020204030204" pitchFamily="34" charset="0"/>
              </a:rPr>
              <a:t>You shall not make for yourself a carved image</a:t>
            </a:r>
            <a:r>
              <a:rPr lang="en-US" sz="3600" b="1" dirty="0">
                <a:effectLst>
                  <a:glow rad="127000">
                    <a:schemeClr val="bg1">
                      <a:alpha val="80000"/>
                    </a:schemeClr>
                  </a:glow>
                </a:effectLst>
                <a:latin typeface="Calibri" panose="020F0502020204030204" pitchFamily="34" charset="0"/>
                <a:cs typeface="Calibri" panose="020F0502020204030204" pitchFamily="34" charset="0"/>
              </a:rPr>
              <a:t>, or any likeness of anything that is in heaven above, or that is in the earth beneath, or that is in the water under the earth. You shall not bow down to them or serve them, for </a:t>
            </a:r>
            <a:r>
              <a:rPr lang="en-US" sz="3600" b="1" dirty="0">
                <a:solidFill>
                  <a:srgbClr val="FFFF00"/>
                </a:solidFill>
                <a:effectLst>
                  <a:glow rad="127000">
                    <a:schemeClr val="bg1">
                      <a:alpha val="80000"/>
                    </a:schemeClr>
                  </a:glow>
                </a:effectLst>
                <a:latin typeface="Calibri" panose="020F0502020204030204" pitchFamily="34" charset="0"/>
                <a:cs typeface="Calibri" panose="020F0502020204030204" pitchFamily="34" charset="0"/>
              </a:rPr>
              <a:t>I the L</a:t>
            </a:r>
            <a:r>
              <a:rPr lang="en-US" sz="3200" b="1" dirty="0">
                <a:solidFill>
                  <a:srgbClr val="FFFF00"/>
                </a:solidFill>
                <a:effectLst>
                  <a:glow rad="127000">
                    <a:schemeClr val="bg1">
                      <a:alpha val="80000"/>
                    </a:schemeClr>
                  </a:glow>
                </a:effectLst>
                <a:latin typeface="Calibri" panose="020F0502020204030204" pitchFamily="34" charset="0"/>
                <a:cs typeface="Calibri" panose="020F0502020204030204" pitchFamily="34" charset="0"/>
              </a:rPr>
              <a:t>ORD</a:t>
            </a:r>
            <a:r>
              <a:rPr lang="en-US" sz="3600" b="1" dirty="0">
                <a:solidFill>
                  <a:srgbClr val="FFFF00"/>
                </a:solidFill>
                <a:effectLst>
                  <a:glow rad="127000">
                    <a:schemeClr val="bg1">
                      <a:alpha val="80000"/>
                    </a:schemeClr>
                  </a:glow>
                </a:effectLst>
                <a:latin typeface="Calibri" panose="020F0502020204030204" pitchFamily="34" charset="0"/>
                <a:cs typeface="Calibri" panose="020F0502020204030204" pitchFamily="34" charset="0"/>
              </a:rPr>
              <a:t> your God am a jealous God</a:t>
            </a:r>
            <a:r>
              <a:rPr lang="en-US" sz="3600" b="1" dirty="0">
                <a:effectLst>
                  <a:glow rad="127000">
                    <a:schemeClr val="bg1">
                      <a:alpha val="80000"/>
                    </a:schemeClr>
                  </a:glow>
                </a:effectLst>
                <a:latin typeface="Calibri" panose="020F0502020204030204" pitchFamily="34" charset="0"/>
                <a:cs typeface="Calibri" panose="020F0502020204030204" pitchFamily="34" charset="0"/>
              </a:rPr>
              <a:t>, visiting the iniquity of the fathers on the children to the third and the fourth generation of </a:t>
            </a:r>
            <a:r>
              <a:rPr lang="en-US" sz="3600" b="1" dirty="0">
                <a:solidFill>
                  <a:srgbClr val="FFFF00"/>
                </a:solidFill>
                <a:effectLst>
                  <a:glow rad="127000">
                    <a:schemeClr val="bg1">
                      <a:alpha val="80000"/>
                    </a:schemeClr>
                  </a:glow>
                </a:effectLst>
                <a:latin typeface="Calibri" panose="020F0502020204030204" pitchFamily="34" charset="0"/>
                <a:cs typeface="Calibri" panose="020F0502020204030204" pitchFamily="34" charset="0"/>
              </a:rPr>
              <a:t>those who hate me</a:t>
            </a:r>
            <a:r>
              <a:rPr lang="en-US" sz="3600" b="1" dirty="0">
                <a:effectLst>
                  <a:glow rad="127000">
                    <a:schemeClr val="bg1">
                      <a:alpha val="80000"/>
                    </a:schemeClr>
                  </a:glow>
                </a:effectLst>
                <a:latin typeface="Calibri" panose="020F0502020204030204" pitchFamily="34" charset="0"/>
                <a:cs typeface="Calibri" panose="020F0502020204030204" pitchFamily="34" charset="0"/>
              </a:rPr>
              <a:t>, but showing steadfast love to thousands of </a:t>
            </a:r>
            <a:r>
              <a:rPr lang="en-US" sz="3600" b="1" dirty="0">
                <a:solidFill>
                  <a:srgbClr val="FFFF00"/>
                </a:solidFill>
                <a:effectLst>
                  <a:glow rad="127000">
                    <a:schemeClr val="bg1">
                      <a:alpha val="80000"/>
                    </a:schemeClr>
                  </a:glow>
                </a:effectLst>
                <a:latin typeface="Calibri" panose="020F0502020204030204" pitchFamily="34" charset="0"/>
                <a:cs typeface="Calibri" panose="020F0502020204030204" pitchFamily="34" charset="0"/>
              </a:rPr>
              <a:t>those who love me </a:t>
            </a:r>
            <a:r>
              <a:rPr lang="en-US" sz="3600" b="1" dirty="0">
                <a:effectLst>
                  <a:glow rad="127000">
                    <a:schemeClr val="bg1">
                      <a:alpha val="80000"/>
                    </a:schemeClr>
                  </a:glow>
                </a:effectLst>
                <a:latin typeface="Calibri" panose="020F0502020204030204" pitchFamily="34" charset="0"/>
                <a:cs typeface="Calibri" panose="020F0502020204030204" pitchFamily="34" charset="0"/>
              </a:rPr>
              <a:t>and keep my commandments.”                                             Exodus 20:3-6</a:t>
            </a:r>
          </a:p>
        </p:txBody>
      </p:sp>
      <p:sp>
        <p:nvSpPr>
          <p:cNvPr id="3" name="Rectangle: Rounded Corners 2">
            <a:extLst>
              <a:ext uri="{FF2B5EF4-FFF2-40B4-BE49-F238E27FC236}">
                <a16:creationId xmlns:a16="http://schemas.microsoft.com/office/drawing/2014/main" id="{DEC8EB24-FEDC-BF02-5646-DF78B2C9ACD8}"/>
              </a:ext>
            </a:extLst>
          </p:cNvPr>
          <p:cNvSpPr/>
          <p:nvPr/>
        </p:nvSpPr>
        <p:spPr>
          <a:xfrm>
            <a:off x="536454" y="1728593"/>
            <a:ext cx="8011680" cy="2052062"/>
          </a:xfrm>
          <a:prstGeom prst="roundRect">
            <a:avLst/>
          </a:prstGeom>
          <a:solidFill>
            <a:srgbClr val="200A11"/>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Idolatry is wrong because it is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loving</a:t>
            </a: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something more than God.</a:t>
            </a:r>
          </a:p>
        </p:txBody>
      </p:sp>
    </p:spTree>
    <p:custDataLst>
      <p:tags r:id="rId1"/>
    </p:custDataLst>
    <p:extLst>
      <p:ext uri="{BB962C8B-B14F-4D97-AF65-F5344CB8AC3E}">
        <p14:creationId xmlns:p14="http://schemas.microsoft.com/office/powerpoint/2010/main" val="157920172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B9144-A6C1-98BD-479E-35F4056D2613}"/>
            </a:ext>
          </a:extLst>
        </p:cNvPr>
        <p:cNvGrpSpPr/>
        <p:nvPr/>
      </p:nvGrpSpPr>
      <p:grpSpPr>
        <a:xfrm>
          <a:off x="0" y="0"/>
          <a:ext cx="0" cy="0"/>
          <a:chOff x="0" y="0"/>
          <a:chExt cx="0" cy="0"/>
        </a:xfrm>
      </p:grpSpPr>
      <p:pic>
        <p:nvPicPr>
          <p:cNvPr id="5" name="Picture 4" descr="A stone sculpture of a lion&#10;&#10;Description automatically generated with low confidence">
            <a:extLst>
              <a:ext uri="{FF2B5EF4-FFF2-40B4-BE49-F238E27FC236}">
                <a16:creationId xmlns:a16="http://schemas.microsoft.com/office/drawing/2014/main" id="{3FCEB413-49DC-855B-87A6-A4BD56E881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9707" y="308710"/>
            <a:ext cx="4393170" cy="6400800"/>
          </a:xfrm>
          <a:prstGeom prst="rect">
            <a:avLst/>
          </a:prstGeom>
          <a:ln>
            <a:noFill/>
          </a:ln>
          <a:effectLst>
            <a:softEdge rad="112500"/>
          </a:effectLst>
        </p:spPr>
      </p:pic>
      <p:pic>
        <p:nvPicPr>
          <p:cNvPr id="4" name="Picture 3">
            <a:extLst>
              <a:ext uri="{FF2B5EF4-FFF2-40B4-BE49-F238E27FC236}">
                <a16:creationId xmlns:a16="http://schemas.microsoft.com/office/drawing/2014/main" id="{D1EEE6CA-D008-9CD7-FBBB-E4D02AD27C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653" y="308710"/>
            <a:ext cx="3476976" cy="6400800"/>
          </a:xfrm>
          <a:prstGeom prst="rect">
            <a:avLst/>
          </a:prstGeom>
          <a:ln>
            <a:noFill/>
          </a:ln>
          <a:effectLst>
            <a:softEdge rad="112500"/>
          </a:effectLst>
        </p:spPr>
      </p:pic>
      <p:sp>
        <p:nvSpPr>
          <p:cNvPr id="2" name="TextBox 1">
            <a:extLst>
              <a:ext uri="{FF2B5EF4-FFF2-40B4-BE49-F238E27FC236}">
                <a16:creationId xmlns:a16="http://schemas.microsoft.com/office/drawing/2014/main" id="{CE5A5F5D-2AE1-D5EB-8AC8-FA45D66D2FE9}"/>
              </a:ext>
            </a:extLst>
          </p:cNvPr>
          <p:cNvSpPr txBox="1"/>
          <p:nvPr/>
        </p:nvSpPr>
        <p:spPr>
          <a:xfrm>
            <a:off x="1778036" y="40916"/>
            <a:ext cx="8635927" cy="769441"/>
          </a:xfrm>
          <a:prstGeom prst="rect">
            <a:avLst/>
          </a:prstGeom>
          <a:solidFill>
            <a:srgbClr val="200A11">
              <a:alpha val="50000"/>
            </a:srgbClr>
          </a:solidFill>
        </p:spPr>
        <p:txBody>
          <a:bodyPr wrap="square" rtlCol="0">
            <a:spAutoFit/>
          </a:bodyPr>
          <a:lstStyle/>
          <a:p>
            <a:pPr algn="ctr"/>
            <a:r>
              <a:rPr lang="en-US" sz="4400" b="1" dirty="0">
                <a:effectLst>
                  <a:glow rad="127000">
                    <a:schemeClr val="bg1">
                      <a:alpha val="80000"/>
                    </a:schemeClr>
                  </a:glow>
                </a:effectLst>
                <a:latin typeface="Calibri" panose="020F0502020204030204" pitchFamily="34" charset="0"/>
                <a:cs typeface="Calibri" panose="020F0502020204030204" pitchFamily="34" charset="0"/>
              </a:rPr>
              <a:t>What’s Wrong with Idolatry?</a:t>
            </a:r>
          </a:p>
        </p:txBody>
      </p:sp>
      <p:sp>
        <p:nvSpPr>
          <p:cNvPr id="6" name="TextBox 5">
            <a:extLst>
              <a:ext uri="{FF2B5EF4-FFF2-40B4-BE49-F238E27FC236}">
                <a16:creationId xmlns:a16="http://schemas.microsoft.com/office/drawing/2014/main" id="{2F701141-AD72-6AB5-A8C9-C8EC4D488135}"/>
              </a:ext>
            </a:extLst>
          </p:cNvPr>
          <p:cNvSpPr txBox="1"/>
          <p:nvPr/>
        </p:nvSpPr>
        <p:spPr>
          <a:xfrm>
            <a:off x="385481" y="923311"/>
            <a:ext cx="11421036" cy="5786199"/>
          </a:xfrm>
          <a:prstGeom prst="rect">
            <a:avLst/>
          </a:prstGeom>
          <a:solidFill>
            <a:srgbClr val="200A11">
              <a:alpha val="50000"/>
            </a:srgbClr>
          </a:solidFill>
        </p:spPr>
        <p:txBody>
          <a:bodyPr wrap="square" rtlCol="0">
            <a:spAutoFit/>
          </a:bodyPr>
          <a:lstStyle/>
          <a:p>
            <a:pPr>
              <a:spcAft>
                <a:spcPts val="1200"/>
              </a:spcAft>
            </a:pPr>
            <a:r>
              <a:rPr lang="en-US" sz="3600" b="1" dirty="0">
                <a:effectLst>
                  <a:glow rad="127000">
                    <a:schemeClr val="bg1">
                      <a:alpha val="80000"/>
                    </a:schemeClr>
                  </a:glow>
                </a:effectLst>
                <a:latin typeface="Calibri" panose="020F0502020204030204" pitchFamily="34" charset="0"/>
                <a:cs typeface="Calibri" panose="020F0502020204030204" pitchFamily="34" charset="0"/>
              </a:rPr>
              <a:t>“</a:t>
            </a:r>
            <a:r>
              <a:rPr lang="en-US" sz="3600" b="1" dirty="0">
                <a:solidFill>
                  <a:srgbClr val="FFFF00"/>
                </a:solidFill>
                <a:effectLst>
                  <a:glow rad="127000">
                    <a:schemeClr val="bg1">
                      <a:alpha val="80000"/>
                    </a:schemeClr>
                  </a:glow>
                </a:effectLst>
                <a:latin typeface="Calibri" panose="020F0502020204030204" pitchFamily="34" charset="0"/>
                <a:cs typeface="Calibri" panose="020F0502020204030204" pitchFamily="34" charset="0"/>
              </a:rPr>
              <a:t>You shall have no other gods before me</a:t>
            </a:r>
            <a:r>
              <a:rPr lang="en-US" sz="3600" b="1" dirty="0">
                <a:effectLst>
                  <a:glow rad="127000">
                    <a:schemeClr val="bg1">
                      <a:alpha val="80000"/>
                    </a:schemeClr>
                  </a:glow>
                </a:effectLst>
                <a:latin typeface="Calibri" panose="020F0502020204030204" pitchFamily="34" charset="0"/>
                <a:cs typeface="Calibri" panose="020F0502020204030204" pitchFamily="34" charset="0"/>
              </a:rPr>
              <a:t>.</a:t>
            </a:r>
          </a:p>
          <a:p>
            <a:r>
              <a:rPr lang="en-US" sz="3600" b="1" dirty="0">
                <a:solidFill>
                  <a:srgbClr val="FFFF00"/>
                </a:solidFill>
                <a:effectLst>
                  <a:glow rad="127000">
                    <a:schemeClr val="bg1">
                      <a:alpha val="80000"/>
                    </a:schemeClr>
                  </a:glow>
                </a:effectLst>
                <a:latin typeface="Calibri" panose="020F0502020204030204" pitchFamily="34" charset="0"/>
                <a:cs typeface="Calibri" panose="020F0502020204030204" pitchFamily="34" charset="0"/>
              </a:rPr>
              <a:t>You shall not make for yourself a carved image</a:t>
            </a:r>
            <a:r>
              <a:rPr lang="en-US" sz="3600" b="1" dirty="0">
                <a:effectLst>
                  <a:glow rad="127000">
                    <a:schemeClr val="bg1">
                      <a:alpha val="80000"/>
                    </a:schemeClr>
                  </a:glow>
                </a:effectLst>
                <a:latin typeface="Calibri" panose="020F0502020204030204" pitchFamily="34" charset="0"/>
                <a:cs typeface="Calibri" panose="020F0502020204030204" pitchFamily="34" charset="0"/>
              </a:rPr>
              <a:t>, or any likeness of anything that is in heaven above, or that is in the earth beneath, or that is in the water under the earth. You shall not bow down to them or serve them, for </a:t>
            </a:r>
            <a:r>
              <a:rPr lang="en-US" sz="3600" b="1" dirty="0">
                <a:solidFill>
                  <a:srgbClr val="FFFF00"/>
                </a:solidFill>
                <a:effectLst>
                  <a:glow rad="127000">
                    <a:schemeClr val="bg1">
                      <a:alpha val="80000"/>
                    </a:schemeClr>
                  </a:glow>
                </a:effectLst>
                <a:latin typeface="Calibri" panose="020F0502020204030204" pitchFamily="34" charset="0"/>
                <a:cs typeface="Calibri" panose="020F0502020204030204" pitchFamily="34" charset="0"/>
              </a:rPr>
              <a:t>I the L</a:t>
            </a:r>
            <a:r>
              <a:rPr lang="en-US" sz="3200" b="1" dirty="0">
                <a:solidFill>
                  <a:srgbClr val="FFFF00"/>
                </a:solidFill>
                <a:effectLst>
                  <a:glow rad="127000">
                    <a:schemeClr val="bg1">
                      <a:alpha val="80000"/>
                    </a:schemeClr>
                  </a:glow>
                </a:effectLst>
                <a:latin typeface="Calibri" panose="020F0502020204030204" pitchFamily="34" charset="0"/>
                <a:cs typeface="Calibri" panose="020F0502020204030204" pitchFamily="34" charset="0"/>
              </a:rPr>
              <a:t>ORD</a:t>
            </a:r>
            <a:r>
              <a:rPr lang="en-US" sz="3600" b="1" dirty="0">
                <a:solidFill>
                  <a:srgbClr val="FFFF00"/>
                </a:solidFill>
                <a:effectLst>
                  <a:glow rad="127000">
                    <a:schemeClr val="bg1">
                      <a:alpha val="80000"/>
                    </a:schemeClr>
                  </a:glow>
                </a:effectLst>
                <a:latin typeface="Calibri" panose="020F0502020204030204" pitchFamily="34" charset="0"/>
                <a:cs typeface="Calibri" panose="020F0502020204030204" pitchFamily="34" charset="0"/>
              </a:rPr>
              <a:t> your God am a jealous God</a:t>
            </a:r>
            <a:r>
              <a:rPr lang="en-US" sz="3600" b="1" dirty="0">
                <a:effectLst>
                  <a:glow rad="127000">
                    <a:schemeClr val="bg1">
                      <a:alpha val="80000"/>
                    </a:schemeClr>
                  </a:glow>
                </a:effectLst>
                <a:latin typeface="Calibri" panose="020F0502020204030204" pitchFamily="34" charset="0"/>
                <a:cs typeface="Calibri" panose="020F0502020204030204" pitchFamily="34" charset="0"/>
              </a:rPr>
              <a:t>, visiting the iniquity of the fathers on the children to the third and the fourth generation of </a:t>
            </a:r>
            <a:r>
              <a:rPr lang="en-US" sz="3600" b="1" dirty="0">
                <a:solidFill>
                  <a:srgbClr val="FFFF00"/>
                </a:solidFill>
                <a:effectLst>
                  <a:glow rad="127000">
                    <a:schemeClr val="bg1">
                      <a:alpha val="80000"/>
                    </a:schemeClr>
                  </a:glow>
                </a:effectLst>
                <a:latin typeface="Calibri" panose="020F0502020204030204" pitchFamily="34" charset="0"/>
                <a:cs typeface="Calibri" panose="020F0502020204030204" pitchFamily="34" charset="0"/>
              </a:rPr>
              <a:t>those who hate me</a:t>
            </a:r>
            <a:r>
              <a:rPr lang="en-US" sz="3600" b="1" dirty="0">
                <a:effectLst>
                  <a:glow rad="127000">
                    <a:schemeClr val="bg1">
                      <a:alpha val="80000"/>
                    </a:schemeClr>
                  </a:glow>
                </a:effectLst>
                <a:latin typeface="Calibri" panose="020F0502020204030204" pitchFamily="34" charset="0"/>
                <a:cs typeface="Calibri" panose="020F0502020204030204" pitchFamily="34" charset="0"/>
              </a:rPr>
              <a:t>, but showing steadfast love to thousands of </a:t>
            </a:r>
            <a:r>
              <a:rPr lang="en-US" sz="3600" b="1" dirty="0">
                <a:solidFill>
                  <a:srgbClr val="FFFF00"/>
                </a:solidFill>
                <a:effectLst>
                  <a:glow rad="127000">
                    <a:schemeClr val="bg1">
                      <a:alpha val="80000"/>
                    </a:schemeClr>
                  </a:glow>
                </a:effectLst>
                <a:latin typeface="Calibri" panose="020F0502020204030204" pitchFamily="34" charset="0"/>
                <a:cs typeface="Calibri" panose="020F0502020204030204" pitchFamily="34" charset="0"/>
              </a:rPr>
              <a:t>those who love me </a:t>
            </a:r>
            <a:r>
              <a:rPr lang="en-US" sz="3600" b="1" dirty="0">
                <a:effectLst>
                  <a:glow rad="127000">
                    <a:schemeClr val="bg1">
                      <a:alpha val="80000"/>
                    </a:schemeClr>
                  </a:glow>
                </a:effectLst>
                <a:latin typeface="Calibri" panose="020F0502020204030204" pitchFamily="34" charset="0"/>
                <a:cs typeface="Calibri" panose="020F0502020204030204" pitchFamily="34" charset="0"/>
              </a:rPr>
              <a:t>and keep my commandments.”                                             Exodus 20:3-6</a:t>
            </a:r>
          </a:p>
        </p:txBody>
      </p:sp>
      <p:sp>
        <p:nvSpPr>
          <p:cNvPr id="7" name="Rectangle: Rounded Corners 6">
            <a:extLst>
              <a:ext uri="{FF2B5EF4-FFF2-40B4-BE49-F238E27FC236}">
                <a16:creationId xmlns:a16="http://schemas.microsoft.com/office/drawing/2014/main" id="{6647062E-408D-9520-0002-67F951C75D78}"/>
              </a:ext>
            </a:extLst>
          </p:cNvPr>
          <p:cNvSpPr/>
          <p:nvPr/>
        </p:nvSpPr>
        <p:spPr>
          <a:xfrm>
            <a:off x="551328" y="728857"/>
            <a:ext cx="11089341" cy="2700143"/>
          </a:xfrm>
          <a:prstGeom prst="roundRect">
            <a:avLst/>
          </a:prstGeom>
          <a:solidFill>
            <a:srgbClr val="200A11"/>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“An idol is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anything more important to you than God</a:t>
            </a: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anything that absorbs your heart and imagination more than God, anything you seek to give you what only God can give.”                                                     Tim Keller</a:t>
            </a:r>
          </a:p>
        </p:txBody>
      </p:sp>
    </p:spTree>
    <p:custDataLst>
      <p:tags r:id="rId1"/>
    </p:custDataLst>
    <p:extLst>
      <p:ext uri="{BB962C8B-B14F-4D97-AF65-F5344CB8AC3E}">
        <p14:creationId xmlns:p14="http://schemas.microsoft.com/office/powerpoint/2010/main" val="4251887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8BB84-4802-EEB5-18B6-A2B701FA2416}"/>
            </a:ext>
          </a:extLst>
        </p:cNvPr>
        <p:cNvGrpSpPr/>
        <p:nvPr/>
      </p:nvGrpSpPr>
      <p:grpSpPr>
        <a:xfrm>
          <a:off x="0" y="0"/>
          <a:ext cx="0" cy="0"/>
          <a:chOff x="0" y="0"/>
          <a:chExt cx="0" cy="0"/>
        </a:xfrm>
      </p:grpSpPr>
      <p:pic>
        <p:nvPicPr>
          <p:cNvPr id="5" name="Picture 4" descr="A stone sculpture of a lion&#10;&#10;Description automatically generated with low confidence">
            <a:extLst>
              <a:ext uri="{FF2B5EF4-FFF2-40B4-BE49-F238E27FC236}">
                <a16:creationId xmlns:a16="http://schemas.microsoft.com/office/drawing/2014/main" id="{24D8DCE7-9779-D6FB-D8F2-941A8C31A0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9707" y="308710"/>
            <a:ext cx="4393170" cy="6400800"/>
          </a:xfrm>
          <a:prstGeom prst="rect">
            <a:avLst/>
          </a:prstGeom>
          <a:ln>
            <a:noFill/>
          </a:ln>
          <a:effectLst>
            <a:softEdge rad="112500"/>
          </a:effectLst>
        </p:spPr>
      </p:pic>
      <p:pic>
        <p:nvPicPr>
          <p:cNvPr id="4" name="Picture 3">
            <a:extLst>
              <a:ext uri="{FF2B5EF4-FFF2-40B4-BE49-F238E27FC236}">
                <a16:creationId xmlns:a16="http://schemas.microsoft.com/office/drawing/2014/main" id="{FAF0F80E-101B-AF48-5C60-8D134452B8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653" y="308710"/>
            <a:ext cx="3476976" cy="6400800"/>
          </a:xfrm>
          <a:prstGeom prst="rect">
            <a:avLst/>
          </a:prstGeom>
          <a:ln>
            <a:noFill/>
          </a:ln>
          <a:effectLst>
            <a:softEdge rad="112500"/>
          </a:effectLst>
        </p:spPr>
      </p:pic>
      <p:sp>
        <p:nvSpPr>
          <p:cNvPr id="2" name="TextBox 1">
            <a:extLst>
              <a:ext uri="{FF2B5EF4-FFF2-40B4-BE49-F238E27FC236}">
                <a16:creationId xmlns:a16="http://schemas.microsoft.com/office/drawing/2014/main" id="{E5928FE5-FAB1-0DC1-C140-13F046A0DDF4}"/>
              </a:ext>
            </a:extLst>
          </p:cNvPr>
          <p:cNvSpPr txBox="1"/>
          <p:nvPr/>
        </p:nvSpPr>
        <p:spPr>
          <a:xfrm>
            <a:off x="1778036" y="40916"/>
            <a:ext cx="8635927" cy="769441"/>
          </a:xfrm>
          <a:prstGeom prst="rect">
            <a:avLst/>
          </a:prstGeom>
          <a:solidFill>
            <a:srgbClr val="200A11">
              <a:alpha val="50000"/>
            </a:srgbClr>
          </a:solidFill>
        </p:spPr>
        <p:txBody>
          <a:bodyPr wrap="square" rtlCol="0">
            <a:spAutoFit/>
          </a:bodyPr>
          <a:lstStyle/>
          <a:p>
            <a:pPr algn="ctr"/>
            <a:r>
              <a:rPr lang="en-US" sz="4400" b="1" dirty="0">
                <a:effectLst>
                  <a:glow rad="127000">
                    <a:schemeClr val="bg1">
                      <a:alpha val="80000"/>
                    </a:schemeClr>
                  </a:glow>
                </a:effectLst>
                <a:latin typeface="Calibri" panose="020F0502020204030204" pitchFamily="34" charset="0"/>
                <a:cs typeface="Calibri" panose="020F0502020204030204" pitchFamily="34" charset="0"/>
              </a:rPr>
              <a:t>Common Idols in our Society</a:t>
            </a:r>
          </a:p>
        </p:txBody>
      </p:sp>
      <p:sp>
        <p:nvSpPr>
          <p:cNvPr id="6" name="TextBox 5">
            <a:extLst>
              <a:ext uri="{FF2B5EF4-FFF2-40B4-BE49-F238E27FC236}">
                <a16:creationId xmlns:a16="http://schemas.microsoft.com/office/drawing/2014/main" id="{DFB79714-0BD0-C3E0-96F4-C6AE3A5AAC27}"/>
              </a:ext>
            </a:extLst>
          </p:cNvPr>
          <p:cNvSpPr txBox="1"/>
          <p:nvPr/>
        </p:nvSpPr>
        <p:spPr>
          <a:xfrm>
            <a:off x="1567841" y="2261991"/>
            <a:ext cx="9056318" cy="4170372"/>
          </a:xfrm>
          <a:prstGeom prst="rect">
            <a:avLst/>
          </a:prstGeom>
          <a:solidFill>
            <a:srgbClr val="200A11">
              <a:alpha val="50000"/>
            </a:srgbClr>
          </a:solidFill>
        </p:spPr>
        <p:txBody>
          <a:bodyPr wrap="square" rtlCol="0">
            <a:spAutoFit/>
          </a:bodyPr>
          <a:lstStyle/>
          <a:p>
            <a:pPr algn="ctr">
              <a:spcAft>
                <a:spcPts val="600"/>
              </a:spcAft>
            </a:pPr>
            <a:r>
              <a:rPr lang="en-US" sz="4000" b="1" dirty="0">
                <a:effectLst>
                  <a:glow rad="127000">
                    <a:schemeClr val="bg1">
                      <a:alpha val="80000"/>
                    </a:schemeClr>
                  </a:glow>
                </a:effectLst>
                <a:latin typeface="Calibri" panose="020F0502020204030204" pitchFamily="34" charset="0"/>
                <a:cs typeface="Calibri" panose="020F0502020204030204" pitchFamily="34" charset="0"/>
              </a:rPr>
              <a:t>Money / Possessions / Financial Security</a:t>
            </a:r>
          </a:p>
          <a:p>
            <a:pPr algn="ctr">
              <a:spcAft>
                <a:spcPts val="600"/>
              </a:spcAft>
            </a:pPr>
            <a:r>
              <a:rPr lang="en-US" sz="4000" b="1" dirty="0">
                <a:effectLst>
                  <a:glow rad="127000">
                    <a:schemeClr val="bg1">
                      <a:alpha val="80000"/>
                    </a:schemeClr>
                  </a:glow>
                </a:effectLst>
                <a:latin typeface="Calibri" panose="020F0502020204030204" pitchFamily="34" charset="0"/>
                <a:cs typeface="Calibri" panose="020F0502020204030204" pitchFamily="34" charset="0"/>
              </a:rPr>
              <a:t>Love</a:t>
            </a:r>
          </a:p>
          <a:p>
            <a:pPr algn="ctr">
              <a:spcAft>
                <a:spcPts val="600"/>
              </a:spcAft>
            </a:pPr>
            <a:r>
              <a:rPr lang="en-US" sz="4000" b="1" dirty="0">
                <a:effectLst>
                  <a:glow rad="127000">
                    <a:schemeClr val="bg1">
                      <a:alpha val="80000"/>
                    </a:schemeClr>
                  </a:glow>
                </a:effectLst>
                <a:latin typeface="Calibri" panose="020F0502020204030204" pitchFamily="34" charset="0"/>
                <a:cs typeface="Calibri" panose="020F0502020204030204" pitchFamily="34" charset="0"/>
              </a:rPr>
              <a:t>Sex &amp; Sexual Freedom</a:t>
            </a:r>
          </a:p>
          <a:p>
            <a:pPr algn="ctr">
              <a:spcAft>
                <a:spcPts val="600"/>
              </a:spcAft>
            </a:pPr>
            <a:r>
              <a:rPr lang="en-US" sz="4000" b="1" dirty="0">
                <a:effectLst>
                  <a:glow rad="127000">
                    <a:schemeClr val="bg1">
                      <a:alpha val="80000"/>
                    </a:schemeClr>
                  </a:glow>
                </a:effectLst>
                <a:latin typeface="Calibri" panose="020F0502020204030204" pitchFamily="34" charset="0"/>
                <a:cs typeface="Calibri" panose="020F0502020204030204" pitchFamily="34" charset="0"/>
              </a:rPr>
              <a:t>Entertainment / Sports / Pleasure</a:t>
            </a:r>
          </a:p>
          <a:p>
            <a:pPr algn="ctr">
              <a:spcAft>
                <a:spcPts val="600"/>
              </a:spcAft>
            </a:pPr>
            <a:r>
              <a:rPr lang="en-US" sz="4000" b="1" dirty="0">
                <a:effectLst>
                  <a:glow rad="127000">
                    <a:schemeClr val="bg1">
                      <a:alpha val="80000"/>
                    </a:schemeClr>
                  </a:glow>
                </a:effectLst>
                <a:latin typeface="Calibri" panose="020F0502020204030204" pitchFamily="34" charset="0"/>
                <a:cs typeface="Calibri" panose="020F0502020204030204" pitchFamily="34" charset="0"/>
              </a:rPr>
              <a:t>Education / Knowledge</a:t>
            </a:r>
          </a:p>
          <a:p>
            <a:pPr algn="ctr">
              <a:spcAft>
                <a:spcPts val="600"/>
              </a:spcAft>
            </a:pPr>
            <a:r>
              <a:rPr lang="en-US" sz="4000" b="1" dirty="0">
                <a:effectLst>
                  <a:glow rad="127000">
                    <a:schemeClr val="bg1">
                      <a:alpha val="80000"/>
                    </a:schemeClr>
                  </a:glow>
                </a:effectLst>
                <a:latin typeface="Calibri" panose="020F0502020204030204" pitchFamily="34" charset="0"/>
                <a:cs typeface="Calibri" panose="020F0502020204030204" pitchFamily="34" charset="0"/>
              </a:rPr>
              <a:t>Popularity / Success – Even in Ministry!</a:t>
            </a:r>
          </a:p>
        </p:txBody>
      </p:sp>
    </p:spTree>
    <p:custDataLst>
      <p:tags r:id="rId1"/>
    </p:custDataLst>
    <p:extLst>
      <p:ext uri="{BB962C8B-B14F-4D97-AF65-F5344CB8AC3E}">
        <p14:creationId xmlns:p14="http://schemas.microsoft.com/office/powerpoint/2010/main" val="379408663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F8BA2-C17F-14B5-9885-D39B08CCD16A}"/>
            </a:ext>
          </a:extLst>
        </p:cNvPr>
        <p:cNvGrpSpPr/>
        <p:nvPr/>
      </p:nvGrpSpPr>
      <p:grpSpPr>
        <a:xfrm>
          <a:off x="0" y="0"/>
          <a:ext cx="0" cy="0"/>
          <a:chOff x="0" y="0"/>
          <a:chExt cx="0" cy="0"/>
        </a:xfrm>
      </p:grpSpPr>
      <p:pic>
        <p:nvPicPr>
          <p:cNvPr id="6" name="Picture 2">
            <a:extLst>
              <a:ext uri="{FF2B5EF4-FFF2-40B4-BE49-F238E27FC236}">
                <a16:creationId xmlns:a16="http://schemas.microsoft.com/office/drawing/2014/main" id="{039A8423-F903-9A12-4DA7-6D8B5687F6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8F63A67-6501-586D-1289-5B53EB4D8F5B}"/>
              </a:ext>
            </a:extLst>
          </p:cNvPr>
          <p:cNvSpPr txBox="1"/>
          <p:nvPr/>
        </p:nvSpPr>
        <p:spPr>
          <a:xfrm>
            <a:off x="1578222" y="2199322"/>
            <a:ext cx="9035554" cy="2092881"/>
          </a:xfrm>
          <a:prstGeom prst="rect">
            <a:avLst/>
          </a:prstGeom>
          <a:solidFill>
            <a:srgbClr val="013252">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marL="742950" indent="-742950">
              <a:spcAft>
                <a:spcPts val="600"/>
              </a:spcAft>
              <a:buFont typeface="+mj-lt"/>
              <a:buAutoNum type="arabicPeriod"/>
            </a:pPr>
            <a:r>
              <a:rPr lang="en-US" baseline="0" dirty="0">
                <a:solidFill>
                  <a:srgbClr val="FFFF00"/>
                </a:solidFill>
              </a:rPr>
              <a:t>The Nature of the True God (1-8)</a:t>
            </a:r>
          </a:p>
          <a:p>
            <a:pPr marL="742950" indent="-742950">
              <a:spcAft>
                <a:spcPts val="600"/>
              </a:spcAft>
              <a:buFont typeface="+mj-lt"/>
              <a:buAutoNum type="arabicPeriod"/>
            </a:pPr>
            <a:r>
              <a:rPr lang="en-US" baseline="0" dirty="0"/>
              <a:t>The Insanity of Idolatry (9-20)</a:t>
            </a:r>
          </a:p>
          <a:p>
            <a:pPr marL="742950" indent="-742950">
              <a:spcAft>
                <a:spcPts val="600"/>
              </a:spcAft>
              <a:buFont typeface="+mj-lt"/>
              <a:buAutoNum type="arabicPeriod"/>
            </a:pPr>
            <a:r>
              <a:rPr lang="en-US" baseline="0" dirty="0"/>
              <a:t>Responding to the True God (21-23)</a:t>
            </a:r>
          </a:p>
        </p:txBody>
      </p:sp>
      <p:sp>
        <p:nvSpPr>
          <p:cNvPr id="3" name="TextBox 2">
            <a:extLst>
              <a:ext uri="{FF2B5EF4-FFF2-40B4-BE49-F238E27FC236}">
                <a16:creationId xmlns:a16="http://schemas.microsoft.com/office/drawing/2014/main" id="{555474A8-12E9-7C01-8058-42B2C983462A}"/>
              </a:ext>
            </a:extLst>
          </p:cNvPr>
          <p:cNvSpPr txBox="1"/>
          <p:nvPr/>
        </p:nvSpPr>
        <p:spPr>
          <a:xfrm>
            <a:off x="659705" y="202852"/>
            <a:ext cx="10872591" cy="769441"/>
          </a:xfrm>
          <a:prstGeom prst="rect">
            <a:avLst/>
          </a:prstGeom>
          <a:solidFill>
            <a:srgbClr val="013252">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r>
              <a:rPr lang="en-US" sz="4400" baseline="0" dirty="0">
                <a:solidFill>
                  <a:srgbClr val="FFFF00"/>
                </a:solidFill>
              </a:rPr>
              <a:t>Isaiah 44:1-23  –  Yahweh – the Only True God</a:t>
            </a:r>
          </a:p>
        </p:txBody>
      </p:sp>
    </p:spTree>
    <p:custDataLst>
      <p:tags r:id="rId1"/>
    </p:custDataLst>
    <p:extLst>
      <p:ext uri="{BB962C8B-B14F-4D97-AF65-F5344CB8AC3E}">
        <p14:creationId xmlns:p14="http://schemas.microsoft.com/office/powerpoint/2010/main" val="42520598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B9464-8B31-0FA3-A239-81799736898B}"/>
            </a:ext>
          </a:extLst>
        </p:cNvPr>
        <p:cNvGrpSpPr/>
        <p:nvPr/>
      </p:nvGrpSpPr>
      <p:grpSpPr>
        <a:xfrm>
          <a:off x="0" y="0"/>
          <a:ext cx="0" cy="0"/>
          <a:chOff x="0" y="0"/>
          <a:chExt cx="0" cy="0"/>
        </a:xfrm>
      </p:grpSpPr>
      <p:pic>
        <p:nvPicPr>
          <p:cNvPr id="5122" name="Picture 2" descr="Babylonian captivity - Wikipedia">
            <a:extLst>
              <a:ext uri="{FF2B5EF4-FFF2-40B4-BE49-F238E27FC236}">
                <a16:creationId xmlns:a16="http://schemas.microsoft.com/office/drawing/2014/main" id="{157738DA-5CE5-F375-F54D-4DB6049E2A4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766" b="6866"/>
          <a:stretch/>
        </p:blipFill>
        <p:spPr bwMode="auto">
          <a:xfrm>
            <a:off x="0" y="0"/>
            <a:ext cx="12192000" cy="68538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0CBB2D7-2F1A-5DEF-DDE9-AC54D77CBC92}"/>
              </a:ext>
            </a:extLst>
          </p:cNvPr>
          <p:cNvSpPr txBox="1"/>
          <p:nvPr/>
        </p:nvSpPr>
        <p:spPr>
          <a:xfrm>
            <a:off x="918024" y="2136648"/>
            <a:ext cx="10355951" cy="1754326"/>
          </a:xfrm>
          <a:prstGeom prst="rect">
            <a:avLst/>
          </a:prstGeom>
          <a:solidFill>
            <a:srgbClr val="041031">
              <a:alpha val="5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b="1" baseline="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“Therefore I will profane the princes of the sanctuary,</a:t>
            </a:r>
          </a:p>
          <a:p>
            <a:r>
              <a:rPr lang="en-US" sz="3600" b="1" baseline="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and deliver Jacob to utter destruction and Israel to reviling.”                                                          </a:t>
            </a:r>
            <a:r>
              <a:rPr lang="en-US" sz="3600" baseline="0" dirty="0"/>
              <a:t> Isaiah 43:28</a:t>
            </a:r>
            <a:endParaRPr lang="en-US" sz="3600" b="1" baseline="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E873979-43AC-AA9E-5463-2EA0348965B7}"/>
              </a:ext>
            </a:extLst>
          </p:cNvPr>
          <p:cNvSpPr txBox="1"/>
          <p:nvPr/>
        </p:nvSpPr>
        <p:spPr>
          <a:xfrm>
            <a:off x="1215023" y="202852"/>
            <a:ext cx="9761951" cy="769441"/>
          </a:xfrm>
          <a:prstGeom prst="rect">
            <a:avLst/>
          </a:prstGeom>
          <a:no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r>
              <a:rPr lang="en-US" sz="4400" baseline="0" dirty="0">
                <a:solidFill>
                  <a:srgbClr val="FFFF00"/>
                </a:solidFill>
              </a:rPr>
              <a:t>Review…</a:t>
            </a:r>
          </a:p>
        </p:txBody>
      </p:sp>
      <p:sp>
        <p:nvSpPr>
          <p:cNvPr id="4" name="Rectangle: Rounded Corners 3">
            <a:extLst>
              <a:ext uri="{FF2B5EF4-FFF2-40B4-BE49-F238E27FC236}">
                <a16:creationId xmlns:a16="http://schemas.microsoft.com/office/drawing/2014/main" id="{1DCD547E-2982-AD92-DAEC-38E247C3E9B5}"/>
              </a:ext>
            </a:extLst>
          </p:cNvPr>
          <p:cNvSpPr/>
          <p:nvPr/>
        </p:nvSpPr>
        <p:spPr>
          <a:xfrm>
            <a:off x="3112232" y="4345463"/>
            <a:ext cx="5967532" cy="1026950"/>
          </a:xfrm>
          <a:prstGeom prst="roundRect">
            <a:avLst/>
          </a:prstGeom>
          <a:solidFill>
            <a:srgbClr val="0F0C07"/>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 there any room for hope?</a:t>
            </a:r>
          </a:p>
        </p:txBody>
      </p:sp>
    </p:spTree>
    <p:custDataLst>
      <p:tags r:id="rId1"/>
    </p:custDataLst>
    <p:extLst>
      <p:ext uri="{BB962C8B-B14F-4D97-AF65-F5344CB8AC3E}">
        <p14:creationId xmlns:p14="http://schemas.microsoft.com/office/powerpoint/2010/main" val="42079337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EFD60DB5-6DA8-4003-A63C-C1FDCE5D6540}"/>
  <p:tag name="ISPRING_PROJECT_VERSION" val="9.3"/>
  <p:tag name="ISPRING_PROJECT_FOLDER_UPDATED" val="1"/>
  <p:tag name="ISPRING_LMS_API_VERSION" val="SCORM 2004 (4th edition)"/>
  <p:tag name="ISPRING_ULTRA_SCORM_COURSE_ID" val="E24C38BC-5005-467C-AC4A-D8EC405BF7BB"/>
  <p:tag name="ISPRING_CMI5_LAUNCH_METHOD" val="any window"/>
  <p:tag name="ISPRINGCLOUDFOLDERID" val="1"/>
  <p:tag name="ISPRINGONLINEFOLDERID" val="1"/>
  <p:tag name="ISPRING_SCORM_RATE_SLIDES" val="0"/>
  <p:tag name="ISPRING_SCORM_PASSING_SCORE" val="0.000000"/>
  <p:tag name="ISPRING_OUTPUT_FOLDER" val="[[&quot;\uFFFD\/\bP{52F60523-431F-4090-BD6D-7A152C603D33}&quot;,&quot;C:\\Users\\dlbri\\OneDrive\\Documents\\AIC\\AIC Pastoring\\Messages\\Isaiah\\Chapters 40-48\\AV Files&quot;]]"/>
  <p:tag name="FLASHSPRING_ZOOM_TAG" val="52"/>
  <p:tag name="ISPRING_SCREEN_RECS_UPDATED" val="C:\Users\dlbri\OneDrive\Documents\AIC\AIC Pastoring\Messages\Isaiah\Chapters 40-48\Isaiah 44_1-23\"/>
  <p:tag name="ISPRING_RESOURCE_FOLDER" val="C:\Users\dlbri\OneDrive\Documents\AIC\AIC Pastoring\Messages\Isaiah\Chapters 40-48\Isaiah 44_1-23\"/>
  <p:tag name="ISPRING_PRESENTATION_PATH" val="C:\Users\dlbri\OneDrive\Documents\AIC\AIC Pastoring\Messages\Isaiah\Chapters 40-48\Isaiah 44_1-23.pptx"/>
  <p:tag name="ISPRING_PRESENTATION_INFO_2" val="&lt;?xml version=&quot;1.0&quot; encoding=&quot;UTF-8&quot; standalone=&quot;no&quot; ?&gt;&#10;&lt;presentation2&gt;&#10;&#10;  &lt;slides&gt;&#10;    &lt;slide id=&quot;{47F1F4EE-A4EA-43FF-9421-EF440AF8977C}&quot; pptId=&quot;4520&quot;/&gt;&#10;    &lt;slide id=&quot;{448DDD8E-AE56-48F7-B320-5B5935DF0AA4}&quot; pptId=&quot;521&quot;/&gt;&#10;    &lt;slide id=&quot;{437DBCAC-8906-4D0E-B95E-6388173C2D62}&quot; pptId=&quot;5046&quot;/&gt;&#10;    &lt;slide id=&quot;{3ABC68EB-F160-4EB4-8096-CF6A8998ADD7}&quot; pptId=&quot;5047&quot;/&gt;&#10;    &lt;slide id=&quot;{2D81D73A-C513-4C4F-8253-BB0B782111CF}&quot; pptId=&quot;5049&quot;/&gt;&#10;    &lt;slide id=&quot;{9F919478-6BA9-436E-82D0-D4284292F71C}&quot; pptId=&quot;5060&quot;/&gt;&#10;    &lt;slide id=&quot;{4164EBCE-590A-4D33-B0DA-15616DC45C4C}&quot; pptId=&quot;5051&quot;/&gt;&#10;    &lt;slide id=&quot;{8F6D3C9B-0052-4FE0-883A-B023B2AB87D3}&quot; pptId=&quot;4982&quot;/&gt;&#10;    &lt;slide id=&quot;{C6F0198B-7A15-43AB-9589-44DA1BF6A38A}&quot; pptId=&quot;5020&quot;/&gt;&#10;    &lt;slide id=&quot;{60EB69CF-D584-45A3-9B42-D4B9DCC0181C}&quot; pptId=&quot;5052&quot;/&gt;&#10;    &lt;slide id=&quot;{E2421C83-69FD-45AB-9662-A839D7C7274D}&quot; pptId=&quot;5022&quot;/&gt;&#10;    &lt;slide id=&quot;{0E3BA428-0848-4E5E-B058-F203A12CD02C}&quot; pptId=&quot;5053&quot;/&gt;&#10;    &lt;slide id=&quot;{EF0D4A42-752A-4B46-B85B-F53D3B184D02}&quot; pptId=&quot;5054&quot;/&gt;&#10;    &lt;slide id=&quot;{7DC2AB34-597F-4ECB-A258-3D348F32EE79}&quot; pptId=&quot;5023&quot;/&gt;&#10;    &lt;slide id=&quot;{82E41A9A-E3AA-4F01-AA2A-3ECE39B40FD7}&quot; pptId=&quot;5024&quot;/&gt;&#10;    &lt;slide id=&quot;{44DB3777-7754-4241-809E-A1514B74B4E2}&quot; pptId=&quot;5025&quot;/&gt;&#10;    &lt;slide id=&quot;{F8CBCF6D-9BE3-4ED5-A5A8-A4F9A05A3326}&quot; pptId=&quot;5026&quot;/&gt;&#10;    &lt;slide id=&quot;{5F7E3449-260D-40B3-85F5-04F7803EE5C6}&quot; pptId=&quot;4972&quot;/&gt;&#10;    &lt;slide id=&quot;{36A13BCC-CE02-4896-89BF-08EBAFD6B36A}&quot; pptId=&quot;5028&quot;/&gt;&#10;    &lt;slide id=&quot;{755F0F01-530D-4766-A008-A912E4070312}&quot; pptId=&quot;5029&quot;/&gt;&#10;    &lt;slide id=&quot;{BD8A8E6E-EB5D-4AD8-B4BA-F89ACF3F31D8}&quot; pptId=&quot;5059&quot;/&gt;&#10;    &lt;slide id=&quot;{EF17841C-DB9C-4862-9975-B420F059179B}&quot; pptId=&quot;5055&quot;/&gt;&#10;    &lt;slide id=&quot;{332BCCCA-2F48-4026-954A-E865923C2BF9}&quot; pptId=&quot;5030&quot;/&gt;&#10;    &lt;slide id=&quot;{72AAEF6D-FED1-489B-A5EC-37C7C03BE021}&quot; pptId=&quot;5031&quot;/&gt;&#10;    &lt;slide id=&quot;{0F504030-42BA-4A82-889F-A56DB4A2A6CC}&quot; pptId=&quot;5032&quot;/&gt;&#10;    &lt;slide id=&quot;{F455DADC-5A17-42FD-B4D5-60AE5BA8270E}&quot; pptId=&quot;5033&quot;/&gt;&#10;    &lt;slide id=&quot;{38FA11E9-6C54-4A30-9F7B-3D7D804994C8}&quot; pptId=&quot;5034&quot;/&gt;&#10;    &lt;slide id=&quot;{BCD0B724-9C27-43AF-9E34-64BE168A7F61}&quot; pptId=&quot;5035&quot;/&gt;&#10;    &lt;slide id=&quot;{6961F0C1-CC53-4497-ACED-F14B21F1C1BE}&quot; pptId=&quot;5036&quot;/&gt;&#10;    &lt;slide id=&quot;{DBD132F8-2985-4B00-81FB-9C2C5AD41AE4}&quot; pptId=&quot;5037&quot;/&gt;&#10;    &lt;slide id=&quot;{98AE1D35-00C7-449D-906A-58BA54D06D40}&quot; pptId=&quot;5038&quot;/&gt;&#10;    &lt;slide id=&quot;{B60A4B16-BF2B-4F94-9DE5-2BA217E3C418}&quot; pptId=&quot;5056&quot;/&gt;&#10;    &lt;slide id=&quot;{A09ECE62-30D0-4AAE-85F1-BDAF032F85AD}&quot; pptId=&quot;5039&quot;/&gt;&#10;    &lt;slide id=&quot;{6B039544-0434-45C9-B58F-B4B23D224492}&quot; pptId=&quot;5061&quot;/&gt;&#10;    &lt;slide id=&quot;{C8BB0EFD-FAAD-4B83-B39F-1813507E3EE6}&quot; pptId=&quot;5040&quot;/&gt;&#10;    &lt;slide id=&quot;{481EE37C-0A5E-4A6D-A9DE-8D79F74D1BD4}&quot; pptId=&quot;5041&quot;/&gt;&#10;    &lt;slide id=&quot;{D717D5DF-6E5D-41D2-8240-A45255D475CD}&quot; pptId=&quot;5065&quot;/&gt;&#10;    &lt;slide id=&quot;{2503ADDE-1F10-4478-8BAF-90CF77D1F4D6}&quot; pptId=&quot;5057&quot;/&gt;&#10;    &lt;slide id=&quot;{15104DD7-6456-4693-848E-3175E70701C4}&quot; pptId=&quot;5063&quot;/&gt;&#10;    &lt;slide id=&quot;{1DBA20BA-51D2-41BD-B291-1D904C1C9D20}&quot; pptId=&quot;5062&quot;/&gt;&#10;    &lt;slide id=&quot;{54572207-2039-4B8B-84F5-8C695759CEE9}&quot; pptId=&quot;5064&quot;/&gt;&#10;    &lt;slide id=&quot;{583B01F0-9F3E-4DD9-B612-11BE855A2836}&quot; pptId=&quot;4301&quot;/&gt;&#10;  &lt;/slides&gt;&#10;&#10;  &lt;narration&gt;&#10;    &lt;audioTracks&gt;&#10;      &lt;audioTrack muted=&quot;false&quot; name=&quot;Isaiah 44_1-23 Edited Sound Board Audio&quot; resource=&quot;4263d202&quot; slideId=&quot;{47F1F4EE-A4EA-43FF-9421-EF440AF8977C}&quot; startTime=&quot;0&quot; stepIndex=&quot;0&quot; volume=&quot;1&quot;&gt;&#10;        &lt;audio channels=&quot;2&quot; format=&quot;fltp&quot; sampleRate=&quot;48000&quot;/&gt;&#10;      &lt;/audioTrack&gt;&#10;    &lt;/audioTracks&gt;&#10;    &lt;videoTracks/&gt;&#10;  &lt;/narration&gt;&#10;&#10;&lt;/presentation2&gt;&#10;"/>
  <p:tag name="ISPRING_ULTRA_SCORM_COURCE_TITLE" val="Isaiah 44_1-23 - Yahweh - the Only True God"/>
  <p:tag name="ISPRING_SCORM_ENDPOINT" val="&lt;endpoint&gt;&lt;enable&gt;0&lt;/enable&gt;&lt;lrs&gt;https://&lt;/lrs&gt;&lt;auth&gt;0&lt;/auth&gt;&lt;login&gt;&lt;/login&gt;&lt;password&gt;&lt;/password&gt;&lt;key&gt;&lt;/key&gt;&lt;name&gt;&lt;/name&gt;&lt;email&gt;&lt;/email&gt;&lt;/endpoint&gt;&#10;"/>
  <p:tag name="ISPRING_PUBLISH_SETTINGS" val="{&quot;commonSettings&quot;:{&quot;webSettings&quot;:{&quot;useMobileViewer&quot;:&quot;T_FALSE&quot;,&quot;format&quot;:&quot;OF_VIDEO&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invertReadingOrder&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0&quot;,&quot;uploadSources&quot;:true}}"/>
  <p:tag name="ISPRING_SCORM_RATE_QUIZZES" val="0"/>
  <p:tag name="ISPRING_PRESENTATION_TITLE" val="Isaiah 44_1-23 - Yahweh - the Only True God"/>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C6F0198B-7A15-43AB-9589-44DA1BF6A38A}"/>
  <p:tag name="GENSWF_ADVANCE_TIME" val="68.029"/>
  <p:tag name="TIMING" val="|42.388"/>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60EB69CF-D584-45A3-9B42-D4B9DCC0181C}"/>
  <p:tag name="GENSWF_ADVANCE_TIME" val="36.582"/>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E2421C83-69FD-45AB-9662-A839D7C7274D}"/>
  <p:tag name="GENSWF_ADVANCE_TIME" val="71.405"/>
  <p:tag name="TIMING" val="|37.941"/>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0E3BA428-0848-4E5E-B058-F203A12CD02C}"/>
  <p:tag name="GENSWF_ADVANCE_TIME" val="42.129"/>
  <p:tag name="TIMING" val="|1.757|30.008"/>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EF0D4A42-752A-4B46-B85B-F53D3B184D02}"/>
  <p:tag name="GENSWF_ADVANCE_TIME" val="39.442"/>
  <p:tag name="TIMING" val="|5.372|18.907|6.872"/>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7DC2AB34-597F-4ECB-A258-3D348F32EE79}"/>
  <p:tag name="GENSWF_ADVANCE_TIME" val="19.806"/>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82E41A9A-E3AA-4F01-AA2A-3ECE39B40FD7}"/>
  <p:tag name="GENSWF_ADVANCE_TIME" val="24.701"/>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44DB3777-7754-4241-809E-A1514B74B4E2}"/>
  <p:tag name="GENSWF_ADVANCE_TIME" val="10.689"/>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F8CBCF6D-9BE3-4ED5-A5A8-A4F9A05A3326}"/>
  <p:tag name="GENSWF_ADVANCE_TIME" val="42.449"/>
  <p:tag name="TIMING" val="|15.613"/>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5F7E3449-260D-40B3-85F5-04F7803EE5C6}"/>
  <p:tag name="GENSWF_ADVANCE_TIME" val="86.256"/>
  <p:tag name="TIMING" val="|22.822|13.444|11.099|11.876|7.952"/>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47F1F4EE-A4EA-43FF-9421-EF440AF8977C}"/>
  <p:tag name="GENSWF_ADVANCE_TIME" val="75.078"/>
</p:tagLst>
</file>

<file path=ppt/tags/tag20.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36A13BCC-CE02-4896-89BF-08EBAFD6B36A}"/>
  <p:tag name="GENSWF_ADVANCE_TIME" val="72.912"/>
  <p:tag name="TIMING" val="|28.325|34.221|3.405"/>
</p:tagLst>
</file>

<file path=ppt/tags/tag21.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755F0F01-530D-4766-A008-A912E4070312}"/>
  <p:tag name="GENSWF_ADVANCE_TIME" val="23.897"/>
  <p:tag name="TIMING" val="|14.862"/>
</p:tagLst>
</file>

<file path=ppt/tags/tag22.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BD8A8E6E-EB5D-4AD8-B4BA-F89ACF3F31D8}"/>
  <p:tag name="GENSWF_ADVANCE_TIME" val="74.138"/>
</p:tagLst>
</file>

<file path=ppt/tags/tag23.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EF17841C-DB9C-4862-9975-B420F059179B}"/>
  <p:tag name="GENSWF_ADVANCE_TIME" val="4.568"/>
</p:tagLst>
</file>

<file path=ppt/tags/tag24.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332BCCCA-2F48-4026-954A-E865923C2BF9}"/>
  <p:tag name="GENSWF_ADVANCE_TIME" val="35.708"/>
  <p:tag name="TIMING" val="|26.944"/>
</p:tagLst>
</file>

<file path=ppt/tags/tag25.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72AAEF6D-FED1-489B-A5EC-37C7C03BE021}"/>
  <p:tag name="GENSWF_ADVANCE_TIME" val="47.901"/>
  <p:tag name="TIMING" val="|26.911"/>
</p:tagLst>
</file>

<file path=ppt/tags/tag26.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0F504030-42BA-4A82-889F-A56DB4A2A6CC}"/>
  <p:tag name="GENSWF_ADVANCE_TIME" val="29.986"/>
  <p:tag name="TIMING" val="|20.527"/>
</p:tagLst>
</file>

<file path=ppt/tags/tag27.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F455DADC-5A17-42FD-B4D5-60AE5BA8270E}"/>
  <p:tag name="GENSWF_ADVANCE_TIME" val="40.808"/>
  <p:tag name="TIMING" val="|17.168"/>
</p:tagLst>
</file>

<file path=ppt/tags/tag28.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38FA11E9-6C54-4A30-9F7B-3D7D804994C8}"/>
  <p:tag name="GENSWF_ADVANCE_TIME" val="31.059"/>
  <p:tag name="TIMING" val="|18.789"/>
</p:tagLst>
</file>

<file path=ppt/tags/tag29.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BCD0B724-9C27-43AF-9E34-64BE168A7F61}"/>
  <p:tag name="GENSWF_ADVANCE_TIME" val="29.445"/>
</p:tagLst>
</file>

<file path=ppt/tags/tag3.xml><?xml version="1.0" encoding="utf-8"?>
<p:tagLst xmlns:a="http://schemas.openxmlformats.org/drawingml/2006/main" xmlns:r="http://schemas.openxmlformats.org/officeDocument/2006/relationships" xmlns:p="http://schemas.openxmlformats.org/presentationml/2006/main">
  <p:tag name="ISPRING_SLIDE_ID_2" val="{448DDD8E-AE56-48F7-B320-5B5935DF0AA4}"/>
  <p:tag name="GENSWF_ADVANCE_TIME" val="51.376"/>
  <p:tag name="ISPRING_CUSTOM_TIMING_USED" val="1"/>
</p:tagLst>
</file>

<file path=ppt/tags/tag30.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6961F0C1-CC53-4497-ACED-F14B21F1C1BE}"/>
  <p:tag name="GENSWF_ADVANCE_TIME" val="8.662"/>
</p:tagLst>
</file>

<file path=ppt/tags/tag31.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DBD132F8-2985-4B00-81FB-9C2C5AD41AE4}"/>
  <p:tag name="GENSWF_ADVANCE_TIME" val="32.254"/>
  <p:tag name="TIMING" val="|17.907"/>
</p:tagLst>
</file>

<file path=ppt/tags/tag32.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98AE1D35-00C7-449D-906A-58BA54D06D40}"/>
  <p:tag name="GENSWF_ADVANCE_TIME" val="83.163"/>
</p:tagLst>
</file>

<file path=ppt/tags/tag33.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B60A4B16-BF2B-4F94-9DE5-2BA217E3C418}"/>
  <p:tag name="GENSWF_ADVANCE_TIME" val="9.809"/>
</p:tagLst>
</file>

<file path=ppt/tags/tag34.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A09ECE62-30D0-4AAE-85F1-BDAF032F85AD}"/>
  <p:tag name="GENSWF_ADVANCE_TIME" val="94.845"/>
  <p:tag name="TIMING" val="|34.42|1.531|23.44"/>
</p:tagLst>
</file>

<file path=ppt/tags/tag35.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6B039544-0434-45C9-B58F-B4B23D224492}"/>
  <p:tag name="GENSWF_ADVANCE_TIME" val="54.276"/>
  <p:tag name="TIMING" val="|7.291"/>
</p:tagLst>
</file>

<file path=ppt/tags/tag36.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C8BB0EFD-FAAD-4B83-B39F-1813507E3EE6}"/>
  <p:tag name="GENSWF_ADVANCE_TIME" val="80.472"/>
  <p:tag name="TIMING" val="|30.587"/>
</p:tagLst>
</file>

<file path=ppt/tags/tag37.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481EE37C-0A5E-4A6D-A9DE-8D79F74D1BD4}"/>
  <p:tag name="GENSWF_ADVANCE_TIME" val="53.453"/>
  <p:tag name="TIMING" val="|27.756"/>
</p:tagLst>
</file>

<file path=ppt/tags/tag38.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D717D5DF-6E5D-41D2-8240-A45255D475CD}"/>
  <p:tag name="GENSWF_ADVANCE_TIME" val="35.383"/>
  <p:tag name="TIMING" val="|17.847"/>
</p:tagLst>
</file>

<file path=ppt/tags/tag39.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2503ADDE-1F10-4478-8BAF-90CF77D1F4D6}"/>
  <p:tag name="GENSWF_ADVANCE_TIME" val="23.394"/>
</p:tagLst>
</file>

<file path=ppt/tags/tag4.xml><?xml version="1.0" encoding="utf-8"?>
<p:tagLst xmlns:a="http://schemas.openxmlformats.org/drawingml/2006/main" xmlns:r="http://schemas.openxmlformats.org/officeDocument/2006/relationships" xmlns:p="http://schemas.openxmlformats.org/presentationml/2006/main">
  <p:tag name="ISPRING_SLIDE_ID_2" val="{437DBCAC-8906-4D0E-B95E-6388173C2D62}"/>
  <p:tag name="GENSWF_ADVANCE_TIME" val="112.681"/>
  <p:tag name="TIMING" val="|24.743|38.45|17.376"/>
  <p:tag name="ISPRING_CUSTOM_TIMING_USED" val="1"/>
</p:tagLst>
</file>

<file path=ppt/tags/tag40.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15104DD7-6456-4693-848E-3175E70701C4}"/>
  <p:tag name="GENSWF_ADVANCE_TIME" val="40.124"/>
  <p:tag name="TIMING" val="|12.139|17.939"/>
</p:tagLst>
</file>

<file path=ppt/tags/tag41.xml><?xml version="1.0" encoding="utf-8"?>
<p:tagLst xmlns:a="http://schemas.openxmlformats.org/drawingml/2006/main" xmlns:r="http://schemas.openxmlformats.org/officeDocument/2006/relationships" xmlns:p="http://schemas.openxmlformats.org/presentationml/2006/main">
  <p:tag name="ISPRING_SLIDE_ID_2" val="{1DBA20BA-51D2-41BD-B291-1D904C1C9D20}"/>
  <p:tag name="GENSWF_ADVANCE_TIME" val="78.391"/>
  <p:tag name="TIMING" val="|41.892|27.111"/>
  <p:tag name="ISPRING_CUSTOM_TIMING_USED" val="1"/>
</p:tagLst>
</file>

<file path=ppt/tags/tag42.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54572207-2039-4B8B-84F5-8C695759CEE9}"/>
  <p:tag name="GENSWF_ADVANCE_TIME" val="76.374"/>
</p:tagLst>
</file>

<file path=ppt/tags/tag4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7.380"/>
  <p:tag name="ISPRING_SLIDE_ID_2" val="{FC3179FE-71F0-4D43-A7D1-801E1C8ED25F}"/>
</p:tagLst>
</file>

<file path=ppt/tags/tag5.xml><?xml version="1.0" encoding="utf-8"?>
<p:tagLst xmlns:a="http://schemas.openxmlformats.org/drawingml/2006/main" xmlns:r="http://schemas.openxmlformats.org/officeDocument/2006/relationships" xmlns:p="http://schemas.openxmlformats.org/presentationml/2006/main">
  <p:tag name="ISPRING_SLIDE_ID_2" val="{3ABC68EB-F160-4EB4-8096-CF6A8998ADD7}"/>
  <p:tag name="GENSWF_ADVANCE_TIME" val="24.519"/>
  <p:tag name="TIMING" val="|8.246"/>
  <p:tag name="ISPRING_CUSTOM_TIMING_USED" val="1"/>
</p:tagLst>
</file>

<file path=ppt/tags/tag6.xml><?xml version="1.0" encoding="utf-8"?>
<p:tagLst xmlns:a="http://schemas.openxmlformats.org/drawingml/2006/main" xmlns:r="http://schemas.openxmlformats.org/officeDocument/2006/relationships" xmlns:p="http://schemas.openxmlformats.org/presentationml/2006/main">
  <p:tag name="ISPRING_SLIDE_ID_2" val="{2D81D73A-C513-4C4F-8253-BB0B782111CF}"/>
  <p:tag name="GENSWF_ADVANCE_TIME" val="95.074"/>
  <p:tag name="TIMING" val="|7.153|45.837"/>
  <p:tag name="ISPRING_CUSTOM_TIMING_USED" val="1"/>
</p:tagLst>
</file>

<file path=ppt/tags/tag7.xml><?xml version="1.0" encoding="utf-8"?>
<p:tagLst xmlns:a="http://schemas.openxmlformats.org/drawingml/2006/main" xmlns:r="http://schemas.openxmlformats.org/officeDocument/2006/relationships" xmlns:p="http://schemas.openxmlformats.org/presentationml/2006/main">
  <p:tag name="ISPRING_SLIDE_ID_2" val="{9F919478-6BA9-436E-82D0-D4284292F71C}"/>
  <p:tag name="GENSWF_ADVANCE_TIME" val="29.030"/>
  <p:tag name="ISPRING_CUSTOM_TIMING_USED" val="1"/>
</p:tagLst>
</file>

<file path=ppt/tags/tag8.xml><?xml version="1.0" encoding="utf-8"?>
<p:tagLst xmlns:a="http://schemas.openxmlformats.org/drawingml/2006/main" xmlns:r="http://schemas.openxmlformats.org/officeDocument/2006/relationships" xmlns:p="http://schemas.openxmlformats.org/presentationml/2006/main">
  <p:tag name="ISPRING_SLIDE_ID_2" val="{4164EBCE-590A-4D33-B0DA-15616DC45C4C}"/>
  <p:tag name="GENSWF_ADVANCE_TIME" val="98.663"/>
  <p:tag name="TIMING" val="|7.892|36.351|14|2.11|6.446|3.754"/>
  <p:tag name="ISPRING_CUSTOM_TIMING_USED" val="1"/>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8F6D3C9B-0052-4FE0-883A-B023B2AB87D3}"/>
  <p:tag name="GENSWF_ADVANCE_TIME" val="39.222"/>
  <p:tag name="TIMING" val="|12.875|15.397|3.81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740</TotalTime>
  <Words>2538</Words>
  <Application>Microsoft Macintosh PowerPoint</Application>
  <PresentationFormat>Widescreen</PresentationFormat>
  <Paragraphs>268</Paragraphs>
  <Slides>43</Slides>
  <Notes>43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43</vt:i4>
      </vt:variant>
    </vt:vector>
  </HeadingPairs>
  <TitlesOfParts>
    <vt:vector size="55" baseType="lpstr">
      <vt:lpstr>ＭＳ Ｐゴシック</vt:lpstr>
      <vt:lpstr>Arial</vt:lpstr>
      <vt:lpstr>Calibri</vt:lpstr>
      <vt:lpstr>Calisto MT</vt:lpstr>
      <vt:lpstr>Cooper Black</vt:lpstr>
      <vt:lpstr>Engravers MT</vt:lpstr>
      <vt:lpstr>Stencil</vt:lpstr>
      <vt:lpstr>Times New Roman</vt:lpstr>
      <vt:lpstr>Wingdings</vt:lpstr>
      <vt:lpstr>Wingdings 2</vt:lpstr>
      <vt:lpstr>Slate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Old City and Kidron Valley from north</vt:lpstr>
      <vt:lpstr>Old City and Kidron Valley from north</vt:lpstr>
      <vt:lpstr>Old City and Kidron Valley from north</vt:lpstr>
      <vt:lpstr>Old City and Kidron Valley from north</vt:lpstr>
      <vt:lpstr>PowerPoint Presentation</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Isaiah 44_1-23 - Yahweh - the Only True God</dc:title>
  <dc:creator>Dan Bridges</dc:creator>
  <cp:lastModifiedBy>Rick Griffith</cp:lastModifiedBy>
  <cp:revision>5</cp:revision>
  <dcterms:created xsi:type="dcterms:W3CDTF">2023-11-07T11:17:49Z</dcterms:created>
  <dcterms:modified xsi:type="dcterms:W3CDTF">2025-03-09T16:00:02Z</dcterms:modified>
</cp:coreProperties>
</file>