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3"/>
  </p:notesMasterIdLst>
  <p:sldIdLst>
    <p:sldId id="4520" r:id="rId2"/>
    <p:sldId id="4716" r:id="rId3"/>
    <p:sldId id="4717" r:id="rId4"/>
    <p:sldId id="4870" r:id="rId5"/>
    <p:sldId id="4719" r:id="rId6"/>
    <p:sldId id="760" r:id="rId7"/>
    <p:sldId id="4867" r:id="rId8"/>
    <p:sldId id="4835" r:id="rId9"/>
    <p:sldId id="4812" r:id="rId10"/>
    <p:sldId id="4813" r:id="rId11"/>
    <p:sldId id="4868" r:id="rId12"/>
    <p:sldId id="4869" r:id="rId13"/>
    <p:sldId id="4815" r:id="rId14"/>
    <p:sldId id="4814" r:id="rId15"/>
    <p:sldId id="4826" r:id="rId16"/>
    <p:sldId id="4190" r:id="rId17"/>
    <p:sldId id="4836" r:id="rId18"/>
    <p:sldId id="4837" r:id="rId19"/>
    <p:sldId id="4838" r:id="rId20"/>
    <p:sldId id="4841" r:id="rId21"/>
    <p:sldId id="4840" r:id="rId22"/>
    <p:sldId id="4839" r:id="rId23"/>
    <p:sldId id="4842" r:id="rId24"/>
    <p:sldId id="4843" r:id="rId25"/>
    <p:sldId id="4844" r:id="rId26"/>
    <p:sldId id="4846" r:id="rId27"/>
    <p:sldId id="4845" r:id="rId28"/>
    <p:sldId id="4847" r:id="rId29"/>
    <p:sldId id="4818" r:id="rId30"/>
    <p:sldId id="4849" r:id="rId31"/>
    <p:sldId id="4819" r:id="rId32"/>
    <p:sldId id="4850" r:id="rId33"/>
    <p:sldId id="4851" r:id="rId34"/>
    <p:sldId id="4820" r:id="rId35"/>
    <p:sldId id="4821" r:id="rId36"/>
    <p:sldId id="4852" r:id="rId37"/>
    <p:sldId id="4853" r:id="rId38"/>
    <p:sldId id="4854" r:id="rId39"/>
    <p:sldId id="4855" r:id="rId40"/>
    <p:sldId id="4823" r:id="rId41"/>
    <p:sldId id="4824" r:id="rId42"/>
    <p:sldId id="4856" r:id="rId43"/>
    <p:sldId id="4857" r:id="rId44"/>
    <p:sldId id="4825" r:id="rId45"/>
    <p:sldId id="4828" r:id="rId46"/>
    <p:sldId id="4829" r:id="rId47"/>
    <p:sldId id="4848" r:id="rId48"/>
    <p:sldId id="4833" r:id="rId49"/>
    <p:sldId id="4859" r:id="rId50"/>
    <p:sldId id="4861" r:id="rId51"/>
    <p:sldId id="4862" r:id="rId52"/>
    <p:sldId id="4860" r:id="rId53"/>
    <p:sldId id="4863" r:id="rId54"/>
    <p:sldId id="4864" r:id="rId55"/>
    <p:sldId id="4832" r:id="rId56"/>
    <p:sldId id="4827" r:id="rId57"/>
    <p:sldId id="4834" r:id="rId58"/>
    <p:sldId id="4865" r:id="rId59"/>
    <p:sldId id="4866" r:id="rId60"/>
    <p:sldId id="949" r:id="rId61"/>
    <p:sldId id="310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66D"/>
    <a:srgbClr val="2F1608"/>
    <a:srgbClr val="070D09"/>
    <a:srgbClr val="4E6730"/>
    <a:srgbClr val="23200D"/>
    <a:srgbClr val="3D1F14"/>
    <a:srgbClr val="013252"/>
    <a:srgbClr val="041031"/>
    <a:srgbClr val="173760"/>
    <a:srgbClr val="6D8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2" autoAdjust="0"/>
    <p:restoredTop sz="90144" autoAdjust="0"/>
  </p:normalViewPr>
  <p:slideViewPr>
    <p:cSldViewPr snapToGrid="0">
      <p:cViewPr varScale="1">
        <p:scale>
          <a:sx n="88" d="100"/>
          <a:sy n="88" d="100"/>
        </p:scale>
        <p:origin x="208" y="6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2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6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4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14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60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1F936-7B5E-69F6-D76F-D82DBCFA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9F059-5E11-A25B-61B3-6BF02BBCC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F9E33-F5CA-9DEB-D906-8432375A1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5A414-8017-B158-BF0B-ED9913885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0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1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9C0D-3014-2DF6-8840-9D3D9445B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F50B1-58A9-3667-3160-1378E6933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23B84-625B-DE6D-D223-9FD38031D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AD2AD-48C8-07CC-12A1-377315046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FA983-5E20-215F-24DF-0D59DA15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387C9-70DF-0024-F1E8-728E2A440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5C84-5B16-6E52-7933-BAF451BA6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EEBC8-393D-DFDC-6CA5-AC1041214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2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6539-3468-4ED6-6AC4-2CBFB475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D3730C-CA62-3276-9514-4C185799A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A8AEC-55F6-39A8-43B4-D3FE726A4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72518-0017-B2A5-81F2-81DCDD8A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7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CABEF-5E7B-4074-1AF2-ACDA8692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CC4D2-8FF5-F03B-A859-6F5DD7C6A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A5F0B-0CBE-CCD2-458A-E05E68CF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BB91-6B2E-8F83-152B-7B8F4FF3F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ACA85-21FB-21BA-24AB-8C468C6C6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836D8-2F20-A19E-B8EB-BEC110758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034BC-4518-FC5E-2578-B1E012400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83C45-8C88-B9E8-6ACD-CB5C7A256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8DFCE-ED1D-82FD-6B1D-B3A968A5F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FC536-2420-715F-A3AA-0BF2D431F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66141-8AF2-CF28-DD0B-BF97F9B74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6B5F5-743E-D79F-AFA4-4C8F2C67C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56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1930-53AF-5B4A-AFA0-431BEF7B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54791-1D06-7A48-0508-460E2C9AF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668DB-711C-A95B-B715-75096D8EB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12F6D-60FE-D80A-2C0D-D62A2BDE0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7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C03C-3C6E-0EAA-CC6E-A92C67C60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2DD36-5F67-3CF0-4984-0ABDEC4E7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4DAC1-827E-235C-68EB-F01BD0E6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D108C-B675-BBF5-60B5-28EB533F6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79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71848-E06B-4E6E-5320-37713EB7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05066-FABB-8DB7-EFA1-AFF04FAE8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4178A-8DEE-ACC2-6A24-DE8A18E3E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D672D-ECD2-571D-F692-27EAEA746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73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CDE2-7F04-6205-EFAE-5DE186DA5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BA1F14-8E71-6F4F-83EE-5ED6CF4DB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AFB3B-0457-FB45-650A-9787BE09E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06061-950F-FE4E-FB48-916357B07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68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D5D6-78D6-A4EF-B8EF-1A468E4C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7C3D4-85AA-D135-9DDC-5528F6404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645E5-3064-46DB-179F-4F6D64FCE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AA473-03B8-8EAF-C0AC-573EFF844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13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451BA-AF7E-F911-0E6B-6EB411EB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C1B26-8712-DC57-722C-8AFA97E06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D0F8E-B149-192A-48CF-F74EA6899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C1A6B-A446-2E1D-1368-AD1A4996E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9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F35D-87DD-F2CE-8722-E222F77D2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F67C3-1013-F7FE-5BB4-D5F930797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57B08-EA12-FB7D-F8E3-BFF8CF6F0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1673B-F257-0C06-4520-41033DF64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9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4D742-DB7F-6AF2-948C-E7EB1F13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539FA-CAC9-F3C3-013F-A34F741E1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D9232-4369-FD51-1DE7-4B07B7EFF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116E-4A7C-0F97-4C67-F2AADF96D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1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E453-22DE-B3A1-73FC-DEDC01F4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BA59B-E128-08D6-BC75-4FEB7D3F2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665D8-0688-9D95-BE47-8F2E07DB5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79D23-2031-CFFD-46A5-21D592E4A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7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0F666-56FA-CDCF-1307-1FD9CACB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40DE9-9830-2E52-E52D-D482E5181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E8633-B36B-2D22-4F0E-EB4261BF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7D446-46CC-3769-355C-AB52319C9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9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59FC-2A70-22D2-521A-91F8F075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5816E-285F-5EEF-417A-180D4AB5F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6034C-D627-3146-95F5-64C5E1675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7A323-0019-606B-0955-728E05601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64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5DF2-C7E3-B7BF-414B-FB045271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58F6-3ED0-23AF-3E6C-86CBA6FA9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82E6-7E49-21BB-21A2-064678181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34AF-39A5-FED4-11D9-793B66D32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33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25BE5-06E0-DE70-AAB1-8A89A0BF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EE9C7-DB06-600C-72B1-9E2DD523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3453A-60AE-1167-877E-182988CC9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97393-3326-08BF-4B2B-7917B0C22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96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21222-B718-EE15-A0A7-045F25B67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FFA5E-9C2C-9274-84FE-EF4423051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28298-3160-F1C0-1CE8-B43E762F0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C4CB3-6DEE-42D8-31C4-97FCF7114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3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C0DF-8AA0-1783-3F28-1E179973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A6EF3-0D4F-08C7-39E3-13573D7A9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9E1E1-9B86-3E5F-9A69-08BB62850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0440B-618B-2B2F-8C37-2D924400F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9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D863C-A5E1-1CA8-3AB0-CCF7DC0D8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4F3AA-A2FB-E0A4-D928-148004CE3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88345-BE7E-B632-7372-04ED30DA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E7FE1-B117-FF91-7828-295C2BED0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03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4347-B843-CDA3-6456-00AE7B4A4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82F5F-EE12-A12F-465D-0D9E941C0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C4C27-00ED-4B94-1024-1B28BB4B4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6F96-E5DB-CB56-525C-2762BF7F2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81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7DCF-233B-FECA-DD75-4DEF02B2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4840D-BE94-DE25-ED66-D1DAE0B5A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D6432-4A11-DB54-5349-B259ECC62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4F12F-21CA-4D41-90ED-D83DC7F2D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9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88FC-197C-0E97-60D0-967BF0CD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0F696-A209-0B3E-93C0-8737828F4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25D62-C8C5-2CAC-C41D-CB6B294D0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00606-19C0-DABD-BBAC-846598B30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2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F1818-72E6-3D2D-F17A-23220C3A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6F5A7-E86B-5FAF-B772-395FEDA1F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FB7BD-CCA0-A66B-CB64-D302F08B0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C4A9-43C3-3927-4ACD-F8A6A6551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5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27F70-C515-E030-E4A4-536FFBDA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73A50-290D-E65E-E251-90A993B07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B8C383-186A-B752-25E0-AB60D0992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EDBF2-D154-3199-8A67-21CC90486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92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D6358-65A2-7E08-1374-24EC8516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D43D6-8533-3D39-9A2A-291ABB429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055B1-FDF0-D649-D73F-FE138F7DA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5ED66-20AC-95B0-4285-B6F7E6F2D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375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658D3-4104-5EFB-74C7-5A311052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0028D-90D6-8606-0EB4-DC0FE444F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7537E-B05B-61C9-CF18-C244D0D64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1B87F-A62F-729A-27F9-463A64475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83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406D-63A0-7E27-EA31-A00A4CBB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B0964-2E66-F051-F043-C0554F78C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8699E-015B-4FCA-E63F-9901F6426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37E43-5563-2469-F2F5-2D9A35EC7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52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C5496-A6B9-0A93-8339-860C625AC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BE630-AC6A-6B32-664F-E9148A5D1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4F4C5-6D8E-9563-FDA8-540785BB4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34A5D-8BD3-2B92-3E7F-85925EA73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47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E4F00-FD54-AD8D-1A76-147909703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D3BE7-9EA3-460D-E76D-83DF0461F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987CF-9DA1-6395-8FA7-D4F12C3D5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DDF61-1600-EBA4-C3A4-D3CD08B57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340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4E8F-B7B0-535A-DD28-B31A5AD3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A9E8C-3DDC-2E3F-3739-E074DD1FA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D5604-59CF-E688-3700-2FBBE1C1B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D4B18-AC94-A89D-A1FA-7338A075E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3945C-D075-0AB8-10E7-8E0457057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13CCB5-6AA7-D22D-F678-D59D2FB8E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4780B-3784-FBF2-8B3E-4084BD4A6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376B4-0C68-6F12-B0FE-9CB439027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47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E6529-B3D3-1219-10F0-DA82A0257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70A70-A8BE-341B-2D96-641DD731E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41352-370B-6D93-148A-2D4BEA73E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0AAB0-7BA7-EC8F-752E-52045DF52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33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3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D14DB-AFA2-B120-AB4E-72F2973D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C1CCB-8EAF-32BF-CA8A-D2B997A33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3A717-C640-AAB4-DCE8-228BEA21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2F68C-5065-A712-6484-452D85888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8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16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06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48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69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201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A279-1B00-7819-30D5-9B994E5D9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9250F-5C16-CFDE-CED5-D48E3D363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383EC-17F2-DE00-AE4C-41F0A8313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95A86-9D5F-AFB9-D97A-693A161D4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19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DC38E-A844-F703-62C2-71623667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54E7A-68EE-985B-D47A-D6410318E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661A8-735B-4627-E12D-3788FAE93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9D29E-2D7E-EC34-FA0F-E974D0239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82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BC5F2-9168-FFE1-9FE8-F590FCC1C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FE0B3-CCFD-8B4A-711D-E9AB1E3BC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610D6-3664-E23B-5E07-283EDDBAB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500D0-C033-E1C7-EB44-4D01D5BE7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623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699E9-3077-3FDA-F217-A9FE6F4A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7139E-8038-1931-8E94-936E12BF3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AEEC9-0BA9-FA96-82F2-57A5DA787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74981-9CE3-D6A0-0DFD-6221C587A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464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03962-977D-44BA-9889-107290032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1FCD04-FE31-BB7A-50EF-A7F9E52C9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09429E-92E3-E77A-7A36-D2962D019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00CC6-7E84-DF1A-86DF-1D71499A4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493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5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8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4" Type="http://schemas.openxmlformats.org/officeDocument/2006/relationships/image" Target="../media/image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sitting on a rock writing on a paper&#10;&#10;Description automatically generated">
            <a:extLst>
              <a:ext uri="{FF2B5EF4-FFF2-40B4-BE49-F238E27FC236}">
                <a16:creationId xmlns:a16="http://schemas.microsoft.com/office/drawing/2014/main" id="{E6D83413-341F-7319-FE10-117DE08F9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2109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CAC65-07EA-1819-C303-C6390F257615}"/>
              </a:ext>
            </a:extLst>
          </p:cNvPr>
          <p:cNvSpPr txBox="1"/>
          <p:nvPr/>
        </p:nvSpPr>
        <p:spPr>
          <a:xfrm>
            <a:off x="4634362" y="219456"/>
            <a:ext cx="735169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The Prophecy</a:t>
            </a:r>
          </a:p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Of</a:t>
            </a:r>
            <a:r>
              <a:rPr lang="en-US" sz="60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9600" b="1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Isaiah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6008151" y="3499699"/>
            <a:ext cx="473111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41</a:t>
            </a:r>
          </a:p>
          <a:p>
            <a:pPr algn="ctr"/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Your God!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9429D0-428B-B1E8-D686-AB5F1A38E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5117"/>
            <a:ext cx="1219200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/>
          <a:lstStyle/>
          <a:p>
            <a:pPr algn="ctr" defTabSz="914300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 Amman International Church, Jordan • AmmanChurch.com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BE2CA-9D67-B2C8-85FE-F7FA08B73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11BB30-7E3A-4B7B-6413-1E8BA0CD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717314-3C3C-B0EB-18CC-890BB7DC58B0}"/>
              </a:ext>
            </a:extLst>
          </p:cNvPr>
          <p:cNvSpPr txBox="1"/>
          <p:nvPr/>
        </p:nvSpPr>
        <p:spPr>
          <a:xfrm>
            <a:off x="1004102" y="2869633"/>
            <a:ext cx="10183793" cy="2554545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“Who has performed and done this,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calling the generations from the beginning?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first, and with the last; I am he.”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Isaiah 41:4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00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DFD6B-4CC6-BB11-1987-391AD4EDE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8C9C2B-5B3D-93C7-5F6C-6F08CF12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DFF22-E54F-1E3F-AA08-53F84FF39383}"/>
              </a:ext>
            </a:extLst>
          </p:cNvPr>
          <p:cNvSpPr txBox="1"/>
          <p:nvPr/>
        </p:nvSpPr>
        <p:spPr>
          <a:xfrm>
            <a:off x="1004102" y="2869633"/>
            <a:ext cx="10183793" cy="2554545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has performed and done this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calling the generations from the beginning?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first, and with the last; I am he.”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Isaiah 41:4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12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CC69E-8A34-9870-9E6F-21718B9B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0A6062-83A8-4D3E-AB52-56132531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B4B942-8B3C-E7D5-DD17-928A38072A64}"/>
              </a:ext>
            </a:extLst>
          </p:cNvPr>
          <p:cNvSpPr txBox="1"/>
          <p:nvPr/>
        </p:nvSpPr>
        <p:spPr>
          <a:xfrm>
            <a:off x="1004102" y="2869633"/>
            <a:ext cx="10183793" cy="3170099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“Who has performed and done this,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calling the generations from the beginning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first, and with the last; I am he.”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Isaiah 41:4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19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A5CE9-C5F1-84E6-ABCE-7151409A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C484B2-E886-4F94-F669-A2FA124D8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9" b="2785"/>
          <a:stretch/>
        </p:blipFill>
        <p:spPr bwMode="auto">
          <a:xfrm>
            <a:off x="0" y="-1"/>
            <a:ext cx="12192000" cy="68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1BCD57-4511-B435-CF6E-11E0318DC5FB}"/>
              </a:ext>
            </a:extLst>
          </p:cNvPr>
          <p:cNvSpPr txBox="1"/>
          <p:nvPr/>
        </p:nvSpPr>
        <p:spPr>
          <a:xfrm>
            <a:off x="1603575" y="600995"/>
            <a:ext cx="8984849" cy="3785652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coastlands have seen and are afraid;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the ends of the earth tremble;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they have drawn near and come.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Everyone helps his neighbor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says to his brother, ‘Be strong!’”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Isaiah 41:5-6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4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C38FA-B9B1-4A16-86D9-0C8DF697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B5FE727-5D7B-EBA4-6694-94BE182C7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7"/>
          <a:stretch/>
        </p:blipFill>
        <p:spPr bwMode="auto">
          <a:xfrm>
            <a:off x="-1" y="0"/>
            <a:ext cx="12192001" cy="68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B9BD8-BB7C-C48F-5AAB-DE6625E28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92597" y="2274402"/>
            <a:ext cx="2893671" cy="4430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0C018-146E-8F07-E498-0C8C28987B7A}"/>
              </a:ext>
            </a:extLst>
          </p:cNvPr>
          <p:cNvSpPr txBox="1"/>
          <p:nvPr/>
        </p:nvSpPr>
        <p:spPr>
          <a:xfrm>
            <a:off x="3180144" y="3288315"/>
            <a:ext cx="8817980" cy="3416320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craftsman strengthens the goldsmith,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he who smooths with the hammer him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 strikes the anvil,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saying of the soldering, 'It is good';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they strengthen it with nails so that it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cannot be moved.”                       Isaiah 41:7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14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FDDEF-7755-4CE6-8C7F-4295DD36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E862EFD-DEAA-D56A-3B0A-99EDDF42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5DD42-46A9-9E5A-17F7-01FF969938CF}"/>
              </a:ext>
            </a:extLst>
          </p:cNvPr>
          <p:cNvSpPr txBox="1"/>
          <p:nvPr/>
        </p:nvSpPr>
        <p:spPr>
          <a:xfrm>
            <a:off x="1388950" y="2382560"/>
            <a:ext cx="9414101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God’s People Don’t Need to Fear Because…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Controller of History (1-7)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God is the God of His People (8-20)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Only Truly God (21-29)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534B0-679E-CCF3-B50D-850FA2A06482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41 – I Am Your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0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344AE61-8ED3-9B72-0EED-14E9F6457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2F3D9FDF-7890-B14C-A109-E6497BDE2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E8F68-FF46-75ED-8711-CF63F129192C}"/>
              </a:ext>
            </a:extLst>
          </p:cNvPr>
          <p:cNvSpPr txBox="1"/>
          <p:nvPr/>
        </p:nvSpPr>
        <p:spPr>
          <a:xfrm>
            <a:off x="431800" y="1471013"/>
            <a:ext cx="11328400" cy="4632037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baseline="0" dirty="0"/>
              <a:t>What is the significance of this?  What does it mean?</a:t>
            </a:r>
          </a:p>
          <a:p>
            <a:pPr marL="914400"/>
            <a:r>
              <a:rPr lang="en-US" baseline="0" dirty="0"/>
              <a:t>God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Chooses his people (8-9)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Is committed to his people (10)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Protects his people (11-13)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Empowers his people (14-16)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Provides for his people (17-20)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1239E-1023-F7D2-49EB-8E8DD53BAC6D}"/>
              </a:ext>
            </a:extLst>
          </p:cNvPr>
          <p:cNvSpPr txBox="1"/>
          <p:nvPr/>
        </p:nvSpPr>
        <p:spPr>
          <a:xfrm>
            <a:off x="608179" y="0"/>
            <a:ext cx="10975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You will be my people, I will be your God…</a:t>
            </a:r>
          </a:p>
          <a:p>
            <a:pPr algn="ctr"/>
            <a:r>
              <a:rPr lang="en-US" sz="3600" baseline="0" dirty="0">
                <a:solidFill>
                  <a:srgbClr val="FFFF00"/>
                </a:solidFill>
              </a:rPr>
              <a:t>(Exodus 6:7)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2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9211-CDF1-3CCE-CC2E-26F92B70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96DCF47-575D-EEC2-EC51-A6231C75B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3913D1B4-5A69-6F19-5112-C5AE2D0C9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12F3D-E655-10A6-E879-D47FF5DF3380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Israel, my servant,</a:t>
            </a:r>
          </a:p>
          <a:p>
            <a:r>
              <a:rPr lang="en-US" sz="3600" baseline="0" dirty="0"/>
              <a:t>    Jacob, whom I have chosen,</a:t>
            </a:r>
          </a:p>
          <a:p>
            <a:r>
              <a:rPr lang="en-US" sz="3600" baseline="0" dirty="0"/>
              <a:t>    the offspring of Abraham, my friend;</a:t>
            </a:r>
          </a:p>
          <a:p>
            <a:r>
              <a:rPr lang="en-US" sz="3600" baseline="0" dirty="0"/>
              <a:t>you whom I took from the ends of the earth,</a:t>
            </a:r>
          </a:p>
          <a:p>
            <a:r>
              <a:rPr lang="en-US" sz="3600" baseline="0" dirty="0"/>
              <a:t>    and called from its farthest corners,</a:t>
            </a:r>
          </a:p>
          <a:p>
            <a:r>
              <a:rPr lang="en-US" sz="3600" baseline="0" dirty="0"/>
              <a:t>saying to you, ‘You are my servant,</a:t>
            </a:r>
          </a:p>
          <a:p>
            <a:r>
              <a:rPr lang="en-US" sz="3600" baseline="0" dirty="0"/>
              <a:t>    I have chosen you and not cast you off’;”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B658C-CC12-4C81-EC56-5E61A07EA888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8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4318A-05EA-9246-AB20-269CC361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78E8DAF-A27C-E47F-9875-3879B5869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7139A3A8-DD33-03EF-DC64-C4BE5AED8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BC312F-8BF2-9B44-92B7-4B63B7FB1647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</a:t>
            </a:r>
            <a:r>
              <a:rPr lang="en-US" sz="3600" baseline="0" dirty="0">
                <a:solidFill>
                  <a:srgbClr val="FFFF00"/>
                </a:solidFill>
              </a:rPr>
              <a:t>Israel, my servant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Jacob, whom I have chosen,</a:t>
            </a:r>
          </a:p>
          <a:p>
            <a:r>
              <a:rPr lang="en-US" sz="3600" baseline="0" dirty="0"/>
              <a:t>    the offspring of Abraham, my friend;</a:t>
            </a:r>
          </a:p>
          <a:p>
            <a:r>
              <a:rPr lang="en-US" sz="3600" baseline="0" dirty="0"/>
              <a:t>you whom I took from the ends of the earth,</a:t>
            </a:r>
          </a:p>
          <a:p>
            <a:r>
              <a:rPr lang="en-US" sz="3600" baseline="0" dirty="0"/>
              <a:t>    and called from its farthest corners,</a:t>
            </a:r>
          </a:p>
          <a:p>
            <a:r>
              <a:rPr lang="en-US" sz="3600" baseline="0" dirty="0"/>
              <a:t>saying to you, ‘</a:t>
            </a:r>
            <a:r>
              <a:rPr lang="en-US" sz="3600" baseline="0" dirty="0">
                <a:solidFill>
                  <a:srgbClr val="FFFF00"/>
                </a:solidFill>
              </a:rPr>
              <a:t>You are my servant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I have chosen you and not cast you off’;”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101DE-F3F6-1FF8-4F81-6A3E1DDEA5EE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64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EE24-0923-FF0C-7608-11BAE474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6FA3BB7-F8EF-8B64-D9D1-30A871F2B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524F491B-FE51-A9D5-A70A-721C850D0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099B7-8157-DF73-8A11-BDCA099E853A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Israel, my servant,</a:t>
            </a:r>
          </a:p>
          <a:p>
            <a:r>
              <a:rPr lang="en-US" sz="3600" baseline="0" dirty="0"/>
              <a:t>    Jacob, </a:t>
            </a:r>
            <a:r>
              <a:rPr lang="en-US" sz="3600" baseline="0" dirty="0">
                <a:solidFill>
                  <a:srgbClr val="FFFF00"/>
                </a:solidFill>
              </a:rPr>
              <a:t>whom I have chosen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the offspring of Abraham, my friend;</a:t>
            </a:r>
          </a:p>
          <a:p>
            <a:r>
              <a:rPr lang="en-US" sz="3600" baseline="0" dirty="0"/>
              <a:t>you whom I took from the ends of the earth,</a:t>
            </a:r>
          </a:p>
          <a:p>
            <a:r>
              <a:rPr lang="en-US" sz="3600" baseline="0" dirty="0"/>
              <a:t>    and called from its farthest corners,</a:t>
            </a:r>
          </a:p>
          <a:p>
            <a:r>
              <a:rPr lang="en-US" sz="3600" baseline="0" dirty="0"/>
              <a:t>saying to you, ‘You are my servant,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I have chosen you </a:t>
            </a:r>
            <a:r>
              <a:rPr lang="en-US" sz="3600" baseline="0" dirty="0"/>
              <a:t>and not cast you off’;”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45BCF-39C5-7099-6FF0-560F01BFBDB7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B7AD04-EB6C-58B6-E4E7-1B908DAAF29F}"/>
              </a:ext>
            </a:extLst>
          </p:cNvPr>
          <p:cNvSpPr/>
          <p:nvPr/>
        </p:nvSpPr>
        <p:spPr>
          <a:xfrm>
            <a:off x="1727200" y="2759987"/>
            <a:ext cx="8712200" cy="2101380"/>
          </a:xfrm>
          <a:prstGeom prst="roundRect">
            <a:avLst/>
          </a:prstGeom>
          <a:solidFill>
            <a:srgbClr val="23200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“But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are a chosen race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royal priesthood, a holy nation,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people for his own possession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…”                      1 Peter 2:9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FBF7B-8591-C6C8-8596-77B82399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0F51E0-6689-68C5-8E0E-36CB0273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AE1E7-E533-E255-FDF2-E2BA19EBC3F6}"/>
              </a:ext>
            </a:extLst>
          </p:cNvPr>
          <p:cNvSpPr txBox="1"/>
          <p:nvPr/>
        </p:nvSpPr>
        <p:spPr>
          <a:xfrm>
            <a:off x="834887" y="2240693"/>
            <a:ext cx="10522226" cy="3170099"/>
          </a:xfrm>
          <a:prstGeom prst="rect">
            <a:avLst/>
          </a:prstGeom>
          <a:solidFill>
            <a:srgbClr val="013252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solidFill>
                  <a:srgbClr val="FFFF00"/>
                </a:solidFill>
              </a:rPr>
              <a:t>So do not fear</a:t>
            </a:r>
            <a:r>
              <a:rPr lang="en-US" baseline="0" dirty="0"/>
              <a:t>, for I am with you;</a:t>
            </a:r>
          </a:p>
          <a:p>
            <a:r>
              <a:rPr lang="en-US" baseline="0" dirty="0"/>
              <a:t>    do not be dismayed, for I am your God.</a:t>
            </a:r>
          </a:p>
          <a:p>
            <a:r>
              <a:rPr lang="en-US" baseline="0" dirty="0"/>
              <a:t>I will strengthen you and help you;</a:t>
            </a:r>
          </a:p>
          <a:p>
            <a:r>
              <a:rPr lang="en-US" baseline="0" dirty="0"/>
              <a:t>    I will uphold you with my righteous right hand.</a:t>
            </a:r>
          </a:p>
          <a:p>
            <a:r>
              <a:rPr lang="en-US" baseline="0" dirty="0"/>
              <a:t>                                               Isaiah 41:10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ECD8F-359B-4767-3881-B7FBC0C2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BB139BB-6CCF-A527-431B-1EBB1D208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EAB56C71-6805-1B12-FA7C-B60B97459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E66DA-E726-E365-5DC4-4A75B04AA012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Israel, my servant,</a:t>
            </a:r>
          </a:p>
          <a:p>
            <a:r>
              <a:rPr lang="en-US" sz="3600" baseline="0" dirty="0"/>
              <a:t>    Jacob, whom I have chosen,</a:t>
            </a:r>
          </a:p>
          <a:p>
            <a:r>
              <a:rPr lang="en-US" sz="3600" baseline="0" dirty="0"/>
              <a:t>    the </a:t>
            </a:r>
            <a:r>
              <a:rPr lang="en-US" sz="3600" baseline="0" dirty="0">
                <a:solidFill>
                  <a:srgbClr val="FFFF00"/>
                </a:solidFill>
              </a:rPr>
              <a:t>offspring of Abraham, my friend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you whom I took from the ends of the earth,</a:t>
            </a:r>
          </a:p>
          <a:p>
            <a:r>
              <a:rPr lang="en-US" sz="3600" baseline="0" dirty="0"/>
              <a:t>    and called from its farthest corners,</a:t>
            </a:r>
          </a:p>
          <a:p>
            <a:r>
              <a:rPr lang="en-US" sz="3600" baseline="0" dirty="0"/>
              <a:t>saying to you, ‘You are my servant,</a:t>
            </a:r>
          </a:p>
          <a:p>
            <a:r>
              <a:rPr lang="en-US" sz="3600" baseline="0" dirty="0"/>
              <a:t>    I have chosen you and not cast you off’;”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0CBF97-B5E2-50A4-0A9D-561207DF6410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E90D5-97E7-279D-8AC2-A31F3B5B534F}"/>
              </a:ext>
            </a:extLst>
          </p:cNvPr>
          <p:cNvSpPr/>
          <p:nvPr/>
        </p:nvSpPr>
        <p:spPr>
          <a:xfrm>
            <a:off x="1727200" y="3289299"/>
            <a:ext cx="8712200" cy="2134725"/>
          </a:xfrm>
          <a:prstGeom prst="roundRect">
            <a:avLst/>
          </a:prstGeom>
          <a:solidFill>
            <a:srgbClr val="23200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if you are Christ's, then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are Abraham's offspring, heirs 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promise.”                                Galatians 3:29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5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DADD-5DDD-FD24-B0D3-0E65BA7A2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D4EF91F-2DA1-962A-AF9F-7AAA86CF2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ED93B3C5-16EB-F108-677B-938A4D002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D4D1B-4A91-1AAF-BA12-1D917A80C7C7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Israel, my servant,</a:t>
            </a:r>
          </a:p>
          <a:p>
            <a:r>
              <a:rPr lang="en-US" sz="3600" baseline="0" dirty="0"/>
              <a:t>    Jacob, whom I have chosen,</a:t>
            </a:r>
          </a:p>
          <a:p>
            <a:r>
              <a:rPr lang="en-US" sz="3600" baseline="0" dirty="0"/>
              <a:t>    the offspring of Abraham, my friend;</a:t>
            </a:r>
          </a:p>
          <a:p>
            <a:r>
              <a:rPr lang="en-US" sz="3600" baseline="0" dirty="0"/>
              <a:t>you </a:t>
            </a:r>
            <a:r>
              <a:rPr lang="en-US" sz="3600" baseline="0" dirty="0">
                <a:solidFill>
                  <a:srgbClr val="FFFF00"/>
                </a:solidFill>
              </a:rPr>
              <a:t>whom I took </a:t>
            </a:r>
            <a:r>
              <a:rPr lang="en-US" sz="3600" baseline="0" dirty="0"/>
              <a:t>from the ends of the earth,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and called </a:t>
            </a:r>
            <a:r>
              <a:rPr lang="en-US" sz="3600" baseline="0" dirty="0"/>
              <a:t>from its farthest corners,</a:t>
            </a:r>
          </a:p>
          <a:p>
            <a:r>
              <a:rPr lang="en-US" sz="3600" baseline="0" dirty="0"/>
              <a:t>saying to you, ‘You are my servant,</a:t>
            </a:r>
          </a:p>
          <a:p>
            <a:r>
              <a:rPr lang="en-US" sz="3600" baseline="0" dirty="0"/>
              <a:t>    I have chosen you and not cast you off’;”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B820D-1617-9E72-3B4B-E9ACCFCAEB7B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37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9422-E35F-8DF7-F4EC-73099B79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814C987-FD40-94FB-0C53-32531B5BC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ED36C01F-CF72-CDA0-95D1-B60656362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7E366-4F8F-CE59-C2CE-6A68D4A00046}"/>
              </a:ext>
            </a:extLst>
          </p:cNvPr>
          <p:cNvSpPr txBox="1"/>
          <p:nvPr/>
        </p:nvSpPr>
        <p:spPr>
          <a:xfrm>
            <a:off x="1630639" y="1551563"/>
            <a:ext cx="8930721" cy="4524315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“But you, Israel, my servant,</a:t>
            </a:r>
          </a:p>
          <a:p>
            <a:r>
              <a:rPr lang="en-US" sz="3600" baseline="0" dirty="0"/>
              <a:t>    Jacob, whom I have chosen,</a:t>
            </a:r>
          </a:p>
          <a:p>
            <a:r>
              <a:rPr lang="en-US" sz="3600" baseline="0" dirty="0"/>
              <a:t>    the offspring of Abraham, my friend;</a:t>
            </a:r>
          </a:p>
          <a:p>
            <a:r>
              <a:rPr lang="en-US" sz="3600" baseline="0" dirty="0"/>
              <a:t>you whom I took from the ends of the earth,</a:t>
            </a:r>
          </a:p>
          <a:p>
            <a:r>
              <a:rPr lang="en-US" sz="3600" baseline="0" dirty="0"/>
              <a:t>    and called from its farthest corners,</a:t>
            </a:r>
          </a:p>
          <a:p>
            <a:r>
              <a:rPr lang="en-US" sz="3600" baseline="0" dirty="0"/>
              <a:t>saying to you, ‘You are my servant,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I have chosen you and not cast you off</a:t>
            </a:r>
            <a:r>
              <a:rPr lang="en-US" sz="3600" baseline="0" dirty="0"/>
              <a:t>’;”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</a:t>
            </a:r>
            <a:r>
              <a:rPr lang="en-US" sz="3600" baseline="0" dirty="0"/>
              <a:t>Isaiah 41:8-9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3817A-90E6-4D20-955B-36DB51C6AA41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1. God Chooses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51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CFBB-8EBE-3109-3C73-84D399561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DBAC2D4A-D878-FB0C-00AA-17EA327DE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BCF77E7A-9304-2E44-5FB0-F2144789A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75BFD-B7DB-3C67-FF69-638701F7D358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</a:t>
            </a:r>
            <a:r>
              <a:rPr lang="en-US" baseline="0" dirty="0">
                <a:solidFill>
                  <a:srgbClr val="FFFF00"/>
                </a:solidFill>
              </a:rPr>
              <a:t>fear not</a:t>
            </a:r>
            <a:r>
              <a:rPr lang="en-US" baseline="0" dirty="0"/>
              <a:t>, for I am with you;</a:t>
            </a:r>
          </a:p>
          <a:p>
            <a:r>
              <a:rPr lang="en-US" baseline="0" dirty="0"/>
              <a:t>    </a:t>
            </a:r>
            <a:r>
              <a:rPr lang="en-US" baseline="0" dirty="0">
                <a:solidFill>
                  <a:srgbClr val="FFFF00"/>
                </a:solidFill>
              </a:rPr>
              <a:t>be not dismayed</a:t>
            </a:r>
            <a:r>
              <a:rPr lang="en-US" baseline="0" dirty="0"/>
              <a:t>, for I am your God;</a:t>
            </a:r>
          </a:p>
          <a:p>
            <a:r>
              <a:rPr lang="en-US" baseline="0" dirty="0"/>
              <a:t>I will strengthen you, I will help you,</a:t>
            </a:r>
          </a:p>
          <a:p>
            <a:r>
              <a:rPr lang="en-US" baseline="0" dirty="0"/>
              <a:t>    I will uphold you 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9E67D-71E8-81CB-84D3-89F83D08F9EF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7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AF2E0-F025-DF33-9718-2F0E532A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A91489C3-BBE2-0A08-D660-BDA947C11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B9C49D6F-9E03-310E-1FEC-118052BFF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A498D-39F2-2485-E602-51CB82B69962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“fear not, for </a:t>
            </a:r>
            <a:r>
              <a:rPr lang="en-US" baseline="0" dirty="0">
                <a:solidFill>
                  <a:srgbClr val="FFFF00"/>
                </a:solidFill>
              </a:rPr>
              <a:t>I am with you</a:t>
            </a:r>
            <a:r>
              <a:rPr lang="en-US" baseline="0" dirty="0"/>
              <a:t>;</a:t>
            </a:r>
          </a:p>
          <a:p>
            <a:r>
              <a:rPr lang="en-US" baseline="0" dirty="0"/>
              <a:t>    be not dismayed, for I am your God;</a:t>
            </a:r>
          </a:p>
          <a:p>
            <a:r>
              <a:rPr lang="en-US" baseline="0" dirty="0"/>
              <a:t>I will strengthen you, I will help you,</a:t>
            </a:r>
          </a:p>
          <a:p>
            <a:r>
              <a:rPr lang="en-US" baseline="0" dirty="0"/>
              <a:t>    I will uphold you 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B153D0-C0A3-D0CA-34C7-DB98D9E01987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64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98FA-C80A-CF07-95AC-1BCD56EB5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B72EA821-ED53-306D-03FE-EEC16E034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A94CB554-AAB3-1073-F29E-AA40F3C65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6E8F9-1437-21B8-909D-71049CA469FD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“fear not, for I am with you;</a:t>
            </a:r>
          </a:p>
          <a:p>
            <a:r>
              <a:rPr lang="en-US" baseline="0" dirty="0"/>
              <a:t>    be not dismayed, for </a:t>
            </a:r>
            <a:r>
              <a:rPr lang="en-US" baseline="0" dirty="0">
                <a:solidFill>
                  <a:srgbClr val="FFFF00"/>
                </a:solidFill>
              </a:rPr>
              <a:t>I am your God</a:t>
            </a:r>
            <a:r>
              <a:rPr lang="en-US" baseline="0" dirty="0"/>
              <a:t>;</a:t>
            </a:r>
          </a:p>
          <a:p>
            <a:r>
              <a:rPr lang="en-US" baseline="0" dirty="0"/>
              <a:t>I will strengthen you, I will help you,</a:t>
            </a:r>
          </a:p>
          <a:p>
            <a:r>
              <a:rPr lang="en-US" baseline="0" dirty="0"/>
              <a:t>    I will uphold you 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5C720-19E9-3C20-A081-887A3CF70040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973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D7E5B-7752-9574-AECB-DD911F8D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C4A2513A-D181-2C3A-0934-0EF35F99B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CB6DDF3C-91D4-FA74-DAF9-DCF16301D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5C8EB-57E2-8C0F-9DA6-AF06D436ADB8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“fear not, for I am with you;</a:t>
            </a:r>
          </a:p>
          <a:p>
            <a:r>
              <a:rPr lang="en-US" baseline="0" dirty="0"/>
              <a:t>    be not dismayed, for I am your God;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I will strengthen you</a:t>
            </a:r>
            <a:r>
              <a:rPr lang="en-US" baseline="0" dirty="0"/>
              <a:t>, I will help you,</a:t>
            </a:r>
          </a:p>
          <a:p>
            <a:r>
              <a:rPr lang="en-US" baseline="0" dirty="0"/>
              <a:t>    I will uphold you 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86CDB-F3B8-89B2-F34F-13ED56E57F90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29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1C9E3-CD9A-CEDB-A2F5-C7504138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5CA8E7C1-94A7-E214-9AEA-4CF8A9703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02679DC0-38D4-1B2A-7BF1-309823591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E3341-EB47-403B-11E0-46D89A187C37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“fear not, for I am with you;</a:t>
            </a:r>
          </a:p>
          <a:p>
            <a:r>
              <a:rPr lang="en-US" baseline="0" dirty="0"/>
              <a:t>    be not dismayed, for I am your God;</a:t>
            </a:r>
          </a:p>
          <a:p>
            <a:r>
              <a:rPr lang="en-US" baseline="0" dirty="0"/>
              <a:t>I will strengthen you, </a:t>
            </a:r>
            <a:r>
              <a:rPr lang="en-US" baseline="0" dirty="0">
                <a:solidFill>
                  <a:srgbClr val="FFFF00"/>
                </a:solidFill>
              </a:rPr>
              <a:t>I will help you</a:t>
            </a:r>
            <a:r>
              <a:rPr lang="en-US" baseline="0" dirty="0"/>
              <a:t>,</a:t>
            </a:r>
          </a:p>
          <a:p>
            <a:r>
              <a:rPr lang="en-US" baseline="0" dirty="0"/>
              <a:t>    I will uphold you 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05141-EC27-13C6-1AB9-1CCB56692334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63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5F2B-9E4C-5EE6-AA98-8A311ECC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ching out to the side&#10;&#10;Description automatically generated">
            <a:extLst>
              <a:ext uri="{FF2B5EF4-FFF2-40B4-BE49-F238E27FC236}">
                <a16:creationId xmlns:a16="http://schemas.microsoft.com/office/drawing/2014/main" id="{3A6626AD-D08D-29D0-A363-46CCF1C3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30AFF931-236C-DE2E-0FCD-484815B39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1B142-84B0-616F-5A7B-70B9542717ED}"/>
              </a:ext>
            </a:extLst>
          </p:cNvPr>
          <p:cNvSpPr txBox="1"/>
          <p:nvPr/>
        </p:nvSpPr>
        <p:spPr>
          <a:xfrm>
            <a:off x="725347" y="1679815"/>
            <a:ext cx="10741306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“fear not, for I am with you;</a:t>
            </a:r>
          </a:p>
          <a:p>
            <a:r>
              <a:rPr lang="en-US" baseline="0" dirty="0"/>
              <a:t>    be not dismayed, for I am your God;</a:t>
            </a:r>
          </a:p>
          <a:p>
            <a:r>
              <a:rPr lang="en-US" baseline="0" dirty="0"/>
              <a:t>I will strengthen you, I will help you,</a:t>
            </a:r>
          </a:p>
          <a:p>
            <a:r>
              <a:rPr lang="en-US" baseline="0" dirty="0"/>
              <a:t>    </a:t>
            </a:r>
            <a:r>
              <a:rPr lang="en-US" baseline="0" dirty="0">
                <a:solidFill>
                  <a:srgbClr val="FFFF00"/>
                </a:solidFill>
              </a:rPr>
              <a:t>I will uphold you </a:t>
            </a:r>
            <a:r>
              <a:rPr lang="en-US" baseline="0" dirty="0"/>
              <a:t>with my righteous right hand.”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        </a:t>
            </a:r>
            <a:r>
              <a:rPr lang="en-US" baseline="0" dirty="0"/>
              <a:t>Isaiah 41:10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D8AF7-AF29-7958-14D5-0016DF301194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2. God is Committed to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221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4C96B-C4C7-A7E9-76E1-A7E61689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513B137-45D1-06F5-99B2-B5416345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FC626171-F552-7801-5D63-B62A98054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8B6E0-2F82-7F84-3C43-203659457E96}"/>
              </a:ext>
            </a:extLst>
          </p:cNvPr>
          <p:cNvSpPr txBox="1"/>
          <p:nvPr/>
        </p:nvSpPr>
        <p:spPr>
          <a:xfrm>
            <a:off x="1991114" y="889843"/>
            <a:ext cx="8599721" cy="5078313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“Behold, all who are incensed against you</a:t>
            </a:r>
          </a:p>
          <a:p>
            <a:r>
              <a:rPr lang="en-US" sz="3600" baseline="0" dirty="0"/>
              <a:t>    shall be put to shame and confounded;</a:t>
            </a:r>
          </a:p>
          <a:p>
            <a:r>
              <a:rPr lang="en-US" sz="3600" baseline="0" dirty="0"/>
              <a:t>those who strive against you</a:t>
            </a:r>
          </a:p>
          <a:p>
            <a:r>
              <a:rPr lang="en-US" sz="3600" baseline="0" dirty="0"/>
              <a:t>    shall be as nothing and shall perish.</a:t>
            </a:r>
          </a:p>
          <a:p>
            <a:r>
              <a:rPr lang="en-US" sz="3600" baseline="0" dirty="0"/>
              <a:t>You shall seek those who contend with you,</a:t>
            </a:r>
          </a:p>
          <a:p>
            <a:r>
              <a:rPr lang="en-US" sz="3600" baseline="0" dirty="0"/>
              <a:t>    but you shall not find them;</a:t>
            </a:r>
          </a:p>
          <a:p>
            <a:r>
              <a:rPr lang="en-US" sz="3600" baseline="0" dirty="0"/>
              <a:t>those who war against you</a:t>
            </a:r>
          </a:p>
          <a:p>
            <a:r>
              <a:rPr lang="en-US" sz="3600" baseline="0" dirty="0"/>
              <a:t>    shall be as nothing at all.”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</a:t>
            </a:r>
            <a:r>
              <a:rPr lang="en-US" sz="3600" baseline="0" dirty="0"/>
              <a:t>Isaiah 41:11-12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CA2A7-29BA-FD6B-BB3B-0733AAA46430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3. God Protects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05B97E-000E-03BF-A633-4C6F839A7A32}"/>
              </a:ext>
            </a:extLst>
          </p:cNvPr>
          <p:cNvSpPr/>
          <p:nvPr/>
        </p:nvSpPr>
        <p:spPr>
          <a:xfrm>
            <a:off x="8009680" y="3784647"/>
            <a:ext cx="3333512" cy="1331088"/>
          </a:xfrm>
          <a:prstGeom prst="roundRect">
            <a:avLst/>
          </a:prstGeom>
          <a:solidFill>
            <a:srgbClr val="23200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Short-term: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Babylonians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2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97F4-E709-CB38-E360-DA396ECBA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469E78D-2223-5C7E-B328-5D3E11EA0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4"/>
          <a:stretch/>
        </p:blipFill>
        <p:spPr bwMode="auto">
          <a:xfrm>
            <a:off x="-1" y="0"/>
            <a:ext cx="12192001" cy="68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40294-08DA-F1F3-F224-914BF87A57CE}"/>
              </a:ext>
            </a:extLst>
          </p:cNvPr>
          <p:cNvSpPr txBox="1"/>
          <p:nvPr/>
        </p:nvSpPr>
        <p:spPr>
          <a:xfrm>
            <a:off x="234285" y="0"/>
            <a:ext cx="1172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aseline="0" dirty="0">
                <a:solidFill>
                  <a:srgbClr val="FFFF00"/>
                </a:solidFill>
              </a:rPr>
              <a:t>Fears that Lead to Broken Relationships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3F82E-773C-0B37-2237-7632BBB2D9E9}"/>
              </a:ext>
            </a:extLst>
          </p:cNvPr>
          <p:cNvSpPr txBox="1"/>
          <p:nvPr/>
        </p:nvSpPr>
        <p:spPr>
          <a:xfrm>
            <a:off x="246317" y="1510885"/>
            <a:ext cx="5861715" cy="4431983"/>
          </a:xfrm>
          <a:prstGeom prst="rect">
            <a:avLst/>
          </a:prstGeom>
          <a:solidFill>
            <a:srgbClr val="52666D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Conflict………………..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endParaRPr lang="en-US" sz="3600" baseline="0" dirty="0"/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Giving up Control…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Rejection……………..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Losing Freedom……</a:t>
            </a:r>
          </a:p>
          <a:p>
            <a:pPr>
              <a:spcAft>
                <a:spcPts val="600"/>
              </a:spcAft>
            </a:pPr>
            <a:endParaRPr lang="en-US" sz="3600" baseline="0" dirty="0"/>
          </a:p>
          <a:p>
            <a:pPr marL="548640" indent="-548640">
              <a:spcAft>
                <a:spcPts val="600"/>
              </a:spcAft>
              <a:buFont typeface="+mj-lt"/>
              <a:buAutoNum type="arabicPeriod" startAt="5"/>
            </a:pPr>
            <a:r>
              <a:rPr lang="en-US" sz="3600" baseline="0" dirty="0"/>
              <a:t>Fear of Being Inadequate…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7BD15-B81C-C58A-B2A2-040DFB805176}"/>
              </a:ext>
            </a:extLst>
          </p:cNvPr>
          <p:cNvSpPr txBox="1"/>
          <p:nvPr/>
        </p:nvSpPr>
        <p:spPr>
          <a:xfrm>
            <a:off x="6104312" y="1522714"/>
            <a:ext cx="5841367" cy="4431983"/>
          </a:xfrm>
          <a:prstGeom prst="rect">
            <a:avLst/>
          </a:prstGeom>
          <a:solidFill>
            <a:srgbClr val="52666D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aseline="0" dirty="0"/>
              <a:t>Unresolved issues, shallow relationships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Domineering, controlling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Appeasing, manipulating</a:t>
            </a:r>
          </a:p>
          <a:p>
            <a:pPr>
              <a:spcAft>
                <a:spcPts val="1000"/>
              </a:spcAft>
            </a:pPr>
            <a:r>
              <a:rPr lang="en-US" sz="3600" baseline="0" dirty="0"/>
              <a:t>Avoiding relationships, not engaging deeply 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Demanding affirmation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0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22EB-49F9-55FB-C779-B024F107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012BCE6-40B1-06EA-C50E-587B5F97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94EBE6E7-98E6-5B8F-26F6-F4A9229CC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EF970-7542-C641-5D07-DA3DAC15EC4F}"/>
              </a:ext>
            </a:extLst>
          </p:cNvPr>
          <p:cNvSpPr txBox="1"/>
          <p:nvPr/>
        </p:nvSpPr>
        <p:spPr>
          <a:xfrm>
            <a:off x="1991114" y="889843"/>
            <a:ext cx="8599721" cy="5078313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“Behold, all who are incensed against you</a:t>
            </a:r>
          </a:p>
          <a:p>
            <a:r>
              <a:rPr lang="en-US" sz="3600" baseline="0" dirty="0"/>
              <a:t>    shall be put to shame and confounded;</a:t>
            </a:r>
          </a:p>
          <a:p>
            <a:r>
              <a:rPr lang="en-US" sz="3600" baseline="0" dirty="0"/>
              <a:t>those who strive against you</a:t>
            </a:r>
          </a:p>
          <a:p>
            <a:r>
              <a:rPr lang="en-US" sz="3600" baseline="0" dirty="0"/>
              <a:t>    shall be as nothing and shall perish.</a:t>
            </a:r>
          </a:p>
          <a:p>
            <a:r>
              <a:rPr lang="en-US" sz="3600" baseline="0" dirty="0"/>
              <a:t>You shall seek those who contend with you,</a:t>
            </a:r>
          </a:p>
          <a:p>
            <a:r>
              <a:rPr lang="en-US" sz="3600" baseline="0" dirty="0"/>
              <a:t>    but you shall not find them;</a:t>
            </a:r>
          </a:p>
          <a:p>
            <a:r>
              <a:rPr lang="en-US" sz="3600" baseline="0" dirty="0"/>
              <a:t>those who war against you</a:t>
            </a:r>
          </a:p>
          <a:p>
            <a:r>
              <a:rPr lang="en-US" sz="3600" baseline="0" dirty="0"/>
              <a:t>    shall be as nothing at all.”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</a:t>
            </a:r>
            <a:r>
              <a:rPr lang="en-US" sz="3600" baseline="0" dirty="0"/>
              <a:t>Isaiah 41:11-12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52041-F0B2-2296-D0EF-EBB49B5C533E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3. God Protects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DA8FCD-613D-13DB-956E-008DE15BB0E6}"/>
              </a:ext>
            </a:extLst>
          </p:cNvPr>
          <p:cNvSpPr/>
          <p:nvPr/>
        </p:nvSpPr>
        <p:spPr>
          <a:xfrm>
            <a:off x="7616142" y="3680750"/>
            <a:ext cx="4444681" cy="1701478"/>
          </a:xfrm>
          <a:prstGeom prst="roundRect">
            <a:avLst/>
          </a:prstGeom>
          <a:solidFill>
            <a:srgbClr val="23200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Long-term: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who oppose God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(especially Satan)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E937-59D2-C963-E97C-29960FA9C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21ED2AC-92A6-475F-37E9-92F063C1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87CC5B82-FFA3-489C-536E-9CA2565C1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9C0D4-17A7-1B23-C237-23A1B16B72FE}"/>
              </a:ext>
            </a:extLst>
          </p:cNvPr>
          <p:cNvSpPr txBox="1"/>
          <p:nvPr/>
        </p:nvSpPr>
        <p:spPr>
          <a:xfrm>
            <a:off x="4927092" y="1404113"/>
            <a:ext cx="6990840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“For I, the L</a:t>
            </a:r>
            <a:r>
              <a:rPr lang="en-US" sz="3600" baseline="0" dirty="0"/>
              <a:t>ORD</a:t>
            </a:r>
            <a:r>
              <a:rPr lang="en-US" baseline="0" dirty="0"/>
              <a:t> your God,</a:t>
            </a:r>
          </a:p>
          <a:p>
            <a:r>
              <a:rPr lang="en-US" baseline="0" dirty="0"/>
              <a:t>    hold your right hand;</a:t>
            </a:r>
          </a:p>
          <a:p>
            <a:r>
              <a:rPr lang="en-US" baseline="0" dirty="0"/>
              <a:t>it is I who say to you, ‘</a:t>
            </a:r>
            <a:r>
              <a:rPr lang="en-US" baseline="0" dirty="0">
                <a:solidFill>
                  <a:srgbClr val="FFFF00"/>
                </a:solidFill>
              </a:rPr>
              <a:t>Fear not</a:t>
            </a:r>
            <a:r>
              <a:rPr lang="en-US" baseline="0" dirty="0"/>
              <a:t>,</a:t>
            </a:r>
          </a:p>
          <a:p>
            <a:r>
              <a:rPr lang="en-US" baseline="0" dirty="0"/>
              <a:t>    I am the one who helps you.’”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</a:t>
            </a:r>
            <a:r>
              <a:rPr lang="en-US" baseline="0" dirty="0"/>
              <a:t>Isaiah 41:11-13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6DF79-E579-3633-CD4B-A11D9DBCD5D2}"/>
              </a:ext>
            </a:extLst>
          </p:cNvPr>
          <p:cNvSpPr txBox="1"/>
          <p:nvPr/>
        </p:nvSpPr>
        <p:spPr>
          <a:xfrm>
            <a:off x="0" y="0"/>
            <a:ext cx="6892216" cy="769441"/>
          </a:xfrm>
          <a:prstGeom prst="rect">
            <a:avLst/>
          </a:prstGeom>
          <a:solidFill>
            <a:srgbClr val="473C1E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3. God Protects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28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DD3E-3E94-63D9-0FBB-C9795BF1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7495EEB-692B-C66D-3C63-1115E445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33F8CC7E-00A1-F55C-F438-73B6FFB4B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19020-AC34-E9D8-25EF-30BD221511D2}"/>
              </a:ext>
            </a:extLst>
          </p:cNvPr>
          <p:cNvSpPr txBox="1"/>
          <p:nvPr/>
        </p:nvSpPr>
        <p:spPr>
          <a:xfrm>
            <a:off x="4927092" y="1404113"/>
            <a:ext cx="6990840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“For I, the L</a:t>
            </a:r>
            <a:r>
              <a:rPr lang="en-US" sz="3600" baseline="0" dirty="0"/>
              <a:t>ORD</a:t>
            </a:r>
            <a:r>
              <a:rPr lang="en-US" baseline="0" dirty="0"/>
              <a:t> your God,</a:t>
            </a:r>
          </a:p>
          <a:p>
            <a:r>
              <a:rPr lang="en-US" baseline="0" dirty="0"/>
              <a:t>    </a:t>
            </a:r>
            <a:r>
              <a:rPr lang="en-US" baseline="0" dirty="0">
                <a:solidFill>
                  <a:srgbClr val="FFFF00"/>
                </a:solidFill>
              </a:rPr>
              <a:t>hold your right hand</a:t>
            </a:r>
            <a:r>
              <a:rPr lang="en-US" baseline="0" dirty="0"/>
              <a:t>;</a:t>
            </a:r>
          </a:p>
          <a:p>
            <a:r>
              <a:rPr lang="en-US" baseline="0" dirty="0"/>
              <a:t>it is I who say to you, ‘Fear not,</a:t>
            </a:r>
          </a:p>
          <a:p>
            <a:r>
              <a:rPr lang="en-US" baseline="0" dirty="0"/>
              <a:t>    I am the one who helps you.’”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</a:t>
            </a:r>
            <a:r>
              <a:rPr lang="en-US" baseline="0" dirty="0"/>
              <a:t>Isaiah 41:11-13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AD95E-518C-D3B5-A383-805814345983}"/>
              </a:ext>
            </a:extLst>
          </p:cNvPr>
          <p:cNvSpPr txBox="1"/>
          <p:nvPr/>
        </p:nvSpPr>
        <p:spPr>
          <a:xfrm>
            <a:off x="0" y="0"/>
            <a:ext cx="6892216" cy="769441"/>
          </a:xfrm>
          <a:prstGeom prst="rect">
            <a:avLst/>
          </a:prstGeom>
          <a:solidFill>
            <a:srgbClr val="473C1E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3. God Protects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67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94F28-A531-04EF-C0C8-0DDE04D81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3927FB3-98FC-51AF-A952-E41E3C6F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6BD07FA3-7CB0-F192-9BB0-AEA983678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9D02A-A699-0819-F789-CBFF5D0D0010}"/>
              </a:ext>
            </a:extLst>
          </p:cNvPr>
          <p:cNvSpPr txBox="1"/>
          <p:nvPr/>
        </p:nvSpPr>
        <p:spPr>
          <a:xfrm>
            <a:off x="4927092" y="1404113"/>
            <a:ext cx="6990840" cy="3170099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“For I, the L</a:t>
            </a:r>
            <a:r>
              <a:rPr lang="en-US" sz="3600" baseline="0" dirty="0"/>
              <a:t>ORD</a:t>
            </a:r>
            <a:r>
              <a:rPr lang="en-US" baseline="0" dirty="0"/>
              <a:t> your God,</a:t>
            </a:r>
          </a:p>
          <a:p>
            <a:r>
              <a:rPr lang="en-US" baseline="0" dirty="0"/>
              <a:t>    hold your right hand;</a:t>
            </a:r>
          </a:p>
          <a:p>
            <a:r>
              <a:rPr lang="en-US" baseline="0" dirty="0"/>
              <a:t>it is I who say to you, ‘Fear not,</a:t>
            </a:r>
          </a:p>
          <a:p>
            <a:r>
              <a:rPr lang="en-US" baseline="0" dirty="0"/>
              <a:t>    </a:t>
            </a:r>
            <a:r>
              <a:rPr lang="en-US" baseline="0" dirty="0">
                <a:solidFill>
                  <a:srgbClr val="FFFF00"/>
                </a:solidFill>
              </a:rPr>
              <a:t>I am the one who helps you</a:t>
            </a:r>
            <a:r>
              <a:rPr lang="en-US" baseline="0" dirty="0"/>
              <a:t>.’”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</a:t>
            </a:r>
            <a:r>
              <a:rPr lang="en-US" baseline="0" dirty="0"/>
              <a:t>Isaiah 41:11-13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EAA03-5CEB-BBBF-F2E2-7F23505BF691}"/>
              </a:ext>
            </a:extLst>
          </p:cNvPr>
          <p:cNvSpPr txBox="1"/>
          <p:nvPr/>
        </p:nvSpPr>
        <p:spPr>
          <a:xfrm>
            <a:off x="0" y="0"/>
            <a:ext cx="6892216" cy="769441"/>
          </a:xfrm>
          <a:prstGeom prst="rect">
            <a:avLst/>
          </a:prstGeom>
          <a:solidFill>
            <a:srgbClr val="473C1E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3. God Protects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128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5DE9-98FF-D9A4-BCCD-77BEB189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E17AA3-E73D-CCCB-0A8E-59D44BC3D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/>
          <a:stretch/>
        </p:blipFill>
        <p:spPr bwMode="auto">
          <a:xfrm>
            <a:off x="0" y="0"/>
            <a:ext cx="12192000" cy="68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664A04E6-4AC0-B01A-F016-16CC1282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8E484-6CAE-9EFE-E755-5B2D65B8B125}"/>
              </a:ext>
            </a:extLst>
          </p:cNvPr>
          <p:cNvSpPr txBox="1"/>
          <p:nvPr/>
        </p:nvSpPr>
        <p:spPr>
          <a:xfrm>
            <a:off x="3107869" y="4796176"/>
            <a:ext cx="5976261" cy="1938992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</a:t>
            </a:r>
            <a:r>
              <a:rPr lang="en-US" baseline="0" dirty="0">
                <a:solidFill>
                  <a:srgbClr val="FFFF00"/>
                </a:solidFill>
              </a:rPr>
              <a:t>Fear not</a:t>
            </a:r>
            <a:r>
              <a:rPr lang="en-US" baseline="0" dirty="0"/>
              <a:t>, you worm Jacob,</a:t>
            </a:r>
          </a:p>
          <a:p>
            <a:r>
              <a:rPr lang="en-US" baseline="0" dirty="0"/>
              <a:t>    you men of Israel!”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</a:t>
            </a:r>
            <a:r>
              <a:rPr lang="en-US" baseline="0" dirty="0"/>
              <a:t>Isaiah 41:14a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42448-9E59-6FFF-68DF-8B8BB259217C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4. God Empowers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267B5-0BAE-54E8-B071-CBE3F38623C4}"/>
              </a:ext>
            </a:extLst>
          </p:cNvPr>
          <p:cNvSpPr/>
          <p:nvPr/>
        </p:nvSpPr>
        <p:spPr>
          <a:xfrm>
            <a:off x="405918" y="1727522"/>
            <a:ext cx="4444681" cy="1701478"/>
          </a:xfrm>
          <a:prstGeom prst="roundRect">
            <a:avLst/>
          </a:prstGeom>
          <a:solidFill>
            <a:srgbClr val="4E673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wonderful freedom of admitting our weakness!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980A7-532B-D4FA-0633-E5544BE2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C53B9FD-ECB9-01AD-AE4E-01F130526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EAC8A65C-2028-5FD4-6F89-1DFF74A78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094B7-1AC8-9D60-5AF0-39D121DBA5F5}"/>
              </a:ext>
            </a:extLst>
          </p:cNvPr>
          <p:cNvSpPr txBox="1"/>
          <p:nvPr/>
        </p:nvSpPr>
        <p:spPr>
          <a:xfrm>
            <a:off x="1402789" y="3115075"/>
            <a:ext cx="9386422" cy="1754326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“I am the one who helps you, declares the L</a:t>
            </a:r>
            <a:r>
              <a:rPr lang="en-US" sz="3200" baseline="0" dirty="0"/>
              <a:t>ORD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    your Redeemer is the Holy One of Israel.”</a:t>
            </a:r>
            <a:endParaRPr lang="en-US" sz="3600" baseline="0" dirty="0">
              <a:solidFill>
                <a:srgbClr val="FFFF00"/>
              </a:solidFill>
            </a:endParaRP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          </a:t>
            </a:r>
            <a:r>
              <a:rPr lang="en-US" sz="3600" baseline="0" dirty="0"/>
              <a:t>Isaiah 41:14b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CD975-673F-45A2-1F04-6F73222D769A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4. God Empowers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238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62811-1BF6-F32C-C2A1-E695BBD7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6AE3F29-695A-6E7C-94A3-6D49C45A5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04150C25-D962-B3E6-332E-768FCF6C3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EAF39F-7EC3-5FA3-0BBF-1ED78EE210EA}"/>
              </a:ext>
            </a:extLst>
          </p:cNvPr>
          <p:cNvSpPr txBox="1"/>
          <p:nvPr/>
        </p:nvSpPr>
        <p:spPr>
          <a:xfrm>
            <a:off x="1369658" y="1902871"/>
            <a:ext cx="9452683" cy="1754326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“I am the one who helps you, declares the L</a:t>
            </a:r>
            <a:r>
              <a:rPr lang="en-US" sz="3200" baseline="0" dirty="0"/>
              <a:t>ORD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    your </a:t>
            </a:r>
            <a:r>
              <a:rPr lang="en-US" sz="3600" baseline="0" dirty="0">
                <a:solidFill>
                  <a:srgbClr val="FFFF00"/>
                </a:solidFill>
              </a:rPr>
              <a:t>Redeemer</a:t>
            </a:r>
            <a:r>
              <a:rPr lang="en-US" sz="3600" baseline="0" dirty="0"/>
              <a:t> is the Holy One of Israel.”</a:t>
            </a:r>
            <a:endParaRPr lang="en-US" sz="3600" baseline="0" dirty="0">
              <a:solidFill>
                <a:srgbClr val="FFFF00"/>
              </a:solidFill>
            </a:endParaRP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          </a:t>
            </a:r>
            <a:r>
              <a:rPr lang="en-US" sz="3600" baseline="0" dirty="0"/>
              <a:t>Isaiah 41:14b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5BBEB-87CE-ABE6-282E-98215919FEA1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4. God Empowers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3D345D-C411-7420-E4A8-52C1FD485941}"/>
              </a:ext>
            </a:extLst>
          </p:cNvPr>
          <p:cNvSpPr/>
          <p:nvPr/>
        </p:nvSpPr>
        <p:spPr>
          <a:xfrm>
            <a:off x="1739900" y="4190236"/>
            <a:ext cx="8712200" cy="2134725"/>
          </a:xfrm>
          <a:prstGeom prst="roundRect">
            <a:avLst/>
          </a:prstGeom>
          <a:solidFill>
            <a:srgbClr val="23200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Redeemer: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Kinsman-Redeemer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one who takes upon himself the needs of his next-of-kin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0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7C98A-3810-3FA7-D26D-7BC5E3FA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38D133-4BCA-4004-74E9-6AF0E235C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/>
          <a:stretch/>
        </p:blipFill>
        <p:spPr bwMode="auto">
          <a:xfrm>
            <a:off x="2033516" y="-14435"/>
            <a:ext cx="10158484" cy="68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00F32082-F393-AD35-1D1F-E44C282FE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5B42E8A-3192-58A3-6414-EA9DC74F1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1"/>
          <a:stretch/>
        </p:blipFill>
        <p:spPr bwMode="auto">
          <a:xfrm>
            <a:off x="109383" y="78563"/>
            <a:ext cx="3607794" cy="667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0EF6D-93AF-4B5B-224A-F8371F1381D3}"/>
              </a:ext>
            </a:extLst>
          </p:cNvPr>
          <p:cNvSpPr txBox="1"/>
          <p:nvPr/>
        </p:nvSpPr>
        <p:spPr>
          <a:xfrm>
            <a:off x="1453856" y="255111"/>
            <a:ext cx="9284288" cy="2862322"/>
          </a:xfrm>
          <a:prstGeom prst="rect">
            <a:avLst/>
          </a:prstGeom>
          <a:solidFill>
            <a:schemeClr val="bg1">
              <a:lumMod val="85000"/>
              <a:lumOff val="15000"/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“Behold, I make of you a threshing sledge,</a:t>
            </a:r>
          </a:p>
          <a:p>
            <a:r>
              <a:rPr lang="en-US" sz="3600" baseline="0" dirty="0"/>
              <a:t>    new, sharp, and having teeth;</a:t>
            </a:r>
          </a:p>
          <a:p>
            <a:r>
              <a:rPr lang="en-US" sz="3600" baseline="0" dirty="0"/>
              <a:t>you shall thresh the mountains and crush them,</a:t>
            </a:r>
          </a:p>
          <a:p>
            <a:r>
              <a:rPr lang="en-US" sz="3600" baseline="0" dirty="0"/>
              <a:t>    and you shall make the hills like chaff;”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          </a:t>
            </a:r>
            <a:r>
              <a:rPr lang="en-US" sz="3600" baseline="0" dirty="0"/>
              <a:t>Isaiah 41:15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5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A5FC-526A-25E6-7C70-0372F3EE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25E07D-F848-80C6-FBA3-C5568E19B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/>
          <a:stretch/>
        </p:blipFill>
        <p:spPr bwMode="auto">
          <a:xfrm>
            <a:off x="2033516" y="-14435"/>
            <a:ext cx="10158484" cy="68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00C17ADC-E729-B084-B0C8-B8FA9525A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DCFB954-5E61-3A7B-5A3E-B426F606A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1"/>
          <a:stretch/>
        </p:blipFill>
        <p:spPr bwMode="auto">
          <a:xfrm>
            <a:off x="109383" y="78563"/>
            <a:ext cx="3607794" cy="667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C34D4-97EC-90E2-F80A-E2F9B2E52F3B}"/>
              </a:ext>
            </a:extLst>
          </p:cNvPr>
          <p:cNvSpPr txBox="1"/>
          <p:nvPr/>
        </p:nvSpPr>
        <p:spPr>
          <a:xfrm>
            <a:off x="1453856" y="162511"/>
            <a:ext cx="9284288" cy="1200329"/>
          </a:xfrm>
          <a:prstGeom prst="rect">
            <a:avLst/>
          </a:prstGeom>
          <a:solidFill>
            <a:schemeClr val="bg1">
              <a:lumMod val="85000"/>
              <a:lumOff val="15000"/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“Behold, </a:t>
            </a:r>
            <a:r>
              <a:rPr lang="en-US" sz="3600" baseline="0" dirty="0">
                <a:solidFill>
                  <a:srgbClr val="FFFF00"/>
                </a:solidFill>
              </a:rPr>
              <a:t>I make of you a threshing sledge,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new, sharp, and having teeth</a:t>
            </a:r>
            <a:r>
              <a:rPr lang="en-US" sz="3600" baseline="0" dirty="0"/>
              <a:t>;”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A0FE5-5864-50CC-8B5F-BE3EA2186F63}"/>
              </a:ext>
            </a:extLst>
          </p:cNvPr>
          <p:cNvSpPr/>
          <p:nvPr/>
        </p:nvSpPr>
        <p:spPr>
          <a:xfrm>
            <a:off x="1739900" y="4190236"/>
            <a:ext cx="8712200" cy="2134725"/>
          </a:xfrm>
          <a:prstGeom prst="roundRect">
            <a:avLst/>
          </a:prstGeom>
          <a:solidFill>
            <a:srgbClr val="070D09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takes his weak, inadequate people, and equips and empowers them to do all he calls them to do!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95F0-17BE-C559-B9A3-4C483BD4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B5D193-9CD0-3BA6-117E-848456C3D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/>
          <a:stretch/>
        </p:blipFill>
        <p:spPr bwMode="auto">
          <a:xfrm>
            <a:off x="2033516" y="-14435"/>
            <a:ext cx="10158484" cy="68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2A2914F2-5609-1F5B-62DE-1459F4709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E6B70CB-46D4-36E4-E1C0-432117C26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1"/>
          <a:stretch/>
        </p:blipFill>
        <p:spPr bwMode="auto">
          <a:xfrm>
            <a:off x="109383" y="78563"/>
            <a:ext cx="3607794" cy="667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A5B5C-D585-E565-3E0F-324A8BEFBA8A}"/>
              </a:ext>
            </a:extLst>
          </p:cNvPr>
          <p:cNvSpPr txBox="1"/>
          <p:nvPr/>
        </p:nvSpPr>
        <p:spPr>
          <a:xfrm>
            <a:off x="1359677" y="162192"/>
            <a:ext cx="9472645" cy="1200329"/>
          </a:xfrm>
          <a:prstGeom prst="rect">
            <a:avLst/>
          </a:prstGeom>
          <a:solidFill>
            <a:schemeClr val="bg1">
              <a:lumMod val="85000"/>
              <a:lumOff val="15000"/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</a:t>
            </a:r>
            <a:r>
              <a:rPr lang="en-US" sz="3600" baseline="0" dirty="0">
                <a:solidFill>
                  <a:srgbClr val="FFFF00"/>
                </a:solidFill>
              </a:rPr>
              <a:t>you shall thresh the mountains and crush them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you shall make the hills like chaff;”</a:t>
            </a:r>
            <a:r>
              <a:rPr lang="en-US" sz="3600" baseline="0" dirty="0">
                <a:solidFill>
                  <a:srgbClr val="FFFF00"/>
                </a:solidFill>
              </a:rPr>
              <a:t>                </a:t>
            </a:r>
            <a:endParaRPr lang="en-US" sz="3600" baseline="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086EF2-87BC-F6E9-485F-7F5F60ADAAAE}"/>
              </a:ext>
            </a:extLst>
          </p:cNvPr>
          <p:cNvSpPr/>
          <p:nvPr/>
        </p:nvSpPr>
        <p:spPr>
          <a:xfrm>
            <a:off x="1739900" y="4190236"/>
            <a:ext cx="8712200" cy="2134725"/>
          </a:xfrm>
          <a:prstGeom prst="roundRect">
            <a:avLst/>
          </a:prstGeom>
          <a:solidFill>
            <a:srgbClr val="070D09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mountains are barriers to God’s people.  With God’s power, seemingly insurmountable obstacles are overcome!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8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AF62-0079-A45C-8386-493EBA1F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2E635E-8B54-6D77-132A-8D22192D1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5117E-DC8D-3C76-9EA3-A5C39D0D2F26}"/>
              </a:ext>
            </a:extLst>
          </p:cNvPr>
          <p:cNvSpPr txBox="1"/>
          <p:nvPr/>
        </p:nvSpPr>
        <p:spPr>
          <a:xfrm>
            <a:off x="1388949" y="3088832"/>
            <a:ext cx="9414101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God’s People Don’t Need to Fear Because…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Controller of History (1-7)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God of His People (8-20)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Only Truly God (21-29)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87C26-751C-39A9-889C-6BE7694604A7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41 – I Am Your God!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BD4FA-4E38-CD66-70F5-E27A49E8C856}"/>
              </a:ext>
            </a:extLst>
          </p:cNvPr>
          <p:cNvSpPr txBox="1"/>
          <p:nvPr/>
        </p:nvSpPr>
        <p:spPr>
          <a:xfrm>
            <a:off x="1489268" y="1356317"/>
            <a:ext cx="9213461" cy="1323439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/>
              <a:t>Isaiah 41 addresses our fear problem head-on by reminding us of who God is!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7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37CC-EF3B-99DF-FC38-BCF9CD00D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5880812-3B99-1FD8-15D8-E42EEB29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"/>
          <a:stretch/>
        </p:blipFill>
        <p:spPr bwMode="auto">
          <a:xfrm>
            <a:off x="-1" y="-1"/>
            <a:ext cx="12192001" cy="68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F2238714-D5C9-B234-8B9C-6CD41D7DE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57953-A379-A42F-F228-6027EC476473}"/>
              </a:ext>
            </a:extLst>
          </p:cNvPr>
          <p:cNvSpPr txBox="1"/>
          <p:nvPr/>
        </p:nvSpPr>
        <p:spPr>
          <a:xfrm>
            <a:off x="81022" y="3359550"/>
            <a:ext cx="8351778" cy="3416320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“you shall winnow them, </a:t>
            </a:r>
          </a:p>
          <a:p>
            <a:r>
              <a:rPr lang="en-US" sz="3600" baseline="0" dirty="0"/>
              <a:t>    and the wind shall carry them away,</a:t>
            </a:r>
          </a:p>
          <a:p>
            <a:r>
              <a:rPr lang="en-US" sz="3600" baseline="0" dirty="0"/>
              <a:t>    and the tempest shall scatter them.</a:t>
            </a:r>
          </a:p>
          <a:p>
            <a:r>
              <a:rPr lang="en-US" sz="3600" baseline="0" dirty="0"/>
              <a:t>And you shall rejoice in the L</a:t>
            </a:r>
            <a:r>
              <a:rPr lang="en-US" sz="3200" baseline="0" dirty="0"/>
              <a:t>ORD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    in the Holy One of Israel you shall glory.”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</a:t>
            </a:r>
            <a:r>
              <a:rPr lang="en-US" sz="3600" baseline="0" dirty="0"/>
              <a:t>Isaiah 41:16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A566F-3D41-62D1-8396-AFD4A0892F74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4. God Empowers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246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6164-5E78-E1BD-9498-07E09682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310B67A-5514-EE51-0782-58CF4B8E81C8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CB86FD3B-B826-66D1-C982-EB3C1DC20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E43B7-8B27-0070-00EF-DEB65C2590A1}"/>
              </a:ext>
            </a:extLst>
          </p:cNvPr>
          <p:cNvSpPr txBox="1"/>
          <p:nvPr/>
        </p:nvSpPr>
        <p:spPr>
          <a:xfrm>
            <a:off x="81022" y="3359550"/>
            <a:ext cx="8542278" cy="3416320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“When the poor and needy seek water,</a:t>
            </a:r>
          </a:p>
          <a:p>
            <a:r>
              <a:rPr lang="en-US" sz="3600" baseline="0" dirty="0"/>
              <a:t>    and there is none,</a:t>
            </a:r>
          </a:p>
          <a:p>
            <a:r>
              <a:rPr lang="en-US" sz="3600" baseline="0" dirty="0"/>
              <a:t>    and their tongue is parched with thirst,</a:t>
            </a:r>
          </a:p>
          <a:p>
            <a:r>
              <a:rPr lang="en-US" sz="3600" baseline="0" dirty="0"/>
              <a:t>I the L</a:t>
            </a:r>
            <a:r>
              <a:rPr lang="en-US" sz="3200" baseline="0" dirty="0"/>
              <a:t>ORD</a:t>
            </a:r>
            <a:r>
              <a:rPr lang="en-US" sz="3600" baseline="0" dirty="0"/>
              <a:t> will answer them;</a:t>
            </a:r>
          </a:p>
          <a:p>
            <a:r>
              <a:rPr lang="en-US" sz="3600" baseline="0" dirty="0"/>
              <a:t>    I the God of Israel will not forsake them.”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</a:t>
            </a:r>
            <a:r>
              <a:rPr lang="en-US" sz="3600" baseline="0" dirty="0"/>
              <a:t>Isaiah 41:17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1588D-BE8A-7476-2072-062AD0F91D9D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5. God Provides for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5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2F65-C39D-E565-1268-11CCB702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CA44ED1-92B6-ED5C-CFFE-2DA418FAFDAA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9104EA1E-C926-91B7-EFE2-248DF6FE1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3AD62-5596-9436-76DF-5DB35B71F8DD}"/>
              </a:ext>
            </a:extLst>
          </p:cNvPr>
          <p:cNvSpPr txBox="1"/>
          <p:nvPr/>
        </p:nvSpPr>
        <p:spPr>
          <a:xfrm>
            <a:off x="81022" y="3359550"/>
            <a:ext cx="8542278" cy="3416320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</a:t>
            </a:r>
            <a:r>
              <a:rPr lang="en-US" sz="3600" baseline="0" dirty="0">
                <a:solidFill>
                  <a:srgbClr val="FFFF00"/>
                </a:solidFill>
              </a:rPr>
              <a:t>When the poor and needy seek water,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and there is none,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and their tongue is parched with thirst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I the L</a:t>
            </a:r>
            <a:r>
              <a:rPr lang="en-US" sz="3200" baseline="0" dirty="0"/>
              <a:t>ORD</a:t>
            </a:r>
            <a:r>
              <a:rPr lang="en-US" sz="3600" baseline="0" dirty="0"/>
              <a:t> will answer them;</a:t>
            </a:r>
          </a:p>
          <a:p>
            <a:r>
              <a:rPr lang="en-US" sz="3600" baseline="0" dirty="0"/>
              <a:t>    I the God of Israel will not forsake them.”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</a:t>
            </a:r>
            <a:r>
              <a:rPr lang="en-US" sz="3600" baseline="0" dirty="0"/>
              <a:t>Isaiah 41:17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C7EB8-DED1-C717-B152-05537D6E355B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5. God Provides for His People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0411E2-EAC1-8745-3F69-FCA8F75EE1C2}"/>
              </a:ext>
            </a:extLst>
          </p:cNvPr>
          <p:cNvSpPr/>
          <p:nvPr/>
        </p:nvSpPr>
        <p:spPr>
          <a:xfrm>
            <a:off x="862179" y="1766574"/>
            <a:ext cx="5233821" cy="1415867"/>
          </a:xfrm>
          <a:prstGeom prst="roundRect">
            <a:avLst/>
          </a:prstGeom>
          <a:solidFill>
            <a:srgbClr val="2F1608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no human solution to this problem!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4CC97-D8BB-B668-F597-E0F7825E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FB4B106-1AAD-7460-442D-B0E9407EF0F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AAEB37F5-CA90-5F8B-33AA-2CD1A1965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AFB2E-34C8-76A1-293B-455FB33D75EA}"/>
              </a:ext>
            </a:extLst>
          </p:cNvPr>
          <p:cNvSpPr txBox="1"/>
          <p:nvPr/>
        </p:nvSpPr>
        <p:spPr>
          <a:xfrm>
            <a:off x="81022" y="3359550"/>
            <a:ext cx="8542278" cy="3416320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“When the poor and needy seek water,</a:t>
            </a:r>
          </a:p>
          <a:p>
            <a:r>
              <a:rPr lang="en-US" sz="3600" baseline="0" dirty="0"/>
              <a:t>    and there is none,</a:t>
            </a:r>
          </a:p>
          <a:p>
            <a:r>
              <a:rPr lang="en-US" sz="3600" baseline="0" dirty="0"/>
              <a:t>    and their tongue is parched with thirst,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I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600" baseline="0" dirty="0">
                <a:solidFill>
                  <a:srgbClr val="FFFF00"/>
                </a:solidFill>
              </a:rPr>
              <a:t> will answer them</a:t>
            </a:r>
            <a:r>
              <a:rPr lang="en-US" sz="3600" baseline="0" dirty="0"/>
              <a:t>;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I the God of Israel will not forsake them.”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</a:t>
            </a:r>
            <a:r>
              <a:rPr lang="en-US" sz="3600" baseline="0" dirty="0"/>
              <a:t>Isaiah 41:17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3FB15-1C38-6EBD-F0BA-C0B589125761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5. God Provides for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01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42C3-812D-1B62-8919-D49CB4839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0EBDB40-204C-C218-3F64-2E7C9B98E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0" y="0"/>
            <a:ext cx="12192000" cy="6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017F6A08-1787-4BF9-A895-847B65666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E5273-7273-9095-2312-AC26BA4BA9E1}"/>
              </a:ext>
            </a:extLst>
          </p:cNvPr>
          <p:cNvSpPr txBox="1"/>
          <p:nvPr/>
        </p:nvSpPr>
        <p:spPr>
          <a:xfrm>
            <a:off x="1824861" y="3867550"/>
            <a:ext cx="8542278" cy="2862322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“I will open rivers on the bare heights,</a:t>
            </a:r>
          </a:p>
          <a:p>
            <a:r>
              <a:rPr lang="en-US" sz="3600" baseline="0" dirty="0"/>
              <a:t>    and fountains in the midst of the valleys.</a:t>
            </a:r>
          </a:p>
          <a:p>
            <a:r>
              <a:rPr lang="en-US" sz="3600" baseline="0" dirty="0"/>
              <a:t>I will make the wilderness a pool of water,</a:t>
            </a:r>
          </a:p>
          <a:p>
            <a:r>
              <a:rPr lang="en-US" sz="3600" baseline="0" dirty="0"/>
              <a:t>    and the dry land springs of water.”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</a:t>
            </a:r>
            <a:r>
              <a:rPr lang="en-US" sz="3600" baseline="0" dirty="0"/>
              <a:t>Isaiah 41:18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628AC-D914-C7C1-04E5-884C43414BBE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5. God Provides for His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275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A4B49-DBB7-45A6-FE47-0CBF9263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A96ECCB1-8589-B6DB-B7B6-D5562D518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9A5534-8AE8-344E-1740-4BA2E04D8D48}"/>
              </a:ext>
            </a:extLst>
          </p:cNvPr>
          <p:cNvGrpSpPr/>
          <p:nvPr/>
        </p:nvGrpSpPr>
        <p:grpSpPr>
          <a:xfrm>
            <a:off x="244743" y="160720"/>
            <a:ext cx="2898181" cy="2743200"/>
            <a:chOff x="244743" y="160720"/>
            <a:chExt cx="2898181" cy="27432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239F10-36ED-D710-C414-32E6064EC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4" t="8317" r="17771"/>
            <a:stretch/>
          </p:blipFill>
          <p:spPr bwMode="auto">
            <a:xfrm>
              <a:off x="244743" y="160720"/>
              <a:ext cx="2898181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44D00FC-28B6-E7CC-C63A-0CDC1BBC47C0}"/>
                </a:ext>
              </a:extLst>
            </p:cNvPr>
            <p:cNvSpPr txBox="1"/>
            <p:nvPr/>
          </p:nvSpPr>
          <p:spPr>
            <a:xfrm>
              <a:off x="998219" y="160720"/>
              <a:ext cx="13912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Cedar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D660AB-4F3F-0491-20E7-867CEE6FB67C}"/>
              </a:ext>
            </a:extLst>
          </p:cNvPr>
          <p:cNvGrpSpPr/>
          <p:nvPr/>
        </p:nvGrpSpPr>
        <p:grpSpPr>
          <a:xfrm>
            <a:off x="3714750" y="3927111"/>
            <a:ext cx="4432300" cy="2743200"/>
            <a:chOff x="3714750" y="3927111"/>
            <a:chExt cx="4432300" cy="274320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A025D83-F238-885A-7997-5793CB578D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r="3646"/>
            <a:stretch/>
          </p:blipFill>
          <p:spPr bwMode="auto">
            <a:xfrm>
              <a:off x="3714750" y="3927111"/>
              <a:ext cx="44323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7386CC-10AD-2B78-1B41-A81A2AA471B2}"/>
                </a:ext>
              </a:extLst>
            </p:cNvPr>
            <p:cNvSpPr txBox="1"/>
            <p:nvPr/>
          </p:nvSpPr>
          <p:spPr>
            <a:xfrm>
              <a:off x="5142461" y="6085536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Acacia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95F68B-4EFC-4975-F722-E24D98A8AB6D}"/>
              </a:ext>
            </a:extLst>
          </p:cNvPr>
          <p:cNvGrpSpPr/>
          <p:nvPr/>
        </p:nvGrpSpPr>
        <p:grpSpPr>
          <a:xfrm>
            <a:off x="9189770" y="160720"/>
            <a:ext cx="2743200" cy="2743200"/>
            <a:chOff x="9189770" y="160720"/>
            <a:chExt cx="2743200" cy="274320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4ED1E35C-1019-C53E-ABE4-401E116DE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770" y="16072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F4E792-CEA8-2FF4-B503-AE1E4420532D}"/>
                </a:ext>
              </a:extLst>
            </p:cNvPr>
            <p:cNvSpPr txBox="1"/>
            <p:nvPr/>
          </p:nvSpPr>
          <p:spPr>
            <a:xfrm>
              <a:off x="9751470" y="160720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Myrtle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0A047C-B2F8-EF83-FCE3-EFFD02260352}"/>
              </a:ext>
            </a:extLst>
          </p:cNvPr>
          <p:cNvGrpSpPr/>
          <p:nvPr/>
        </p:nvGrpSpPr>
        <p:grpSpPr>
          <a:xfrm>
            <a:off x="3410257" y="160720"/>
            <a:ext cx="2826460" cy="2743200"/>
            <a:chOff x="3410257" y="160720"/>
            <a:chExt cx="2826460" cy="27432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C82C086-8234-D58E-0B2F-869C0E4A29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2" r="8922"/>
            <a:stretch/>
          </p:blipFill>
          <p:spPr bwMode="auto">
            <a:xfrm>
              <a:off x="3410257" y="160720"/>
              <a:ext cx="282646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513F3-7637-5A96-C8FD-899528D520B3}"/>
                </a:ext>
              </a:extLst>
            </p:cNvPr>
            <p:cNvSpPr txBox="1"/>
            <p:nvPr/>
          </p:nvSpPr>
          <p:spPr>
            <a:xfrm>
              <a:off x="4127873" y="160720"/>
              <a:ext cx="13912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Olive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4351B-86C7-376C-1ADE-4D236375C4EE}"/>
              </a:ext>
            </a:extLst>
          </p:cNvPr>
          <p:cNvGrpSpPr/>
          <p:nvPr/>
        </p:nvGrpSpPr>
        <p:grpSpPr>
          <a:xfrm>
            <a:off x="6504050" y="160720"/>
            <a:ext cx="2419156" cy="2743200"/>
            <a:chOff x="6504050" y="160720"/>
            <a:chExt cx="2419156" cy="274320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9EAAD54A-4EF8-25AC-8E06-9FF2C606E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050" y="160720"/>
              <a:ext cx="2419156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027BC0-2298-785C-B86E-1B979A0969DC}"/>
                </a:ext>
              </a:extLst>
            </p:cNvPr>
            <p:cNvSpPr txBox="1"/>
            <p:nvPr/>
          </p:nvSpPr>
          <p:spPr>
            <a:xfrm>
              <a:off x="6829207" y="160720"/>
              <a:ext cx="17561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Cypress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485FC1-8B35-EAF0-3D99-6F734BCD8577}"/>
              </a:ext>
            </a:extLst>
          </p:cNvPr>
          <p:cNvGrpSpPr/>
          <p:nvPr/>
        </p:nvGrpSpPr>
        <p:grpSpPr>
          <a:xfrm>
            <a:off x="244743" y="3933787"/>
            <a:ext cx="3165513" cy="2743200"/>
            <a:chOff x="244743" y="3933787"/>
            <a:chExt cx="3165513" cy="2743200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427277A5-A998-1B9A-A2D2-27766FE419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" r="6655"/>
            <a:stretch/>
          </p:blipFill>
          <p:spPr bwMode="auto">
            <a:xfrm>
              <a:off x="244743" y="3933787"/>
              <a:ext cx="3165513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F45AF-A60E-F74A-87C0-C8219F5BCFE6}"/>
                </a:ext>
              </a:extLst>
            </p:cNvPr>
            <p:cNvSpPr txBox="1"/>
            <p:nvPr/>
          </p:nvSpPr>
          <p:spPr>
            <a:xfrm>
              <a:off x="1039060" y="6092212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Plane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B3A83C-F476-9F4D-0ADD-17E011A47E4F}"/>
              </a:ext>
            </a:extLst>
          </p:cNvPr>
          <p:cNvGrpSpPr/>
          <p:nvPr/>
        </p:nvGrpSpPr>
        <p:grpSpPr>
          <a:xfrm>
            <a:off x="8458333" y="3920435"/>
            <a:ext cx="3474637" cy="2743200"/>
            <a:chOff x="8458333" y="3920435"/>
            <a:chExt cx="3474637" cy="2743200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327A7AE8-487E-C3BC-C13E-D2B5D7BD4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5"/>
            <a:stretch/>
          </p:blipFill>
          <p:spPr bwMode="auto">
            <a:xfrm>
              <a:off x="8458333" y="3920435"/>
              <a:ext cx="3474637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48A4C-AF0A-2B95-7448-35050107753A}"/>
                </a:ext>
              </a:extLst>
            </p:cNvPr>
            <p:cNvSpPr txBox="1"/>
            <p:nvPr/>
          </p:nvSpPr>
          <p:spPr>
            <a:xfrm>
              <a:off x="9407212" y="6078860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Pine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F20D88-2636-70E1-DD2D-2F4AED5B6314}"/>
              </a:ext>
            </a:extLst>
          </p:cNvPr>
          <p:cNvSpPr txBox="1"/>
          <p:nvPr/>
        </p:nvSpPr>
        <p:spPr>
          <a:xfrm>
            <a:off x="1752365" y="2097266"/>
            <a:ext cx="8687270" cy="2062103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200" baseline="0" dirty="0">
                <a:solidFill>
                  <a:srgbClr val="FFFF00"/>
                </a:solidFill>
              </a:rPr>
              <a:t>“I will put in the wilderness the cedar,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    the acacia, the myrtle, and the olive.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I will set in the desert the cypress,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    the plane and the pine together,”     Isaiah 41:19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644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C1B1-4F39-C962-8935-397CB577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BE598652-9EC7-5BFD-5772-44773EAEF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E46E9A-CA6D-0D48-019B-23C8ADEB3755}"/>
              </a:ext>
            </a:extLst>
          </p:cNvPr>
          <p:cNvGrpSpPr/>
          <p:nvPr/>
        </p:nvGrpSpPr>
        <p:grpSpPr>
          <a:xfrm>
            <a:off x="244743" y="160720"/>
            <a:ext cx="2898181" cy="2743200"/>
            <a:chOff x="244743" y="160720"/>
            <a:chExt cx="2898181" cy="27432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A2D9521-9E9D-AC42-1B00-3399E7762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4" t="8317" r="17771"/>
            <a:stretch/>
          </p:blipFill>
          <p:spPr bwMode="auto">
            <a:xfrm>
              <a:off x="244743" y="160720"/>
              <a:ext cx="2898181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49F96F-02BF-61B5-2B66-87AA51B20965}"/>
                </a:ext>
              </a:extLst>
            </p:cNvPr>
            <p:cNvSpPr txBox="1"/>
            <p:nvPr/>
          </p:nvSpPr>
          <p:spPr>
            <a:xfrm>
              <a:off x="998219" y="160720"/>
              <a:ext cx="13912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Cedar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4FF6C8-5D37-ED4A-D324-2C6296F5FC3A}"/>
              </a:ext>
            </a:extLst>
          </p:cNvPr>
          <p:cNvGrpSpPr/>
          <p:nvPr/>
        </p:nvGrpSpPr>
        <p:grpSpPr>
          <a:xfrm>
            <a:off x="3714750" y="3927111"/>
            <a:ext cx="4432300" cy="2743200"/>
            <a:chOff x="3714750" y="3927111"/>
            <a:chExt cx="4432300" cy="274320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FCF8564-3952-7D81-01FC-0552D91FA2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r="3646"/>
            <a:stretch/>
          </p:blipFill>
          <p:spPr bwMode="auto">
            <a:xfrm>
              <a:off x="3714750" y="3927111"/>
              <a:ext cx="44323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4E89C-E7B8-FC17-3654-60782C9BBB0F}"/>
                </a:ext>
              </a:extLst>
            </p:cNvPr>
            <p:cNvSpPr txBox="1"/>
            <p:nvPr/>
          </p:nvSpPr>
          <p:spPr>
            <a:xfrm>
              <a:off x="5142461" y="6085536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Acacia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DBC17C-7FC8-9A4F-E3DE-2CF674D36522}"/>
              </a:ext>
            </a:extLst>
          </p:cNvPr>
          <p:cNvGrpSpPr/>
          <p:nvPr/>
        </p:nvGrpSpPr>
        <p:grpSpPr>
          <a:xfrm>
            <a:off x="9189770" y="160720"/>
            <a:ext cx="2743200" cy="2743200"/>
            <a:chOff x="9189770" y="160720"/>
            <a:chExt cx="2743200" cy="274320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DBCE70EE-C115-FF24-5859-AD8CB542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770" y="16072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F85E69-6FF7-A935-0295-3BE3D1BA56CB}"/>
                </a:ext>
              </a:extLst>
            </p:cNvPr>
            <p:cNvSpPr txBox="1"/>
            <p:nvPr/>
          </p:nvSpPr>
          <p:spPr>
            <a:xfrm>
              <a:off x="9751470" y="160720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Myrtle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421CB4-10E7-68CB-2956-8781E14CD40F}"/>
              </a:ext>
            </a:extLst>
          </p:cNvPr>
          <p:cNvGrpSpPr/>
          <p:nvPr/>
        </p:nvGrpSpPr>
        <p:grpSpPr>
          <a:xfrm>
            <a:off x="3410257" y="160720"/>
            <a:ext cx="2826460" cy="2743200"/>
            <a:chOff x="3410257" y="160720"/>
            <a:chExt cx="2826460" cy="27432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D982587-393E-68B7-23C2-B3E9ECAFB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2" r="8922"/>
            <a:stretch/>
          </p:blipFill>
          <p:spPr bwMode="auto">
            <a:xfrm>
              <a:off x="3410257" y="160720"/>
              <a:ext cx="282646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E4CC10-9053-C6CE-5914-69B46746AC98}"/>
                </a:ext>
              </a:extLst>
            </p:cNvPr>
            <p:cNvSpPr txBox="1"/>
            <p:nvPr/>
          </p:nvSpPr>
          <p:spPr>
            <a:xfrm>
              <a:off x="4127873" y="160720"/>
              <a:ext cx="13912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Olive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616CEE-61FA-A896-80EE-BEB1D4783D81}"/>
              </a:ext>
            </a:extLst>
          </p:cNvPr>
          <p:cNvGrpSpPr/>
          <p:nvPr/>
        </p:nvGrpSpPr>
        <p:grpSpPr>
          <a:xfrm>
            <a:off x="6504050" y="160720"/>
            <a:ext cx="2419156" cy="2743200"/>
            <a:chOff x="6504050" y="160720"/>
            <a:chExt cx="2419156" cy="274320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15E1435-5A1C-DEB9-F875-9CB7CE6D3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050" y="160720"/>
              <a:ext cx="2419156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1325FB-F642-17BD-2D3A-8F4908FF212C}"/>
                </a:ext>
              </a:extLst>
            </p:cNvPr>
            <p:cNvSpPr txBox="1"/>
            <p:nvPr/>
          </p:nvSpPr>
          <p:spPr>
            <a:xfrm>
              <a:off x="6829207" y="160720"/>
              <a:ext cx="1756127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Cypress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72D902-410D-B7BE-3380-0BCA36E8F698}"/>
              </a:ext>
            </a:extLst>
          </p:cNvPr>
          <p:cNvGrpSpPr/>
          <p:nvPr/>
        </p:nvGrpSpPr>
        <p:grpSpPr>
          <a:xfrm>
            <a:off x="244743" y="3933787"/>
            <a:ext cx="3165513" cy="2743200"/>
            <a:chOff x="244743" y="3933787"/>
            <a:chExt cx="3165513" cy="2743200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D4D3DACE-30CF-B263-5AB6-49E630D9F7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" r="6655"/>
            <a:stretch/>
          </p:blipFill>
          <p:spPr bwMode="auto">
            <a:xfrm>
              <a:off x="244743" y="3933787"/>
              <a:ext cx="3165513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6C6C57-1EE7-9245-2AE6-BEE9BC28BCC0}"/>
                </a:ext>
              </a:extLst>
            </p:cNvPr>
            <p:cNvSpPr txBox="1"/>
            <p:nvPr/>
          </p:nvSpPr>
          <p:spPr>
            <a:xfrm>
              <a:off x="1039060" y="6092212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Plane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C3BCAE-DB57-101A-823D-7701D92E3EB0}"/>
              </a:ext>
            </a:extLst>
          </p:cNvPr>
          <p:cNvGrpSpPr/>
          <p:nvPr/>
        </p:nvGrpSpPr>
        <p:grpSpPr>
          <a:xfrm>
            <a:off x="8458333" y="3920435"/>
            <a:ext cx="3474637" cy="2743200"/>
            <a:chOff x="8458333" y="3920435"/>
            <a:chExt cx="3474637" cy="2743200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01CE73BF-CD05-F0E5-80D8-B40430E4EC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5"/>
            <a:stretch/>
          </p:blipFill>
          <p:spPr bwMode="auto">
            <a:xfrm>
              <a:off x="8458333" y="3920435"/>
              <a:ext cx="3474637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419123-A3FC-0415-C70E-5032B2024654}"/>
                </a:ext>
              </a:extLst>
            </p:cNvPr>
            <p:cNvSpPr txBox="1"/>
            <p:nvPr/>
          </p:nvSpPr>
          <p:spPr>
            <a:xfrm>
              <a:off x="9407212" y="6078860"/>
              <a:ext cx="1576879" cy="584775"/>
            </a:xfrm>
            <a:prstGeom prst="rect">
              <a:avLst/>
            </a:prstGeom>
            <a:solidFill>
              <a:srgbClr val="473C1E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200" baseline="0" dirty="0"/>
                <a:t>Pine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9BC11DE-1E2E-A25B-BF2A-1F645A681CF3}"/>
              </a:ext>
            </a:extLst>
          </p:cNvPr>
          <p:cNvSpPr txBox="1"/>
          <p:nvPr/>
        </p:nvSpPr>
        <p:spPr>
          <a:xfrm>
            <a:off x="1549666" y="2117905"/>
            <a:ext cx="9092668" cy="2062103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200" baseline="0" dirty="0">
                <a:solidFill>
                  <a:srgbClr val="FFFF00"/>
                </a:solidFill>
              </a:rPr>
              <a:t>“that they may see and know,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    may consider and understand together,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that the hand of the L</a:t>
            </a:r>
            <a:r>
              <a:rPr lang="en-US" sz="2800" baseline="0" dirty="0">
                <a:solidFill>
                  <a:srgbClr val="FFFF00"/>
                </a:solidFill>
              </a:rPr>
              <a:t>ORD</a:t>
            </a:r>
            <a:r>
              <a:rPr lang="en-US" sz="3200" baseline="0" dirty="0">
                <a:solidFill>
                  <a:srgbClr val="FFFF00"/>
                </a:solidFill>
              </a:rPr>
              <a:t> has done this,</a:t>
            </a:r>
          </a:p>
          <a:p>
            <a:r>
              <a:rPr lang="en-US" sz="3200" baseline="0" dirty="0">
                <a:solidFill>
                  <a:srgbClr val="FFFF00"/>
                </a:solidFill>
              </a:rPr>
              <a:t>    the Holy One of Israel has created it.   Isaiah 41:20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17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928E-97FD-D625-A501-90BA7392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26A563F-7020-9CA8-B58A-324B632DD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8163"/>
          <a:stretch/>
        </p:blipFill>
        <p:spPr bwMode="auto">
          <a:xfrm>
            <a:off x="0" y="-15776"/>
            <a:ext cx="121920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Rectangle 2" hidden="1">
            <a:extLst>
              <a:ext uri="{FF2B5EF4-FFF2-40B4-BE49-F238E27FC236}">
                <a16:creationId xmlns:a16="http://schemas.microsoft.com/office/drawing/2014/main" id="{42C09FEE-4CE3-9AE6-C2EB-76B70FCA7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Old City and Kidron Valley from north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C64A6-903D-A7A9-2C43-DEA872591B8B}"/>
              </a:ext>
            </a:extLst>
          </p:cNvPr>
          <p:cNvSpPr txBox="1"/>
          <p:nvPr/>
        </p:nvSpPr>
        <p:spPr>
          <a:xfrm>
            <a:off x="431800" y="1471013"/>
            <a:ext cx="11328400" cy="4632037"/>
          </a:xfrm>
          <a:prstGeom prst="rect">
            <a:avLst/>
          </a:prstGeom>
          <a:solidFill>
            <a:srgbClr val="473C1E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baseline="0" dirty="0"/>
              <a:t>What is the significance of this?  What does it mean?</a:t>
            </a:r>
          </a:p>
          <a:p>
            <a:pPr marL="914400"/>
            <a:r>
              <a:rPr lang="en-US" baseline="0" dirty="0"/>
              <a:t>God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Chooses his people (8-9)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Is committed to his people (10)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Protects his people (11-13)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Empowers his people (14-16)</a:t>
            </a:r>
          </a:p>
          <a:p>
            <a:pPr marL="1657350" indent="-742950">
              <a:buFont typeface="+mj-lt"/>
              <a:buAutoNum type="arabicPeriod"/>
            </a:pPr>
            <a:r>
              <a:rPr lang="en-US" baseline="0" dirty="0"/>
              <a:t>Provides for his people (17-20)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FFC31-C18A-15B8-0B42-9A52322DDDB2}"/>
              </a:ext>
            </a:extLst>
          </p:cNvPr>
          <p:cNvSpPr txBox="1"/>
          <p:nvPr/>
        </p:nvSpPr>
        <p:spPr>
          <a:xfrm>
            <a:off x="608179" y="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You will be my people, I will be your God…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1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4C734-69DB-8136-BC0F-642734AF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70AAA39-D781-7F3C-4F57-B0BFD61F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A8FED-1B77-7C93-B96A-0C669A1A4C64}"/>
              </a:ext>
            </a:extLst>
          </p:cNvPr>
          <p:cNvSpPr txBox="1"/>
          <p:nvPr/>
        </p:nvSpPr>
        <p:spPr>
          <a:xfrm>
            <a:off x="1388950" y="2382560"/>
            <a:ext cx="9414101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God’s People Don’t Need to Fear Because…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Controller of History (1-7)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God of His People (8-20)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God is the Only Truly God (21-29)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A99FA-C31D-0A46-9E16-76C0361D7E5C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41 – I Am Your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6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AF9FB-1925-8910-4DE9-EA3A85DB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51CB8D-DAE8-06C2-582F-AA39982A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710AC-0863-A8F5-6A67-89A760B2ED15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3699B-5AEF-3492-0DAF-9D49E20EA276}"/>
              </a:ext>
            </a:extLst>
          </p:cNvPr>
          <p:cNvSpPr txBox="1"/>
          <p:nvPr/>
        </p:nvSpPr>
        <p:spPr>
          <a:xfrm>
            <a:off x="2255773" y="1088671"/>
            <a:ext cx="9828712" cy="5632311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“Set forth your case, says 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bring your proofs, says the King of Jacob.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bring them, and tell us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what is to happen.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 the former things, what they are,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consider them,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we may know their outcome;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declare to us the things to come.”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41:21-22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50F02-421D-0055-67DD-F41390FED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1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08FE0-ACB5-1EE4-20B9-98B3585F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bylonian captivity - Wikipedia">
            <a:extLst>
              <a:ext uri="{FF2B5EF4-FFF2-40B4-BE49-F238E27FC236}">
                <a16:creationId xmlns:a16="http://schemas.microsoft.com/office/drawing/2014/main" id="{9DF54976-4E43-B4D3-C457-9E3B4C8B2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866"/>
          <a:stretch/>
        </p:blipFill>
        <p:spPr bwMode="auto">
          <a:xfrm>
            <a:off x="0" y="0"/>
            <a:ext cx="12192000" cy="68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75478-46D3-C826-A8EB-3BE422E9DB15}"/>
              </a:ext>
            </a:extLst>
          </p:cNvPr>
          <p:cNvSpPr txBox="1"/>
          <p:nvPr/>
        </p:nvSpPr>
        <p:spPr>
          <a:xfrm>
            <a:off x="1703858" y="3193800"/>
            <a:ext cx="8784283" cy="1800493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people in exile in Babylon…</a:t>
            </a:r>
          </a:p>
          <a:p>
            <a:pPr algn="ctr"/>
            <a:r>
              <a:rPr lang="en-US" sz="4800" baseline="0" dirty="0">
                <a:solidFill>
                  <a:srgbClr val="FFFF00"/>
                </a:solidFill>
              </a:rPr>
              <a:t>Was hope lost?</a:t>
            </a:r>
            <a:endParaRPr lang="en-US" sz="4800" b="1" baseline="0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31CCA-500B-4534-9B84-06B45FE95488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Context of Isaiah 41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42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5645-0778-AF9F-798A-04CAE6CFE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2199B9-0880-4C8F-8BA4-FBCA35AE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21734-2199-E8D7-5ACA-F05218A59AF6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7FD7A-E61B-459D-D574-F7D799F02253}"/>
              </a:ext>
            </a:extLst>
          </p:cNvPr>
          <p:cNvSpPr txBox="1"/>
          <p:nvPr/>
        </p:nvSpPr>
        <p:spPr>
          <a:xfrm>
            <a:off x="2255773" y="1088671"/>
            <a:ext cx="9828712" cy="5632311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“Set forth your case, says 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bring your proofs, says the King of Jacob.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bring them, and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what is to happen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 the former things, what they are,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consider them,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we may know their outcome;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to us the things to come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41:21-22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68101-0AAC-39B7-5D9C-23811C448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3048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C8E9-4697-D022-F87E-30BCB184E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1C4540-EF33-566A-634F-28E0A4E43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43B43-5989-9AB9-A746-E8765B545453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B68FF-48B5-ECFF-80A5-7248C8E43CDB}"/>
              </a:ext>
            </a:extLst>
          </p:cNvPr>
          <p:cNvSpPr txBox="1"/>
          <p:nvPr/>
        </p:nvSpPr>
        <p:spPr>
          <a:xfrm>
            <a:off x="2255773" y="1088671"/>
            <a:ext cx="9828712" cy="5632311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“Set forth your case, says 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bring your proofs, says the King of Jacob.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bring them, and tell us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what is to happen.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 the former things, what they are,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consider them,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we may know their outcome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declare to us the things to come.”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41:21-22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ACF14-3459-E02C-9542-5D394683B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486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CF2F-FBA3-9F44-E85F-011C7E64B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644101-9E98-744A-33CA-1AB55BBD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49432E-0EFA-B7CD-1EC5-3CE6E733621F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40-AF18-8E77-DF10-CA626A2E2F25}"/>
              </a:ext>
            </a:extLst>
          </p:cNvPr>
          <p:cNvSpPr txBox="1"/>
          <p:nvPr/>
        </p:nvSpPr>
        <p:spPr>
          <a:xfrm>
            <a:off x="2255773" y="1088671"/>
            <a:ext cx="9828712" cy="5016758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 what is to come hereafter,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know that you are gods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good, or do harm,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be dismayed and terrified.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Behold, you are nothing,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your work is less than nothing;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 abomination is he who chooses you.”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41:23-24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35222-3B20-2CC9-2F45-666C534D6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673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E8850-09F4-155B-BEA8-C52A6DFC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781BE9-DAC1-A938-6B8F-B2AB4D60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22B034-764D-D420-8636-16A931E96923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05BE0-E3C6-5689-0AFF-FA49CFC02747}"/>
              </a:ext>
            </a:extLst>
          </p:cNvPr>
          <p:cNvSpPr txBox="1"/>
          <p:nvPr/>
        </p:nvSpPr>
        <p:spPr>
          <a:xfrm>
            <a:off x="2255773" y="1088671"/>
            <a:ext cx="9828712" cy="5016758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“Tell us what is to come hereafter,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know that you are gods;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good, or do harm,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be dismayed and terrified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Behold, you are nothing,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your work is less than nothing;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 abomination is he who chooses you.”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41:23-24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F5E01-DEE6-FB76-F451-74EDE14C0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47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EE9F-A112-4739-EE59-FBF5AB5C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D7EE2C-70A8-DEA5-2FDE-0679234C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65140-8E7C-3AF9-0918-902951A13D23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CFDD6-2372-B6CC-E3C5-8B5C41E37EDD}"/>
              </a:ext>
            </a:extLst>
          </p:cNvPr>
          <p:cNvSpPr txBox="1"/>
          <p:nvPr/>
        </p:nvSpPr>
        <p:spPr>
          <a:xfrm>
            <a:off x="2255773" y="1088671"/>
            <a:ext cx="9828712" cy="5016758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“Tell us what is to come hereafter,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know that you are gods;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good, or do harm,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we may be dismayed and terrified.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Behold, you are nothing,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your work is less than nothing;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 abomination is he who chooses you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Isaiah 41:23-24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75C5C-7370-B1D4-8B4E-2AF2ADB98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81023" y="2205307"/>
            <a:ext cx="2070576" cy="317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687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F7DBF-40A5-FA74-DCED-912D4D9C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40DDFE-53D7-7157-D199-D12CD89DE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6330"/>
          <a:stretch/>
        </p:blipFill>
        <p:spPr bwMode="auto">
          <a:xfrm>
            <a:off x="0" y="0"/>
            <a:ext cx="12192000" cy="68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5E5AD-5D15-E793-E2DA-9ECEB1BB8B92}"/>
              </a:ext>
            </a:extLst>
          </p:cNvPr>
          <p:cNvSpPr txBox="1"/>
          <p:nvPr/>
        </p:nvSpPr>
        <p:spPr>
          <a:xfrm>
            <a:off x="162045" y="4326239"/>
            <a:ext cx="11867910" cy="2308324"/>
          </a:xfrm>
          <a:prstGeom prst="rect">
            <a:avLst/>
          </a:prstGeom>
          <a:solidFill>
            <a:srgbClr val="3D1F14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“I stirred up one from the north, and he has come,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from the rising of the sun, and he shall call upon my name;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he shall trample on rulers as on mortar,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as the potter treads clay.”                                Isaiah 41:25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2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33D6-194F-1AAD-FBEE-43412A51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6D740B2-95C4-4547-C338-B7A42B237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E652EF-0E3D-C905-AF23-AEE1E425F82B}"/>
              </a:ext>
            </a:extLst>
          </p:cNvPr>
          <p:cNvSpPr txBox="1"/>
          <p:nvPr/>
        </p:nvSpPr>
        <p:spPr>
          <a:xfrm>
            <a:off x="558800" y="1213008"/>
            <a:ext cx="11074400" cy="4431983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aseline="0" dirty="0"/>
              <a:t>Who declared it from the beginning, that we might know,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and beforehand, that we might say, “He is right”?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There was none who declared it, none who proclaimed,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none who heard your words.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I was the first to say to Zion, “Behold, here they are!”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and I give to Jerusalem a herald of good news.</a:t>
            </a:r>
          </a:p>
          <a:p>
            <a:pPr>
              <a:spcAft>
                <a:spcPts val="600"/>
              </a:spcAft>
            </a:pPr>
            <a:r>
              <a:rPr lang="en-US" sz="3600" baseline="0" dirty="0">
                <a:solidFill>
                  <a:srgbClr val="FFFF00"/>
                </a:solidFill>
              </a:rPr>
              <a:t>                                                                  </a:t>
            </a:r>
            <a:r>
              <a:rPr lang="en-US" sz="3600" baseline="0" dirty="0"/>
              <a:t>Isaiah 41:26-27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61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5C13-A766-1E95-8F85-D417BADD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654907D-79D6-BE7F-BA1E-27CC31361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92597" y="546904"/>
            <a:ext cx="3764966" cy="576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63569-0AA1-0748-3FB4-DF87641403A2}"/>
              </a:ext>
            </a:extLst>
          </p:cNvPr>
          <p:cNvSpPr txBox="1"/>
          <p:nvPr/>
        </p:nvSpPr>
        <p:spPr>
          <a:xfrm>
            <a:off x="4170079" y="1098188"/>
            <a:ext cx="7693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“But when I look, there is no one;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among these there is no counselor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who, when I ask, gives an answer.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Behold, they are all a delusion;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their works are nothing;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their metal images are empty wind.”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Isaiah 41:28-29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99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285DD-8E48-1D6C-67DA-74AA06469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2928F8A-DA74-2A1D-A91F-B8A4DC04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CC6368-0714-199A-EEDE-C1B8458E2688}"/>
              </a:ext>
            </a:extLst>
          </p:cNvPr>
          <p:cNvSpPr txBox="1"/>
          <p:nvPr/>
        </p:nvSpPr>
        <p:spPr>
          <a:xfrm>
            <a:off x="1388950" y="2382560"/>
            <a:ext cx="9414101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God’s People Don’t Need to Fear Because…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Controller of History (1-7)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God of His People (8-20)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the Only Truly God (21-29)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63B7A-D714-455A-DD2E-F5662A5679CD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41 – I Am Your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7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1F12-D0FB-8509-E73B-730E7EC0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04208E-4214-BC6B-1941-618A3B4DF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4"/>
          <a:stretch/>
        </p:blipFill>
        <p:spPr bwMode="auto">
          <a:xfrm>
            <a:off x="-1" y="0"/>
            <a:ext cx="12192001" cy="68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EE40F-4414-B1C7-D159-6CCC182CB86B}"/>
              </a:ext>
            </a:extLst>
          </p:cNvPr>
          <p:cNvSpPr txBox="1"/>
          <p:nvPr/>
        </p:nvSpPr>
        <p:spPr>
          <a:xfrm>
            <a:off x="234285" y="0"/>
            <a:ext cx="1172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aseline="0" dirty="0">
                <a:solidFill>
                  <a:srgbClr val="FFFF00"/>
                </a:solidFill>
              </a:rPr>
              <a:t>Fears that Lead to Broken Relationships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C96C8-18E0-0B4E-E6F0-BABF3A5D9EB1}"/>
              </a:ext>
            </a:extLst>
          </p:cNvPr>
          <p:cNvSpPr txBox="1"/>
          <p:nvPr/>
        </p:nvSpPr>
        <p:spPr>
          <a:xfrm>
            <a:off x="246317" y="1510885"/>
            <a:ext cx="5861715" cy="4431983"/>
          </a:xfrm>
          <a:prstGeom prst="rect">
            <a:avLst/>
          </a:prstGeom>
          <a:solidFill>
            <a:srgbClr val="52666D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Conflict………………..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endParaRPr lang="en-US" sz="3600" baseline="0" dirty="0"/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Giving up Control…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Rejection……………..</a:t>
            </a:r>
          </a:p>
          <a:p>
            <a:pPr marL="54864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aseline="0" dirty="0"/>
              <a:t>Fear of Losing Freedom……</a:t>
            </a:r>
          </a:p>
          <a:p>
            <a:pPr>
              <a:spcAft>
                <a:spcPts val="600"/>
              </a:spcAft>
            </a:pPr>
            <a:endParaRPr lang="en-US" sz="3600" baseline="0" dirty="0"/>
          </a:p>
          <a:p>
            <a:pPr marL="548640" indent="-548640">
              <a:spcAft>
                <a:spcPts val="600"/>
              </a:spcAft>
              <a:buFont typeface="+mj-lt"/>
              <a:buAutoNum type="arabicPeriod" startAt="5"/>
            </a:pPr>
            <a:r>
              <a:rPr lang="en-US" sz="3600" baseline="0" dirty="0"/>
              <a:t>Fear of Being Inadequate…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79070-6A74-0660-9FE4-830292CA199E}"/>
              </a:ext>
            </a:extLst>
          </p:cNvPr>
          <p:cNvSpPr txBox="1"/>
          <p:nvPr/>
        </p:nvSpPr>
        <p:spPr>
          <a:xfrm>
            <a:off x="6104312" y="1535966"/>
            <a:ext cx="5841367" cy="4380686"/>
          </a:xfrm>
          <a:prstGeom prst="rect">
            <a:avLst/>
          </a:prstGeom>
          <a:solidFill>
            <a:srgbClr val="52666D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000"/>
              </a:spcAft>
            </a:pPr>
            <a:r>
              <a:rPr lang="en-US" sz="3600" baseline="0" dirty="0"/>
              <a:t>Unresolved issues, shallow relationships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Dominant, controlling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Appeasing, manipulating</a:t>
            </a:r>
          </a:p>
          <a:p>
            <a:pPr>
              <a:spcAft>
                <a:spcPts val="1200"/>
              </a:spcAft>
            </a:pPr>
            <a:r>
              <a:rPr lang="en-US" sz="3600" baseline="0" dirty="0"/>
              <a:t>Avoiding relationships, not engaging deeply 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Demanding affirmation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67AAFE-051D-CDE6-DFBA-21F24ABC7FE6}"/>
              </a:ext>
            </a:extLst>
          </p:cNvPr>
          <p:cNvSpPr/>
          <p:nvPr/>
        </p:nvSpPr>
        <p:spPr>
          <a:xfrm>
            <a:off x="5974685" y="1535966"/>
            <a:ext cx="5861715" cy="4380686"/>
          </a:xfrm>
          <a:prstGeom prst="roundRect">
            <a:avLst/>
          </a:prstGeom>
          <a:solidFill>
            <a:srgbClr val="52666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 the freedom we can find in applying Isaiah 41 to these fears!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B8BAF8-3961-09D7-26E0-1E11E1C4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67B2B-9BFA-AB30-8A67-FD1F5A83D601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3A1BE-E22C-E320-9DEF-479367682DCA}"/>
              </a:ext>
            </a:extLst>
          </p:cNvPr>
          <p:cNvSpPr txBox="1"/>
          <p:nvPr/>
        </p:nvSpPr>
        <p:spPr>
          <a:xfrm>
            <a:off x="1388473" y="3591559"/>
            <a:ext cx="9187721" cy="3170099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“Listen to me in silence, O coastlands;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let the peoples renew their strength;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approach, then let them speak;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let us together draw near for judgment.”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41:1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5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62A451-E199-02C4-247A-7750B1EE9B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3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2" y="2222341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AD84-9679-B5FC-21C4-12B6C4B9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3FC11C-3D2D-5DF1-BD0B-A4AC6022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FAB9E-4379-AF24-F999-9F4ABEBA4C97}"/>
              </a:ext>
            </a:extLst>
          </p:cNvPr>
          <p:cNvSpPr txBox="1"/>
          <p:nvPr/>
        </p:nvSpPr>
        <p:spPr>
          <a:xfrm>
            <a:off x="724333" y="5723"/>
            <a:ext cx="10492852" cy="92333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016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Cosmic Courtroom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D4BC4-5146-36E8-A6E1-6201CDA0E77F}"/>
              </a:ext>
            </a:extLst>
          </p:cNvPr>
          <p:cNvSpPr txBox="1"/>
          <p:nvPr/>
        </p:nvSpPr>
        <p:spPr>
          <a:xfrm>
            <a:off x="1388473" y="3591559"/>
            <a:ext cx="9187721" cy="3170099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“Listen to me in silence, O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coastlands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let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peoples 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renew their strength;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approach, then let them speak;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let us together draw near for judgment.”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41:1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55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7AF60-87F2-0E8B-31BB-99F2D5DE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02E23C-F919-F703-D0D5-0CA6909E6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6330"/>
          <a:stretch/>
        </p:blipFill>
        <p:spPr bwMode="auto">
          <a:xfrm>
            <a:off x="0" y="0"/>
            <a:ext cx="12192000" cy="68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5E369-ECDF-AB92-F1E3-68699B0CCD15}"/>
              </a:ext>
            </a:extLst>
          </p:cNvPr>
          <p:cNvSpPr txBox="1"/>
          <p:nvPr/>
        </p:nvSpPr>
        <p:spPr>
          <a:xfrm>
            <a:off x="1767316" y="4588888"/>
            <a:ext cx="8657367" cy="1938992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“Who stirred up one from the east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victory meets at every step?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Isaiah 41:2a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8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D8F80-1129-AC3C-F3B2-21C805C13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4CC803A-1659-0F97-412A-39060B219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6330"/>
          <a:stretch/>
        </p:blipFill>
        <p:spPr bwMode="auto">
          <a:xfrm>
            <a:off x="0" y="0"/>
            <a:ext cx="12192000" cy="68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08365-99A4-A0C6-8996-F076CC7F1519}"/>
              </a:ext>
            </a:extLst>
          </p:cNvPr>
          <p:cNvSpPr txBox="1"/>
          <p:nvPr/>
        </p:nvSpPr>
        <p:spPr>
          <a:xfrm>
            <a:off x="1666878" y="2336019"/>
            <a:ext cx="8858244" cy="4401205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gives up nations before him,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so that he tramples kings underfoot;”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them like dust with his sword,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like driven stubble with his bow.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pursues them and passes on safely,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by paths his feet have not trod.”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Isaiah 41:2b-3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0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FD60DB5-6DA8-4003-A63C-C1FDCE5D6540}"/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OUTPUT_FOLDER" val="[[&quot;\uFFFD\/\bP{52F60523-431F-4090-BD6D-7A152C603D33}&quot;,&quot;C:\\Users\\dlbri\\OneDrive\\Documents\\AIC\\AIC Pastoring\\Messages\\Isaiah\\Chapters 40-48\\AV Files&quot;]]"/>
  <p:tag name="ISPRING_SCREEN_RECS_UPDATED" val="C:\Users\dlbri\OneDrive\Documents\AIC\AIC Pastoring\Messages\Isaiah\Chapters 40-48\Isaiah 41\"/>
  <p:tag name="ISPRING_RESOURCE_FOLDER" val="C:\Users\dlbri\OneDrive\Documents\AIC\AIC Pastoring\Messages\Isaiah\Chapters 40-48\Isaiah 41\"/>
  <p:tag name="ISPRING_PRESENTATION_PATH" val="C:\Users\dlbri\OneDrive\Documents\AIC\AIC Pastoring\Messages\Isaiah\Chapters 40-48\Isaiah 41.pptx"/>
  <p:tag name="FLASHSPRING_ZOOM_TAG" val="52"/>
  <p:tag name="ISPRING_PRESENTATION_INFO_2" val="&lt;?xml version=&quot;1.0&quot; encoding=&quot;UTF-8&quot; standalone=&quot;no&quot; ?&gt;&#10;&lt;presentation2&gt;&#10;&#10;  &lt;slides&gt;&#10;    &lt;slide id=&quot;{E596D21C-06CA-405D-B1F9-1C86B7964346}&quot; pptId=&quot;4520&quot;/&gt;&#10;    &lt;slide id=&quot;{8178C9B7-8549-4407-A4F8-59974DE446EE}&quot; pptId=&quot;4716&quot;/&gt;&#10;    &lt;slide id=&quot;{FB7EC49C-E088-4EB3-AF98-07C6818B5340}&quot; pptId=&quot;4717&quot;/&gt;&#10;    &lt;slide id=&quot;{27DBD490-0B98-4450-B351-A184894401F5}&quot; pptId=&quot;4870&quot;/&gt;&#10;    &lt;slide id=&quot;{81D61268-5E14-4AA8-B25B-450E24D6CA6F}&quot; pptId=&quot;4719&quot;/&gt;&#10;    &lt;slide id=&quot;{05AB63AD-D6B6-435E-A830-110DF9AFD411}&quot; pptId=&quot;760&quot;/&gt;&#10;    &lt;slide id=&quot;{E4651CC4-65A8-4FF3-80B2-959AC49A4CC6}&quot; pptId=&quot;4867&quot;/&gt;&#10;    &lt;slide id=&quot;{CADAE7C8-E0B4-4230-948D-EDA43D35C00C}&quot; pptId=&quot;4835&quot;/&gt;&#10;    &lt;slide id=&quot;{70F0F2AF-0A01-477A-8080-7CAB6736ABFC}&quot; pptId=&quot;4812&quot;/&gt;&#10;    &lt;slide id=&quot;{EA2D95BB-0881-4CA5-868D-4484613F2693}&quot; pptId=&quot;4813&quot;/&gt;&#10;    &lt;slide id=&quot;{AABCE9BD-C1EF-4D25-A8A5-0ED37ADA456E}&quot; pptId=&quot;4868&quot;/&gt;&#10;    &lt;slide id=&quot;{EFD76CF5-486B-4BD7-AC31-D2F4216F38C9}&quot; pptId=&quot;4869&quot;/&gt;&#10;    &lt;slide id=&quot;{A862A1CA-15D6-4910-933E-4062632DC8D9}&quot; pptId=&quot;4815&quot;/&gt;&#10;    &lt;slide id=&quot;{9FEC765E-65A1-45A0-B6D9-A9AB1FF495E2}&quot; pptId=&quot;4814&quot;/&gt;&#10;    &lt;slide id=&quot;{FF647D00-777E-4A2D-8D67-5E6AB1382561}&quot; pptId=&quot;4826&quot;/&gt;&#10;    &lt;slide id=&quot;{F68DED5A-5C73-4CCB-A590-89145F457226}&quot; pptId=&quot;4190&quot;/&gt;&#10;    &lt;slide id=&quot;{FA23CAE8-BB72-47E5-8FDE-2E9142FC51F5}&quot; pptId=&quot;4836&quot;/&gt;&#10;    &lt;slide id=&quot;{86F40230-0A71-47F2-AE81-5E228A1C9E88}&quot; pptId=&quot;4837&quot;/&gt;&#10;    &lt;slide id=&quot;{1AC87D9F-D3C9-4DB7-AB8A-38230CFB4EEB}&quot; pptId=&quot;4838&quot;/&gt;&#10;    &lt;slide id=&quot;{36CA68F5-9855-40CD-9974-072DA52481A9}&quot; pptId=&quot;4841&quot;/&gt;&#10;    &lt;slide id=&quot;{6526CC16-51BB-4626-AF0E-F8B99074843C}&quot; pptId=&quot;4840&quot;/&gt;&#10;    &lt;slide id=&quot;{B2863574-C8C5-4C6C-8345-57F1C3D5EFC8}&quot; pptId=&quot;4839&quot;/&gt;&#10;    &lt;slide id=&quot;{CFB27A29-ED8E-42AC-A52A-A13EF7DD9B4B}&quot; pptId=&quot;4842&quot;/&gt;&#10;    &lt;slide id=&quot;{A1E3D7C8-FD7E-4351-9B1D-FBEB4726EC4F}&quot; pptId=&quot;4843&quot;/&gt;&#10;    &lt;slide id=&quot;{C645B7FA-6665-4F79-A544-05498555321A}&quot; pptId=&quot;4844&quot;/&gt;&#10;    &lt;slide id=&quot;{FC95F1CA-644D-4DDC-819A-C2C00C1438D2}&quot; pptId=&quot;4846&quot;/&gt;&#10;    &lt;slide id=&quot;{8802C110-0AF6-4C66-B10B-6B69CC191C59}&quot; pptId=&quot;4845&quot;/&gt;&#10;    &lt;slide id=&quot;{C698556C-272D-483A-A95A-346951B48443}&quot; pptId=&quot;4847&quot;/&gt;&#10;    &lt;slide id=&quot;{1B5983AA-F4F6-469C-936D-C74ED38B68F2}&quot; pptId=&quot;4818&quot;/&gt;&#10;    &lt;slide id=&quot;{D6E52087-FDF0-45FF-8C86-CB9DB74691D4}&quot; pptId=&quot;4849&quot;/&gt;&#10;    &lt;slide id=&quot;{1F01267C-1F53-42DB-BA46-9C40B1C52AF4}&quot; pptId=&quot;4819&quot;/&gt;&#10;    &lt;slide id=&quot;{3F1D94F9-E79B-485C-BA02-F2859F153970}&quot; pptId=&quot;4850&quot;/&gt;&#10;    &lt;slide id=&quot;{5CA8F86A-DE47-4356-8121-00DE7C092569}&quot; pptId=&quot;4851&quot;/&gt;&#10;    &lt;slide id=&quot;{AE4D7183-CB12-4E57-8F3C-E40011937E81}&quot; pptId=&quot;4820&quot;/&gt;&#10;    &lt;slide id=&quot;{8FF0E889-5E77-492C-B54B-82AC7C84EACC}&quot; pptId=&quot;4821&quot;/&gt;&#10;    &lt;slide id=&quot;{1C1D8F79-4F4A-41B1-A229-C120798F041C}&quot; pptId=&quot;4852&quot;/&gt;&#10;    &lt;slide id=&quot;{CA3440D4-D617-48D1-937A-43134D326867}&quot; pptId=&quot;4853&quot;/&gt;&#10;    &lt;slide id=&quot;{DD141D0E-2FA7-4C3B-B325-6095AC04E4F6}&quot; pptId=&quot;4854&quot;/&gt;&#10;    &lt;slide id=&quot;{0700A3BA-D609-4D56-B5B7-D27C18CAB109}&quot; pptId=&quot;4855&quot;/&gt;&#10;    &lt;slide id=&quot;{E15249F6-3F59-4C68-ACC4-55A09F2728C4}&quot; pptId=&quot;4823&quot;/&gt;&#10;    &lt;slide id=&quot;{E035F68D-162A-4B4C-9C13-34F1BBBE6CF4}&quot; pptId=&quot;4824&quot;/&gt;&#10;    &lt;slide id=&quot;{CEE4F9EE-2513-49F4-8295-045AB6DEEDD6}&quot; pptId=&quot;4856&quot;/&gt;&#10;    &lt;slide id=&quot;{A6D5964A-4F78-4B32-935F-2D249D7D7989}&quot; pptId=&quot;4857&quot;/&gt;&#10;    &lt;slide id=&quot;{45FB3495-C71C-4FFA-9E78-4658F3D98AAF}&quot; pptId=&quot;4825&quot;/&gt;&#10;    &lt;slide id=&quot;{3A6EF3BD-0D56-4597-8F0E-AD98ED8A668A}&quot; pptId=&quot;4828&quot;/&gt;&#10;    &lt;slide id=&quot;{2FCACA3A-6157-48D4-A433-CBECBC0AC97A}&quot; pptId=&quot;4829&quot;/&gt;&#10;    &lt;slide id=&quot;{71AD3F66-CC90-4661-97EA-9C2019FCD0F8}&quot; pptId=&quot;4848&quot;/&gt;&#10;    &lt;slide id=&quot;{57EDE297-B91C-4BD2-AB5A-0C392D45171D}&quot; pptId=&quot;4833&quot;/&gt;&#10;    &lt;slide id=&quot;{7A7161E0-4534-490F-9E40-53D40E32C547}&quot; pptId=&quot;4859&quot;/&gt;&#10;    &lt;slide id=&quot;{98EDACCD-1FE1-43DF-BB5F-910F7E942A96}&quot; pptId=&quot;4861&quot;/&gt;&#10;    &lt;slide id=&quot;{590CA68E-2BC0-4169-8226-65DEA63DA0FF}&quot; pptId=&quot;4862&quot;/&gt;&#10;    &lt;slide id=&quot;{D67EAE09-D6CC-422C-9063-95B2A500887C}&quot; pptId=&quot;4860&quot;/&gt;&#10;    &lt;slide id=&quot;{79FAFD72-72B4-4E7D-B4FE-AC35D7DA1295}&quot; pptId=&quot;4863&quot;/&gt;&#10;    &lt;slide id=&quot;{D79440C4-6F1B-4298-9F90-CB7231F3715A}&quot; pptId=&quot;4864&quot;/&gt;&#10;    &lt;slide id=&quot;{2CEE3AB9-CC3E-4BEC-9819-E37DF44CB737}&quot; pptId=&quot;4832&quot;/&gt;&#10;    &lt;slide id=&quot;{EE098B14-4136-4130-B187-83180649A783}&quot; pptId=&quot;4827&quot;/&gt;&#10;    &lt;slide id=&quot;{2DB73441-8009-4F32-90B8-1F967AC1BCAB}&quot; pptId=&quot;4834&quot;/&gt;&#10;    &lt;slide id=&quot;{125A90A7-D738-4CA5-91B5-4E85E01D1719}&quot; pptId=&quot;4865&quot;/&gt;&#10;    &lt;slide id=&quot;{F247C34B-5C8B-4063-996B-4A6851824105}&quot; pptId=&quot;4866&quot;/&gt;&#10;    &lt;slide id=&quot;{FC3179FE-71F0-4D43-A7D1-801E1C8ED25F}&quot; pptId=&quot;4301&quot;/&gt;&#10;  &lt;/slides&gt;&#10;&#10;  &lt;narration&gt;&#10;    &lt;audioTracks&gt;&#10;      &lt;audioTrack muted=&quot;false&quot; name=&quot;Isaiah 41 Edited Sound Board Recording&quot; resource=&quot;c0f44b46&quot; slideId=&quot;{E596D21C-06CA-405D-B1F9-1C86B7964346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ULTRA_SCORM_COURCE_TITLE" val="Isaiah 41 - I Am Your God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Isaiah 41 - I Am Your Go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8.907"/>
  <p:tag name="ISPRING_CUSTOM_TIMING_USED" val="1"/>
  <p:tag name="ISPRING_SLIDE_ID_2" val="{70F0F2AF-0A01-477A-8080-7CAB6736ABF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746"/>
  <p:tag name="ISPRING_CUSTOM_TIMING_USED" val="1"/>
  <p:tag name="ISPRING_SLIDE_ID_2" val="{EA2D95BB-0881-4CA5-868D-4484613F269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974"/>
  <p:tag name="ISPRING_CUSTOM_TIMING_USED" val="1"/>
  <p:tag name="ISPRING_SLIDE_ID_2" val="{AABCE9BD-C1EF-4D25-A8A5-0ED37ADA456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328"/>
  <p:tag name="ISPRING_CUSTOM_TIMING_USED" val="1"/>
  <p:tag name="ISPRING_SLIDE_ID_2" val="{EFD76CF5-486B-4BD7-AC31-D2F4216F38C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973"/>
  <p:tag name="ISPRING_CUSTOM_TIMING_USED" val="1"/>
  <p:tag name="ISPRING_SLIDE_ID_2" val="{A862A1CA-15D6-4910-933E-4062632DC8D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4.908"/>
  <p:tag name="ISPRING_CUSTOM_TIMING_USED" val="1"/>
  <p:tag name="ISPRING_SLIDE_ID_2" val="{9FEC765E-65A1-45A0-B6D9-A9AB1FF495E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615"/>
  <p:tag name="ISPRING_SLIDE_ID_2" val="{FF647D00-777E-4A2D-8D67-5E6AB138256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2.456"/>
  <p:tag name="TIMING" val="|18.3|16.681|7.905|3.928|3.408|5.298"/>
  <p:tag name="ISPRING_CUSTOM_TIMING_USED" val="1"/>
  <p:tag name="ISPRING_SLIDE_ID_2" val="{F68DED5A-5C73-4CCB-A590-89145F45722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925"/>
  <p:tag name="ISPRING_CUSTOM_TIMING_USED" val="1"/>
  <p:tag name="ISPRING_SLIDE_ID_2" val="{FA23CAE8-BB72-47E5-8FDE-2E9142FC51F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944"/>
  <p:tag name="ISPRING_CUSTOM_TIMING_USED" val="1"/>
  <p:tag name="ISPRING_SLIDE_ID_2" val="{86F40230-0A71-47F2-AE81-5E228A1C9E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697"/>
  <p:tag name="ISPRING_SLIDE_ID_2" val="{E596D21C-06CA-405D-B1F9-1C86B796434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4.035"/>
  <p:tag name="TIMING" val="|39.84"/>
  <p:tag name="ISPRING_CUSTOM_TIMING_USED" val="1"/>
  <p:tag name="ISPRING_SLIDE_ID_2" val="{1AC87D9F-D3C9-4DB7-AB8A-38230CFB4EE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3.648"/>
  <p:tag name="TIMING" val="|27.838"/>
  <p:tag name="ISPRING_CUSTOM_TIMING_USED" val="1"/>
  <p:tag name="ISPRING_SLIDE_ID_2" val="{36CA68F5-9855-40CD-9974-072DA52481A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821"/>
  <p:tag name="ISPRING_CUSTOM_TIMING_USED" val="1"/>
  <p:tag name="ISPRING_SLIDE_ID_2" val="{6526CC16-51BB-4626-AF0E-F8B99074843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509"/>
  <p:tag name="ISPRING_CUSTOM_TIMING_USED" val="1"/>
  <p:tag name="ISPRING_SLIDE_ID_2" val="{B2863574-C8C5-4C6C-8345-57F1C3D5EFC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296"/>
  <p:tag name="ISPRING_CUSTOM_TIMING_USED" val="1"/>
  <p:tag name="ISPRING_SLIDE_ID_2" val="{CFB27A29-ED8E-42AC-A52A-A13EF7DD9B4B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.987"/>
  <p:tag name="ISPRING_CUSTOM_TIMING_USED" val="1"/>
  <p:tag name="ISPRING_SLIDE_ID_2" val="{A1E3D7C8-FD7E-4351-9B1D-FBEB4726EC4F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210"/>
  <p:tag name="ISPRING_CUSTOM_TIMING_USED" val="1"/>
  <p:tag name="ISPRING_SLIDE_ID_2" val="{C645B7FA-6665-4F79-A544-05498555321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.245"/>
  <p:tag name="ISPRING_CUSTOM_TIMING_USED" val="1"/>
  <p:tag name="ISPRING_SLIDE_ID_2" val="{FC95F1CA-644D-4DDC-819A-C2C00C1438D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.526"/>
  <p:tag name="ISPRING_CUSTOM_TIMING_USED" val="1"/>
  <p:tag name="ISPRING_SLIDE_ID_2" val="{8802C110-0AF6-4C66-B10B-6B69CC191C5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2.360"/>
  <p:tag name="ISPRING_CUSTOM_TIMING_USED" val="1"/>
  <p:tag name="ISPRING_SLIDE_ID_2" val="{C698556C-272D-483A-A95A-346951B4844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4.751"/>
  <p:tag name="ISPRING_SLIDE_ID_2" val="{8178C9B7-8549-4407-A4F8-59974DE446EE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7.297"/>
  <p:tag name="TIMING" val="|20.921"/>
  <p:tag name="ISPRING_CUSTOM_TIMING_USED" val="1"/>
  <p:tag name="ISPRING_SLIDE_ID_2" val="{1B5983AA-F4F6-469C-936D-C74ED38B68F2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.542"/>
  <p:tag name="ISPRING_CUSTOM_TIMING_USED" val="1"/>
  <p:tag name="ISPRING_SLIDE_ID_2" val="{D6E52087-FDF0-45FF-8C86-CB9DB74691D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909"/>
  <p:tag name="ISPRING_CUSTOM_TIMING_USED" val="1"/>
  <p:tag name="ISPRING_SLIDE_ID_2" val="{1F01267C-1F53-42DB-BA46-9C40B1C52AF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587"/>
  <p:tag name="ISPRING_CUSTOM_TIMING_USED" val="1"/>
  <p:tag name="ISPRING_SLIDE_ID_2" val="{3F1D94F9-E79B-485C-BA02-F2859F153970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283"/>
  <p:tag name="ISPRING_CUSTOM_TIMING_USED" val="1"/>
  <p:tag name="ISPRING_SLIDE_ID_2" val="{5CA8F86A-DE47-4356-8121-00DE7C09256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2.581"/>
  <p:tag name="TIMING" val="|40.591"/>
  <p:tag name="ISPRING_CUSTOM_TIMING_USED" val="1"/>
  <p:tag name="ISPRING_SLIDE_ID_2" val="{AE4D7183-CB12-4E57-8F3C-E40011937E8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632"/>
  <p:tag name="ISPRING_CUSTOM_TIMING_USED" val="1"/>
  <p:tag name="ISPRING_SLIDE_ID_2" val="{8FF0E889-5E77-492C-B54B-82AC7C84EACC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502"/>
  <p:tag name="TIMING" val="|6.24"/>
  <p:tag name="ISPRING_CUSTOM_TIMING_USED" val="1"/>
  <p:tag name="ISPRING_SLIDE_ID_2" val="{1C1D8F79-4F4A-41B1-A229-C120798F041C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380"/>
  <p:tag name="ISPRING_CUSTOM_TIMING_USED" val="1"/>
  <p:tag name="ISPRING_SLIDE_ID_2" val="{CA3440D4-D617-48D1-937A-43134D32686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5.331"/>
  <p:tag name="TIMING" val="|59.597"/>
  <p:tag name="ISPRING_CUSTOM_TIMING_USED" val="1"/>
  <p:tag name="ISPRING_SLIDE_ID_2" val="{DD141D0E-2FA7-4C3B-B325-6095AC04E4F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0.453"/>
  <p:tag name="TIMING" val="|7.244|15.448|12.557|6.408|13.961|9.275|8.279|6.382|7.932|6.658"/>
  <p:tag name="ISPRING_SLIDE_ID_2" val="{FB7EC49C-E088-4EB3-AF98-07C6818B534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6.277"/>
  <p:tag name="TIMING" val="|22.051"/>
  <p:tag name="ISPRING_CUSTOM_TIMING_USED" val="1"/>
  <p:tag name="ISPRING_SLIDE_ID_2" val="{0700A3BA-D609-4D56-B5B7-D27C18CAB10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2.305"/>
  <p:tag name="ISPRING_CUSTOM_TIMING_USED" val="1"/>
  <p:tag name="ISPRING_SLIDE_ID_2" val="{E15249F6-3F59-4C68-ACC4-55A09F2728C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127"/>
  <p:tag name="ISPRING_CUSTOM_TIMING_USED" val="1"/>
  <p:tag name="ISPRING_SLIDE_ID_2" val="{E035F68D-162A-4B4C-9C13-34F1BBBE6CF4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289"/>
  <p:tag name="TIMING" val="|6.908"/>
  <p:tag name="ISPRING_CUSTOM_TIMING_USED" val="1"/>
  <p:tag name="ISPRING_SLIDE_ID_2" val="{CEE4F9EE-2513-49F4-8295-045AB6DEEDD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227"/>
  <p:tag name="ISPRING_CUSTOM_TIMING_USED" val="1"/>
  <p:tag name="ISPRING_SLIDE_ID_2" val="{A6D5964A-4F78-4B32-935F-2D249D7D798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399"/>
  <p:tag name="ISPRING_CUSTOM_TIMING_USED" val="1"/>
  <p:tag name="ISPRING_SLIDE_ID_2" val="{45FB3495-C71C-4FFA-9E78-4658F3D98AAF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61"/>
  <p:tag name="ISPRING_CUSTOM_TIMING_USED" val="1"/>
  <p:tag name="ISPRING_SLIDE_ID_2" val="{3A6EF3BD-0D56-4597-8F0E-AD98ED8A668A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4.129"/>
  <p:tag name="ISPRING_CUSTOM_TIMING_USED" val="1"/>
  <p:tag name="ISPRING_SLIDE_ID_2" val="{2FCACA3A-6157-48D4-A433-CBECBC0AC97A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0.331"/>
  <p:tag name="ISPRING_CUSTOM_TIMING_USED" val="1"/>
  <p:tag name="ISPRING_SLIDE_ID_2" val="{71AD3F66-CC90-4661-97EA-9C2019FCD0F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743"/>
  <p:tag name="ISPRING_SLIDE_ID_2" val="{57EDE297-B91C-4BD2-AB5A-0C392D45171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1.035"/>
  <p:tag name="ISPRING_CUSTOM_TIMING_USED" val="1"/>
  <p:tag name="ISPRING_SLIDE_ID_2" val="{7A7161E0-4534-490F-9E40-53D40E32C54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621"/>
  <p:tag name="ISPRING_CUSTOM_TIMING_USED" val="1"/>
  <p:tag name="ISPRING_SLIDE_ID_2" val="{98EDACCD-1FE1-43DF-BB5F-910F7E942A9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822"/>
  <p:tag name="ISPRING_CUSTOM_TIMING_USED" val="1"/>
  <p:tag name="ISPRING_SLIDE_ID_2" val="{590CA68E-2BC0-4169-8226-65DEA63DA0FF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066"/>
  <p:tag name="ISPRING_CUSTOM_TIMING_USED" val="1"/>
  <p:tag name="ISPRING_SLIDE_ID_2" val="{D67EAE09-D6CC-422C-9063-95B2A500887C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.893"/>
  <p:tag name="ISPRING_CUSTOM_TIMING_USED" val="1"/>
  <p:tag name="ISPRING_SLIDE_ID_2" val="{79FAFD72-72B4-4E7D-B4FE-AC35D7DA129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195"/>
  <p:tag name="ISPRING_CUSTOM_TIMING_USED" val="1"/>
  <p:tag name="ISPRING_SLIDE_ID_2" val="{D79440C4-6F1B-4298-9F90-CB7231F3715A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CEE3AB9-CC3E-4BEC-9819-E37DF44CB737}"/>
  <p:tag name="GENSWF_ADVANCE_TIME" val="82.89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6.258"/>
  <p:tag name="ISPRING_SLIDE_ID_2" val="{EE098B14-4136-4130-B187-83180649A78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9.962"/>
  <p:tag name="ISPRING_SLIDE_ID_2" val="{2DB73441-8009-4F32-90B8-1F967AC1BCAB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355"/>
  <p:tag name="ISPRING_SLIDE_ID_2" val="{125A90A7-D738-4CA5-91B5-4E85E01D171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796"/>
  <p:tag name="ISPRING_SLIDE_ID_2" val="{81D61268-5E14-4AA8-B25B-450E24D6CA6F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1.846"/>
  <p:tag name="TIMING" val="|18.514"/>
  <p:tag name="ISPRING_SLIDE_ID_2" val="{F247C34B-5C8B-4063-996B-4A685182410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17"/>
  <p:tag name="ISPRING_CUSTOM_TIMING_USED" val="1"/>
  <p:tag name="ISPRING_SLIDE_ID_2" val="{CADAE7C8-E0B4-4230-948D-EDA43D35C00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15976</TotalTime>
  <Words>3478</Words>
  <Application>Microsoft Macintosh PowerPoint</Application>
  <PresentationFormat>Widescreen</PresentationFormat>
  <Paragraphs>513</Paragraphs>
  <Slides>61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Calisto MT</vt:lpstr>
      <vt:lpstr>Cooper Black</vt:lpstr>
      <vt:lpstr>Engravers MT</vt:lpstr>
      <vt:lpstr>Times New Roman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Old City and Kidron Valley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Isaiah 41 - I Am Your God</dc:title>
  <dc:creator>Dan Bridges</dc:creator>
  <cp:lastModifiedBy>Rick Griffith</cp:lastModifiedBy>
  <cp:revision>19</cp:revision>
  <dcterms:created xsi:type="dcterms:W3CDTF">2023-11-07T11:17:49Z</dcterms:created>
  <dcterms:modified xsi:type="dcterms:W3CDTF">2025-01-27T13:31:40Z</dcterms:modified>
</cp:coreProperties>
</file>