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4520" r:id="rId2"/>
    <p:sldId id="4694" r:id="rId3"/>
    <p:sldId id="4687" r:id="rId4"/>
    <p:sldId id="3942" r:id="rId5"/>
    <p:sldId id="772" r:id="rId6"/>
    <p:sldId id="4631" r:id="rId7"/>
    <p:sldId id="4491" r:id="rId8"/>
    <p:sldId id="4535" r:id="rId9"/>
    <p:sldId id="4688" r:id="rId10"/>
    <p:sldId id="4685" r:id="rId11"/>
    <p:sldId id="729" r:id="rId12"/>
    <p:sldId id="4629" r:id="rId13"/>
    <p:sldId id="4680" r:id="rId14"/>
    <p:sldId id="4682" r:id="rId15"/>
    <p:sldId id="4683" r:id="rId16"/>
    <p:sldId id="4684" r:id="rId17"/>
    <p:sldId id="4628" r:id="rId18"/>
    <p:sldId id="4689" r:id="rId19"/>
    <p:sldId id="4681" r:id="rId20"/>
    <p:sldId id="4700" r:id="rId21"/>
    <p:sldId id="4701" r:id="rId22"/>
    <p:sldId id="4585" r:id="rId23"/>
    <p:sldId id="4702" r:id="rId24"/>
    <p:sldId id="4704" r:id="rId25"/>
    <p:sldId id="4602" r:id="rId26"/>
    <p:sldId id="4690" r:id="rId27"/>
    <p:sldId id="4676" r:id="rId28"/>
    <p:sldId id="4691" r:id="rId29"/>
    <p:sldId id="4677" r:id="rId30"/>
    <p:sldId id="4678" r:id="rId31"/>
    <p:sldId id="4679" r:id="rId32"/>
    <p:sldId id="4686" r:id="rId33"/>
    <p:sldId id="4695" r:id="rId34"/>
    <p:sldId id="4705" r:id="rId35"/>
    <p:sldId id="4706" r:id="rId36"/>
    <p:sldId id="4696" r:id="rId37"/>
    <p:sldId id="4698" r:id="rId38"/>
    <p:sldId id="4699" r:id="rId39"/>
    <p:sldId id="4697" r:id="rId40"/>
    <p:sldId id="4703" r:id="rId41"/>
    <p:sldId id="949" r:id="rId42"/>
    <p:sldId id="310" r:id="rId43"/>
  </p:sldIdLst>
  <p:sldSz cx="12192000" cy="6858000"/>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502"/>
    <a:srgbClr val="00153E"/>
    <a:srgbClr val="3F0619"/>
    <a:srgbClr val="0F1518"/>
    <a:srgbClr val="041031"/>
    <a:srgbClr val="43280B"/>
    <a:srgbClr val="2C203C"/>
    <a:srgbClr val="25333C"/>
    <a:srgbClr val="003166"/>
    <a:srgbClr val="0B0A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D9818-1CB0-4ED1-A1E9-BC5A8A239C2F}" v="766" dt="2024-12-02T15:13:21.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1" autoAdjust="0"/>
    <p:restoredTop sz="94371" autoAdjust="0"/>
  </p:normalViewPr>
  <p:slideViewPr>
    <p:cSldViewPr snapToGrid="0">
      <p:cViewPr varScale="1">
        <p:scale>
          <a:sx n="55" d="100"/>
          <a:sy n="55" d="100"/>
        </p:scale>
        <p:origin x="192" y="215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200C-7631-4FE6-A00A-04BA47EBE37E}" type="datetimeFigureOut">
              <a:rPr lang="en-US" smtClean="0"/>
              <a:t>12/4/24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F0EDD-2A63-4035-A82B-6D53DBFCCD7F}" type="slidenum">
              <a:rPr lang="en-US" smtClean="0"/>
              <a:t>‹#›</a:t>
            </a:fld>
            <a:endParaRPr lang="en-US"/>
          </a:p>
        </p:txBody>
      </p:sp>
    </p:spTree>
    <p:extLst>
      <p:ext uri="{BB962C8B-B14F-4D97-AF65-F5344CB8AC3E}">
        <p14:creationId xmlns:p14="http://schemas.microsoft.com/office/powerpoint/2010/main" val="355670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a:t>
            </a:fld>
            <a:endParaRPr lang="en-US"/>
          </a:p>
        </p:txBody>
      </p:sp>
    </p:spTree>
    <p:extLst>
      <p:ext uri="{BB962C8B-B14F-4D97-AF65-F5344CB8AC3E}">
        <p14:creationId xmlns:p14="http://schemas.microsoft.com/office/powerpoint/2010/main" val="52406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0F7C3-998F-A053-F75A-1598A28A0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723F1-FF31-138D-1B99-15C7F6E4A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E793F-121D-BF80-7828-DB26F83B43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255F0F-9D1C-AD73-39D4-D663015AD85F}"/>
              </a:ext>
            </a:extLst>
          </p:cNvPr>
          <p:cNvSpPr>
            <a:spLocks noGrp="1"/>
          </p:cNvSpPr>
          <p:nvPr>
            <p:ph type="sldNum" sz="quarter" idx="5"/>
          </p:nvPr>
        </p:nvSpPr>
        <p:spPr/>
        <p:txBody>
          <a:bodyPr/>
          <a:lstStyle/>
          <a:p>
            <a:fld id="{C3CBEC71-F2EA-4B56-8282-D5B5CCDB2376}" type="slidenum">
              <a:rPr lang="en-US" smtClean="0"/>
              <a:t>10</a:t>
            </a:fld>
            <a:endParaRPr lang="en-US"/>
          </a:p>
        </p:txBody>
      </p:sp>
    </p:spTree>
    <p:extLst>
      <p:ext uri="{BB962C8B-B14F-4D97-AF65-F5344CB8AC3E}">
        <p14:creationId xmlns:p14="http://schemas.microsoft.com/office/powerpoint/2010/main" val="737722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11</a:t>
            </a:fld>
            <a:endParaRPr lang="en-US"/>
          </a:p>
        </p:txBody>
      </p:sp>
    </p:spTree>
    <p:extLst>
      <p:ext uri="{BB962C8B-B14F-4D97-AF65-F5344CB8AC3E}">
        <p14:creationId xmlns:p14="http://schemas.microsoft.com/office/powerpoint/2010/main" val="10142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243D1-56EC-AF5E-3CA5-4984A3555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A78AF-6DE0-5C47-4F9C-DCC4E83D6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D0A41-2623-1C79-50AB-44993F8D9E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225DC9-02B3-5F1A-D254-969A8306AB89}"/>
              </a:ext>
            </a:extLst>
          </p:cNvPr>
          <p:cNvSpPr>
            <a:spLocks noGrp="1"/>
          </p:cNvSpPr>
          <p:nvPr>
            <p:ph type="sldNum" sz="quarter" idx="5"/>
          </p:nvPr>
        </p:nvSpPr>
        <p:spPr/>
        <p:txBody>
          <a:bodyPr/>
          <a:lstStyle/>
          <a:p>
            <a:fld id="{047F0EDD-2A63-4035-A82B-6D53DBFCCD7F}" type="slidenum">
              <a:rPr lang="en-US" smtClean="0"/>
              <a:t>12</a:t>
            </a:fld>
            <a:endParaRPr lang="en-US"/>
          </a:p>
        </p:txBody>
      </p:sp>
    </p:spTree>
    <p:extLst>
      <p:ext uri="{BB962C8B-B14F-4D97-AF65-F5344CB8AC3E}">
        <p14:creationId xmlns:p14="http://schemas.microsoft.com/office/powerpoint/2010/main" val="351272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50F74-28C9-6F61-062F-E3ACB753E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231A6-B1E0-C6CF-C322-E4A1B7067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E1031-F123-8BA3-86A5-1E6A224FC1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406AF6-5D08-B670-CCCE-099575E7C7BD}"/>
              </a:ext>
            </a:extLst>
          </p:cNvPr>
          <p:cNvSpPr>
            <a:spLocks noGrp="1"/>
          </p:cNvSpPr>
          <p:nvPr>
            <p:ph type="sldNum" sz="quarter" idx="5"/>
          </p:nvPr>
        </p:nvSpPr>
        <p:spPr/>
        <p:txBody>
          <a:bodyPr/>
          <a:lstStyle/>
          <a:p>
            <a:fld id="{047F0EDD-2A63-4035-A82B-6D53DBFCCD7F}" type="slidenum">
              <a:rPr lang="en-US" smtClean="0"/>
              <a:t>13</a:t>
            </a:fld>
            <a:endParaRPr lang="en-US"/>
          </a:p>
        </p:txBody>
      </p:sp>
    </p:spTree>
    <p:extLst>
      <p:ext uri="{BB962C8B-B14F-4D97-AF65-F5344CB8AC3E}">
        <p14:creationId xmlns:p14="http://schemas.microsoft.com/office/powerpoint/2010/main" val="99804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5E3D7-067A-8BF4-B4C4-38DC46F73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0F79C-6E12-9D43-6296-ECB8C0DCA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16066-FA8B-5255-CE24-DEFF37FE68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D21E5-AAC2-D635-D7BC-1AD30EC77056}"/>
              </a:ext>
            </a:extLst>
          </p:cNvPr>
          <p:cNvSpPr>
            <a:spLocks noGrp="1"/>
          </p:cNvSpPr>
          <p:nvPr>
            <p:ph type="sldNum" sz="quarter" idx="5"/>
          </p:nvPr>
        </p:nvSpPr>
        <p:spPr/>
        <p:txBody>
          <a:bodyPr/>
          <a:lstStyle/>
          <a:p>
            <a:fld id="{047F0EDD-2A63-4035-A82B-6D53DBFCCD7F}" type="slidenum">
              <a:rPr lang="en-US" smtClean="0"/>
              <a:t>14</a:t>
            </a:fld>
            <a:endParaRPr lang="en-US"/>
          </a:p>
        </p:txBody>
      </p:sp>
    </p:spTree>
    <p:extLst>
      <p:ext uri="{BB962C8B-B14F-4D97-AF65-F5344CB8AC3E}">
        <p14:creationId xmlns:p14="http://schemas.microsoft.com/office/powerpoint/2010/main" val="3843165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3DAB6-372D-FFB6-7666-D9402CFAB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6DECE-6236-D9B5-EA81-38A306072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3A4CB-720D-2EE5-166E-F51D1BAD48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1F8AED-84B9-D633-CC0F-42B9AC55CD44}"/>
              </a:ext>
            </a:extLst>
          </p:cNvPr>
          <p:cNvSpPr>
            <a:spLocks noGrp="1"/>
          </p:cNvSpPr>
          <p:nvPr>
            <p:ph type="sldNum" sz="quarter" idx="5"/>
          </p:nvPr>
        </p:nvSpPr>
        <p:spPr/>
        <p:txBody>
          <a:bodyPr/>
          <a:lstStyle/>
          <a:p>
            <a:fld id="{047F0EDD-2A63-4035-A82B-6D53DBFCCD7F}" type="slidenum">
              <a:rPr lang="en-US" smtClean="0"/>
              <a:t>15</a:t>
            </a:fld>
            <a:endParaRPr lang="en-US"/>
          </a:p>
        </p:txBody>
      </p:sp>
    </p:spTree>
    <p:extLst>
      <p:ext uri="{BB962C8B-B14F-4D97-AF65-F5344CB8AC3E}">
        <p14:creationId xmlns:p14="http://schemas.microsoft.com/office/powerpoint/2010/main" val="344101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46B17-7AED-1471-806A-4E5F116AC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FAE24-143A-35D6-5C79-B4C3433F9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D958D-6264-5984-ACBA-621261A924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DEC472-94F0-0EA2-C011-FCF3B183660C}"/>
              </a:ext>
            </a:extLst>
          </p:cNvPr>
          <p:cNvSpPr>
            <a:spLocks noGrp="1"/>
          </p:cNvSpPr>
          <p:nvPr>
            <p:ph type="sldNum" sz="quarter" idx="5"/>
          </p:nvPr>
        </p:nvSpPr>
        <p:spPr/>
        <p:txBody>
          <a:bodyPr/>
          <a:lstStyle/>
          <a:p>
            <a:fld id="{047F0EDD-2A63-4035-A82B-6D53DBFCCD7F}" type="slidenum">
              <a:rPr lang="en-US" smtClean="0"/>
              <a:t>16</a:t>
            </a:fld>
            <a:endParaRPr lang="en-US"/>
          </a:p>
        </p:txBody>
      </p:sp>
    </p:spTree>
    <p:extLst>
      <p:ext uri="{BB962C8B-B14F-4D97-AF65-F5344CB8AC3E}">
        <p14:creationId xmlns:p14="http://schemas.microsoft.com/office/powerpoint/2010/main" val="3113111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E39C0-B8F6-5E11-3FB3-61F2EAB13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CA810-FAC7-B80F-8426-3D6D7ED32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6744A-3561-3F12-4572-C76EAA65D2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294B15-0D51-E549-F9E5-7D426846F46D}"/>
              </a:ext>
            </a:extLst>
          </p:cNvPr>
          <p:cNvSpPr>
            <a:spLocks noGrp="1"/>
          </p:cNvSpPr>
          <p:nvPr>
            <p:ph type="sldNum" sz="quarter" idx="5"/>
          </p:nvPr>
        </p:nvSpPr>
        <p:spPr/>
        <p:txBody>
          <a:bodyPr/>
          <a:lstStyle/>
          <a:p>
            <a:fld id="{047F0EDD-2A63-4035-A82B-6D53DBFCCD7F}" type="slidenum">
              <a:rPr lang="en-US" smtClean="0"/>
              <a:t>17</a:t>
            </a:fld>
            <a:endParaRPr lang="en-US"/>
          </a:p>
        </p:txBody>
      </p:sp>
    </p:spTree>
    <p:extLst>
      <p:ext uri="{BB962C8B-B14F-4D97-AF65-F5344CB8AC3E}">
        <p14:creationId xmlns:p14="http://schemas.microsoft.com/office/powerpoint/2010/main" val="1772241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2E4D3-C11F-DAC5-C2B1-057CCF76A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28806-E7CE-6082-8A86-66FC327FD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A6B87-6812-391E-23D2-FFFEBEF3BA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215304-38F8-635A-26CC-1B7F7D2E0067}"/>
              </a:ext>
            </a:extLst>
          </p:cNvPr>
          <p:cNvSpPr>
            <a:spLocks noGrp="1"/>
          </p:cNvSpPr>
          <p:nvPr>
            <p:ph type="sldNum" sz="quarter" idx="5"/>
          </p:nvPr>
        </p:nvSpPr>
        <p:spPr/>
        <p:txBody>
          <a:bodyPr/>
          <a:lstStyle/>
          <a:p>
            <a:fld id="{047F0EDD-2A63-4035-A82B-6D53DBFCCD7F}" type="slidenum">
              <a:rPr lang="en-US" smtClean="0"/>
              <a:t>18</a:t>
            </a:fld>
            <a:endParaRPr lang="en-US"/>
          </a:p>
        </p:txBody>
      </p:sp>
    </p:spTree>
    <p:extLst>
      <p:ext uri="{BB962C8B-B14F-4D97-AF65-F5344CB8AC3E}">
        <p14:creationId xmlns:p14="http://schemas.microsoft.com/office/powerpoint/2010/main" val="1449978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599A0-9A2F-630B-ED37-C13E13FDF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2BF66-DE4C-9045-FC21-B25C507FF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5FD82-E50E-CD3D-A949-9110AAE344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0F09F0-2357-C960-CAFB-5466559EF374}"/>
              </a:ext>
            </a:extLst>
          </p:cNvPr>
          <p:cNvSpPr>
            <a:spLocks noGrp="1"/>
          </p:cNvSpPr>
          <p:nvPr>
            <p:ph type="sldNum" sz="quarter" idx="5"/>
          </p:nvPr>
        </p:nvSpPr>
        <p:spPr/>
        <p:txBody>
          <a:bodyPr/>
          <a:lstStyle/>
          <a:p>
            <a:fld id="{047F0EDD-2A63-4035-A82B-6D53DBFCCD7F}" type="slidenum">
              <a:rPr lang="en-US" smtClean="0"/>
              <a:t>19</a:t>
            </a:fld>
            <a:endParaRPr lang="en-US"/>
          </a:p>
        </p:txBody>
      </p:sp>
    </p:spTree>
    <p:extLst>
      <p:ext uri="{BB962C8B-B14F-4D97-AF65-F5344CB8AC3E}">
        <p14:creationId xmlns:p14="http://schemas.microsoft.com/office/powerpoint/2010/main" val="306110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B041C-8425-2251-B99D-C0315528B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049D4-0FD1-06E4-76A2-5D7CFE65A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B113A-FDBB-5E73-86AB-38EF394DAA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184890-09F2-9636-3937-71E16859F962}"/>
              </a:ext>
            </a:extLst>
          </p:cNvPr>
          <p:cNvSpPr>
            <a:spLocks noGrp="1"/>
          </p:cNvSpPr>
          <p:nvPr>
            <p:ph type="sldNum" sz="quarter" idx="5"/>
          </p:nvPr>
        </p:nvSpPr>
        <p:spPr/>
        <p:txBody>
          <a:bodyPr/>
          <a:lstStyle/>
          <a:p>
            <a:fld id="{047F0EDD-2A63-4035-A82B-6D53DBFCCD7F}" type="slidenum">
              <a:rPr lang="en-US" smtClean="0"/>
              <a:t>2</a:t>
            </a:fld>
            <a:endParaRPr lang="en-US"/>
          </a:p>
        </p:txBody>
      </p:sp>
    </p:spTree>
    <p:extLst>
      <p:ext uri="{BB962C8B-B14F-4D97-AF65-F5344CB8AC3E}">
        <p14:creationId xmlns:p14="http://schemas.microsoft.com/office/powerpoint/2010/main" val="1329971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286E3-1A4B-6E6B-5239-B5C1B7E7E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5D8C9-4867-BF5A-3D01-FC9E9B6C5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B6B61-7AE6-0F57-F918-3C67B78597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57FD62-3787-00B2-E13C-CBE947347A58}"/>
              </a:ext>
            </a:extLst>
          </p:cNvPr>
          <p:cNvSpPr>
            <a:spLocks noGrp="1"/>
          </p:cNvSpPr>
          <p:nvPr>
            <p:ph type="sldNum" sz="quarter" idx="5"/>
          </p:nvPr>
        </p:nvSpPr>
        <p:spPr/>
        <p:txBody>
          <a:bodyPr/>
          <a:lstStyle/>
          <a:p>
            <a:fld id="{047F0EDD-2A63-4035-A82B-6D53DBFCCD7F}" type="slidenum">
              <a:rPr lang="en-US" smtClean="0"/>
              <a:t>20</a:t>
            </a:fld>
            <a:endParaRPr lang="en-US"/>
          </a:p>
        </p:txBody>
      </p:sp>
    </p:spTree>
    <p:extLst>
      <p:ext uri="{BB962C8B-B14F-4D97-AF65-F5344CB8AC3E}">
        <p14:creationId xmlns:p14="http://schemas.microsoft.com/office/powerpoint/2010/main" val="119554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EEECE-D540-1DD1-8DD8-D77BF964E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47083-E4DE-0067-B757-BC22008EB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71E2F-1040-2E92-E831-38C0E6DA27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0A74E3-F9E2-7C81-9306-017CC4C241A5}"/>
              </a:ext>
            </a:extLst>
          </p:cNvPr>
          <p:cNvSpPr>
            <a:spLocks noGrp="1"/>
          </p:cNvSpPr>
          <p:nvPr>
            <p:ph type="sldNum" sz="quarter" idx="5"/>
          </p:nvPr>
        </p:nvSpPr>
        <p:spPr/>
        <p:txBody>
          <a:bodyPr/>
          <a:lstStyle/>
          <a:p>
            <a:fld id="{047F0EDD-2A63-4035-A82B-6D53DBFCCD7F}" type="slidenum">
              <a:rPr lang="en-US" smtClean="0"/>
              <a:t>21</a:t>
            </a:fld>
            <a:endParaRPr lang="en-US"/>
          </a:p>
        </p:txBody>
      </p:sp>
    </p:spTree>
    <p:extLst>
      <p:ext uri="{BB962C8B-B14F-4D97-AF65-F5344CB8AC3E}">
        <p14:creationId xmlns:p14="http://schemas.microsoft.com/office/powerpoint/2010/main" val="448892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22</a:t>
            </a:fld>
            <a:endParaRPr lang="en-US"/>
          </a:p>
        </p:txBody>
      </p:sp>
    </p:spTree>
    <p:extLst>
      <p:ext uri="{BB962C8B-B14F-4D97-AF65-F5344CB8AC3E}">
        <p14:creationId xmlns:p14="http://schemas.microsoft.com/office/powerpoint/2010/main" val="3404879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043AE-5771-2705-1C7B-3EB789E5A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B47CE-195A-C147-FD6E-E6626FF13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71647-DEB6-9BFD-0327-0CACCFFA22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FA1365-82B7-D029-8D4E-70605E646DA5}"/>
              </a:ext>
            </a:extLst>
          </p:cNvPr>
          <p:cNvSpPr>
            <a:spLocks noGrp="1"/>
          </p:cNvSpPr>
          <p:nvPr>
            <p:ph type="sldNum" sz="quarter" idx="5"/>
          </p:nvPr>
        </p:nvSpPr>
        <p:spPr/>
        <p:txBody>
          <a:bodyPr/>
          <a:lstStyle/>
          <a:p>
            <a:fld id="{047F0EDD-2A63-4035-A82B-6D53DBFCCD7F}" type="slidenum">
              <a:rPr lang="en-US" smtClean="0"/>
              <a:t>23</a:t>
            </a:fld>
            <a:endParaRPr lang="en-US"/>
          </a:p>
        </p:txBody>
      </p:sp>
    </p:spTree>
    <p:extLst>
      <p:ext uri="{BB962C8B-B14F-4D97-AF65-F5344CB8AC3E}">
        <p14:creationId xmlns:p14="http://schemas.microsoft.com/office/powerpoint/2010/main" val="3012175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43FA6-FAC8-4A43-357C-BD9644B89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D6EDA-3276-B1F3-823F-DA9DCF8B3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F453A-D477-CE16-74F8-BD6A43F487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7698C5-126C-7C70-F8EF-72081812E7AD}"/>
              </a:ext>
            </a:extLst>
          </p:cNvPr>
          <p:cNvSpPr>
            <a:spLocks noGrp="1"/>
          </p:cNvSpPr>
          <p:nvPr>
            <p:ph type="sldNum" sz="quarter" idx="5"/>
          </p:nvPr>
        </p:nvSpPr>
        <p:spPr/>
        <p:txBody>
          <a:bodyPr/>
          <a:lstStyle/>
          <a:p>
            <a:fld id="{047F0EDD-2A63-4035-A82B-6D53DBFCCD7F}" type="slidenum">
              <a:rPr lang="en-US" smtClean="0"/>
              <a:t>24</a:t>
            </a:fld>
            <a:endParaRPr lang="en-US"/>
          </a:p>
        </p:txBody>
      </p:sp>
    </p:spTree>
    <p:extLst>
      <p:ext uri="{BB962C8B-B14F-4D97-AF65-F5344CB8AC3E}">
        <p14:creationId xmlns:p14="http://schemas.microsoft.com/office/powerpoint/2010/main" val="1581702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B500A-23DA-839E-3DD9-3ABED32BE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2BFDB-2326-E17D-D460-A8477AB49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A2D0A-891B-32C4-2642-30DC6D9162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01E4B7-45B6-2C82-0AE2-8D7860680C0F}"/>
              </a:ext>
            </a:extLst>
          </p:cNvPr>
          <p:cNvSpPr>
            <a:spLocks noGrp="1"/>
          </p:cNvSpPr>
          <p:nvPr>
            <p:ph type="sldNum" sz="quarter" idx="5"/>
          </p:nvPr>
        </p:nvSpPr>
        <p:spPr/>
        <p:txBody>
          <a:bodyPr/>
          <a:lstStyle/>
          <a:p>
            <a:fld id="{047F0EDD-2A63-4035-A82B-6D53DBFCCD7F}" type="slidenum">
              <a:rPr lang="en-US" smtClean="0"/>
              <a:t>25</a:t>
            </a:fld>
            <a:endParaRPr lang="en-US"/>
          </a:p>
        </p:txBody>
      </p:sp>
    </p:spTree>
    <p:extLst>
      <p:ext uri="{BB962C8B-B14F-4D97-AF65-F5344CB8AC3E}">
        <p14:creationId xmlns:p14="http://schemas.microsoft.com/office/powerpoint/2010/main" val="155958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E30BF-E6FA-915C-B2A2-58DEACB5A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3082A-1732-2FAE-8724-9B8B3F91F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7EC09-C484-BFD6-81BF-3176202F78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9CDE33-9155-D7FD-C00F-7B6C11C8753B}"/>
              </a:ext>
            </a:extLst>
          </p:cNvPr>
          <p:cNvSpPr>
            <a:spLocks noGrp="1"/>
          </p:cNvSpPr>
          <p:nvPr>
            <p:ph type="sldNum" sz="quarter" idx="5"/>
          </p:nvPr>
        </p:nvSpPr>
        <p:spPr/>
        <p:txBody>
          <a:bodyPr/>
          <a:lstStyle/>
          <a:p>
            <a:fld id="{047F0EDD-2A63-4035-A82B-6D53DBFCCD7F}" type="slidenum">
              <a:rPr lang="en-US" smtClean="0"/>
              <a:t>26</a:t>
            </a:fld>
            <a:endParaRPr lang="en-US"/>
          </a:p>
        </p:txBody>
      </p:sp>
    </p:spTree>
    <p:extLst>
      <p:ext uri="{BB962C8B-B14F-4D97-AF65-F5344CB8AC3E}">
        <p14:creationId xmlns:p14="http://schemas.microsoft.com/office/powerpoint/2010/main" val="1513838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C904E-F38E-CDE4-56F3-5B4F178CA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D649B-5EC8-637D-096F-6E152CBF9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285B2-0412-4F60-C033-44082EADD8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2A226F-D1E7-CD73-4580-90BE8D6C2C71}"/>
              </a:ext>
            </a:extLst>
          </p:cNvPr>
          <p:cNvSpPr>
            <a:spLocks noGrp="1"/>
          </p:cNvSpPr>
          <p:nvPr>
            <p:ph type="sldNum" sz="quarter" idx="5"/>
          </p:nvPr>
        </p:nvSpPr>
        <p:spPr/>
        <p:txBody>
          <a:bodyPr/>
          <a:lstStyle/>
          <a:p>
            <a:fld id="{047F0EDD-2A63-4035-A82B-6D53DBFCCD7F}" type="slidenum">
              <a:rPr lang="en-US" smtClean="0"/>
              <a:t>27</a:t>
            </a:fld>
            <a:endParaRPr lang="en-US"/>
          </a:p>
        </p:txBody>
      </p:sp>
    </p:spTree>
    <p:extLst>
      <p:ext uri="{BB962C8B-B14F-4D97-AF65-F5344CB8AC3E}">
        <p14:creationId xmlns:p14="http://schemas.microsoft.com/office/powerpoint/2010/main" val="2864317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196D6-ABFA-4D56-819E-2E5686EE4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CD261-E502-2D2F-4C30-B8291C905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F9F36-6C50-3858-F9DD-C193A00A8A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FDA219-5253-3B6F-65A2-B7E569AFA6AD}"/>
              </a:ext>
            </a:extLst>
          </p:cNvPr>
          <p:cNvSpPr>
            <a:spLocks noGrp="1"/>
          </p:cNvSpPr>
          <p:nvPr>
            <p:ph type="sldNum" sz="quarter" idx="5"/>
          </p:nvPr>
        </p:nvSpPr>
        <p:spPr/>
        <p:txBody>
          <a:bodyPr/>
          <a:lstStyle/>
          <a:p>
            <a:fld id="{047F0EDD-2A63-4035-A82B-6D53DBFCCD7F}" type="slidenum">
              <a:rPr lang="en-US" smtClean="0"/>
              <a:t>28</a:t>
            </a:fld>
            <a:endParaRPr lang="en-US"/>
          </a:p>
        </p:txBody>
      </p:sp>
    </p:spTree>
    <p:extLst>
      <p:ext uri="{BB962C8B-B14F-4D97-AF65-F5344CB8AC3E}">
        <p14:creationId xmlns:p14="http://schemas.microsoft.com/office/powerpoint/2010/main" val="1994142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EA2A-A8EA-A7CE-8E32-B7EEC4CF3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C8F77-50B5-32A8-A31F-F0E404668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B2892-D189-3C30-70AF-EB9C1EAB11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176F43-C59D-5214-9221-2C50DE74CC5A}"/>
              </a:ext>
            </a:extLst>
          </p:cNvPr>
          <p:cNvSpPr>
            <a:spLocks noGrp="1"/>
          </p:cNvSpPr>
          <p:nvPr>
            <p:ph type="sldNum" sz="quarter" idx="5"/>
          </p:nvPr>
        </p:nvSpPr>
        <p:spPr/>
        <p:txBody>
          <a:bodyPr/>
          <a:lstStyle/>
          <a:p>
            <a:fld id="{047F0EDD-2A63-4035-A82B-6D53DBFCCD7F}" type="slidenum">
              <a:rPr lang="en-US" smtClean="0"/>
              <a:t>29</a:t>
            </a:fld>
            <a:endParaRPr lang="en-US"/>
          </a:p>
        </p:txBody>
      </p:sp>
    </p:spTree>
    <p:extLst>
      <p:ext uri="{BB962C8B-B14F-4D97-AF65-F5344CB8AC3E}">
        <p14:creationId xmlns:p14="http://schemas.microsoft.com/office/powerpoint/2010/main" val="384407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8BE3-20D5-3F18-E859-8BE8D36CE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41B8F-A4D6-1A1F-B6E3-5A9ED3A60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08411-C0D5-A0BA-10D4-47DFD78A6C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21CA90-9350-0CE6-DC13-CEC3318C4EB1}"/>
              </a:ext>
            </a:extLst>
          </p:cNvPr>
          <p:cNvSpPr>
            <a:spLocks noGrp="1"/>
          </p:cNvSpPr>
          <p:nvPr>
            <p:ph type="sldNum" sz="quarter" idx="5"/>
          </p:nvPr>
        </p:nvSpPr>
        <p:spPr/>
        <p:txBody>
          <a:bodyPr/>
          <a:lstStyle/>
          <a:p>
            <a:fld id="{047F0EDD-2A63-4035-A82B-6D53DBFCCD7F}" type="slidenum">
              <a:rPr lang="en-US" smtClean="0"/>
              <a:t>3</a:t>
            </a:fld>
            <a:endParaRPr lang="en-US"/>
          </a:p>
        </p:txBody>
      </p:sp>
    </p:spTree>
    <p:extLst>
      <p:ext uri="{BB962C8B-B14F-4D97-AF65-F5344CB8AC3E}">
        <p14:creationId xmlns:p14="http://schemas.microsoft.com/office/powerpoint/2010/main" val="2161313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34627-1604-22BF-C858-DA31ABDCA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9EE6A-CBDF-54D0-3374-ABBB2D968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6898C-0B1E-A82A-0824-B077C55670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FBC6D0-F214-0077-A517-AC25B4ED4B9D}"/>
              </a:ext>
            </a:extLst>
          </p:cNvPr>
          <p:cNvSpPr>
            <a:spLocks noGrp="1"/>
          </p:cNvSpPr>
          <p:nvPr>
            <p:ph type="sldNum" sz="quarter" idx="5"/>
          </p:nvPr>
        </p:nvSpPr>
        <p:spPr/>
        <p:txBody>
          <a:bodyPr/>
          <a:lstStyle/>
          <a:p>
            <a:fld id="{047F0EDD-2A63-4035-A82B-6D53DBFCCD7F}" type="slidenum">
              <a:rPr lang="en-US" smtClean="0"/>
              <a:t>30</a:t>
            </a:fld>
            <a:endParaRPr lang="en-US"/>
          </a:p>
        </p:txBody>
      </p:sp>
    </p:spTree>
    <p:extLst>
      <p:ext uri="{BB962C8B-B14F-4D97-AF65-F5344CB8AC3E}">
        <p14:creationId xmlns:p14="http://schemas.microsoft.com/office/powerpoint/2010/main" val="3247608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456D3-837A-C7CA-5BE9-E37209C47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DCD19-9E7D-1974-1FE7-2B94DACA6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5DB26-42DD-891A-F11C-AE092443E3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0A814E-93B5-0F34-6D80-9522419F7BDD}"/>
              </a:ext>
            </a:extLst>
          </p:cNvPr>
          <p:cNvSpPr>
            <a:spLocks noGrp="1"/>
          </p:cNvSpPr>
          <p:nvPr>
            <p:ph type="sldNum" sz="quarter" idx="5"/>
          </p:nvPr>
        </p:nvSpPr>
        <p:spPr/>
        <p:txBody>
          <a:bodyPr/>
          <a:lstStyle/>
          <a:p>
            <a:fld id="{047F0EDD-2A63-4035-A82B-6D53DBFCCD7F}" type="slidenum">
              <a:rPr lang="en-US" smtClean="0"/>
              <a:t>31</a:t>
            </a:fld>
            <a:endParaRPr lang="en-US"/>
          </a:p>
        </p:txBody>
      </p:sp>
    </p:spTree>
    <p:extLst>
      <p:ext uri="{BB962C8B-B14F-4D97-AF65-F5344CB8AC3E}">
        <p14:creationId xmlns:p14="http://schemas.microsoft.com/office/powerpoint/2010/main" val="562706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CC275-6F98-A120-2B86-EEAC4A553E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01AE0-5B88-C0EF-A6E5-548FC50B4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CA010-8502-6B83-7A14-445A1E3F1B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39D6D2-4003-8BA8-4286-9C065637676C}"/>
              </a:ext>
            </a:extLst>
          </p:cNvPr>
          <p:cNvSpPr>
            <a:spLocks noGrp="1"/>
          </p:cNvSpPr>
          <p:nvPr>
            <p:ph type="sldNum" sz="quarter" idx="5"/>
          </p:nvPr>
        </p:nvSpPr>
        <p:spPr/>
        <p:txBody>
          <a:bodyPr/>
          <a:lstStyle/>
          <a:p>
            <a:fld id="{047F0EDD-2A63-4035-A82B-6D53DBFCCD7F}" type="slidenum">
              <a:rPr lang="en-US" smtClean="0"/>
              <a:t>32</a:t>
            </a:fld>
            <a:endParaRPr lang="en-US"/>
          </a:p>
        </p:txBody>
      </p:sp>
    </p:spTree>
    <p:extLst>
      <p:ext uri="{BB962C8B-B14F-4D97-AF65-F5344CB8AC3E}">
        <p14:creationId xmlns:p14="http://schemas.microsoft.com/office/powerpoint/2010/main" val="3201652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EF6FB-B5A2-A8BF-8776-0EB01CDD6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3B0F6-0E36-5492-E2B8-F7C52A615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3117E-BE9A-2CE4-D500-5CB6FEC9A3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E87037-59D7-939E-3322-9FAA068DF033}"/>
              </a:ext>
            </a:extLst>
          </p:cNvPr>
          <p:cNvSpPr>
            <a:spLocks noGrp="1"/>
          </p:cNvSpPr>
          <p:nvPr>
            <p:ph type="sldNum" sz="quarter" idx="5"/>
          </p:nvPr>
        </p:nvSpPr>
        <p:spPr/>
        <p:txBody>
          <a:bodyPr/>
          <a:lstStyle/>
          <a:p>
            <a:fld id="{047F0EDD-2A63-4035-A82B-6D53DBFCCD7F}" type="slidenum">
              <a:rPr lang="en-US" smtClean="0"/>
              <a:t>33</a:t>
            </a:fld>
            <a:endParaRPr lang="en-US"/>
          </a:p>
        </p:txBody>
      </p:sp>
    </p:spTree>
    <p:extLst>
      <p:ext uri="{BB962C8B-B14F-4D97-AF65-F5344CB8AC3E}">
        <p14:creationId xmlns:p14="http://schemas.microsoft.com/office/powerpoint/2010/main" val="1500633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5EB23-15DD-5BEE-308E-D51224318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36A30-5BFD-8905-2FC2-EF8A7C3D0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086A2-966F-980C-1ED1-A14D5858B4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5BF967-0510-7C17-8A32-0AB0FBDA43FD}"/>
              </a:ext>
            </a:extLst>
          </p:cNvPr>
          <p:cNvSpPr>
            <a:spLocks noGrp="1"/>
          </p:cNvSpPr>
          <p:nvPr>
            <p:ph type="sldNum" sz="quarter" idx="5"/>
          </p:nvPr>
        </p:nvSpPr>
        <p:spPr/>
        <p:txBody>
          <a:bodyPr/>
          <a:lstStyle/>
          <a:p>
            <a:fld id="{047F0EDD-2A63-4035-A82B-6D53DBFCCD7F}" type="slidenum">
              <a:rPr lang="en-US" smtClean="0"/>
              <a:t>34</a:t>
            </a:fld>
            <a:endParaRPr lang="en-US"/>
          </a:p>
        </p:txBody>
      </p:sp>
    </p:spTree>
    <p:extLst>
      <p:ext uri="{BB962C8B-B14F-4D97-AF65-F5344CB8AC3E}">
        <p14:creationId xmlns:p14="http://schemas.microsoft.com/office/powerpoint/2010/main" val="2082449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05163-7AF3-03BA-1D6C-82C36DF98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37D88-F3F6-A544-9D8D-50D5C85D7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0E092-4212-57B0-193B-90484B276A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DA2A3D-ABA2-5551-24CA-61566991FF97}"/>
              </a:ext>
            </a:extLst>
          </p:cNvPr>
          <p:cNvSpPr>
            <a:spLocks noGrp="1"/>
          </p:cNvSpPr>
          <p:nvPr>
            <p:ph type="sldNum" sz="quarter" idx="5"/>
          </p:nvPr>
        </p:nvSpPr>
        <p:spPr/>
        <p:txBody>
          <a:bodyPr/>
          <a:lstStyle/>
          <a:p>
            <a:fld id="{047F0EDD-2A63-4035-A82B-6D53DBFCCD7F}" type="slidenum">
              <a:rPr lang="en-US" smtClean="0"/>
              <a:t>35</a:t>
            </a:fld>
            <a:endParaRPr lang="en-US"/>
          </a:p>
        </p:txBody>
      </p:sp>
    </p:spTree>
    <p:extLst>
      <p:ext uri="{BB962C8B-B14F-4D97-AF65-F5344CB8AC3E}">
        <p14:creationId xmlns:p14="http://schemas.microsoft.com/office/powerpoint/2010/main" val="2149745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69A72-B6DC-FB50-D329-9A1BF72A5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3685C-D000-66CD-7947-4C0022BC7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D74BA-895C-45BD-25B1-6A3A3DD7A9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9ED729-A727-CCD6-BF87-50D39ED19355}"/>
              </a:ext>
            </a:extLst>
          </p:cNvPr>
          <p:cNvSpPr>
            <a:spLocks noGrp="1"/>
          </p:cNvSpPr>
          <p:nvPr>
            <p:ph type="sldNum" sz="quarter" idx="5"/>
          </p:nvPr>
        </p:nvSpPr>
        <p:spPr/>
        <p:txBody>
          <a:bodyPr/>
          <a:lstStyle/>
          <a:p>
            <a:fld id="{047F0EDD-2A63-4035-A82B-6D53DBFCCD7F}" type="slidenum">
              <a:rPr lang="en-US" smtClean="0"/>
              <a:t>36</a:t>
            </a:fld>
            <a:endParaRPr lang="en-US"/>
          </a:p>
        </p:txBody>
      </p:sp>
    </p:spTree>
    <p:extLst>
      <p:ext uri="{BB962C8B-B14F-4D97-AF65-F5344CB8AC3E}">
        <p14:creationId xmlns:p14="http://schemas.microsoft.com/office/powerpoint/2010/main" val="840107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4B222-CBD3-2B7D-7D06-CA4C3CFC1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75AF1-34AB-C6F0-127F-ED30A2454D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DF266-6BEE-8599-41E0-3FCB3C3860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342E6B-2676-BF8B-935D-DFD36D401ACB}"/>
              </a:ext>
            </a:extLst>
          </p:cNvPr>
          <p:cNvSpPr>
            <a:spLocks noGrp="1"/>
          </p:cNvSpPr>
          <p:nvPr>
            <p:ph type="sldNum" sz="quarter" idx="5"/>
          </p:nvPr>
        </p:nvSpPr>
        <p:spPr/>
        <p:txBody>
          <a:bodyPr/>
          <a:lstStyle/>
          <a:p>
            <a:fld id="{047F0EDD-2A63-4035-A82B-6D53DBFCCD7F}" type="slidenum">
              <a:rPr lang="en-US" smtClean="0"/>
              <a:t>37</a:t>
            </a:fld>
            <a:endParaRPr lang="en-US"/>
          </a:p>
        </p:txBody>
      </p:sp>
    </p:spTree>
    <p:extLst>
      <p:ext uri="{BB962C8B-B14F-4D97-AF65-F5344CB8AC3E}">
        <p14:creationId xmlns:p14="http://schemas.microsoft.com/office/powerpoint/2010/main" val="3907308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CA964-96C9-6B05-5A23-19E42B790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02EB9-B8B8-8F73-FF3A-050FB396A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4CCE3-1A47-EBD0-A939-4B04534BEB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EA0670-6878-FC9C-312F-A3BB6774B1BF}"/>
              </a:ext>
            </a:extLst>
          </p:cNvPr>
          <p:cNvSpPr>
            <a:spLocks noGrp="1"/>
          </p:cNvSpPr>
          <p:nvPr>
            <p:ph type="sldNum" sz="quarter" idx="5"/>
          </p:nvPr>
        </p:nvSpPr>
        <p:spPr/>
        <p:txBody>
          <a:bodyPr/>
          <a:lstStyle/>
          <a:p>
            <a:fld id="{047F0EDD-2A63-4035-A82B-6D53DBFCCD7F}" type="slidenum">
              <a:rPr lang="en-US" smtClean="0"/>
              <a:t>38</a:t>
            </a:fld>
            <a:endParaRPr lang="en-US"/>
          </a:p>
        </p:txBody>
      </p:sp>
    </p:spTree>
    <p:extLst>
      <p:ext uri="{BB962C8B-B14F-4D97-AF65-F5344CB8AC3E}">
        <p14:creationId xmlns:p14="http://schemas.microsoft.com/office/powerpoint/2010/main" val="2902474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CD068-4C2E-2D47-9B99-C9077CBA6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AF996-C870-B196-7685-84F3B282D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7178C-7775-2094-0CC2-D27FFD6FC4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328F9E-8200-8576-3B45-4E767C7BD870}"/>
              </a:ext>
            </a:extLst>
          </p:cNvPr>
          <p:cNvSpPr>
            <a:spLocks noGrp="1"/>
          </p:cNvSpPr>
          <p:nvPr>
            <p:ph type="sldNum" sz="quarter" idx="5"/>
          </p:nvPr>
        </p:nvSpPr>
        <p:spPr/>
        <p:txBody>
          <a:bodyPr/>
          <a:lstStyle/>
          <a:p>
            <a:fld id="{047F0EDD-2A63-4035-A82B-6D53DBFCCD7F}" type="slidenum">
              <a:rPr lang="en-US" smtClean="0"/>
              <a:t>39</a:t>
            </a:fld>
            <a:endParaRPr lang="en-US"/>
          </a:p>
        </p:txBody>
      </p:sp>
    </p:spTree>
    <p:extLst>
      <p:ext uri="{BB962C8B-B14F-4D97-AF65-F5344CB8AC3E}">
        <p14:creationId xmlns:p14="http://schemas.microsoft.com/office/powerpoint/2010/main" val="220343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a:t>
            </a:fld>
            <a:endParaRPr lang="en-US"/>
          </a:p>
        </p:txBody>
      </p:sp>
    </p:spTree>
    <p:extLst>
      <p:ext uri="{BB962C8B-B14F-4D97-AF65-F5344CB8AC3E}">
        <p14:creationId xmlns:p14="http://schemas.microsoft.com/office/powerpoint/2010/main" val="3542197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EDC01-F70E-FBD1-DAD8-F0A4CF96A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F9060-3377-F24E-A908-E4353061A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01887-9532-D3E2-11B3-11E1BA275F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058FC2-B1D1-A5AE-90B2-CC5BB725AD54}"/>
              </a:ext>
            </a:extLst>
          </p:cNvPr>
          <p:cNvSpPr>
            <a:spLocks noGrp="1"/>
          </p:cNvSpPr>
          <p:nvPr>
            <p:ph type="sldNum" sz="quarter" idx="5"/>
          </p:nvPr>
        </p:nvSpPr>
        <p:spPr/>
        <p:txBody>
          <a:bodyPr/>
          <a:lstStyle/>
          <a:p>
            <a:fld id="{047F0EDD-2A63-4035-A82B-6D53DBFCCD7F}" type="slidenum">
              <a:rPr lang="en-US" smtClean="0"/>
              <a:t>40</a:t>
            </a:fld>
            <a:endParaRPr lang="en-US"/>
          </a:p>
        </p:txBody>
      </p:sp>
    </p:spTree>
    <p:extLst>
      <p:ext uri="{BB962C8B-B14F-4D97-AF65-F5344CB8AC3E}">
        <p14:creationId xmlns:p14="http://schemas.microsoft.com/office/powerpoint/2010/main" val="280115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a:t>
            </a:fld>
            <a:endParaRPr lang="en-US"/>
          </a:p>
        </p:txBody>
      </p:sp>
    </p:spTree>
    <p:extLst>
      <p:ext uri="{BB962C8B-B14F-4D97-AF65-F5344CB8AC3E}">
        <p14:creationId xmlns:p14="http://schemas.microsoft.com/office/powerpoint/2010/main" val="19854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761C5-37A8-B507-93DC-1E71DDB5A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EB2CE-FCE1-EB44-20DC-F58BDA4E2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4C34D-433E-140D-306E-8E21CC878F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5C767A-EE14-A6B1-0FD1-581ED5BA66AC}"/>
              </a:ext>
            </a:extLst>
          </p:cNvPr>
          <p:cNvSpPr>
            <a:spLocks noGrp="1"/>
          </p:cNvSpPr>
          <p:nvPr>
            <p:ph type="sldNum" sz="quarter" idx="5"/>
          </p:nvPr>
        </p:nvSpPr>
        <p:spPr/>
        <p:txBody>
          <a:bodyPr/>
          <a:lstStyle/>
          <a:p>
            <a:fld id="{047F0EDD-2A63-4035-A82B-6D53DBFCCD7F}" type="slidenum">
              <a:rPr lang="en-US" smtClean="0"/>
              <a:t>6</a:t>
            </a:fld>
            <a:endParaRPr lang="en-US"/>
          </a:p>
        </p:txBody>
      </p:sp>
    </p:spTree>
    <p:extLst>
      <p:ext uri="{BB962C8B-B14F-4D97-AF65-F5344CB8AC3E}">
        <p14:creationId xmlns:p14="http://schemas.microsoft.com/office/powerpoint/2010/main" val="335460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7</a:t>
            </a:fld>
            <a:endParaRPr lang="en-US"/>
          </a:p>
        </p:txBody>
      </p:sp>
    </p:spTree>
    <p:extLst>
      <p:ext uri="{BB962C8B-B14F-4D97-AF65-F5344CB8AC3E}">
        <p14:creationId xmlns:p14="http://schemas.microsoft.com/office/powerpoint/2010/main" val="44084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5F32B-44F2-67E6-EC72-1C807CAB0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79966-B3DF-D7E9-7E35-0464E05D2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A7230-0541-8AEF-75B8-1F01AD125C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8231B9-9885-E722-FAB5-1685ECFA030C}"/>
              </a:ext>
            </a:extLst>
          </p:cNvPr>
          <p:cNvSpPr>
            <a:spLocks noGrp="1"/>
          </p:cNvSpPr>
          <p:nvPr>
            <p:ph type="sldNum" sz="quarter" idx="5"/>
          </p:nvPr>
        </p:nvSpPr>
        <p:spPr/>
        <p:txBody>
          <a:bodyPr/>
          <a:lstStyle/>
          <a:p>
            <a:fld id="{047F0EDD-2A63-4035-A82B-6D53DBFCCD7F}" type="slidenum">
              <a:rPr lang="en-US" smtClean="0"/>
              <a:t>8</a:t>
            </a:fld>
            <a:endParaRPr lang="en-US"/>
          </a:p>
        </p:txBody>
      </p:sp>
    </p:spTree>
    <p:extLst>
      <p:ext uri="{BB962C8B-B14F-4D97-AF65-F5344CB8AC3E}">
        <p14:creationId xmlns:p14="http://schemas.microsoft.com/office/powerpoint/2010/main" val="213644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7453E-83B3-0070-45F8-BD975BFD3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E4C4C-B1B3-25D2-6DC7-A7AF2BCD5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75DC7-8E70-F493-A1E9-5BAD20B196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A6CABF-F402-9AB3-3ED1-A6C9FD0653DE}"/>
              </a:ext>
            </a:extLst>
          </p:cNvPr>
          <p:cNvSpPr>
            <a:spLocks noGrp="1"/>
          </p:cNvSpPr>
          <p:nvPr>
            <p:ph type="sldNum" sz="quarter" idx="5"/>
          </p:nvPr>
        </p:nvSpPr>
        <p:spPr/>
        <p:txBody>
          <a:bodyPr/>
          <a:lstStyle/>
          <a:p>
            <a:fld id="{C3CBEC71-F2EA-4B56-8282-D5B5CCDB2376}" type="slidenum">
              <a:rPr lang="en-US" smtClean="0"/>
              <a:t>9</a:t>
            </a:fld>
            <a:endParaRPr lang="en-US"/>
          </a:p>
        </p:txBody>
      </p:sp>
    </p:spTree>
    <p:extLst>
      <p:ext uri="{BB962C8B-B14F-4D97-AF65-F5344CB8AC3E}">
        <p14:creationId xmlns:p14="http://schemas.microsoft.com/office/powerpoint/2010/main" val="83741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05047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95417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1361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4672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44401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12/4/24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22156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12/4/24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30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33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3880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4944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13A7F-53B5-46F5-B019-30121A04A1A6}"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962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25168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12/4/24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1549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12/4/24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78059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12/4/24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39299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4982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9022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413A7F-53B5-46F5-B019-30121A04A1A6}" type="datetimeFigureOut">
              <a:rPr lang="en-US" smtClean="0"/>
              <a:t>12/4/24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12510750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erson sitting on a rock writing on a paper&#10;&#10;Description automatically generated">
            <a:extLst>
              <a:ext uri="{FF2B5EF4-FFF2-40B4-BE49-F238E27FC236}">
                <a16:creationId xmlns:a16="http://schemas.microsoft.com/office/drawing/2014/main" id="{E6D83413-341F-7319-FE10-117DE08F9A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01" b="210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9CAC65-07EA-1819-C303-C6390F257615}"/>
              </a:ext>
            </a:extLst>
          </p:cNvPr>
          <p:cNvSpPr txBox="1"/>
          <p:nvPr/>
        </p:nvSpPr>
        <p:spPr>
          <a:xfrm>
            <a:off x="4634362" y="219456"/>
            <a:ext cx="7351693" cy="3323987"/>
          </a:xfrm>
          <a:prstGeom prst="rect">
            <a:avLst/>
          </a:prstGeom>
          <a:noFill/>
        </p:spPr>
        <p:txBody>
          <a:bodyPr wrap="none" rtlCol="0">
            <a:spAutoFit/>
          </a:bodyPr>
          <a:lstStyle/>
          <a:p>
            <a:pPr algn="ctr"/>
            <a:r>
              <a:rPr lang="en-US" sz="5400">
                <a:effectLst>
                  <a:glow rad="139700">
                    <a:schemeClr val="bg1">
                      <a:alpha val="60000"/>
                    </a:schemeClr>
                  </a:glow>
                </a:effectLst>
                <a:latin typeface="Engravers MT" panose="02090707080505020304" pitchFamily="18" charset="0"/>
              </a:rPr>
              <a:t>The Prophecy</a:t>
            </a:r>
          </a:p>
          <a:p>
            <a:pPr algn="ctr"/>
            <a:r>
              <a:rPr lang="en-US" sz="5400">
                <a:effectLst>
                  <a:glow rad="139700">
                    <a:schemeClr val="bg1">
                      <a:alpha val="60000"/>
                    </a:schemeClr>
                  </a:glow>
                </a:effectLst>
                <a:latin typeface="Engravers MT" panose="02090707080505020304" pitchFamily="18" charset="0"/>
              </a:rPr>
              <a:t>Of</a:t>
            </a:r>
            <a:r>
              <a:rPr lang="en-US" sz="6000">
                <a:effectLst>
                  <a:glow rad="139700">
                    <a:schemeClr val="bg1">
                      <a:alpha val="60000"/>
                    </a:schemeClr>
                  </a:glow>
                </a:effectLst>
                <a:latin typeface="Cooper Black" panose="0208090404030B020404" pitchFamily="18" charset="0"/>
              </a:rPr>
              <a:t> </a:t>
            </a:r>
          </a:p>
          <a:p>
            <a:pPr algn="ctr"/>
            <a:r>
              <a:rPr lang="en-US" sz="9600" b="1">
                <a:effectLst>
                  <a:glow rad="139700">
                    <a:schemeClr val="bg1">
                      <a:alpha val="60000"/>
                    </a:schemeClr>
                  </a:glow>
                </a:effectLst>
                <a:latin typeface="Engravers MT" panose="02090707080505020304" pitchFamily="18" charset="0"/>
              </a:rPr>
              <a:t>Isaiah</a:t>
            </a:r>
          </a:p>
        </p:txBody>
      </p:sp>
      <p:sp>
        <p:nvSpPr>
          <p:cNvPr id="3" name="TextBox 2">
            <a:extLst>
              <a:ext uri="{FF2B5EF4-FFF2-40B4-BE49-F238E27FC236}">
                <a16:creationId xmlns:a16="http://schemas.microsoft.com/office/drawing/2014/main" id="{B3821981-1193-7809-F1B2-355697AC1879}"/>
              </a:ext>
            </a:extLst>
          </p:cNvPr>
          <p:cNvSpPr txBox="1"/>
          <p:nvPr/>
        </p:nvSpPr>
        <p:spPr>
          <a:xfrm>
            <a:off x="4267200" y="3571992"/>
            <a:ext cx="7924800" cy="1769715"/>
          </a:xfrm>
          <a:prstGeom prst="rect">
            <a:avLst/>
          </a:prstGeom>
          <a:noFill/>
        </p:spPr>
        <p:txBody>
          <a:bodyPr wrap="square" rtlCol="0">
            <a:spAutoFit/>
          </a:bodyPr>
          <a:lstStyle/>
          <a:p>
            <a:pPr algn="ctr">
              <a:spcAft>
                <a:spcPts val="600"/>
              </a:spcAft>
            </a:pP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39</a:t>
            </a:r>
          </a:p>
          <a:p>
            <a:pPr algn="ct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Problem with Success</a:t>
            </a:r>
          </a:p>
        </p:txBody>
      </p:sp>
      <p:sp>
        <p:nvSpPr>
          <p:cNvPr id="4" name="Rectangle 3">
            <a:extLst>
              <a:ext uri="{FF2B5EF4-FFF2-40B4-BE49-F238E27FC236}">
                <a16:creationId xmlns:a16="http://schemas.microsoft.com/office/drawing/2014/main" id="{AADF7066-6DC0-D0B3-A8A8-7444F9963320}"/>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Amman International Church, Jordan • AmmanChurch.com</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extLst>
      <p:ext uri="{BB962C8B-B14F-4D97-AF65-F5344CB8AC3E}">
        <p14:creationId xmlns:p14="http://schemas.microsoft.com/office/powerpoint/2010/main" val="238243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41531-48ED-800F-0387-5C275F5EDDFD}"/>
            </a:ext>
          </a:extLst>
        </p:cNvPr>
        <p:cNvGrpSpPr/>
        <p:nvPr/>
      </p:nvGrpSpPr>
      <p:grpSpPr>
        <a:xfrm>
          <a:off x="0" y="0"/>
          <a:ext cx="0" cy="0"/>
          <a:chOff x="0" y="0"/>
          <a:chExt cx="0" cy="0"/>
        </a:xfrm>
      </p:grpSpPr>
      <p:pic>
        <p:nvPicPr>
          <p:cNvPr id="44" name="Graphic 43">
            <a:extLst>
              <a:ext uri="{FF2B5EF4-FFF2-40B4-BE49-F238E27FC236}">
                <a16:creationId xmlns:a16="http://schemas.microsoft.com/office/drawing/2014/main" id="{AB4C967B-8DD3-AE76-3B59-50B4E12874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650" y="-10886"/>
            <a:ext cx="12289535" cy="6858000"/>
          </a:xfrm>
          <a:prstGeom prst="rect">
            <a:avLst/>
          </a:prstGeom>
        </p:spPr>
      </p:pic>
      <p:sp>
        <p:nvSpPr>
          <p:cNvPr id="9" name="TextBox 8">
            <a:extLst>
              <a:ext uri="{FF2B5EF4-FFF2-40B4-BE49-F238E27FC236}">
                <a16:creationId xmlns:a16="http://schemas.microsoft.com/office/drawing/2014/main" id="{F35E48AA-305B-B1CE-6C7D-F4A17A75B490}"/>
              </a:ext>
            </a:extLst>
          </p:cNvPr>
          <p:cNvSpPr txBox="1"/>
          <p:nvPr/>
        </p:nvSpPr>
        <p:spPr>
          <a:xfrm>
            <a:off x="4353548" y="1944630"/>
            <a:ext cx="1704569"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Assyria</a:t>
            </a:r>
          </a:p>
        </p:txBody>
      </p:sp>
      <p:sp>
        <p:nvSpPr>
          <p:cNvPr id="10" name="TextBox 9">
            <a:extLst>
              <a:ext uri="{FF2B5EF4-FFF2-40B4-BE49-F238E27FC236}">
                <a16:creationId xmlns:a16="http://schemas.microsoft.com/office/drawing/2014/main" id="{E3FF9ECE-82C2-FF4A-4A35-446ED32123F8}"/>
              </a:ext>
            </a:extLst>
          </p:cNvPr>
          <p:cNvSpPr txBox="1"/>
          <p:nvPr/>
        </p:nvSpPr>
        <p:spPr>
          <a:xfrm>
            <a:off x="7559911" y="2721114"/>
            <a:ext cx="1919564" cy="707886"/>
          </a:xfrm>
          <a:prstGeom prst="rect">
            <a:avLst/>
          </a:prstGeom>
          <a:noFill/>
        </p:spPr>
        <p:txBody>
          <a:bodyPr wrap="none" rtlCol="0">
            <a:spAutoFit/>
          </a:bodyPr>
          <a:lstStyle/>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Babylon</a:t>
            </a:r>
          </a:p>
        </p:txBody>
      </p:sp>
      <p:sp>
        <p:nvSpPr>
          <p:cNvPr id="37" name="TextBox 36">
            <a:extLst>
              <a:ext uri="{FF2B5EF4-FFF2-40B4-BE49-F238E27FC236}">
                <a16:creationId xmlns:a16="http://schemas.microsoft.com/office/drawing/2014/main" id="{28A39F3B-63DB-BB36-1B26-318B548C1098}"/>
              </a:ext>
            </a:extLst>
          </p:cNvPr>
          <p:cNvSpPr txBox="1"/>
          <p:nvPr/>
        </p:nvSpPr>
        <p:spPr>
          <a:xfrm>
            <a:off x="782084" y="3638373"/>
            <a:ext cx="1435008" cy="707886"/>
          </a:xfrm>
          <a:prstGeom prst="rect">
            <a:avLst/>
          </a:prstGeom>
          <a:noFill/>
          <a:effectLst>
            <a:glow rad="127000">
              <a:schemeClr val="bg1"/>
            </a:glow>
          </a:effectLst>
        </p:spPr>
        <p:txBody>
          <a:bodyPr wrap="none" rtlCol="0">
            <a:spAutoFit/>
          </a:bodyPr>
          <a:lstStyle/>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Judah</a:t>
            </a:r>
          </a:p>
        </p:txBody>
      </p:sp>
      <p:cxnSp>
        <p:nvCxnSpPr>
          <p:cNvPr id="38" name="Straight Connector 37">
            <a:extLst>
              <a:ext uri="{FF2B5EF4-FFF2-40B4-BE49-F238E27FC236}">
                <a16:creationId xmlns:a16="http://schemas.microsoft.com/office/drawing/2014/main" id="{6A2205D9-2D70-A82C-2B37-48489672B68F}"/>
              </a:ext>
            </a:extLst>
          </p:cNvPr>
          <p:cNvCxnSpPr>
            <a:cxnSpLocks/>
          </p:cNvCxnSpPr>
          <p:nvPr/>
        </p:nvCxnSpPr>
        <p:spPr>
          <a:xfrm flipV="1">
            <a:off x="2198406" y="3536226"/>
            <a:ext cx="797227" cy="53268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23D7B86-2C8B-08D4-8295-CD26CC12921F}"/>
              </a:ext>
            </a:extLst>
          </p:cNvPr>
          <p:cNvSpPr txBox="1"/>
          <p:nvPr/>
        </p:nvSpPr>
        <p:spPr>
          <a:xfrm>
            <a:off x="3978257" y="4525312"/>
            <a:ext cx="8213743" cy="2308324"/>
          </a:xfrm>
          <a:prstGeom prst="rect">
            <a:avLst/>
          </a:prstGeom>
          <a:solidFill>
            <a:schemeClr val="accent1">
              <a:lumMod val="40000"/>
              <a:lumOff val="60000"/>
              <a:alpha val="80000"/>
            </a:schemeClr>
          </a:solidFill>
        </p:spPr>
        <p:txBody>
          <a:bodyPr wrap="square" rtlCol="0">
            <a:spAutoFit/>
          </a:bodyPr>
          <a:lstStyle/>
          <a:p>
            <a:r>
              <a:rPr lang="en-US" sz="3600" b="1" dirty="0" err="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Merodoch-baladan</a:t>
            </a:r>
            <a:r>
              <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Anticipating an attack by Sennacherib</a:t>
            </a:r>
          </a:p>
          <a:p>
            <a:pPr marL="571500" indent="-571500">
              <a:buFont typeface="Arial" panose="020B0604020202020204" pitchFamily="34" charset="0"/>
              <a:buChar char="•"/>
            </a:pPr>
            <a:r>
              <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Seeking to prompt a diversionary uprising in the west</a:t>
            </a:r>
          </a:p>
        </p:txBody>
      </p:sp>
      <p:sp>
        <p:nvSpPr>
          <p:cNvPr id="3" name="TextBox 2">
            <a:extLst>
              <a:ext uri="{FF2B5EF4-FFF2-40B4-BE49-F238E27FC236}">
                <a16:creationId xmlns:a16="http://schemas.microsoft.com/office/drawing/2014/main" id="{3DCDDA49-12AE-6A36-B38E-B6CFAD68DCEC}"/>
              </a:ext>
            </a:extLst>
          </p:cNvPr>
          <p:cNvSpPr txBox="1"/>
          <p:nvPr/>
        </p:nvSpPr>
        <p:spPr>
          <a:xfrm>
            <a:off x="-32658" y="0"/>
            <a:ext cx="4514441" cy="1323439"/>
          </a:xfrm>
          <a:prstGeom prst="rect">
            <a:avLst/>
          </a:prstGeom>
          <a:solidFill>
            <a:schemeClr val="accent1">
              <a:lumMod val="40000"/>
              <a:lumOff val="60000"/>
            </a:schemeClr>
          </a:solidFill>
        </p:spPr>
        <p:txBody>
          <a:bodyPr wrap="none" rtlCol="0">
            <a:spAutoFit/>
          </a:bodyPr>
          <a:lstStyle/>
          <a:p>
            <a:pPr algn="ct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39</a:t>
            </a:r>
          </a:p>
          <a:p>
            <a:pPr algn="ct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Political Background</a:t>
            </a:r>
          </a:p>
        </p:txBody>
      </p:sp>
    </p:spTree>
    <p:custDataLst>
      <p:tags r:id="rId1"/>
    </p:custDataLst>
    <p:extLst>
      <p:ext uri="{BB962C8B-B14F-4D97-AF65-F5344CB8AC3E}">
        <p14:creationId xmlns:p14="http://schemas.microsoft.com/office/powerpoint/2010/main" val="39118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7E63FECB-9BD1-39BC-6857-3931F7EC12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650" y="-10886"/>
            <a:ext cx="12289535" cy="6858000"/>
          </a:xfrm>
          <a:prstGeom prst="rect">
            <a:avLst/>
          </a:prstGeom>
        </p:spPr>
      </p:pic>
      <p:sp>
        <p:nvSpPr>
          <p:cNvPr id="9" name="TextBox 8">
            <a:extLst>
              <a:ext uri="{FF2B5EF4-FFF2-40B4-BE49-F238E27FC236}">
                <a16:creationId xmlns:a16="http://schemas.microsoft.com/office/drawing/2014/main" id="{93494920-FB0F-A739-D860-CDC583AA0E9E}"/>
              </a:ext>
            </a:extLst>
          </p:cNvPr>
          <p:cNvSpPr txBox="1"/>
          <p:nvPr/>
        </p:nvSpPr>
        <p:spPr>
          <a:xfrm>
            <a:off x="4353548" y="1944630"/>
            <a:ext cx="1704569"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Assyria</a:t>
            </a:r>
          </a:p>
        </p:txBody>
      </p:sp>
      <p:sp>
        <p:nvSpPr>
          <p:cNvPr id="10" name="TextBox 9">
            <a:extLst>
              <a:ext uri="{FF2B5EF4-FFF2-40B4-BE49-F238E27FC236}">
                <a16:creationId xmlns:a16="http://schemas.microsoft.com/office/drawing/2014/main" id="{F656331E-7CB3-7C26-A04F-F87682C841CC}"/>
              </a:ext>
            </a:extLst>
          </p:cNvPr>
          <p:cNvSpPr txBox="1"/>
          <p:nvPr/>
        </p:nvSpPr>
        <p:spPr>
          <a:xfrm>
            <a:off x="7559911" y="2721114"/>
            <a:ext cx="1919564" cy="707886"/>
          </a:xfrm>
          <a:prstGeom prst="rect">
            <a:avLst/>
          </a:prstGeom>
          <a:noFill/>
        </p:spPr>
        <p:txBody>
          <a:bodyPr wrap="none" rtlCol="0">
            <a:spAutoFit/>
          </a:bodyPr>
          <a:lstStyle/>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Babylon</a:t>
            </a:r>
          </a:p>
        </p:txBody>
      </p:sp>
      <p:sp>
        <p:nvSpPr>
          <p:cNvPr id="37" name="TextBox 36">
            <a:extLst>
              <a:ext uri="{FF2B5EF4-FFF2-40B4-BE49-F238E27FC236}">
                <a16:creationId xmlns:a16="http://schemas.microsoft.com/office/drawing/2014/main" id="{CFB620CF-3D2E-ECAE-BD30-7F346B57B185}"/>
              </a:ext>
            </a:extLst>
          </p:cNvPr>
          <p:cNvSpPr txBox="1"/>
          <p:nvPr/>
        </p:nvSpPr>
        <p:spPr>
          <a:xfrm>
            <a:off x="782084" y="3638373"/>
            <a:ext cx="1435008" cy="707886"/>
          </a:xfrm>
          <a:prstGeom prst="rect">
            <a:avLst/>
          </a:prstGeom>
          <a:noFill/>
          <a:effectLst>
            <a:glow rad="127000">
              <a:schemeClr val="bg1"/>
            </a:glow>
          </a:effectLst>
        </p:spPr>
        <p:txBody>
          <a:bodyPr wrap="none" rtlCol="0">
            <a:spAutoFit/>
          </a:bodyPr>
          <a:lstStyle/>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Judah</a:t>
            </a:r>
          </a:p>
        </p:txBody>
      </p:sp>
      <p:cxnSp>
        <p:nvCxnSpPr>
          <p:cNvPr id="38" name="Straight Connector 37">
            <a:extLst>
              <a:ext uri="{FF2B5EF4-FFF2-40B4-BE49-F238E27FC236}">
                <a16:creationId xmlns:a16="http://schemas.microsoft.com/office/drawing/2014/main" id="{5EB36362-48F5-1D8B-8AEE-34EAB6956574}"/>
              </a:ext>
            </a:extLst>
          </p:cNvPr>
          <p:cNvCxnSpPr>
            <a:cxnSpLocks/>
          </p:cNvCxnSpPr>
          <p:nvPr/>
        </p:nvCxnSpPr>
        <p:spPr>
          <a:xfrm flipV="1">
            <a:off x="2198406" y="3536226"/>
            <a:ext cx="797227" cy="53268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6C7B3DB-B2B7-9536-DB2C-44B032344BC9}"/>
              </a:ext>
            </a:extLst>
          </p:cNvPr>
          <p:cNvSpPr txBox="1"/>
          <p:nvPr/>
        </p:nvSpPr>
        <p:spPr>
          <a:xfrm>
            <a:off x="5032052" y="3995678"/>
            <a:ext cx="7159953" cy="2862322"/>
          </a:xfrm>
          <a:prstGeom prst="rect">
            <a:avLst/>
          </a:prstGeom>
          <a:solidFill>
            <a:schemeClr val="accent1">
              <a:lumMod val="40000"/>
              <a:lumOff val="60000"/>
              <a:alpha val="80000"/>
            </a:schemeClr>
          </a:solidFill>
        </p:spPr>
        <p:txBody>
          <a:bodyPr wrap="square" rtlCol="0">
            <a:spAutoFit/>
          </a:bodyPr>
          <a:lstStyle/>
          <a:p>
            <a:r>
              <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King Hezekiah:</a:t>
            </a:r>
          </a:p>
          <a:p>
            <a:pPr marL="571500" indent="-571500">
              <a:buFont typeface="Arial" panose="020B0604020202020204" pitchFamily="34" charset="0"/>
              <a:buChar char="•"/>
            </a:pPr>
            <a:r>
              <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Had rebelled against the king of Assyria</a:t>
            </a:r>
          </a:p>
          <a:p>
            <a:pPr marL="571500" indent="-571500">
              <a:buFont typeface="Arial" panose="020B0604020202020204" pitchFamily="34" charset="0"/>
              <a:buChar char="•"/>
            </a:pPr>
            <a:r>
              <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Was anticipating an attack </a:t>
            </a:r>
            <a:r>
              <a:rPr lang="en-US" sz="36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by Sennacherib</a:t>
            </a:r>
            <a:endPar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0FA05ED-AADB-8491-A88F-F6324CA7AF06}"/>
              </a:ext>
            </a:extLst>
          </p:cNvPr>
          <p:cNvSpPr txBox="1"/>
          <p:nvPr/>
        </p:nvSpPr>
        <p:spPr>
          <a:xfrm>
            <a:off x="-32658" y="0"/>
            <a:ext cx="4514441" cy="1323439"/>
          </a:xfrm>
          <a:prstGeom prst="rect">
            <a:avLst/>
          </a:prstGeom>
          <a:solidFill>
            <a:schemeClr val="accent1">
              <a:lumMod val="40000"/>
              <a:lumOff val="60000"/>
            </a:schemeClr>
          </a:solidFill>
        </p:spPr>
        <p:txBody>
          <a:bodyPr wrap="none" rtlCol="0">
            <a:spAutoFit/>
          </a:bodyPr>
          <a:lstStyle/>
          <a:p>
            <a:pPr algn="ct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39</a:t>
            </a:r>
          </a:p>
          <a:p>
            <a:pPr algn="ct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Political Background</a:t>
            </a:r>
          </a:p>
        </p:txBody>
      </p:sp>
    </p:spTree>
    <p:custDataLst>
      <p:tags r:id="rId1"/>
    </p:custDataLst>
    <p:extLst>
      <p:ext uri="{BB962C8B-B14F-4D97-AF65-F5344CB8AC3E}">
        <p14:creationId xmlns:p14="http://schemas.microsoft.com/office/powerpoint/2010/main" val="848475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58983-6A6E-D373-0C39-0F9960E0B47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8A5EAF-5749-B33F-097B-85346A036470}"/>
              </a:ext>
            </a:extLst>
          </p:cNvPr>
          <p:cNvSpPr txBox="1"/>
          <p:nvPr/>
        </p:nvSpPr>
        <p:spPr>
          <a:xfrm>
            <a:off x="5225142" y="152401"/>
            <a:ext cx="6858005" cy="4985980"/>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spcAft>
                <a:spcPts val="1200"/>
              </a:spcAft>
            </a:pPr>
            <a:r>
              <a:rPr lang="en-US" sz="3600" baseline="0" dirty="0">
                <a:solidFill>
                  <a:srgbClr val="FFFF00"/>
                </a:solidFill>
              </a:rPr>
              <a:t>Hezekiah – Personal Background</a:t>
            </a:r>
          </a:p>
          <a:p>
            <a:pPr>
              <a:spcAft>
                <a:spcPts val="1200"/>
              </a:spcAft>
            </a:pPr>
            <a:r>
              <a:rPr lang="en-US" sz="3600" baseline="0" dirty="0"/>
              <a:t>From Isaiah 38, we know:</a:t>
            </a:r>
          </a:p>
          <a:p>
            <a:pPr marL="571500" indent="-571500">
              <a:spcAft>
                <a:spcPts val="1200"/>
              </a:spcAft>
              <a:buFont typeface="Arial" panose="020B0604020202020204" pitchFamily="34" charset="0"/>
              <a:buChar char="•"/>
            </a:pPr>
            <a:r>
              <a:rPr lang="en-US" sz="3600" baseline="0" dirty="0"/>
              <a:t>He knew God had delivered him through his prayer (38:5,14) and had forgiven his sins (38:17).</a:t>
            </a:r>
          </a:p>
          <a:p>
            <a:pPr marL="571500" indent="-571500">
              <a:spcAft>
                <a:spcPts val="1200"/>
              </a:spcAft>
              <a:buFont typeface="Arial" panose="020B0604020202020204" pitchFamily="34" charset="0"/>
              <a:buChar char="•"/>
            </a:pPr>
            <a:r>
              <a:rPr lang="en-US" sz="3600" baseline="0" dirty="0"/>
              <a:t>He had committed to live the rest of his life in care and humility (38:15).</a:t>
            </a:r>
          </a:p>
        </p:txBody>
      </p:sp>
      <p:pic>
        <p:nvPicPr>
          <p:cNvPr id="1026" name="Picture 2" descr="Isaiah 38:2 - &quot;Then Hezekiah turned his face toward the wall, and prayed unto the LORD,&quot;">
            <a:extLst>
              <a:ext uri="{FF2B5EF4-FFF2-40B4-BE49-F238E27FC236}">
                <a16:creationId xmlns:a16="http://schemas.microsoft.com/office/drawing/2014/main" id="{E246AF77-6FF1-867D-0DC4-7EAE7C7E15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26" r="6771"/>
          <a:stretch/>
        </p:blipFill>
        <p:spPr bwMode="auto">
          <a:xfrm>
            <a:off x="0" y="0"/>
            <a:ext cx="5116285"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35158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59737-37A7-EA2A-5171-62403B12E9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2736F21-5198-0085-81D1-3C9C2C7FE4FF}"/>
              </a:ext>
            </a:extLst>
          </p:cNvPr>
          <p:cNvSpPr txBox="1"/>
          <p:nvPr/>
        </p:nvSpPr>
        <p:spPr>
          <a:xfrm>
            <a:off x="5225142" y="152401"/>
            <a:ext cx="6858005" cy="6093976"/>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spcAft>
                <a:spcPts val="2400"/>
              </a:spcAft>
            </a:pPr>
            <a:r>
              <a:rPr lang="en-US" sz="3600" baseline="0" dirty="0">
                <a:solidFill>
                  <a:srgbClr val="FFFF00"/>
                </a:solidFill>
              </a:rPr>
              <a:t>Hezekiah – Personal Background</a:t>
            </a:r>
          </a:p>
          <a:p>
            <a:pPr>
              <a:spcAft>
                <a:spcPts val="1200"/>
              </a:spcAft>
            </a:pPr>
            <a:r>
              <a:rPr lang="en-US" sz="3600" baseline="0" dirty="0"/>
              <a:t>“</a:t>
            </a:r>
            <a:r>
              <a:rPr lang="en-US" sz="3600" dirty="0"/>
              <a:t>24</a:t>
            </a:r>
            <a:r>
              <a:rPr lang="en-US" sz="3600" baseline="0" dirty="0"/>
              <a:t> In those days Hezekiah became sick and was at the point of death, and he prayed to the LORD, and he answered him and gave him a sign. </a:t>
            </a:r>
            <a:r>
              <a:rPr lang="en-US" sz="3600" dirty="0"/>
              <a:t>25</a:t>
            </a:r>
            <a:r>
              <a:rPr lang="en-US" sz="3600" baseline="0" dirty="0"/>
              <a:t> </a:t>
            </a:r>
            <a:r>
              <a:rPr lang="en-US" sz="3600" baseline="0" dirty="0">
                <a:solidFill>
                  <a:srgbClr val="FFFF00"/>
                </a:solidFill>
              </a:rPr>
              <a:t>But Hezekiah did not make return according to the benefit done to him, for his heart was proud</a:t>
            </a:r>
            <a:r>
              <a:rPr lang="en-US" sz="3600" baseline="0" dirty="0"/>
              <a:t>.”</a:t>
            </a:r>
          </a:p>
          <a:p>
            <a:pPr>
              <a:spcAft>
                <a:spcPts val="1200"/>
              </a:spcAft>
            </a:pPr>
            <a:r>
              <a:rPr lang="en-US" sz="3600" baseline="0" dirty="0"/>
              <a:t>                      2 Chronicles 32:24-25</a:t>
            </a:r>
          </a:p>
        </p:txBody>
      </p:sp>
      <p:pic>
        <p:nvPicPr>
          <p:cNvPr id="1026" name="Picture 2" descr="Isaiah 38:2 - &quot;Then Hezekiah turned his face toward the wall, and prayed unto the LORD,&quot;">
            <a:extLst>
              <a:ext uri="{FF2B5EF4-FFF2-40B4-BE49-F238E27FC236}">
                <a16:creationId xmlns:a16="http://schemas.microsoft.com/office/drawing/2014/main" id="{739B7CA7-7BC4-5E31-904E-042B7BCECB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26" r="6771"/>
          <a:stretch/>
        </p:blipFill>
        <p:spPr bwMode="auto">
          <a:xfrm>
            <a:off x="0" y="0"/>
            <a:ext cx="511628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4FB56D21-EC26-F79C-C2A7-16951291737B}"/>
              </a:ext>
            </a:extLst>
          </p:cNvPr>
          <p:cNvSpPr/>
          <p:nvPr/>
        </p:nvSpPr>
        <p:spPr>
          <a:xfrm>
            <a:off x="583292" y="4152900"/>
            <a:ext cx="3949700" cy="2415799"/>
          </a:xfrm>
          <a:prstGeom prst="roundRect">
            <a:avLst/>
          </a:prstGeom>
          <a:solidFill>
            <a:srgbClr val="0F1518"/>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He did not follow through on his commitment to live humbly…</a:t>
            </a:r>
          </a:p>
        </p:txBody>
      </p:sp>
    </p:spTree>
    <p:custDataLst>
      <p:tags r:id="rId1"/>
    </p:custDataLst>
    <p:extLst>
      <p:ext uri="{BB962C8B-B14F-4D97-AF65-F5344CB8AC3E}">
        <p14:creationId xmlns:p14="http://schemas.microsoft.com/office/powerpoint/2010/main" val="39189426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DB54C-2EF7-D30A-7795-28E1654DA63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9FF1AE-12B3-CB43-D320-E931F4AEFF02}"/>
              </a:ext>
            </a:extLst>
          </p:cNvPr>
          <p:cNvSpPr txBox="1"/>
          <p:nvPr/>
        </p:nvSpPr>
        <p:spPr>
          <a:xfrm>
            <a:off x="5225142" y="152401"/>
            <a:ext cx="6858005" cy="6093976"/>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spcAft>
                <a:spcPts val="2400"/>
              </a:spcAft>
            </a:pPr>
            <a:r>
              <a:rPr lang="en-US" sz="3600" baseline="0" dirty="0">
                <a:solidFill>
                  <a:srgbClr val="FFFF00"/>
                </a:solidFill>
              </a:rPr>
              <a:t>Hezekiah – Personal Background</a:t>
            </a:r>
          </a:p>
          <a:p>
            <a:pPr>
              <a:spcAft>
                <a:spcPts val="1200"/>
              </a:spcAft>
            </a:pPr>
            <a:r>
              <a:rPr lang="en-US" sz="3600" baseline="0" dirty="0"/>
              <a:t>“</a:t>
            </a:r>
            <a:r>
              <a:rPr lang="en-US" sz="3600" dirty="0"/>
              <a:t>31</a:t>
            </a:r>
            <a:r>
              <a:rPr lang="en-US" sz="3600" baseline="0" dirty="0"/>
              <a:t> And so in the matter of the envoys of the princes of Babylon, who had been sent to him to inquire about the sign that had been done in the land, </a:t>
            </a:r>
            <a:r>
              <a:rPr lang="en-US" sz="3600" baseline="0" dirty="0">
                <a:solidFill>
                  <a:srgbClr val="FFFF00"/>
                </a:solidFill>
              </a:rPr>
              <a:t>God left him to himself, in order to test him and to know all that was in his heart</a:t>
            </a:r>
            <a:r>
              <a:rPr lang="en-US" sz="3600" baseline="0" dirty="0"/>
              <a:t>.”</a:t>
            </a:r>
          </a:p>
          <a:p>
            <a:pPr>
              <a:spcAft>
                <a:spcPts val="1200"/>
              </a:spcAft>
            </a:pPr>
            <a:r>
              <a:rPr lang="en-US" sz="3600" baseline="0" dirty="0"/>
              <a:t>                      2 Chronicles 32:31</a:t>
            </a:r>
          </a:p>
        </p:txBody>
      </p:sp>
      <p:pic>
        <p:nvPicPr>
          <p:cNvPr id="1026" name="Picture 2" descr="Isaiah 38:2 - &quot;Then Hezekiah turned his face toward the wall, and prayed unto the LORD,&quot;">
            <a:extLst>
              <a:ext uri="{FF2B5EF4-FFF2-40B4-BE49-F238E27FC236}">
                <a16:creationId xmlns:a16="http://schemas.microsoft.com/office/drawing/2014/main" id="{7A988C8E-2E41-447A-5B33-60BFE9E90E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26" r="6771"/>
          <a:stretch/>
        </p:blipFill>
        <p:spPr bwMode="auto">
          <a:xfrm>
            <a:off x="0" y="0"/>
            <a:ext cx="511628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6BB4092-17FE-C244-2C5E-46C588516408}"/>
              </a:ext>
            </a:extLst>
          </p:cNvPr>
          <p:cNvSpPr/>
          <p:nvPr/>
        </p:nvSpPr>
        <p:spPr>
          <a:xfrm>
            <a:off x="199343" y="4873792"/>
            <a:ext cx="4717597" cy="1372585"/>
          </a:xfrm>
          <a:prstGeom prst="roundRect">
            <a:avLst/>
          </a:prstGeom>
          <a:solidFill>
            <a:srgbClr val="0F1518"/>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envoys were a test for him from God.</a:t>
            </a:r>
          </a:p>
        </p:txBody>
      </p:sp>
    </p:spTree>
    <p:custDataLst>
      <p:tags r:id="rId1"/>
    </p:custDataLst>
    <p:extLst>
      <p:ext uri="{BB962C8B-B14F-4D97-AF65-F5344CB8AC3E}">
        <p14:creationId xmlns:p14="http://schemas.microsoft.com/office/powerpoint/2010/main" val="2332668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C4D91-C62D-CE84-E34B-DA55997049D5}"/>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E6FC5AAF-E645-A51B-B107-BBCE179609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7" b="30395"/>
          <a:stretch/>
        </p:blipFill>
        <p:spPr bwMode="auto">
          <a:xfrm>
            <a:off x="-1" y="0"/>
            <a:ext cx="12177713" cy="6848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B4C752-0D7E-054B-7C0B-F0F5B618A46F}"/>
              </a:ext>
            </a:extLst>
          </p:cNvPr>
          <p:cNvSpPr txBox="1"/>
          <p:nvPr/>
        </p:nvSpPr>
        <p:spPr>
          <a:xfrm>
            <a:off x="3714793" y="4434435"/>
            <a:ext cx="7955063" cy="2277547"/>
          </a:xfrm>
          <a:prstGeom prst="rect">
            <a:avLst/>
          </a:prstGeom>
          <a:solidFill>
            <a:srgbClr val="2C203C">
              <a:alpha val="70000"/>
            </a:srgbClr>
          </a:solidFill>
        </p:spPr>
        <p:txBody>
          <a:bodyPr wrap="square" rtlCol="0">
            <a:spAutoFit/>
          </a:bodyPr>
          <a:lstStyle/>
          <a:p>
            <a:pPr marL="571500" indent="-571500">
              <a:spcAft>
                <a:spcPts val="600"/>
              </a:spcAft>
              <a:buFont typeface="Arial" panose="020B0604020202020204" pitchFamily="34" charset="0"/>
              <a:buChar char="•"/>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Background to the Story</a:t>
            </a:r>
          </a:p>
          <a:p>
            <a:pPr marL="571500" indent="-571500">
              <a:spcAft>
                <a:spcPts val="6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Story – Isaiah 39:1-8</a:t>
            </a:r>
          </a:p>
          <a:p>
            <a:pPr marL="571500" indent="-571500">
              <a:spcAft>
                <a:spcPts val="600"/>
              </a:spcAft>
              <a:buFont typeface="Arial" panose="020B0604020202020204" pitchFamily="34" charset="0"/>
              <a:buChar char="•"/>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What Can We Learn from This?</a:t>
            </a:r>
          </a:p>
        </p:txBody>
      </p:sp>
      <p:sp>
        <p:nvSpPr>
          <p:cNvPr id="2" name="TextBox 1">
            <a:extLst>
              <a:ext uri="{FF2B5EF4-FFF2-40B4-BE49-F238E27FC236}">
                <a16:creationId xmlns:a16="http://schemas.microsoft.com/office/drawing/2014/main" id="{191F6179-0D07-A2B2-DA3C-A8E39A2B812F}"/>
              </a:ext>
            </a:extLst>
          </p:cNvPr>
          <p:cNvSpPr txBox="1"/>
          <p:nvPr/>
        </p:nvSpPr>
        <p:spPr>
          <a:xfrm>
            <a:off x="5718875" y="9070"/>
            <a:ext cx="6458837" cy="830997"/>
          </a:xfrm>
          <a:prstGeom prst="rect">
            <a:avLst/>
          </a:prstGeom>
          <a:solidFill>
            <a:srgbClr val="2C203C">
              <a:alpha val="70000"/>
            </a:srgbClr>
          </a:solidFill>
        </p:spPr>
        <p:txBody>
          <a:bodyPr wrap="square" rtlCol="0">
            <a:spAutoFit/>
          </a:bodyPr>
          <a:lstStyle/>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Babylonian Envoys</a:t>
            </a:r>
          </a:p>
        </p:txBody>
      </p:sp>
      <p:sp>
        <p:nvSpPr>
          <p:cNvPr id="5" name="TextBox 4">
            <a:extLst>
              <a:ext uri="{FF2B5EF4-FFF2-40B4-BE49-F238E27FC236}">
                <a16:creationId xmlns:a16="http://schemas.microsoft.com/office/drawing/2014/main" id="{C9CF9C49-1D61-3645-EBF1-E4124671AACB}"/>
              </a:ext>
            </a:extLst>
          </p:cNvPr>
          <p:cNvSpPr txBox="1"/>
          <p:nvPr/>
        </p:nvSpPr>
        <p:spPr>
          <a:xfrm>
            <a:off x="0" y="0"/>
            <a:ext cx="3042458" cy="830997"/>
          </a:xfrm>
          <a:prstGeom prst="rect">
            <a:avLst/>
          </a:prstGeom>
          <a:solidFill>
            <a:srgbClr val="2C203C">
              <a:alpha val="70000"/>
            </a:srgbClr>
          </a:solidFill>
        </p:spPr>
        <p:txBody>
          <a:bodyPr wrap="square" rtlCol="0">
            <a:spAutoFit/>
          </a:bodyPr>
          <a:lstStyle/>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39</a:t>
            </a:r>
          </a:p>
        </p:txBody>
      </p:sp>
    </p:spTree>
    <p:custDataLst>
      <p:tags r:id="rId1"/>
    </p:custDataLst>
    <p:extLst>
      <p:ext uri="{BB962C8B-B14F-4D97-AF65-F5344CB8AC3E}">
        <p14:creationId xmlns:p14="http://schemas.microsoft.com/office/powerpoint/2010/main" val="10341897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A03F3-8864-12E3-5D92-6A6C9C40173C}"/>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C6E8E6CB-B414-A390-999D-7D392FDD5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DF6B22-D77E-C168-7911-4773106B46ED}"/>
              </a:ext>
            </a:extLst>
          </p:cNvPr>
          <p:cNvSpPr txBox="1"/>
          <p:nvPr/>
        </p:nvSpPr>
        <p:spPr>
          <a:xfrm>
            <a:off x="7191213" y="574372"/>
            <a:ext cx="4664991" cy="5709255"/>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sz="3600" baseline="0" dirty="0"/>
              <a:t>“</a:t>
            </a:r>
            <a:r>
              <a:rPr lang="en-US" sz="3600" dirty="0"/>
              <a:t>1 </a:t>
            </a:r>
            <a:r>
              <a:rPr lang="en-US" sz="3600" baseline="0" dirty="0"/>
              <a:t>At that time Merodach-</a:t>
            </a:r>
            <a:r>
              <a:rPr lang="en-US" sz="3600" baseline="0" dirty="0" err="1"/>
              <a:t>baladan</a:t>
            </a:r>
            <a:r>
              <a:rPr lang="en-US" sz="3600" baseline="0" dirty="0"/>
              <a:t> the son of </a:t>
            </a:r>
            <a:r>
              <a:rPr lang="en-US" sz="3600" baseline="0" dirty="0" err="1"/>
              <a:t>Baladan</a:t>
            </a:r>
            <a:r>
              <a:rPr lang="en-US" sz="3600" baseline="0" dirty="0"/>
              <a:t>, king of Babylon, sent envoys with letters and a present to Hezekiah, for he heard that he had been sick and had recovered.”         </a:t>
            </a:r>
          </a:p>
          <a:p>
            <a:pPr>
              <a:spcAft>
                <a:spcPts val="600"/>
              </a:spcAft>
            </a:pPr>
            <a:r>
              <a:rPr lang="en-US" sz="3600" baseline="0" dirty="0"/>
              <a:t>                     Isaiah 39:1</a:t>
            </a:r>
          </a:p>
        </p:txBody>
      </p:sp>
      <p:sp>
        <p:nvSpPr>
          <p:cNvPr id="4" name="Rectangle: Rounded Corners 3">
            <a:extLst>
              <a:ext uri="{FF2B5EF4-FFF2-40B4-BE49-F238E27FC236}">
                <a16:creationId xmlns:a16="http://schemas.microsoft.com/office/drawing/2014/main" id="{17782CCC-C229-A270-6FC1-03BE484A719D}"/>
              </a:ext>
            </a:extLst>
          </p:cNvPr>
          <p:cNvSpPr/>
          <p:nvPr/>
        </p:nvSpPr>
        <p:spPr>
          <a:xfrm>
            <a:off x="517071" y="3951515"/>
            <a:ext cx="5823857" cy="2682497"/>
          </a:xfrm>
          <a:prstGeom prst="roundRect">
            <a:avLst/>
          </a:prstGeom>
          <a:solidFill>
            <a:srgbClr val="04103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Why had they really come?</a:t>
            </a:r>
          </a:p>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To prompt Judah to ally with them by rising up against Assyria…</a:t>
            </a:r>
          </a:p>
        </p:txBody>
      </p:sp>
    </p:spTree>
    <p:custDataLst>
      <p:tags r:id="rId1"/>
    </p:custDataLst>
    <p:extLst>
      <p:ext uri="{BB962C8B-B14F-4D97-AF65-F5344CB8AC3E}">
        <p14:creationId xmlns:p14="http://schemas.microsoft.com/office/powerpoint/2010/main" val="4516966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F2FD2-29D2-CE81-7B27-2CF7FF9E11E4}"/>
            </a:ext>
          </a:extLst>
        </p:cNvPr>
        <p:cNvGrpSpPr/>
        <p:nvPr/>
      </p:nvGrpSpPr>
      <p:grpSpPr>
        <a:xfrm>
          <a:off x="0" y="0"/>
          <a:ext cx="0" cy="0"/>
          <a:chOff x="0" y="0"/>
          <a:chExt cx="0" cy="0"/>
        </a:xfrm>
      </p:grpSpPr>
      <p:pic>
        <p:nvPicPr>
          <p:cNvPr id="2050" name="Picture 2" descr="Isaiah 39:2 - &quot;And Hezekiah was glad of them, and shewed them the house of his precious things, the silver, and the gold, and the spices, and the precious ointment, and all the house of his armour, and all that was found in his treasures: there was nothing in his house, nor in all his dominion, that Hezekiah shewed them not.&quot;">
            <a:extLst>
              <a:ext uri="{FF2B5EF4-FFF2-40B4-BE49-F238E27FC236}">
                <a16:creationId xmlns:a16="http://schemas.microsoft.com/office/drawing/2014/main" id="{038A119A-FA7B-47B0-66F4-73F5580CAE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63" r="4181"/>
          <a:stretch/>
        </p:blipFill>
        <p:spPr bwMode="auto">
          <a:xfrm>
            <a:off x="0" y="0"/>
            <a:ext cx="557938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AE6E2F-2525-5EA7-CD6E-25279C36369E}"/>
              </a:ext>
            </a:extLst>
          </p:cNvPr>
          <p:cNvSpPr txBox="1"/>
          <p:nvPr/>
        </p:nvSpPr>
        <p:spPr>
          <a:xfrm>
            <a:off x="5796086" y="297373"/>
            <a:ext cx="6147261" cy="6263253"/>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sz="3600" baseline="0" dirty="0"/>
              <a:t>“</a:t>
            </a:r>
            <a:r>
              <a:rPr lang="en-US" sz="3600" dirty="0"/>
              <a:t>2 </a:t>
            </a:r>
            <a:r>
              <a:rPr lang="en-US" sz="3600" baseline="0" dirty="0">
                <a:solidFill>
                  <a:srgbClr val="FFFF00"/>
                </a:solidFill>
              </a:rPr>
              <a:t>And Hezekiah welcomed them gladly</a:t>
            </a:r>
            <a:r>
              <a:rPr lang="en-US" sz="3600" baseline="0" dirty="0"/>
              <a:t>. And he showed them his treasure house, the silver, the gold, the spices, the precious oil, his whole armory, all that was found in his storehouses. There was nothing in his house or in all his realm that Hezekiah did not show them.”</a:t>
            </a:r>
          </a:p>
          <a:p>
            <a:pPr>
              <a:spcAft>
                <a:spcPts val="600"/>
              </a:spcAft>
            </a:pPr>
            <a:r>
              <a:rPr lang="en-US" sz="3600" baseline="0" dirty="0"/>
              <a:t>                         Isaiah 39:2</a:t>
            </a:r>
          </a:p>
        </p:txBody>
      </p:sp>
      <p:sp>
        <p:nvSpPr>
          <p:cNvPr id="3" name="Rectangle: Rounded Corners 2">
            <a:extLst>
              <a:ext uri="{FF2B5EF4-FFF2-40B4-BE49-F238E27FC236}">
                <a16:creationId xmlns:a16="http://schemas.microsoft.com/office/drawing/2014/main" id="{1C51D149-6997-0674-0152-81450EA80ADD}"/>
              </a:ext>
            </a:extLst>
          </p:cNvPr>
          <p:cNvSpPr/>
          <p:nvPr/>
        </p:nvSpPr>
        <p:spPr>
          <a:xfrm>
            <a:off x="108857" y="3938814"/>
            <a:ext cx="7451272" cy="2813126"/>
          </a:xfrm>
          <a:prstGeom prst="roundRect">
            <a:avLst/>
          </a:prstGeom>
          <a:solidFill>
            <a:srgbClr val="3F061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Why did he welcome them gladly?</a:t>
            </a:r>
          </a:p>
          <a:p>
            <a:pPr marL="571500" indent="-571500">
              <a:spcAft>
                <a:spcPts val="1200"/>
              </a:spcAft>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Attention from a great nation  (He was flattered!)</a:t>
            </a:r>
          </a:p>
          <a:p>
            <a:pPr marL="571500" indent="-571500">
              <a:spcAft>
                <a:spcPts val="1200"/>
              </a:spcAft>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Solution to the Assyria threat</a:t>
            </a:r>
          </a:p>
        </p:txBody>
      </p:sp>
    </p:spTree>
    <p:custDataLst>
      <p:tags r:id="rId1"/>
    </p:custDataLst>
    <p:extLst>
      <p:ext uri="{BB962C8B-B14F-4D97-AF65-F5344CB8AC3E}">
        <p14:creationId xmlns:p14="http://schemas.microsoft.com/office/powerpoint/2010/main" val="142964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29FE-D4E0-704F-8D2F-ECFE93C11EA7}"/>
            </a:ext>
          </a:extLst>
        </p:cNvPr>
        <p:cNvGrpSpPr/>
        <p:nvPr/>
      </p:nvGrpSpPr>
      <p:grpSpPr>
        <a:xfrm>
          <a:off x="0" y="0"/>
          <a:ext cx="0" cy="0"/>
          <a:chOff x="0" y="0"/>
          <a:chExt cx="0" cy="0"/>
        </a:xfrm>
      </p:grpSpPr>
      <p:pic>
        <p:nvPicPr>
          <p:cNvPr id="2050" name="Picture 2" descr="Isaiah 39:2 - &quot;And Hezekiah was glad of them, and shewed them the house of his precious things, the silver, and the gold, and the spices, and the precious ointment, and all the house of his armour, and all that was found in his treasures: there was nothing in his house, nor in all his dominion, that Hezekiah shewed them not.&quot;">
            <a:extLst>
              <a:ext uri="{FF2B5EF4-FFF2-40B4-BE49-F238E27FC236}">
                <a16:creationId xmlns:a16="http://schemas.microsoft.com/office/drawing/2014/main" id="{809D8639-A7D1-78B6-665A-F1DC6A6758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63" r="4181"/>
          <a:stretch/>
        </p:blipFill>
        <p:spPr bwMode="auto">
          <a:xfrm>
            <a:off x="0" y="0"/>
            <a:ext cx="557938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59D7FC-665A-829B-35AF-5E9A01C593AF}"/>
              </a:ext>
            </a:extLst>
          </p:cNvPr>
          <p:cNvSpPr txBox="1"/>
          <p:nvPr/>
        </p:nvSpPr>
        <p:spPr>
          <a:xfrm>
            <a:off x="5796086" y="297373"/>
            <a:ext cx="6147261" cy="6263253"/>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sz="3600" baseline="0" dirty="0"/>
              <a:t>“</a:t>
            </a:r>
            <a:r>
              <a:rPr lang="en-US" sz="3600" dirty="0"/>
              <a:t>2 </a:t>
            </a:r>
            <a:r>
              <a:rPr lang="en-US" sz="3600" baseline="0" dirty="0"/>
              <a:t>And Hezekiah welcomed them gladly. </a:t>
            </a:r>
            <a:r>
              <a:rPr lang="en-US" sz="3600" baseline="0" dirty="0">
                <a:solidFill>
                  <a:srgbClr val="FFFF00"/>
                </a:solidFill>
              </a:rPr>
              <a:t>And he showed them his treasure house, the silver, the gold, the spices, the precious oil, his whole armory, all that was found in his storehouses. There was nothing in his house or in all his realm that Hezekiah did not show them</a:t>
            </a:r>
            <a:r>
              <a:rPr lang="en-US" sz="3600" baseline="0" dirty="0"/>
              <a:t>.”</a:t>
            </a:r>
          </a:p>
          <a:p>
            <a:pPr>
              <a:spcAft>
                <a:spcPts val="600"/>
              </a:spcAft>
            </a:pPr>
            <a:r>
              <a:rPr lang="en-US" sz="3600" baseline="0" dirty="0"/>
              <a:t>                         Isaiah 39:2</a:t>
            </a:r>
          </a:p>
        </p:txBody>
      </p:sp>
    </p:spTree>
    <p:custDataLst>
      <p:tags r:id="rId1"/>
    </p:custDataLst>
    <p:extLst>
      <p:ext uri="{BB962C8B-B14F-4D97-AF65-F5344CB8AC3E}">
        <p14:creationId xmlns:p14="http://schemas.microsoft.com/office/powerpoint/2010/main" val="358050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8570A-1E76-1C94-4310-15EC3DDD7E9F}"/>
            </a:ext>
          </a:extLst>
        </p:cNvPr>
        <p:cNvGrpSpPr/>
        <p:nvPr/>
      </p:nvGrpSpPr>
      <p:grpSpPr>
        <a:xfrm>
          <a:off x="0" y="0"/>
          <a:ext cx="0" cy="0"/>
          <a:chOff x="0" y="0"/>
          <a:chExt cx="0" cy="0"/>
        </a:xfrm>
      </p:grpSpPr>
      <p:pic>
        <p:nvPicPr>
          <p:cNvPr id="4" name="Picture 2" descr="Isaiah 39:2 - &quot;And Hezekiah was glad of them, and shewed them the house of his precious things, the silver, and the gold, and the spices, and the precious ointment, and all the house of his armour, and all that was found in his treasures: there was nothing in his house, nor in all his dominion, that Hezekiah shewed them not.&quot;">
            <a:extLst>
              <a:ext uri="{FF2B5EF4-FFF2-40B4-BE49-F238E27FC236}">
                <a16:creationId xmlns:a16="http://schemas.microsoft.com/office/drawing/2014/main" id="{3D335B4D-F8B2-5FDD-0A58-C13D834BB1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63" r="4181"/>
          <a:stretch/>
        </p:blipFill>
        <p:spPr bwMode="auto">
          <a:xfrm>
            <a:off x="0" y="0"/>
            <a:ext cx="557938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4BB443-749D-3549-DB9E-C2E6F70C12FC}"/>
              </a:ext>
            </a:extLst>
          </p:cNvPr>
          <p:cNvSpPr txBox="1"/>
          <p:nvPr/>
        </p:nvSpPr>
        <p:spPr>
          <a:xfrm>
            <a:off x="5833698" y="105013"/>
            <a:ext cx="6105070" cy="6093976"/>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spcAft>
                <a:spcPts val="2400"/>
              </a:spcAft>
            </a:pPr>
            <a:r>
              <a:rPr lang="en-US" sz="3600" baseline="0" dirty="0">
                <a:solidFill>
                  <a:srgbClr val="FFFF00"/>
                </a:solidFill>
              </a:rPr>
              <a:t>Where had all this come from?</a:t>
            </a:r>
          </a:p>
          <a:p>
            <a:pPr>
              <a:spcAft>
                <a:spcPts val="1200"/>
              </a:spcAft>
            </a:pPr>
            <a:r>
              <a:rPr lang="en-US" sz="3600" baseline="0" dirty="0"/>
              <a:t>“</a:t>
            </a:r>
            <a:r>
              <a:rPr lang="en-US" sz="3600" dirty="0"/>
              <a:t>27</a:t>
            </a:r>
            <a:r>
              <a:rPr lang="en-US" sz="3600" baseline="0" dirty="0"/>
              <a:t> </a:t>
            </a:r>
            <a:r>
              <a:rPr lang="en-US" sz="3600" baseline="0" dirty="0">
                <a:solidFill>
                  <a:srgbClr val="FFFF00"/>
                </a:solidFill>
              </a:rPr>
              <a:t>And Hezekiah had very great riches and honor</a:t>
            </a:r>
            <a:r>
              <a:rPr lang="en-US" sz="3600" baseline="0" dirty="0"/>
              <a:t>, and he made for himself treasuries for silver, for gold, for precious stones, for spices, for shields, and for all kinds of costly vessels… </a:t>
            </a:r>
            <a:r>
              <a:rPr lang="en-US" sz="3600" dirty="0"/>
              <a:t>29 </a:t>
            </a:r>
            <a:r>
              <a:rPr lang="en-US" sz="3600" baseline="0" dirty="0">
                <a:solidFill>
                  <a:srgbClr val="FFFF00"/>
                </a:solidFill>
              </a:rPr>
              <a:t>for God had given him very great possessions</a:t>
            </a:r>
            <a:r>
              <a:rPr lang="en-US" sz="3600" baseline="0" dirty="0"/>
              <a:t>.”</a:t>
            </a:r>
          </a:p>
          <a:p>
            <a:pPr>
              <a:spcAft>
                <a:spcPts val="1200"/>
              </a:spcAft>
            </a:pPr>
            <a:r>
              <a:rPr lang="en-US" sz="3600" baseline="0" dirty="0"/>
              <a:t>                2 Chronicles 32:27,29</a:t>
            </a:r>
          </a:p>
        </p:txBody>
      </p:sp>
      <p:sp>
        <p:nvSpPr>
          <p:cNvPr id="3" name="Rectangle: Rounded Corners 2">
            <a:extLst>
              <a:ext uri="{FF2B5EF4-FFF2-40B4-BE49-F238E27FC236}">
                <a16:creationId xmlns:a16="http://schemas.microsoft.com/office/drawing/2014/main" id="{74664998-A603-3232-85B1-19E1A53AC076}"/>
              </a:ext>
            </a:extLst>
          </p:cNvPr>
          <p:cNvSpPr/>
          <p:nvPr/>
        </p:nvSpPr>
        <p:spPr>
          <a:xfrm>
            <a:off x="398688" y="4572000"/>
            <a:ext cx="4318908" cy="2047499"/>
          </a:xfrm>
          <a:prstGeom prst="roundRect">
            <a:avLst/>
          </a:prstGeom>
          <a:solidFill>
            <a:srgbClr val="0F1518"/>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His wealth and power were a blessing from God.</a:t>
            </a:r>
          </a:p>
        </p:txBody>
      </p:sp>
    </p:spTree>
    <p:custDataLst>
      <p:tags r:id="rId1"/>
    </p:custDataLst>
    <p:extLst>
      <p:ext uri="{BB962C8B-B14F-4D97-AF65-F5344CB8AC3E}">
        <p14:creationId xmlns:p14="http://schemas.microsoft.com/office/powerpoint/2010/main" val="33925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D2ECE-61CA-1017-F3F3-F14A31967F3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85E5EA7-61C0-7495-F8D3-53692FBE5510}"/>
              </a:ext>
            </a:extLst>
          </p:cNvPr>
          <p:cNvGrpSpPr/>
          <p:nvPr/>
        </p:nvGrpSpPr>
        <p:grpSpPr>
          <a:xfrm>
            <a:off x="1" y="3035300"/>
            <a:ext cx="6616700" cy="3822700"/>
            <a:chOff x="1" y="3035300"/>
            <a:chExt cx="6616700" cy="3822700"/>
          </a:xfrm>
        </p:grpSpPr>
        <p:pic>
          <p:nvPicPr>
            <p:cNvPr id="5" name="Picture 2">
              <a:extLst>
                <a:ext uri="{FF2B5EF4-FFF2-40B4-BE49-F238E27FC236}">
                  <a16:creationId xmlns:a16="http://schemas.microsoft.com/office/drawing/2014/main" id="{DF3909DE-6924-BFAA-7482-ADE4CE3460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82" b="6865"/>
            <a:stretch/>
          </p:blipFill>
          <p:spPr bwMode="auto">
            <a:xfrm>
              <a:off x="1" y="3035300"/>
              <a:ext cx="6616700" cy="3822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1CEAA4-C07D-2A91-ABA3-BA539997136F}"/>
                </a:ext>
              </a:extLst>
            </p:cNvPr>
            <p:cNvSpPr txBox="1"/>
            <p:nvPr/>
          </p:nvSpPr>
          <p:spPr>
            <a:xfrm>
              <a:off x="1343872" y="6211669"/>
              <a:ext cx="4081526" cy="646331"/>
            </a:xfrm>
            <a:prstGeom prst="rect">
              <a:avLst/>
            </a:prstGeom>
            <a:solidFill>
              <a:srgbClr val="0F1518">
                <a:alpha val="50000"/>
              </a:srgbClr>
            </a:solidFill>
          </p:spPr>
          <p:txBody>
            <a:bodyPr wrap="square" rtlCol="0">
              <a:spAutoFit/>
            </a:bodyPr>
            <a:lstStyle/>
            <a:p>
              <a:pPr algn="ctr"/>
              <a:r>
                <a:rPr lang="en-US" sz="36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 great job offer…</a:t>
              </a:r>
            </a:p>
          </p:txBody>
        </p:sp>
      </p:grpSp>
      <p:grpSp>
        <p:nvGrpSpPr>
          <p:cNvPr id="4" name="Group 3">
            <a:extLst>
              <a:ext uri="{FF2B5EF4-FFF2-40B4-BE49-F238E27FC236}">
                <a16:creationId xmlns:a16="http://schemas.microsoft.com/office/drawing/2014/main" id="{362B753F-E1CD-4382-19FB-24D829E7E0AA}"/>
              </a:ext>
            </a:extLst>
          </p:cNvPr>
          <p:cNvGrpSpPr/>
          <p:nvPr/>
        </p:nvGrpSpPr>
        <p:grpSpPr>
          <a:xfrm>
            <a:off x="5420331" y="1351"/>
            <a:ext cx="6771825" cy="3824051"/>
            <a:chOff x="5420331" y="1351"/>
            <a:chExt cx="6771825" cy="3824051"/>
          </a:xfrm>
        </p:grpSpPr>
        <p:pic>
          <p:nvPicPr>
            <p:cNvPr id="1026" name="Picture 2">
              <a:extLst>
                <a:ext uri="{FF2B5EF4-FFF2-40B4-BE49-F238E27FC236}">
                  <a16:creationId xmlns:a16="http://schemas.microsoft.com/office/drawing/2014/main" id="{A5313CC8-D51C-BAB4-5A38-A582D79005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86" b="6303"/>
            <a:stretch/>
          </p:blipFill>
          <p:spPr bwMode="auto">
            <a:xfrm>
              <a:off x="5420331" y="1351"/>
              <a:ext cx="6771825" cy="3822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645524-A680-4F62-7345-F483203644C1}"/>
                </a:ext>
              </a:extLst>
            </p:cNvPr>
            <p:cNvSpPr txBox="1"/>
            <p:nvPr/>
          </p:nvSpPr>
          <p:spPr>
            <a:xfrm>
              <a:off x="6327330" y="3179071"/>
              <a:ext cx="4957826" cy="646331"/>
            </a:xfrm>
            <a:prstGeom prst="rect">
              <a:avLst/>
            </a:prstGeom>
            <a:solidFill>
              <a:srgbClr val="0F1518">
                <a:alpha val="50000"/>
              </a:srgbClr>
            </a:solidFill>
          </p:spPr>
          <p:txBody>
            <a:bodyPr wrap="square" rtlCol="0">
              <a:spAutoFit/>
            </a:bodyPr>
            <a:lstStyle/>
            <a:p>
              <a:pPr algn="ctr"/>
              <a:r>
                <a:rPr lang="en-US" sz="36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 devastating job loss…</a:t>
              </a:r>
            </a:p>
          </p:txBody>
        </p:sp>
      </p:grpSp>
      <p:sp>
        <p:nvSpPr>
          <p:cNvPr id="2" name="TextBox 1">
            <a:extLst>
              <a:ext uri="{FF2B5EF4-FFF2-40B4-BE49-F238E27FC236}">
                <a16:creationId xmlns:a16="http://schemas.microsoft.com/office/drawing/2014/main" id="{C1309369-B47E-552C-05CD-BC2DE589C181}"/>
              </a:ext>
            </a:extLst>
          </p:cNvPr>
          <p:cNvSpPr txBox="1"/>
          <p:nvPr/>
        </p:nvSpPr>
        <p:spPr>
          <a:xfrm>
            <a:off x="431800" y="859295"/>
            <a:ext cx="4572000" cy="707886"/>
          </a:xfrm>
          <a:prstGeom prst="rect">
            <a:avLst/>
          </a:prstGeom>
          <a:noFill/>
        </p:spPr>
        <p:txBody>
          <a:bodyPr wrap="square" rtlCol="0">
            <a:spAutoFit/>
          </a:bodyPr>
          <a:lstStyle/>
          <a:p>
            <a:pPr algn="ct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How does it affect…</a:t>
            </a:r>
          </a:p>
        </p:txBody>
      </p:sp>
      <p:sp>
        <p:nvSpPr>
          <p:cNvPr id="3" name="TextBox 2">
            <a:extLst>
              <a:ext uri="{FF2B5EF4-FFF2-40B4-BE49-F238E27FC236}">
                <a16:creationId xmlns:a16="http://schemas.microsoft.com/office/drawing/2014/main" id="{4A39F0EA-FE70-F69D-A3FA-0C49EAEA741F}"/>
              </a:ext>
            </a:extLst>
          </p:cNvPr>
          <p:cNvSpPr txBox="1"/>
          <p:nvPr/>
        </p:nvSpPr>
        <p:spPr>
          <a:xfrm>
            <a:off x="6747552" y="4678630"/>
            <a:ext cx="5444448" cy="1323439"/>
          </a:xfrm>
          <a:prstGeom prst="rect">
            <a:avLst/>
          </a:prstGeom>
          <a:noFill/>
        </p:spPr>
        <p:txBody>
          <a:bodyPr wrap="square" rtlCol="0">
            <a:spAutoFit/>
          </a:bodyPr>
          <a:lstStyle/>
          <a:p>
            <a:pPr marL="274320" indent="-274320">
              <a:buFont typeface="Arial" panose="020B0604020202020204" pitchFamily="34" charset="0"/>
              <a:buChar char="•"/>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Pride &amp; Humility?</a:t>
            </a:r>
          </a:p>
          <a:p>
            <a:pPr marL="274320" indent="-274320">
              <a:buFont typeface="Arial" panose="020B0604020202020204" pitchFamily="34" charset="0"/>
              <a:buChar char="•"/>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Relationship with God?</a:t>
            </a:r>
          </a:p>
        </p:txBody>
      </p:sp>
    </p:spTree>
    <p:custDataLst>
      <p:tags r:id="rId1"/>
    </p:custDataLst>
    <p:extLst>
      <p:ext uri="{BB962C8B-B14F-4D97-AF65-F5344CB8AC3E}">
        <p14:creationId xmlns:p14="http://schemas.microsoft.com/office/powerpoint/2010/main" val="1603394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03797-1E2E-D906-4790-EE0EAF501D56}"/>
            </a:ext>
          </a:extLst>
        </p:cNvPr>
        <p:cNvGrpSpPr/>
        <p:nvPr/>
      </p:nvGrpSpPr>
      <p:grpSpPr>
        <a:xfrm>
          <a:off x="0" y="0"/>
          <a:ext cx="0" cy="0"/>
          <a:chOff x="0" y="0"/>
          <a:chExt cx="0" cy="0"/>
        </a:xfrm>
      </p:grpSpPr>
      <p:pic>
        <p:nvPicPr>
          <p:cNvPr id="2050" name="Picture 2" descr="Isaiah 39:2 - &quot;And Hezekiah was glad of them, and shewed them the house of his precious things, the silver, and the gold, and the spices, and the precious ointment, and all the house of his armour, and all that was found in his treasures: there was nothing in his house, nor in all his dominion, that Hezekiah shewed them not.&quot;">
            <a:extLst>
              <a:ext uri="{FF2B5EF4-FFF2-40B4-BE49-F238E27FC236}">
                <a16:creationId xmlns:a16="http://schemas.microsoft.com/office/drawing/2014/main" id="{6F6926AD-78EB-F006-9A59-45804C0329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63" r="4181"/>
          <a:stretch/>
        </p:blipFill>
        <p:spPr bwMode="auto">
          <a:xfrm>
            <a:off x="0" y="0"/>
            <a:ext cx="557938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8ABC0C-1F33-29E3-BDC5-9C3AC6034AF1}"/>
              </a:ext>
            </a:extLst>
          </p:cNvPr>
          <p:cNvSpPr txBox="1"/>
          <p:nvPr/>
        </p:nvSpPr>
        <p:spPr>
          <a:xfrm>
            <a:off x="5796086" y="297373"/>
            <a:ext cx="6147261" cy="6263253"/>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sz="3600" baseline="0" dirty="0"/>
              <a:t>“</a:t>
            </a:r>
            <a:r>
              <a:rPr lang="en-US" sz="3600" dirty="0"/>
              <a:t>2 </a:t>
            </a:r>
            <a:r>
              <a:rPr lang="en-US" sz="3600" baseline="0" dirty="0"/>
              <a:t>And Hezekiah welcomed them gladly. </a:t>
            </a:r>
            <a:r>
              <a:rPr lang="en-US" sz="3600" baseline="0" dirty="0">
                <a:solidFill>
                  <a:srgbClr val="FFFF00"/>
                </a:solidFill>
              </a:rPr>
              <a:t>And he showed them his treasure house, the silver, the gold, the spices, the precious oil, his whole armory, all that was found in his storehouses. There was nothing in his house or in all his realm that Hezekiah did not show them</a:t>
            </a:r>
            <a:r>
              <a:rPr lang="en-US" sz="3600" baseline="0" dirty="0"/>
              <a:t>.”</a:t>
            </a:r>
          </a:p>
          <a:p>
            <a:pPr>
              <a:spcAft>
                <a:spcPts val="600"/>
              </a:spcAft>
            </a:pPr>
            <a:r>
              <a:rPr lang="en-US" sz="3600" baseline="0" dirty="0"/>
              <a:t>                         Isaiah 39:2</a:t>
            </a:r>
          </a:p>
        </p:txBody>
      </p:sp>
      <p:sp>
        <p:nvSpPr>
          <p:cNvPr id="3" name="Rectangle: Rounded Corners 2">
            <a:extLst>
              <a:ext uri="{FF2B5EF4-FFF2-40B4-BE49-F238E27FC236}">
                <a16:creationId xmlns:a16="http://schemas.microsoft.com/office/drawing/2014/main" id="{5DA032D5-E3CB-F83C-479B-956B9BB19FE2}"/>
              </a:ext>
            </a:extLst>
          </p:cNvPr>
          <p:cNvSpPr/>
          <p:nvPr/>
        </p:nvSpPr>
        <p:spPr>
          <a:xfrm>
            <a:off x="68035" y="533400"/>
            <a:ext cx="5443318" cy="5588983"/>
          </a:xfrm>
          <a:prstGeom prst="roundRect">
            <a:avLst/>
          </a:prstGeom>
          <a:solidFill>
            <a:srgbClr val="3F061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Why did he show them everything?</a:t>
            </a:r>
          </a:p>
          <a:p>
            <a:pPr marL="571500" indent="-571500">
              <a:spcAft>
                <a:spcPts val="1200"/>
              </a:spcAft>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his pride, he was showing them how great he was.</a:t>
            </a:r>
          </a:p>
          <a:p>
            <a:pPr marL="571500" indent="-571500">
              <a:spcAft>
                <a:spcPts val="1200"/>
              </a:spcAft>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He was showing them that Judah would be a good ally.</a:t>
            </a:r>
          </a:p>
        </p:txBody>
      </p:sp>
    </p:spTree>
    <p:custDataLst>
      <p:tags r:id="rId1"/>
    </p:custDataLst>
    <p:extLst>
      <p:ext uri="{BB962C8B-B14F-4D97-AF65-F5344CB8AC3E}">
        <p14:creationId xmlns:p14="http://schemas.microsoft.com/office/powerpoint/2010/main" val="9888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7391F-930A-BA11-E960-65370A8C56A5}"/>
            </a:ext>
          </a:extLst>
        </p:cNvPr>
        <p:cNvGrpSpPr/>
        <p:nvPr/>
      </p:nvGrpSpPr>
      <p:grpSpPr>
        <a:xfrm>
          <a:off x="0" y="0"/>
          <a:ext cx="0" cy="0"/>
          <a:chOff x="0" y="0"/>
          <a:chExt cx="0" cy="0"/>
        </a:xfrm>
      </p:grpSpPr>
      <p:pic>
        <p:nvPicPr>
          <p:cNvPr id="2050" name="Picture 2" descr="Isaiah 39:2 - &quot;And Hezekiah was glad of them, and shewed them the house of his precious things, the silver, and the gold, and the spices, and the precious ointment, and all the house of his armour, and all that was found in his treasures: there was nothing in his house, nor in all his dominion, that Hezekiah shewed them not.&quot;">
            <a:extLst>
              <a:ext uri="{FF2B5EF4-FFF2-40B4-BE49-F238E27FC236}">
                <a16:creationId xmlns:a16="http://schemas.microsoft.com/office/drawing/2014/main" id="{6CC8B681-C6E9-27D3-E55D-3B738D9963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63" r="4181"/>
          <a:stretch/>
        </p:blipFill>
        <p:spPr bwMode="auto">
          <a:xfrm>
            <a:off x="0" y="0"/>
            <a:ext cx="557938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D0579F-5377-E796-D45E-BCEF514B035C}"/>
              </a:ext>
            </a:extLst>
          </p:cNvPr>
          <p:cNvSpPr txBox="1"/>
          <p:nvPr/>
        </p:nvSpPr>
        <p:spPr>
          <a:xfrm>
            <a:off x="5655590" y="627573"/>
            <a:ext cx="6447510" cy="4585871"/>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spcAft>
                <a:spcPts val="1200"/>
              </a:spcAft>
            </a:pPr>
            <a:r>
              <a:rPr lang="en-US" sz="3600" baseline="0" dirty="0"/>
              <a:t>The missed opportunities:</a:t>
            </a:r>
          </a:p>
          <a:p>
            <a:pPr marL="571500" indent="-571500">
              <a:spcAft>
                <a:spcPts val="1200"/>
              </a:spcAft>
              <a:buFont typeface="Arial" panose="020B0604020202020204" pitchFamily="34" charset="0"/>
              <a:buChar char="•"/>
            </a:pPr>
            <a:r>
              <a:rPr lang="en-US" sz="3600" baseline="0" dirty="0"/>
              <a:t>To credit God with his healing</a:t>
            </a:r>
          </a:p>
          <a:p>
            <a:pPr marL="571500" indent="-571500">
              <a:spcAft>
                <a:spcPts val="1200"/>
              </a:spcAft>
              <a:buFont typeface="Arial" panose="020B0604020202020204" pitchFamily="34" charset="0"/>
              <a:buChar char="•"/>
            </a:pPr>
            <a:r>
              <a:rPr lang="en-US" sz="3600" baseline="0" dirty="0"/>
              <a:t>To credit God with the sign</a:t>
            </a:r>
          </a:p>
          <a:p>
            <a:pPr marL="571500" indent="-571500">
              <a:spcAft>
                <a:spcPts val="1200"/>
              </a:spcAft>
              <a:buFont typeface="Arial" panose="020B0604020202020204" pitchFamily="34" charset="0"/>
              <a:buChar char="•"/>
            </a:pPr>
            <a:r>
              <a:rPr lang="en-US" sz="3600" baseline="0" dirty="0"/>
              <a:t>To credit God for his wealth</a:t>
            </a:r>
          </a:p>
          <a:p>
            <a:pPr marL="571500" indent="-571500">
              <a:spcAft>
                <a:spcPts val="1200"/>
              </a:spcAft>
              <a:buFont typeface="Arial" panose="020B0604020202020204" pitchFamily="34" charset="0"/>
              <a:buChar char="•"/>
            </a:pPr>
            <a:r>
              <a:rPr lang="en-US" sz="3600" baseline="0" dirty="0"/>
              <a:t>To describe how they were trusting God for protection against Assyria</a:t>
            </a:r>
          </a:p>
        </p:txBody>
      </p:sp>
    </p:spTree>
    <p:custDataLst>
      <p:tags r:id="rId1"/>
    </p:custDataLst>
    <p:extLst>
      <p:ext uri="{BB962C8B-B14F-4D97-AF65-F5344CB8AC3E}">
        <p14:creationId xmlns:p14="http://schemas.microsoft.com/office/powerpoint/2010/main" val="37178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0C50B-2C85-DB0A-183B-18FD38D991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2EED0DA-9AA3-8547-4261-CBCA1F299B46}"/>
              </a:ext>
            </a:extLst>
          </p:cNvPr>
          <p:cNvSpPr txBox="1"/>
          <p:nvPr/>
        </p:nvSpPr>
        <p:spPr>
          <a:xfrm>
            <a:off x="4931229" y="154070"/>
            <a:ext cx="6923314" cy="6740307"/>
          </a:xfrm>
          <a:prstGeom prst="rect">
            <a:avLst/>
          </a:prstGeom>
          <a:no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r>
              <a:rPr lang="en-US" sz="36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26</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 king declared to Daniel,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Are you able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to make known to me the dream that I have seen and its interpretation?” </a:t>
            </a:r>
          </a:p>
          <a:p>
            <a:r>
              <a:rPr lang="en-US" sz="36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27</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Daniel answered the king and said,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No wise men</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enchanters, magicians, or astrologers can show to the king the mystery that the king has asked, </a:t>
            </a:r>
            <a:r>
              <a:rPr lang="en-US" sz="36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28</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but there is a God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heaven who reveals mysteries...”</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Daniel 2:26-28</a:t>
            </a:r>
          </a:p>
        </p:txBody>
      </p:sp>
      <p:pic>
        <p:nvPicPr>
          <p:cNvPr id="3074" name="Picture 2">
            <a:extLst>
              <a:ext uri="{FF2B5EF4-FFF2-40B4-BE49-F238E27FC236}">
                <a16:creationId xmlns:a16="http://schemas.microsoft.com/office/drawing/2014/main" id="{671FBC11-548D-533C-F7D9-28C981DF9D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397" r="23353"/>
          <a:stretch/>
        </p:blipFill>
        <p:spPr bwMode="auto">
          <a:xfrm flipH="1">
            <a:off x="0" y="0"/>
            <a:ext cx="46634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434162-E1BD-C888-9AB8-235CE6A8C4A9}"/>
              </a:ext>
            </a:extLst>
          </p:cNvPr>
          <p:cNvSpPr txBox="1"/>
          <p:nvPr/>
        </p:nvSpPr>
        <p:spPr>
          <a:xfrm>
            <a:off x="111034" y="0"/>
            <a:ext cx="4441371" cy="769441"/>
          </a:xfrm>
          <a:prstGeom prst="rect">
            <a:avLst/>
          </a:prstGeom>
          <a:noFill/>
          <a:ln w="63500">
            <a:noFill/>
          </a:ln>
        </p:spPr>
        <p:txBody>
          <a:bodyPr wrap="square" rtlCol="0">
            <a:spAutoFit/>
          </a:bodyPr>
          <a:lstStyle/>
          <a:p>
            <a:pPr algn="ctr"/>
            <a:r>
              <a:rPr lang="en-US" sz="44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Daniel in Babylon</a:t>
            </a:r>
          </a:p>
        </p:txBody>
      </p:sp>
    </p:spTree>
    <p:custDataLst>
      <p:tags r:id="rId1"/>
    </p:custDataLst>
    <p:extLst>
      <p:ext uri="{BB962C8B-B14F-4D97-AF65-F5344CB8AC3E}">
        <p14:creationId xmlns:p14="http://schemas.microsoft.com/office/powerpoint/2010/main" val="13910646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C2A07-7905-1B39-8FBB-F7EC961AEC7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252CE4-907A-57F8-6AAA-7CFFEC859B66}"/>
              </a:ext>
            </a:extLst>
          </p:cNvPr>
          <p:cNvSpPr txBox="1"/>
          <p:nvPr/>
        </p:nvSpPr>
        <p:spPr>
          <a:xfrm>
            <a:off x="4898572" y="981384"/>
            <a:ext cx="6923314" cy="5078313"/>
          </a:xfrm>
          <a:prstGeom prst="rect">
            <a:avLst/>
          </a:prstGeom>
          <a:no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r>
              <a:rPr lang="en-US" sz="36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30</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But as for me,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this mystery has been revealed to me, not because of any wisdom that I have more than all the living</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but in order that the interpretation may be made known to the king, and that you may know the thoughts of your mind.”</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Daniel 2:30</a:t>
            </a:r>
          </a:p>
        </p:txBody>
      </p:sp>
      <p:pic>
        <p:nvPicPr>
          <p:cNvPr id="3074" name="Picture 2">
            <a:extLst>
              <a:ext uri="{FF2B5EF4-FFF2-40B4-BE49-F238E27FC236}">
                <a16:creationId xmlns:a16="http://schemas.microsoft.com/office/drawing/2014/main" id="{B83F6A68-4203-7D75-2BC7-597DFF65E3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397" r="23353"/>
          <a:stretch/>
        </p:blipFill>
        <p:spPr bwMode="auto">
          <a:xfrm flipH="1">
            <a:off x="0" y="0"/>
            <a:ext cx="46634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E23C40-6576-0CDB-0284-0832973F6243}"/>
              </a:ext>
            </a:extLst>
          </p:cNvPr>
          <p:cNvSpPr txBox="1"/>
          <p:nvPr/>
        </p:nvSpPr>
        <p:spPr>
          <a:xfrm>
            <a:off x="111034" y="0"/>
            <a:ext cx="4441371" cy="769441"/>
          </a:xfrm>
          <a:prstGeom prst="rect">
            <a:avLst/>
          </a:prstGeom>
          <a:noFill/>
          <a:ln w="63500">
            <a:noFill/>
          </a:ln>
        </p:spPr>
        <p:txBody>
          <a:bodyPr wrap="square" rtlCol="0">
            <a:spAutoFit/>
          </a:bodyPr>
          <a:lstStyle/>
          <a:p>
            <a:pPr algn="ctr"/>
            <a:r>
              <a:rPr lang="en-US" sz="44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Daniel in Babylon</a:t>
            </a:r>
          </a:p>
        </p:txBody>
      </p:sp>
    </p:spTree>
    <p:custDataLst>
      <p:tags r:id="rId1"/>
    </p:custDataLst>
    <p:extLst>
      <p:ext uri="{BB962C8B-B14F-4D97-AF65-F5344CB8AC3E}">
        <p14:creationId xmlns:p14="http://schemas.microsoft.com/office/powerpoint/2010/main" val="114822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792E-024B-2156-F8C2-32DB5D1195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EA54739-44D4-0028-5C9F-E7078AC9180A}"/>
              </a:ext>
            </a:extLst>
          </p:cNvPr>
          <p:cNvSpPr txBox="1"/>
          <p:nvPr/>
        </p:nvSpPr>
        <p:spPr>
          <a:xfrm>
            <a:off x="4898572" y="981384"/>
            <a:ext cx="6923314" cy="3416320"/>
          </a:xfrm>
          <a:prstGeom prst="rect">
            <a:avLst/>
          </a:prstGeom>
          <a:no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r>
              <a:rPr lang="en-US" sz="3600" b="1" baseline="30000"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47</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 king answered and said to Daniel,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Truly, your God is God of gods and Lord of kings</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a revealer of mysteries, for you have been able to reveal this mystery.’”</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Daniel 2:47</a:t>
            </a:r>
          </a:p>
        </p:txBody>
      </p:sp>
      <p:pic>
        <p:nvPicPr>
          <p:cNvPr id="3074" name="Picture 2">
            <a:extLst>
              <a:ext uri="{FF2B5EF4-FFF2-40B4-BE49-F238E27FC236}">
                <a16:creationId xmlns:a16="http://schemas.microsoft.com/office/drawing/2014/main" id="{93E15B77-C947-AA2A-A8AE-6B6F22E04D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397" r="23353"/>
          <a:stretch/>
        </p:blipFill>
        <p:spPr bwMode="auto">
          <a:xfrm flipH="1">
            <a:off x="0" y="0"/>
            <a:ext cx="46634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4B25BA-9F4A-799C-5AB5-37059BFE0E37}"/>
              </a:ext>
            </a:extLst>
          </p:cNvPr>
          <p:cNvSpPr txBox="1"/>
          <p:nvPr/>
        </p:nvSpPr>
        <p:spPr>
          <a:xfrm>
            <a:off x="111034" y="0"/>
            <a:ext cx="4441371" cy="769441"/>
          </a:xfrm>
          <a:prstGeom prst="rect">
            <a:avLst/>
          </a:prstGeom>
          <a:noFill/>
          <a:ln w="63500">
            <a:noFill/>
          </a:ln>
        </p:spPr>
        <p:txBody>
          <a:bodyPr wrap="square" rtlCol="0">
            <a:spAutoFit/>
          </a:bodyPr>
          <a:lstStyle/>
          <a:p>
            <a:pPr algn="ctr"/>
            <a:r>
              <a:rPr lang="en-US" sz="44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Daniel in Babylon</a:t>
            </a:r>
          </a:p>
        </p:txBody>
      </p:sp>
    </p:spTree>
    <p:custDataLst>
      <p:tags r:id="rId1"/>
    </p:custDataLst>
    <p:extLst>
      <p:ext uri="{BB962C8B-B14F-4D97-AF65-F5344CB8AC3E}">
        <p14:creationId xmlns:p14="http://schemas.microsoft.com/office/powerpoint/2010/main" val="1111557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24F29-824D-5511-F1F8-68E304D8C2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810979D-D86B-F5B6-FA5A-43D24F33749F}"/>
              </a:ext>
            </a:extLst>
          </p:cNvPr>
          <p:cNvSpPr txBox="1"/>
          <p:nvPr/>
        </p:nvSpPr>
        <p:spPr>
          <a:xfrm>
            <a:off x="6996194" y="335845"/>
            <a:ext cx="5045989" cy="6186309"/>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a:t>
            </a:r>
            <a:r>
              <a:rPr lang="en-US" sz="3600" dirty="0"/>
              <a:t>3</a:t>
            </a:r>
            <a:r>
              <a:rPr lang="en-US" sz="3600" baseline="0" dirty="0"/>
              <a:t> Then Isaiah the prophet came to King Hezekiah, and said to him, ‘</a:t>
            </a:r>
            <a:r>
              <a:rPr lang="en-US" sz="3600" baseline="0" dirty="0">
                <a:solidFill>
                  <a:srgbClr val="FFFF00"/>
                </a:solidFill>
              </a:rPr>
              <a:t>What did these men say? And from where did they come to you?</a:t>
            </a:r>
            <a:r>
              <a:rPr lang="en-US" sz="3600" baseline="0" dirty="0"/>
              <a:t>’ Hezekiah said, ‘They have come to me from a far country, from Babylon.’”</a:t>
            </a:r>
          </a:p>
          <a:p>
            <a:pPr>
              <a:spcAft>
                <a:spcPts val="2400"/>
              </a:spcAft>
            </a:pPr>
            <a:r>
              <a:rPr lang="en-US" sz="3600" baseline="0" dirty="0"/>
              <a:t>                       Isaiah 39:3</a:t>
            </a:r>
          </a:p>
        </p:txBody>
      </p:sp>
      <p:pic>
        <p:nvPicPr>
          <p:cNvPr id="3074" name="Picture 2" descr="Isaiah 39:3 - &quot;¶ Then came Isaiah the prophet unto king Hezekiah, and said unto him, What said these men? and from whence came they unto thee? And Hezekiah said, They are come from a far country unto me, even from Babylon.&quot;">
            <a:extLst>
              <a:ext uri="{FF2B5EF4-FFF2-40B4-BE49-F238E27FC236}">
                <a16:creationId xmlns:a16="http://schemas.microsoft.com/office/drawing/2014/main" id="{8CE8DFF7-107D-99EA-12D4-1DDE83C28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E93E366-2512-80D1-0A6A-4445C327B5C2}"/>
              </a:ext>
            </a:extLst>
          </p:cNvPr>
          <p:cNvSpPr/>
          <p:nvPr/>
        </p:nvSpPr>
        <p:spPr>
          <a:xfrm>
            <a:off x="415017" y="4318628"/>
            <a:ext cx="6027965" cy="2203526"/>
          </a:xfrm>
          <a:prstGeom prst="roundRect">
            <a:avLst/>
          </a:prstGeom>
          <a:solidFill>
            <a:srgbClr val="13050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Two Questions:</a:t>
            </a:r>
          </a:p>
          <a:p>
            <a:pPr marL="742950" indent="-742950">
              <a:spcAft>
                <a:spcPts val="1200"/>
              </a:spcAft>
              <a:buFont typeface="+mj-lt"/>
              <a:buAutoNum type="arabicPeriod"/>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did they say?</a:t>
            </a:r>
          </a:p>
          <a:p>
            <a:pPr marL="742950" indent="-742950">
              <a:spcAft>
                <a:spcPts val="1200"/>
              </a:spcAft>
              <a:buFont typeface="+mj-lt"/>
              <a:buAutoNum type="arabicPeriod"/>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Where were they from?</a:t>
            </a:r>
          </a:p>
        </p:txBody>
      </p:sp>
    </p:spTree>
    <p:custDataLst>
      <p:tags r:id="rId1"/>
    </p:custDataLst>
    <p:extLst>
      <p:ext uri="{BB962C8B-B14F-4D97-AF65-F5344CB8AC3E}">
        <p14:creationId xmlns:p14="http://schemas.microsoft.com/office/powerpoint/2010/main" val="24451650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37C11-AA40-7205-F912-1A9997F16C0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DA2E1C5-9ED7-DD6A-2D59-18B55BC40DEC}"/>
              </a:ext>
            </a:extLst>
          </p:cNvPr>
          <p:cNvSpPr txBox="1"/>
          <p:nvPr/>
        </p:nvSpPr>
        <p:spPr>
          <a:xfrm>
            <a:off x="6996194" y="335845"/>
            <a:ext cx="5045989" cy="6186309"/>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a:t>
            </a:r>
            <a:r>
              <a:rPr lang="en-US" sz="3600" dirty="0"/>
              <a:t>3</a:t>
            </a:r>
            <a:r>
              <a:rPr lang="en-US" sz="3600" baseline="0" dirty="0"/>
              <a:t> Then Isaiah the prophet came to King Hezekiah, and said to him, ‘What did these men say? And from where did they come to you?’ Hezekiah said, ‘</a:t>
            </a:r>
            <a:r>
              <a:rPr lang="en-US" sz="3600" baseline="0" dirty="0">
                <a:solidFill>
                  <a:srgbClr val="FFFF00"/>
                </a:solidFill>
              </a:rPr>
              <a:t>They have come to me from a far country, from Babylon</a:t>
            </a:r>
            <a:r>
              <a:rPr lang="en-US" sz="3600" baseline="0" dirty="0"/>
              <a:t>.’”</a:t>
            </a:r>
          </a:p>
          <a:p>
            <a:pPr>
              <a:spcAft>
                <a:spcPts val="2400"/>
              </a:spcAft>
            </a:pPr>
            <a:r>
              <a:rPr lang="en-US" sz="3600" baseline="0" dirty="0"/>
              <a:t>                       Isaiah 39:3</a:t>
            </a:r>
          </a:p>
        </p:txBody>
      </p:sp>
      <p:pic>
        <p:nvPicPr>
          <p:cNvPr id="3074" name="Picture 2" descr="Isaiah 39:3 - &quot;¶ Then came Isaiah the prophet unto king Hezekiah, and said unto him, What said these men? and from whence came they unto thee? And Hezekiah said, They are come from a far country unto me, even from Babylon.&quot;">
            <a:extLst>
              <a:ext uri="{FF2B5EF4-FFF2-40B4-BE49-F238E27FC236}">
                <a16:creationId xmlns:a16="http://schemas.microsoft.com/office/drawing/2014/main" id="{4BB36509-F15B-24CA-F57F-62A7BA99E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A22FAEA-86A6-272B-40A8-899904714882}"/>
              </a:ext>
            </a:extLst>
          </p:cNvPr>
          <p:cNvSpPr/>
          <p:nvPr/>
        </p:nvSpPr>
        <p:spPr>
          <a:xfrm>
            <a:off x="415017" y="4318628"/>
            <a:ext cx="6027965" cy="2203526"/>
          </a:xfrm>
          <a:prstGeom prst="roundRect">
            <a:avLst/>
          </a:prstGeom>
          <a:solidFill>
            <a:srgbClr val="13050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One answer:</a:t>
            </a:r>
          </a:p>
          <a:p>
            <a:pPr marL="742950" indent="-742950">
              <a:spcAft>
                <a:spcPts val="1200"/>
              </a:spcAft>
              <a:buFont typeface="+mj-lt"/>
              <a:buAutoNum type="arabicPeriod"/>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No response</a:t>
            </a:r>
          </a:p>
          <a:p>
            <a:pPr marL="742950" indent="-742950">
              <a:spcAft>
                <a:spcPts val="1200"/>
              </a:spcAft>
              <a:buFont typeface="+mj-lt"/>
              <a:buAutoNum type="arabicPeriod"/>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From Babylon!</a:t>
            </a:r>
          </a:p>
        </p:txBody>
      </p:sp>
    </p:spTree>
    <p:custDataLst>
      <p:tags r:id="rId1"/>
    </p:custDataLst>
    <p:extLst>
      <p:ext uri="{BB962C8B-B14F-4D97-AF65-F5344CB8AC3E}">
        <p14:creationId xmlns:p14="http://schemas.microsoft.com/office/powerpoint/2010/main" val="7364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3A7FF-D551-AC12-C566-B2149C53CE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5057EEA-50AA-D0EA-6587-628E34977CCB}"/>
              </a:ext>
            </a:extLst>
          </p:cNvPr>
          <p:cNvSpPr txBox="1"/>
          <p:nvPr/>
        </p:nvSpPr>
        <p:spPr>
          <a:xfrm>
            <a:off x="7020732" y="889843"/>
            <a:ext cx="4999127" cy="5078313"/>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a:t>
            </a:r>
            <a:r>
              <a:rPr lang="en-US" sz="3600" dirty="0"/>
              <a:t>4</a:t>
            </a:r>
            <a:r>
              <a:rPr lang="en-US" sz="3600" baseline="0" dirty="0"/>
              <a:t> He said, ‘</a:t>
            </a:r>
            <a:r>
              <a:rPr lang="en-US" sz="3600" baseline="0" dirty="0">
                <a:solidFill>
                  <a:srgbClr val="FFFF00"/>
                </a:solidFill>
              </a:rPr>
              <a:t>What have they seen in your house?</a:t>
            </a:r>
            <a:r>
              <a:rPr lang="en-US" sz="3600" baseline="0" dirty="0"/>
              <a:t>’ Hezekiah answered, ‘They have seen all that is in my house. There is nothing in my storehouses that I did not show them.’”</a:t>
            </a:r>
          </a:p>
          <a:p>
            <a:pPr>
              <a:spcAft>
                <a:spcPts val="2400"/>
              </a:spcAft>
            </a:pPr>
            <a:r>
              <a:rPr lang="en-US" sz="3600" baseline="0" dirty="0"/>
              <a:t>                       Isaiah 39:4</a:t>
            </a:r>
          </a:p>
        </p:txBody>
      </p:sp>
      <p:pic>
        <p:nvPicPr>
          <p:cNvPr id="3074" name="Picture 2" descr="Isaiah 39:3 - &quot;¶ Then came Isaiah the prophet unto king Hezekiah, and said unto him, What said these men? and from whence came they unto thee? And Hezekiah said, They are come from a far country unto me, even from Babylon.&quot;">
            <a:extLst>
              <a:ext uri="{FF2B5EF4-FFF2-40B4-BE49-F238E27FC236}">
                <a16:creationId xmlns:a16="http://schemas.microsoft.com/office/drawing/2014/main" id="{4E7A7F7C-AC22-56E2-A17D-A039F428D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C261E193-CAF9-7128-26D2-746448112DA7}"/>
              </a:ext>
            </a:extLst>
          </p:cNvPr>
          <p:cNvSpPr/>
          <p:nvPr/>
        </p:nvSpPr>
        <p:spPr>
          <a:xfrm>
            <a:off x="898751" y="4623428"/>
            <a:ext cx="5060497" cy="1755601"/>
          </a:xfrm>
          <a:prstGeom prst="roundRect">
            <a:avLst/>
          </a:prstGeom>
          <a:solidFill>
            <a:srgbClr val="13050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recognized the Babylonians as potential enemies…</a:t>
            </a:r>
          </a:p>
        </p:txBody>
      </p:sp>
    </p:spTree>
    <p:custDataLst>
      <p:tags r:id="rId1"/>
    </p:custDataLst>
    <p:extLst>
      <p:ext uri="{BB962C8B-B14F-4D97-AF65-F5344CB8AC3E}">
        <p14:creationId xmlns:p14="http://schemas.microsoft.com/office/powerpoint/2010/main" val="42126306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1CB0A-10D7-D961-74B2-5221D34AF8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8B63A3-2B8E-EDD1-13D6-6466647AA890}"/>
              </a:ext>
            </a:extLst>
          </p:cNvPr>
          <p:cNvSpPr txBox="1"/>
          <p:nvPr/>
        </p:nvSpPr>
        <p:spPr>
          <a:xfrm>
            <a:off x="7020732" y="889843"/>
            <a:ext cx="4999127" cy="5078313"/>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a:t>
            </a:r>
            <a:r>
              <a:rPr lang="en-US" sz="3600" dirty="0"/>
              <a:t>4</a:t>
            </a:r>
            <a:r>
              <a:rPr lang="en-US" sz="3600" baseline="0" dirty="0"/>
              <a:t> He said, ‘What have they seen in your house?’ Hezekiah answered, ‘</a:t>
            </a:r>
            <a:r>
              <a:rPr lang="en-US" sz="3600" baseline="0" dirty="0">
                <a:solidFill>
                  <a:srgbClr val="FFFF00"/>
                </a:solidFill>
              </a:rPr>
              <a:t>They have seen all that is in my house. There is nothing in my storehouses that I did not show them</a:t>
            </a:r>
            <a:r>
              <a:rPr lang="en-US" sz="3600" baseline="0" dirty="0"/>
              <a:t>.’”</a:t>
            </a:r>
          </a:p>
          <a:p>
            <a:pPr>
              <a:spcAft>
                <a:spcPts val="2400"/>
              </a:spcAft>
            </a:pPr>
            <a:r>
              <a:rPr lang="en-US" sz="3600" baseline="0" dirty="0"/>
              <a:t>                       Isaiah 39:4</a:t>
            </a:r>
          </a:p>
        </p:txBody>
      </p:sp>
      <p:pic>
        <p:nvPicPr>
          <p:cNvPr id="3074" name="Picture 2" descr="Isaiah 39:3 - &quot;¶ Then came Isaiah the prophet unto king Hezekiah, and said unto him, What said these men? and from whence came they unto thee? And Hezekiah said, They are come from a far country unto me, even from Babylon.&quot;">
            <a:extLst>
              <a:ext uri="{FF2B5EF4-FFF2-40B4-BE49-F238E27FC236}">
                <a16:creationId xmlns:a16="http://schemas.microsoft.com/office/drawing/2014/main" id="{49CC6202-43A2-B202-8F9F-395633ADD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25B5FD7E-C73E-393B-536A-A51DE16EAC9D}"/>
              </a:ext>
            </a:extLst>
          </p:cNvPr>
          <p:cNvSpPr/>
          <p:nvPr/>
        </p:nvSpPr>
        <p:spPr>
          <a:xfrm>
            <a:off x="898751" y="4623428"/>
            <a:ext cx="5060497" cy="1755601"/>
          </a:xfrm>
          <a:prstGeom prst="roundRect">
            <a:avLst/>
          </a:prstGeom>
          <a:solidFill>
            <a:srgbClr val="13050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Hezekiah’s pride had caused him to act foolishly…</a:t>
            </a:r>
          </a:p>
        </p:txBody>
      </p:sp>
    </p:spTree>
    <p:custDataLst>
      <p:tags r:id="rId1"/>
    </p:custDataLst>
    <p:extLst>
      <p:ext uri="{BB962C8B-B14F-4D97-AF65-F5344CB8AC3E}">
        <p14:creationId xmlns:p14="http://schemas.microsoft.com/office/powerpoint/2010/main" val="15602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2F4BD-9669-2F02-95F2-87FC4D166D8D}"/>
            </a:ext>
          </a:extLst>
        </p:cNvPr>
        <p:cNvGrpSpPr/>
        <p:nvPr/>
      </p:nvGrpSpPr>
      <p:grpSpPr>
        <a:xfrm>
          <a:off x="0" y="0"/>
          <a:ext cx="0" cy="0"/>
          <a:chOff x="0" y="0"/>
          <a:chExt cx="0" cy="0"/>
        </a:xfrm>
      </p:grpSpPr>
      <p:pic>
        <p:nvPicPr>
          <p:cNvPr id="2050" name="Picture 2" descr="Isaiah 39:2 - &quot;And Hezekiah was glad of them, and shewed them the house of his precious things, the silver, and the gold, and the spices, and the precious ointment, and all the house of his armour, and all that was found in his treasures: there was nothing in his house, nor in all his dominion, that Hezekiah shewed them not.&quot;">
            <a:extLst>
              <a:ext uri="{FF2B5EF4-FFF2-40B4-BE49-F238E27FC236}">
                <a16:creationId xmlns:a16="http://schemas.microsoft.com/office/drawing/2014/main" id="{70452C80-D8FF-1E71-6EF4-2E8B6ECD8D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63" r="4181"/>
          <a:stretch/>
        </p:blipFill>
        <p:spPr bwMode="auto">
          <a:xfrm>
            <a:off x="0" y="0"/>
            <a:ext cx="557938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4801C6-CDD7-D878-0885-9E3421D89A0B}"/>
              </a:ext>
            </a:extLst>
          </p:cNvPr>
          <p:cNvSpPr txBox="1"/>
          <p:nvPr/>
        </p:nvSpPr>
        <p:spPr>
          <a:xfrm>
            <a:off x="5796086" y="574372"/>
            <a:ext cx="6147261" cy="5709255"/>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sz="3600" baseline="0" dirty="0"/>
              <a:t>“</a:t>
            </a:r>
            <a:r>
              <a:rPr lang="en-US" sz="3600" dirty="0"/>
              <a:t>5 </a:t>
            </a:r>
            <a:r>
              <a:rPr lang="en-US" sz="3600" baseline="0" dirty="0"/>
              <a:t>Then Isaiah said to Hezekiah, ‘Hear the word of the LORD of hosts: </a:t>
            </a:r>
            <a:r>
              <a:rPr lang="en-US" sz="3600" dirty="0"/>
              <a:t>6 </a:t>
            </a:r>
            <a:r>
              <a:rPr lang="en-US" sz="3600" baseline="0" dirty="0"/>
              <a:t>Behold, the days are coming, when </a:t>
            </a:r>
            <a:r>
              <a:rPr lang="en-US" sz="3600" baseline="0" dirty="0">
                <a:solidFill>
                  <a:srgbClr val="FFFF00"/>
                </a:solidFill>
              </a:rPr>
              <a:t>all that is in your house, and that which your fathers have stored up till this day, shall be carried to Babylon</a:t>
            </a:r>
            <a:r>
              <a:rPr lang="en-US" sz="3600" baseline="0" dirty="0"/>
              <a:t>. Nothing shall be left, says the LORD.’”</a:t>
            </a:r>
          </a:p>
          <a:p>
            <a:pPr>
              <a:spcAft>
                <a:spcPts val="600"/>
              </a:spcAft>
            </a:pPr>
            <a:r>
              <a:rPr lang="en-US" sz="3600" baseline="0" dirty="0"/>
              <a:t>                         Isaiah 39:5-6</a:t>
            </a:r>
          </a:p>
        </p:txBody>
      </p:sp>
      <p:sp>
        <p:nvSpPr>
          <p:cNvPr id="3" name="Rectangle: Rounded Corners 2">
            <a:extLst>
              <a:ext uri="{FF2B5EF4-FFF2-40B4-BE49-F238E27FC236}">
                <a16:creationId xmlns:a16="http://schemas.microsoft.com/office/drawing/2014/main" id="{AF924883-19CC-3547-0241-22D909057E9C}"/>
              </a:ext>
            </a:extLst>
          </p:cNvPr>
          <p:cNvSpPr/>
          <p:nvPr/>
        </p:nvSpPr>
        <p:spPr>
          <a:xfrm>
            <a:off x="54428" y="4112986"/>
            <a:ext cx="5470532" cy="2647043"/>
          </a:xfrm>
          <a:prstGeom prst="roundRect">
            <a:avLst/>
          </a:prstGeom>
          <a:solidFill>
            <a:srgbClr val="3F061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Hezekiah’s pride and foolishness had sowed the seed for a future Babylonian invasion!</a:t>
            </a:r>
          </a:p>
        </p:txBody>
      </p:sp>
    </p:spTree>
    <p:custDataLst>
      <p:tags r:id="rId1"/>
    </p:custDataLst>
    <p:extLst>
      <p:ext uri="{BB962C8B-B14F-4D97-AF65-F5344CB8AC3E}">
        <p14:creationId xmlns:p14="http://schemas.microsoft.com/office/powerpoint/2010/main" val="16385563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BE978-5EF6-CB9B-8502-14538FF24E60}"/>
            </a:ext>
          </a:extLst>
        </p:cNvPr>
        <p:cNvGrpSpPr/>
        <p:nvPr/>
      </p:nvGrpSpPr>
      <p:grpSpPr>
        <a:xfrm>
          <a:off x="0" y="0"/>
          <a:ext cx="0" cy="0"/>
          <a:chOff x="0" y="0"/>
          <a:chExt cx="0" cy="0"/>
        </a:xfrm>
      </p:grpSpPr>
      <p:pic>
        <p:nvPicPr>
          <p:cNvPr id="3074" name="Picture 2" descr="Dad Time Boosts Kids' School Success - Neuroscience News">
            <a:extLst>
              <a:ext uri="{FF2B5EF4-FFF2-40B4-BE49-F238E27FC236}">
                <a16:creationId xmlns:a16="http://schemas.microsoft.com/office/drawing/2014/main" id="{747CFA9C-6DD8-183B-C2BA-C083726560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338"/>
          <a:stretch/>
        </p:blipFill>
        <p:spPr bwMode="auto">
          <a:xfrm>
            <a:off x="-1" y="0"/>
            <a:ext cx="12192001" cy="68508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65DAC6-384E-2465-DA32-BD44FD8BD90A}"/>
              </a:ext>
            </a:extLst>
          </p:cNvPr>
          <p:cNvSpPr txBox="1"/>
          <p:nvPr/>
        </p:nvSpPr>
        <p:spPr>
          <a:xfrm>
            <a:off x="2048327" y="4575871"/>
            <a:ext cx="8095344" cy="2092881"/>
          </a:xfrm>
          <a:prstGeom prst="rect">
            <a:avLst/>
          </a:prstGeom>
          <a:solidFill>
            <a:srgbClr val="0F1518">
              <a:alpha val="80000"/>
            </a:srgbClr>
          </a:solidFill>
        </p:spPr>
        <p:txBody>
          <a:bodyPr wrap="square" rtlCol="0">
            <a:spAutoFit/>
          </a:bodyPr>
          <a:lstStyle/>
          <a:p>
            <a:pPr algn="ctr">
              <a:spcAft>
                <a:spcPts val="1200"/>
              </a:spcAft>
            </a:pPr>
            <a:r>
              <a:rPr lang="en-US" sz="40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Danger!</a:t>
            </a:r>
          </a:p>
          <a:p>
            <a:pPr algn="ctr">
              <a:spcAft>
                <a:spcPts val="1200"/>
              </a:spcAft>
            </a:pPr>
            <a:r>
              <a:rPr lang="en-US" sz="40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Success</a:t>
            </a: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can be </a:t>
            </a:r>
            <a:r>
              <a:rPr lang="en-US" sz="40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devastating</a:t>
            </a: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to </a:t>
            </a:r>
            <a:r>
              <a:rPr lang="en-US" sz="40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humility</a:t>
            </a: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and </a:t>
            </a:r>
            <a:r>
              <a:rPr lang="en-US" sz="40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dependence on God</a:t>
            </a: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1268750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A260D-2BA8-38EB-E6DE-69167DF0B4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3DB5A8-FBEE-7EFA-519F-1ACCC8B45454}"/>
              </a:ext>
            </a:extLst>
          </p:cNvPr>
          <p:cNvSpPr txBox="1"/>
          <p:nvPr/>
        </p:nvSpPr>
        <p:spPr>
          <a:xfrm>
            <a:off x="7051729" y="574372"/>
            <a:ext cx="4891618" cy="5155257"/>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sz="3600" baseline="0" dirty="0"/>
              <a:t>“</a:t>
            </a:r>
            <a:r>
              <a:rPr lang="en-US" sz="3600" dirty="0"/>
              <a:t>7 </a:t>
            </a:r>
            <a:r>
              <a:rPr lang="en-US" sz="3600" baseline="0" dirty="0"/>
              <a:t>And some of your own sons, who will come from you, whom you will father, shall be taken away, and they shall be eunuchs in the palace of the king of Babylon.”   </a:t>
            </a:r>
          </a:p>
          <a:p>
            <a:pPr>
              <a:spcAft>
                <a:spcPts val="600"/>
              </a:spcAft>
            </a:pPr>
            <a:r>
              <a:rPr lang="en-US" sz="3600" baseline="0" dirty="0"/>
              <a:t>                      Isaiah 39:7</a:t>
            </a:r>
          </a:p>
        </p:txBody>
      </p:sp>
      <p:pic>
        <p:nvPicPr>
          <p:cNvPr id="4098" name="Picture 2" descr="Isaiah 39:7 - &quot;And of thy sons that shall issue from thee, which thou shalt beget, shall they take away; and they shall be eunuchs in the palace of the king of Babylon.&quot;&#10;&#10;An illustrative digital representation of the biblical verse Isaiah 39:7. The scene displays a grand Babylonian palace with high walls and ornate doorways. The king's children, dressed magnificently, are being led away by palace guards. They display a somber and resigned expression. The background is filled with the complex, bustling life of an ancient city under the vivid hues of a setting sun.">
            <a:extLst>
              <a:ext uri="{FF2B5EF4-FFF2-40B4-BE49-F238E27FC236}">
                <a16:creationId xmlns:a16="http://schemas.microsoft.com/office/drawing/2014/main" id="{487A44B6-63D6-FE09-C5BF-821A22D61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78012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21A55-59DC-1FC6-ED99-1CC64E9412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576BD9-F5AB-9099-0125-AFE5CB786DDC}"/>
              </a:ext>
            </a:extLst>
          </p:cNvPr>
          <p:cNvSpPr txBox="1"/>
          <p:nvPr/>
        </p:nvSpPr>
        <p:spPr>
          <a:xfrm>
            <a:off x="7020732" y="889843"/>
            <a:ext cx="4999127" cy="4524315"/>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baseline="0" dirty="0"/>
              <a:t>“</a:t>
            </a:r>
            <a:r>
              <a:rPr lang="en-US" sz="3600" dirty="0"/>
              <a:t>8</a:t>
            </a:r>
            <a:r>
              <a:rPr lang="en-US" sz="3600" baseline="0" dirty="0"/>
              <a:t> Then Hezekiah said to Isaiah, ‘The word of the LORD that you have spoken is good.’ For he thought, ‘There will be peace and security in my days.’”</a:t>
            </a:r>
          </a:p>
          <a:p>
            <a:pPr>
              <a:spcAft>
                <a:spcPts val="2400"/>
              </a:spcAft>
            </a:pPr>
            <a:r>
              <a:rPr lang="en-US" sz="3600" baseline="0" dirty="0"/>
              <a:t>                       Isaiah 39:8</a:t>
            </a:r>
          </a:p>
        </p:txBody>
      </p:sp>
      <p:pic>
        <p:nvPicPr>
          <p:cNvPr id="3074" name="Picture 2" descr="Isaiah 39:3 - &quot;¶ Then came Isaiah the prophet unto king Hezekiah, and said unto him, What said these men? and from whence came they unto thee? And Hezekiah said, They are come from a far country unto me, even from Babylon.&quot;">
            <a:extLst>
              <a:ext uri="{FF2B5EF4-FFF2-40B4-BE49-F238E27FC236}">
                <a16:creationId xmlns:a16="http://schemas.microsoft.com/office/drawing/2014/main" id="{4CC94099-4E30-4B57-5712-FDA327156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852928DC-D35C-1748-6278-35E4BD760111}"/>
              </a:ext>
            </a:extLst>
          </p:cNvPr>
          <p:cNvSpPr/>
          <p:nvPr/>
        </p:nvSpPr>
        <p:spPr>
          <a:xfrm>
            <a:off x="898751" y="4623428"/>
            <a:ext cx="5060497" cy="1755601"/>
          </a:xfrm>
          <a:prstGeom prst="roundRect">
            <a:avLst/>
          </a:prstGeom>
          <a:solidFill>
            <a:srgbClr val="13050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Hezekiah’s pride had caused him to become self-focused…</a:t>
            </a:r>
          </a:p>
        </p:txBody>
      </p:sp>
    </p:spTree>
    <p:custDataLst>
      <p:tags r:id="rId1"/>
    </p:custDataLst>
    <p:extLst>
      <p:ext uri="{BB962C8B-B14F-4D97-AF65-F5344CB8AC3E}">
        <p14:creationId xmlns:p14="http://schemas.microsoft.com/office/powerpoint/2010/main" val="18693326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893F3-B6D5-F667-3D47-D3390B28C8C5}"/>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78C994CC-96AA-490A-A962-98BDAB3065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7" b="30395"/>
          <a:stretch/>
        </p:blipFill>
        <p:spPr bwMode="auto">
          <a:xfrm>
            <a:off x="-1" y="0"/>
            <a:ext cx="12177713" cy="6848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C369FAA-13FD-9981-B41B-CB5577147536}"/>
              </a:ext>
            </a:extLst>
          </p:cNvPr>
          <p:cNvSpPr txBox="1"/>
          <p:nvPr/>
        </p:nvSpPr>
        <p:spPr>
          <a:xfrm>
            <a:off x="3714793" y="4434435"/>
            <a:ext cx="7955063" cy="2277547"/>
          </a:xfrm>
          <a:prstGeom prst="rect">
            <a:avLst/>
          </a:prstGeom>
          <a:solidFill>
            <a:srgbClr val="2C203C">
              <a:alpha val="70000"/>
            </a:srgbClr>
          </a:solidFill>
        </p:spPr>
        <p:txBody>
          <a:bodyPr wrap="square" rtlCol="0">
            <a:spAutoFit/>
          </a:bodyPr>
          <a:lstStyle/>
          <a:p>
            <a:pPr marL="571500" indent="-571500">
              <a:spcAft>
                <a:spcPts val="600"/>
              </a:spcAft>
              <a:buFont typeface="Arial" panose="020B0604020202020204" pitchFamily="34" charset="0"/>
              <a:buChar char="•"/>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Background to the Story</a:t>
            </a:r>
          </a:p>
          <a:p>
            <a:pPr marL="571500" indent="-571500">
              <a:spcAft>
                <a:spcPts val="600"/>
              </a:spcAft>
              <a:buFont typeface="Arial" panose="020B0604020202020204" pitchFamily="34" charset="0"/>
              <a:buChar char="•"/>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Story – Isaiah 39:1-8</a:t>
            </a:r>
          </a:p>
          <a:p>
            <a:pPr marL="571500" indent="-571500">
              <a:spcAft>
                <a:spcPts val="6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What Can We Learn from This?</a:t>
            </a:r>
          </a:p>
        </p:txBody>
      </p:sp>
      <p:sp>
        <p:nvSpPr>
          <p:cNvPr id="2" name="TextBox 1">
            <a:extLst>
              <a:ext uri="{FF2B5EF4-FFF2-40B4-BE49-F238E27FC236}">
                <a16:creationId xmlns:a16="http://schemas.microsoft.com/office/drawing/2014/main" id="{D0904D93-A2FB-03A0-8872-EFC491589161}"/>
              </a:ext>
            </a:extLst>
          </p:cNvPr>
          <p:cNvSpPr txBox="1"/>
          <p:nvPr/>
        </p:nvSpPr>
        <p:spPr>
          <a:xfrm>
            <a:off x="5718875" y="9070"/>
            <a:ext cx="6458837" cy="830997"/>
          </a:xfrm>
          <a:prstGeom prst="rect">
            <a:avLst/>
          </a:prstGeom>
          <a:solidFill>
            <a:srgbClr val="2C203C">
              <a:alpha val="70000"/>
            </a:srgbClr>
          </a:solidFill>
        </p:spPr>
        <p:txBody>
          <a:bodyPr wrap="square" rtlCol="0">
            <a:spAutoFit/>
          </a:bodyPr>
          <a:lstStyle/>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Babylonian Envoys</a:t>
            </a:r>
          </a:p>
        </p:txBody>
      </p:sp>
      <p:sp>
        <p:nvSpPr>
          <p:cNvPr id="5" name="TextBox 4">
            <a:extLst>
              <a:ext uri="{FF2B5EF4-FFF2-40B4-BE49-F238E27FC236}">
                <a16:creationId xmlns:a16="http://schemas.microsoft.com/office/drawing/2014/main" id="{66AF1A0A-D30D-15E3-1B0A-71E322975923}"/>
              </a:ext>
            </a:extLst>
          </p:cNvPr>
          <p:cNvSpPr txBox="1"/>
          <p:nvPr/>
        </p:nvSpPr>
        <p:spPr>
          <a:xfrm>
            <a:off x="0" y="0"/>
            <a:ext cx="3042458" cy="830997"/>
          </a:xfrm>
          <a:prstGeom prst="rect">
            <a:avLst/>
          </a:prstGeom>
          <a:solidFill>
            <a:srgbClr val="2C203C">
              <a:alpha val="70000"/>
            </a:srgbClr>
          </a:solidFill>
        </p:spPr>
        <p:txBody>
          <a:bodyPr wrap="square" rtlCol="0">
            <a:spAutoFit/>
          </a:bodyPr>
          <a:lstStyle/>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39</a:t>
            </a:r>
          </a:p>
        </p:txBody>
      </p:sp>
    </p:spTree>
    <p:custDataLst>
      <p:tags r:id="rId1"/>
    </p:custDataLst>
    <p:extLst>
      <p:ext uri="{BB962C8B-B14F-4D97-AF65-F5344CB8AC3E}">
        <p14:creationId xmlns:p14="http://schemas.microsoft.com/office/powerpoint/2010/main" val="4681641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BE48-BDA6-9862-9F7D-472E5EA07B2C}"/>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9FA0D6C0-1BC1-479B-50D0-BA4368615D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7" b="30395"/>
          <a:stretch/>
        </p:blipFill>
        <p:spPr bwMode="auto">
          <a:xfrm>
            <a:off x="-1" y="0"/>
            <a:ext cx="12177713" cy="6848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92A828-63CF-321F-138A-0085EFA5DE55}"/>
              </a:ext>
            </a:extLst>
          </p:cNvPr>
          <p:cNvSpPr txBox="1"/>
          <p:nvPr/>
        </p:nvSpPr>
        <p:spPr>
          <a:xfrm>
            <a:off x="599301" y="3710535"/>
            <a:ext cx="10979107" cy="1523494"/>
          </a:xfrm>
          <a:prstGeom prst="rect">
            <a:avLst/>
          </a:prstGeom>
          <a:solidFill>
            <a:srgbClr val="2C203C">
              <a:alpha val="70000"/>
            </a:srgbClr>
          </a:solidFill>
        </p:spPr>
        <p:txBody>
          <a:bodyPr wrap="square" rtlCol="0">
            <a:spAutoFit/>
          </a:bodyPr>
          <a:lstStyle/>
          <a:p>
            <a:pPr algn="ctr">
              <a:spcAft>
                <a:spcPts val="600"/>
              </a:spcAft>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Has God given you success?</a:t>
            </a:r>
          </a:p>
          <a:p>
            <a:pPr algn="ctr">
              <a:spcAft>
                <a:spcPts val="600"/>
              </a:spcAft>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Who is getting credit for your success?</a:t>
            </a:r>
          </a:p>
        </p:txBody>
      </p:sp>
    </p:spTree>
    <p:custDataLst>
      <p:tags r:id="rId1"/>
    </p:custDataLst>
    <p:extLst>
      <p:ext uri="{BB962C8B-B14F-4D97-AF65-F5344CB8AC3E}">
        <p14:creationId xmlns:p14="http://schemas.microsoft.com/office/powerpoint/2010/main" val="3536593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262F3-A034-55B2-5A7A-D50C550A6520}"/>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2FF33B4C-57D3-512D-54D5-B962F58010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7" b="30395"/>
          <a:stretch/>
        </p:blipFill>
        <p:spPr bwMode="auto">
          <a:xfrm>
            <a:off x="-1" y="0"/>
            <a:ext cx="12177713" cy="6848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A2ECD6-AD88-A202-BBCB-B8DE9F0F28F5}"/>
              </a:ext>
            </a:extLst>
          </p:cNvPr>
          <p:cNvSpPr txBox="1"/>
          <p:nvPr/>
        </p:nvSpPr>
        <p:spPr>
          <a:xfrm>
            <a:off x="599301" y="3710535"/>
            <a:ext cx="10979107" cy="2631490"/>
          </a:xfrm>
          <a:prstGeom prst="rect">
            <a:avLst/>
          </a:prstGeom>
          <a:solidFill>
            <a:srgbClr val="2C203C">
              <a:alpha val="70000"/>
            </a:srgbClr>
          </a:solidFill>
        </p:spPr>
        <p:txBody>
          <a:bodyPr wrap="square" rtlCol="0">
            <a:spAutoFit/>
          </a:bodyPr>
          <a:lstStyle/>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“What do you have that you did not receive? If then you received it, why do you boast as if you did not receive it?”</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1 Corinthians 4:7</a:t>
            </a:r>
          </a:p>
        </p:txBody>
      </p:sp>
    </p:spTree>
    <p:custDataLst>
      <p:tags r:id="rId1"/>
    </p:custDataLst>
    <p:extLst>
      <p:ext uri="{BB962C8B-B14F-4D97-AF65-F5344CB8AC3E}">
        <p14:creationId xmlns:p14="http://schemas.microsoft.com/office/powerpoint/2010/main" val="1579610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552F7-7B62-E0E0-290B-72F769338601}"/>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51D44999-54CB-4864-6A77-BF7D054508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7" b="30395"/>
          <a:stretch/>
        </p:blipFill>
        <p:spPr bwMode="auto">
          <a:xfrm>
            <a:off x="-1" y="0"/>
            <a:ext cx="12177713" cy="6848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348AA89-543F-8A02-2C5C-B5A6DAD55163}"/>
              </a:ext>
            </a:extLst>
          </p:cNvPr>
          <p:cNvSpPr txBox="1"/>
          <p:nvPr/>
        </p:nvSpPr>
        <p:spPr>
          <a:xfrm>
            <a:off x="599301" y="3710535"/>
            <a:ext cx="10979107" cy="1523494"/>
          </a:xfrm>
          <a:prstGeom prst="rect">
            <a:avLst/>
          </a:prstGeom>
          <a:solidFill>
            <a:srgbClr val="2C203C">
              <a:alpha val="70000"/>
            </a:srgbClr>
          </a:solidFill>
        </p:spPr>
        <p:txBody>
          <a:bodyPr wrap="square" rtlCol="0">
            <a:spAutoFit/>
          </a:bodyPr>
          <a:lstStyle/>
          <a:p>
            <a:pPr algn="ctr">
              <a:spcAft>
                <a:spcPts val="600"/>
              </a:spcAft>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Has God given you success?</a:t>
            </a:r>
          </a:p>
          <a:p>
            <a:pPr algn="ctr">
              <a:spcAft>
                <a:spcPts val="600"/>
              </a:spcAft>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greatest danger in success is pride!</a:t>
            </a:r>
          </a:p>
        </p:txBody>
      </p:sp>
    </p:spTree>
    <p:custDataLst>
      <p:tags r:id="rId1"/>
    </p:custDataLst>
    <p:extLst>
      <p:ext uri="{BB962C8B-B14F-4D97-AF65-F5344CB8AC3E}">
        <p14:creationId xmlns:p14="http://schemas.microsoft.com/office/powerpoint/2010/main" val="859782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DF721-C651-9C1A-B7EB-C61F1546AEE6}"/>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72A26D39-DD67-814D-0D4B-308475AB61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7" b="30395"/>
          <a:stretch/>
        </p:blipFill>
        <p:spPr bwMode="auto">
          <a:xfrm>
            <a:off x="-1" y="0"/>
            <a:ext cx="12177713" cy="6848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FEE7D6-FAAE-C243-AEEC-CB4941AA0D06}"/>
              </a:ext>
            </a:extLst>
          </p:cNvPr>
          <p:cNvSpPr txBox="1"/>
          <p:nvPr/>
        </p:nvSpPr>
        <p:spPr>
          <a:xfrm>
            <a:off x="931078" y="1900342"/>
            <a:ext cx="10315554" cy="4539704"/>
          </a:xfrm>
          <a:prstGeom prst="rect">
            <a:avLst/>
          </a:prstGeom>
          <a:solidFill>
            <a:srgbClr val="2C203C">
              <a:alpha val="70000"/>
            </a:srgbClr>
          </a:solidFill>
        </p:spPr>
        <p:txBody>
          <a:bodyPr wrap="square" rtlCol="0">
            <a:spAutoFit/>
          </a:bodyPr>
          <a:lstStyle/>
          <a:p>
            <a:pPr algn="ctr">
              <a:spcAft>
                <a:spcPts val="600"/>
              </a:spcAft>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Some Dangerous Effects of Pride:</a:t>
            </a:r>
          </a:p>
          <a:p>
            <a:pPr marL="571500" indent="-571500">
              <a:spcAft>
                <a:spcPts val="6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We take credit for what God has done.</a:t>
            </a:r>
          </a:p>
          <a:p>
            <a:pPr marL="571500" indent="-571500">
              <a:spcAft>
                <a:spcPts val="6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We believe flattery and behave foolishly.</a:t>
            </a:r>
          </a:p>
          <a:p>
            <a:pPr marL="571500" indent="-571500">
              <a:spcAft>
                <a:spcPts val="6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We become self-focused.</a:t>
            </a:r>
          </a:p>
          <a:p>
            <a:pPr marL="571500" indent="-571500">
              <a:spcAft>
                <a:spcPts val="6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We become self-reliant.</a:t>
            </a:r>
          </a:p>
          <a:p>
            <a:pPr marL="571500" indent="-571500">
              <a:spcAft>
                <a:spcPts val="6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We rely on our past spiritual growth.</a:t>
            </a:r>
          </a:p>
        </p:txBody>
      </p:sp>
    </p:spTree>
    <p:custDataLst>
      <p:tags r:id="rId1"/>
    </p:custDataLst>
    <p:extLst>
      <p:ext uri="{BB962C8B-B14F-4D97-AF65-F5344CB8AC3E}">
        <p14:creationId xmlns:p14="http://schemas.microsoft.com/office/powerpoint/2010/main" val="18609961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7E44-5C43-F04A-517B-DAAA2A002D00}"/>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81BCCC55-B845-44E6-F590-C30E34FD4A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7" b="30395"/>
          <a:stretch/>
        </p:blipFill>
        <p:spPr bwMode="auto">
          <a:xfrm>
            <a:off x="-1" y="0"/>
            <a:ext cx="12177713" cy="6848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0CAC91-046E-B725-DF0F-FA6BA1AF4905}"/>
              </a:ext>
            </a:extLst>
          </p:cNvPr>
          <p:cNvSpPr txBox="1"/>
          <p:nvPr/>
        </p:nvSpPr>
        <p:spPr>
          <a:xfrm>
            <a:off x="665962" y="624435"/>
            <a:ext cx="10860077" cy="5893921"/>
          </a:xfrm>
          <a:prstGeom prst="rect">
            <a:avLst/>
          </a:prstGeom>
          <a:solidFill>
            <a:srgbClr val="2C203C">
              <a:alpha val="70000"/>
            </a:srgbClr>
          </a:solidFill>
        </p:spPr>
        <p:txBody>
          <a:bodyPr wrap="square" rtlCol="0">
            <a:spAutoFit/>
          </a:bodyPr>
          <a:lstStyle/>
          <a:p>
            <a:pPr algn="ctr">
              <a:spcAft>
                <a:spcPts val="1200"/>
              </a:spcAft>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Dealing with Pride:</a:t>
            </a:r>
          </a:p>
          <a:p>
            <a:pPr>
              <a:spcAft>
                <a:spcPts val="12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r>
              <a:rPr lang="en-US" sz="4400" b="1" baseline="30000"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5</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Clothe yourselves, all of you, with humility toward one another</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for ‘God opposes the proud but gives grace to the humble.’</a:t>
            </a:r>
          </a:p>
          <a:p>
            <a:pPr>
              <a:spcAft>
                <a:spcPts val="600"/>
              </a:spcAft>
            </a:pPr>
            <a:r>
              <a:rPr lang="en-US" sz="4400" b="1" baseline="30000"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6</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Humble yourselves, therefore, under the mighty hand of God so that at the proper time he may exalt you.”</a:t>
            </a:r>
          </a:p>
          <a:p>
            <a:pPr>
              <a:spcAft>
                <a:spcPts val="6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1 Peter 5:5-6</a:t>
            </a:r>
          </a:p>
        </p:txBody>
      </p:sp>
      <p:sp>
        <p:nvSpPr>
          <p:cNvPr id="2" name="Rectangle: Rounded Corners 1">
            <a:extLst>
              <a:ext uri="{FF2B5EF4-FFF2-40B4-BE49-F238E27FC236}">
                <a16:creationId xmlns:a16="http://schemas.microsoft.com/office/drawing/2014/main" id="{616228ED-C24F-A4DA-CCA6-0D57A1DC569D}"/>
              </a:ext>
            </a:extLst>
          </p:cNvPr>
          <p:cNvSpPr/>
          <p:nvPr/>
        </p:nvSpPr>
        <p:spPr>
          <a:xfrm>
            <a:off x="818361" y="3571395"/>
            <a:ext cx="10555278" cy="2218556"/>
          </a:xfrm>
          <a:prstGeom prst="roundRect">
            <a:avLst/>
          </a:prstGeom>
          <a:solidFill>
            <a:srgbClr val="04103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primary environment for dealing with pride is in our relationships with people!</a:t>
            </a:r>
          </a:p>
        </p:txBody>
      </p:sp>
    </p:spTree>
    <p:custDataLst>
      <p:tags r:id="rId1"/>
    </p:custDataLst>
    <p:extLst>
      <p:ext uri="{BB962C8B-B14F-4D97-AF65-F5344CB8AC3E}">
        <p14:creationId xmlns:p14="http://schemas.microsoft.com/office/powerpoint/2010/main" val="28952130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E1BE0-AA44-905B-F398-C96964CA3073}"/>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62D47B83-BDCB-D3CD-FFB1-F0930E6355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7" b="30395"/>
          <a:stretch/>
        </p:blipFill>
        <p:spPr bwMode="auto">
          <a:xfrm>
            <a:off x="-1" y="0"/>
            <a:ext cx="12177713" cy="6848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0E93C5-CEE4-5BC9-CDDE-576825546130}"/>
              </a:ext>
            </a:extLst>
          </p:cNvPr>
          <p:cNvSpPr txBox="1"/>
          <p:nvPr/>
        </p:nvSpPr>
        <p:spPr>
          <a:xfrm>
            <a:off x="665962" y="624435"/>
            <a:ext cx="10860077" cy="5893921"/>
          </a:xfrm>
          <a:prstGeom prst="rect">
            <a:avLst/>
          </a:prstGeom>
          <a:solidFill>
            <a:srgbClr val="2C203C">
              <a:alpha val="70000"/>
            </a:srgbClr>
          </a:solidFill>
        </p:spPr>
        <p:txBody>
          <a:bodyPr wrap="square" rtlCol="0">
            <a:spAutoFit/>
          </a:bodyPr>
          <a:lstStyle/>
          <a:p>
            <a:pPr algn="ctr">
              <a:spcAft>
                <a:spcPts val="1200"/>
              </a:spcAft>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Dealing with Pride:</a:t>
            </a:r>
          </a:p>
          <a:p>
            <a:pPr>
              <a:spcAft>
                <a:spcPts val="12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r>
              <a:rPr lang="en-US" sz="4400" b="1" baseline="30000"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5</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Clothe yourselves, all of you, with humility toward one another, for ‘</a:t>
            </a: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God opposes the proud but gives grace to the humble</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p>
          <a:p>
            <a:pPr>
              <a:spcAft>
                <a:spcPts val="600"/>
              </a:spcAft>
            </a:pPr>
            <a:r>
              <a:rPr lang="en-US" sz="4400" b="1" baseline="30000"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6</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Humble yourselves, therefore, under the mighty hand of God so that at the proper time he may exalt you.”</a:t>
            </a:r>
          </a:p>
          <a:p>
            <a:pPr>
              <a:spcAft>
                <a:spcPts val="6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1 Peter 5:5-6</a:t>
            </a:r>
          </a:p>
        </p:txBody>
      </p:sp>
      <p:sp>
        <p:nvSpPr>
          <p:cNvPr id="2" name="Rectangle: Rounded Corners 1">
            <a:extLst>
              <a:ext uri="{FF2B5EF4-FFF2-40B4-BE49-F238E27FC236}">
                <a16:creationId xmlns:a16="http://schemas.microsoft.com/office/drawing/2014/main" id="{91698C36-1DB4-7C9D-AFE9-03BA3F34DCC3}"/>
              </a:ext>
            </a:extLst>
          </p:cNvPr>
          <p:cNvSpPr/>
          <p:nvPr/>
        </p:nvSpPr>
        <p:spPr>
          <a:xfrm>
            <a:off x="818361" y="3571395"/>
            <a:ext cx="10555278" cy="2218556"/>
          </a:xfrm>
          <a:prstGeom prst="roundRect">
            <a:avLst/>
          </a:prstGeom>
          <a:solidFill>
            <a:srgbClr val="04103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 is committed to dealing with our pride!</a:t>
            </a:r>
          </a:p>
        </p:txBody>
      </p:sp>
    </p:spTree>
    <p:custDataLst>
      <p:tags r:id="rId1"/>
    </p:custDataLst>
    <p:extLst>
      <p:ext uri="{BB962C8B-B14F-4D97-AF65-F5344CB8AC3E}">
        <p14:creationId xmlns:p14="http://schemas.microsoft.com/office/powerpoint/2010/main" val="276154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48250-9E26-8239-993B-A79D7982672E}"/>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D4EC9C29-AFB9-2D12-92DA-07BBC3777E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7" b="30395"/>
          <a:stretch/>
        </p:blipFill>
        <p:spPr bwMode="auto">
          <a:xfrm>
            <a:off x="-1" y="0"/>
            <a:ext cx="12177713" cy="6848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49E1B3-08DE-5796-9FE5-042A5D6AE6F5}"/>
              </a:ext>
            </a:extLst>
          </p:cNvPr>
          <p:cNvSpPr txBox="1"/>
          <p:nvPr/>
        </p:nvSpPr>
        <p:spPr>
          <a:xfrm>
            <a:off x="665962" y="624435"/>
            <a:ext cx="10860077" cy="5893921"/>
          </a:xfrm>
          <a:prstGeom prst="rect">
            <a:avLst/>
          </a:prstGeom>
          <a:solidFill>
            <a:srgbClr val="2C203C">
              <a:alpha val="70000"/>
            </a:srgbClr>
          </a:solidFill>
        </p:spPr>
        <p:txBody>
          <a:bodyPr wrap="square" rtlCol="0">
            <a:spAutoFit/>
          </a:bodyPr>
          <a:lstStyle/>
          <a:p>
            <a:pPr algn="ctr">
              <a:spcAft>
                <a:spcPts val="1200"/>
              </a:spcAft>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Dealing with Pride:</a:t>
            </a:r>
          </a:p>
          <a:p>
            <a:pPr>
              <a:spcAft>
                <a:spcPts val="12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r>
              <a:rPr lang="en-US" sz="4400" b="1" baseline="30000"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5</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Clothe yourselves, all of you, with humility toward one another, for ‘God opposes the proud but gives grace to the humble.’</a:t>
            </a:r>
          </a:p>
          <a:p>
            <a:pPr>
              <a:spcAft>
                <a:spcPts val="600"/>
              </a:spcAft>
            </a:pPr>
            <a:r>
              <a:rPr lang="en-US" sz="4400" b="1" baseline="30000"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6</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Humble yourselves, therefore, under the mighty hand of God </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so that at the proper time he may exalt you.”</a:t>
            </a:r>
          </a:p>
          <a:p>
            <a:pPr>
              <a:spcAft>
                <a:spcPts val="6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1 Peter 5:5-6</a:t>
            </a:r>
          </a:p>
        </p:txBody>
      </p:sp>
      <p:sp>
        <p:nvSpPr>
          <p:cNvPr id="2" name="Rectangle: Rounded Corners 1">
            <a:extLst>
              <a:ext uri="{FF2B5EF4-FFF2-40B4-BE49-F238E27FC236}">
                <a16:creationId xmlns:a16="http://schemas.microsoft.com/office/drawing/2014/main" id="{0636D7DB-99BA-F680-A5E7-E3219855720A}"/>
              </a:ext>
            </a:extLst>
          </p:cNvPr>
          <p:cNvSpPr/>
          <p:nvPr/>
        </p:nvSpPr>
        <p:spPr>
          <a:xfrm>
            <a:off x="818361" y="1399695"/>
            <a:ext cx="10555278" cy="2218556"/>
          </a:xfrm>
          <a:prstGeom prst="roundRect">
            <a:avLst/>
          </a:prstGeom>
          <a:solidFill>
            <a:srgbClr val="04103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It is our responsibility to take the initiative to humble ourselves!</a:t>
            </a:r>
          </a:p>
        </p:txBody>
      </p:sp>
    </p:spTree>
    <p:custDataLst>
      <p:tags r:id="rId1"/>
    </p:custDataLst>
    <p:extLst>
      <p:ext uri="{BB962C8B-B14F-4D97-AF65-F5344CB8AC3E}">
        <p14:creationId xmlns:p14="http://schemas.microsoft.com/office/powerpoint/2010/main" val="321885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ere Sennacherib's army was conquered – Judith heroine of Israel was  prophetess Huldah">
            <a:extLst>
              <a:ext uri="{FF2B5EF4-FFF2-40B4-BE49-F238E27FC236}">
                <a16:creationId xmlns:a16="http://schemas.microsoft.com/office/drawing/2014/main" id="{77A66469-3C87-06C6-29D3-B0E61BD4C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4EF5D5-8078-8E13-10F5-E3D5D01F633E}"/>
              </a:ext>
            </a:extLst>
          </p:cNvPr>
          <p:cNvSpPr txBox="1"/>
          <p:nvPr/>
        </p:nvSpPr>
        <p:spPr>
          <a:xfrm>
            <a:off x="1897688" y="24489"/>
            <a:ext cx="8396625" cy="769441"/>
          </a:xfrm>
          <a:prstGeom prst="rect">
            <a:avLst/>
          </a:prstGeom>
          <a:solidFill>
            <a:srgbClr val="25333C">
              <a:alpha val="70000"/>
            </a:srgbClr>
          </a:solidFill>
          <a:ln w="63500">
            <a:noFill/>
          </a:ln>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Purpose of Isaiah 36-39 Narrative</a:t>
            </a:r>
          </a:p>
        </p:txBody>
      </p:sp>
      <p:sp>
        <p:nvSpPr>
          <p:cNvPr id="7" name="TextBox 6">
            <a:extLst>
              <a:ext uri="{FF2B5EF4-FFF2-40B4-BE49-F238E27FC236}">
                <a16:creationId xmlns:a16="http://schemas.microsoft.com/office/drawing/2014/main" id="{72D95FA7-85FD-40CD-90DE-43A9657DDCE0}"/>
              </a:ext>
            </a:extLst>
          </p:cNvPr>
          <p:cNvSpPr txBox="1"/>
          <p:nvPr/>
        </p:nvSpPr>
        <p:spPr>
          <a:xfrm>
            <a:off x="637248" y="1440910"/>
            <a:ext cx="10917503" cy="2862322"/>
          </a:xfrm>
          <a:prstGeom prst="rect">
            <a:avLst/>
          </a:prstGeom>
          <a:solidFill>
            <a:srgbClr val="25333C">
              <a:alpha val="50000"/>
            </a:srgbClr>
          </a:solidFill>
          <a:ln w="63500">
            <a:noFill/>
          </a:ln>
        </p:spPr>
        <p:txBody>
          <a:bodyPr wrap="square" rtlCol="0">
            <a:spAutoFit/>
          </a:bodyPr>
          <a:lstStyle/>
          <a:p>
            <a:pPr algn="ctr">
              <a:spcAft>
                <a:spcPts val="1200"/>
              </a:spcAft>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Three Stories:</a:t>
            </a:r>
          </a:p>
          <a:p>
            <a:pPr marL="571500" indent="-571500">
              <a:spcAft>
                <a:spcPts val="600"/>
              </a:spcAft>
              <a:buFont typeface="Arial" panose="020B0604020202020204" pitchFamily="34" charset="0"/>
              <a:buChar char="•"/>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36-37:  	God’s Defeat of the Assyrian Army</a:t>
            </a:r>
          </a:p>
          <a:p>
            <a:pPr marL="571500" indent="-571500">
              <a:spcAft>
                <a:spcPts val="600"/>
              </a:spcAft>
              <a:buFont typeface="Arial" panose="020B0604020202020204" pitchFamily="34" charset="0"/>
              <a:buChar char="•"/>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38:	 		Hezekiah’s Sickness and Recovery</a:t>
            </a:r>
          </a:p>
          <a:p>
            <a:pPr marL="571500" indent="-571500">
              <a:spcAft>
                <a:spcPts val="600"/>
              </a:spcAft>
              <a:buFont typeface="Arial" panose="020B0604020202020204" pitchFamily="34" charset="0"/>
              <a:buChar char="•"/>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39:  		Envoys from Babylon </a:t>
            </a:r>
          </a:p>
        </p:txBody>
      </p:sp>
      <p:sp>
        <p:nvSpPr>
          <p:cNvPr id="4" name="Rectangle: Rounded Corners 3">
            <a:extLst>
              <a:ext uri="{FF2B5EF4-FFF2-40B4-BE49-F238E27FC236}">
                <a16:creationId xmlns:a16="http://schemas.microsoft.com/office/drawing/2014/main" id="{F4763AAB-8DE1-016D-5E31-2C46CCFAA780}"/>
              </a:ext>
            </a:extLst>
          </p:cNvPr>
          <p:cNvSpPr/>
          <p:nvPr/>
        </p:nvSpPr>
        <p:spPr>
          <a:xfrm>
            <a:off x="315131" y="4494508"/>
            <a:ext cx="11561735" cy="1803805"/>
          </a:xfrm>
          <a:prstGeom prst="roundRect">
            <a:avLst/>
          </a:prstGeom>
          <a:solidFill>
            <a:srgbClr val="25333C"/>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Chronologically, 38-39 happened before 36-37!</a:t>
            </a:r>
          </a:p>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Why are they out of order?</a:t>
            </a:r>
          </a:p>
        </p:txBody>
      </p:sp>
    </p:spTree>
    <p:custDataLst>
      <p:tags r:id="rId1"/>
    </p:custDataLst>
    <p:extLst>
      <p:ext uri="{BB962C8B-B14F-4D97-AF65-F5344CB8AC3E}">
        <p14:creationId xmlns:p14="http://schemas.microsoft.com/office/powerpoint/2010/main" val="4208166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A546B-1066-6DFC-B561-26AF8054277A}"/>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4BF458E1-821A-72BD-3221-4D90D7F9F6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7" b="30395"/>
          <a:stretch/>
        </p:blipFill>
        <p:spPr bwMode="auto">
          <a:xfrm>
            <a:off x="-1" y="0"/>
            <a:ext cx="12177713" cy="6848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4E2CE4-E6C3-C1B6-17FB-338CC5CA82CE}"/>
              </a:ext>
            </a:extLst>
          </p:cNvPr>
          <p:cNvSpPr txBox="1"/>
          <p:nvPr/>
        </p:nvSpPr>
        <p:spPr>
          <a:xfrm>
            <a:off x="665962" y="563463"/>
            <a:ext cx="10860077" cy="4770537"/>
          </a:xfrm>
          <a:prstGeom prst="rect">
            <a:avLst/>
          </a:prstGeom>
          <a:solidFill>
            <a:srgbClr val="2C203C">
              <a:alpha val="70000"/>
            </a:srgbClr>
          </a:solidFill>
        </p:spPr>
        <p:txBody>
          <a:bodyPr wrap="square" rtlCol="0">
            <a:spAutoFit/>
          </a:bodyPr>
          <a:lstStyle/>
          <a:p>
            <a:pPr algn="ctr">
              <a:spcAft>
                <a:spcPts val="1200"/>
              </a:spcAft>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Best Antidote for Pride:</a:t>
            </a:r>
          </a:p>
          <a:p>
            <a:pPr>
              <a:spcAft>
                <a:spcPts val="12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r>
              <a:rPr lang="en-US" sz="4000" b="1" baseline="30000"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27</a:t>
            </a: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Now is my soul troubled. And what shall I say? ‘Father, save me from this hour’? But for this purpose I have come to this hour. </a:t>
            </a:r>
            <a:r>
              <a:rPr lang="en-US" sz="4000" b="1" baseline="30000"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28</a:t>
            </a: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Father, glorify your name</a:t>
            </a: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Then a voice came from heaven: ‘I have glorified it, and I will glorify it again.’”</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John 12:27-28</a:t>
            </a:r>
          </a:p>
        </p:txBody>
      </p:sp>
      <p:sp>
        <p:nvSpPr>
          <p:cNvPr id="5" name="Rectangle: Rounded Corners 4">
            <a:extLst>
              <a:ext uri="{FF2B5EF4-FFF2-40B4-BE49-F238E27FC236}">
                <a16:creationId xmlns:a16="http://schemas.microsoft.com/office/drawing/2014/main" id="{40177C0A-16F3-6A53-CB7D-8CE2090D9DEF}"/>
              </a:ext>
            </a:extLst>
          </p:cNvPr>
          <p:cNvSpPr/>
          <p:nvPr/>
        </p:nvSpPr>
        <p:spPr>
          <a:xfrm>
            <a:off x="818361" y="5538465"/>
            <a:ext cx="10555278" cy="1127772"/>
          </a:xfrm>
          <a:prstGeom prst="roundRect">
            <a:avLst/>
          </a:prstGeom>
          <a:solidFill>
            <a:srgbClr val="04103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In all of life, focus on giving God glory!</a:t>
            </a:r>
          </a:p>
        </p:txBody>
      </p:sp>
    </p:spTree>
    <p:custDataLst>
      <p:tags r:id="rId1"/>
    </p:custDataLst>
    <p:extLst>
      <p:ext uri="{BB962C8B-B14F-4D97-AF65-F5344CB8AC3E}">
        <p14:creationId xmlns:p14="http://schemas.microsoft.com/office/powerpoint/2010/main" val="264645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62A451-E199-02C4-247A-7750B1EE9B0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38163228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3"/>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2" y="2222341"/>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EF5D5-8078-8E13-10F5-E3D5D01F633E}"/>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Book of Isaiah</a:t>
            </a:r>
          </a:p>
        </p:txBody>
      </p:sp>
      <p:sp>
        <p:nvSpPr>
          <p:cNvPr id="4" name="TextBox 3">
            <a:extLst>
              <a:ext uri="{FF2B5EF4-FFF2-40B4-BE49-F238E27FC236}">
                <a16:creationId xmlns:a16="http://schemas.microsoft.com/office/drawing/2014/main" id="{350528DB-B47E-2BB8-EECB-D2F860AAFECE}"/>
              </a:ext>
            </a:extLst>
          </p:cNvPr>
          <p:cNvSpPr txBox="1"/>
          <p:nvPr/>
        </p:nvSpPr>
        <p:spPr>
          <a:xfrm>
            <a:off x="302989" y="1024673"/>
            <a:ext cx="5805335" cy="646331"/>
          </a:xfrm>
          <a:prstGeom prst="rect">
            <a:avLst/>
          </a:prstGeom>
          <a:noFill/>
          <a:ln w="63500">
            <a:noFill/>
          </a:ln>
        </p:spPr>
        <p:txBody>
          <a:bodyPr wrap="square" rtlCol="0">
            <a:spAutoFit/>
          </a:bodyP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Chapters 1-39 – Judgment</a:t>
            </a:r>
          </a:p>
        </p:txBody>
      </p:sp>
      <p:sp>
        <p:nvSpPr>
          <p:cNvPr id="6" name="Rectangle 5">
            <a:extLst>
              <a:ext uri="{FF2B5EF4-FFF2-40B4-BE49-F238E27FC236}">
                <a16:creationId xmlns:a16="http://schemas.microsoft.com/office/drawing/2014/main" id="{3E951134-4CA3-03BE-7075-5EB10AFC6FFE}"/>
              </a:ext>
            </a:extLst>
          </p:cNvPr>
          <p:cNvSpPr/>
          <p:nvPr/>
        </p:nvSpPr>
        <p:spPr>
          <a:xfrm>
            <a:off x="389744" y="1019331"/>
            <a:ext cx="11332564" cy="5471410"/>
          </a:xfrm>
          <a:prstGeom prst="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661B5FD-0F20-0A96-B438-95F075474317}"/>
              </a:ext>
            </a:extLst>
          </p:cNvPr>
          <p:cNvCxnSpPr/>
          <p:nvPr/>
        </p:nvCxnSpPr>
        <p:spPr>
          <a:xfrm>
            <a:off x="389744" y="1678898"/>
            <a:ext cx="113325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AB0ACAF-7E77-7E27-609B-FFE15105B140}"/>
              </a:ext>
            </a:extLst>
          </p:cNvPr>
          <p:cNvCxnSpPr>
            <a:cxnSpLocks/>
          </p:cNvCxnSpPr>
          <p:nvPr/>
        </p:nvCxnSpPr>
        <p:spPr>
          <a:xfrm>
            <a:off x="5916971" y="1035118"/>
            <a:ext cx="0" cy="547141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DECB31F-CDC7-DA3C-CE18-8440D255BE02}"/>
              </a:ext>
            </a:extLst>
          </p:cNvPr>
          <p:cNvSpPr txBox="1"/>
          <p:nvPr/>
        </p:nvSpPr>
        <p:spPr>
          <a:xfrm>
            <a:off x="5916971" y="1035118"/>
            <a:ext cx="5805337" cy="646331"/>
          </a:xfrm>
          <a:prstGeom prst="rect">
            <a:avLst/>
          </a:prstGeom>
          <a:noFill/>
          <a:ln w="63500">
            <a:noFill/>
          </a:ln>
        </p:spPr>
        <p:txBody>
          <a:bodyPr wrap="square" rtlCol="0">
            <a:spAutoFit/>
          </a:bodyP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Chapters 40-66 –  Restoration</a:t>
            </a:r>
          </a:p>
        </p:txBody>
      </p:sp>
      <p:sp>
        <p:nvSpPr>
          <p:cNvPr id="12" name="TextBox 11">
            <a:extLst>
              <a:ext uri="{FF2B5EF4-FFF2-40B4-BE49-F238E27FC236}">
                <a16:creationId xmlns:a16="http://schemas.microsoft.com/office/drawing/2014/main" id="{ECFCCB1E-2804-BD18-6E98-292624E0628B}"/>
              </a:ext>
            </a:extLst>
          </p:cNvPr>
          <p:cNvSpPr txBox="1"/>
          <p:nvPr/>
        </p:nvSpPr>
        <p:spPr>
          <a:xfrm>
            <a:off x="521991" y="1762665"/>
            <a:ext cx="5255926" cy="3052118"/>
          </a:xfrm>
          <a:prstGeom prst="rect">
            <a:avLst/>
          </a:prstGeom>
          <a:noFill/>
          <a:ln w="63500">
            <a:noFill/>
          </a:ln>
        </p:spPr>
        <p:txBody>
          <a:bodyPr wrap="square" rtlCol="0">
            <a:spAutoFit/>
          </a:bodyPr>
          <a:lstStyle/>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Primary Audience:</a:t>
            </a:r>
          </a:p>
          <a:p>
            <a:pPr>
              <a:spcAft>
                <a:spcPts val="5800"/>
              </a:spcAft>
            </a:pP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People of Isaiah’s Day</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Primary Context:</a:t>
            </a:r>
          </a:p>
          <a:p>
            <a:pPr marL="274320"/>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Assyrian Crisis</a:t>
            </a:r>
          </a:p>
        </p:txBody>
      </p:sp>
      <p:sp>
        <p:nvSpPr>
          <p:cNvPr id="13" name="TextBox 12">
            <a:extLst>
              <a:ext uri="{FF2B5EF4-FFF2-40B4-BE49-F238E27FC236}">
                <a16:creationId xmlns:a16="http://schemas.microsoft.com/office/drawing/2014/main" id="{AE2AF89D-5B5D-5DB2-CAF6-00D51E5B4476}"/>
              </a:ext>
            </a:extLst>
          </p:cNvPr>
          <p:cNvSpPr txBox="1"/>
          <p:nvPr/>
        </p:nvSpPr>
        <p:spPr>
          <a:xfrm>
            <a:off x="6056025" y="1762665"/>
            <a:ext cx="5477605" cy="3041858"/>
          </a:xfrm>
          <a:prstGeom prst="rect">
            <a:avLst/>
          </a:prstGeom>
          <a:noFill/>
          <a:ln w="63500">
            <a:noFill/>
          </a:ln>
        </p:spPr>
        <p:txBody>
          <a:bodyPr wrap="square" rtlCol="0">
            <a:spAutoFit/>
          </a:bodyPr>
          <a:lstStyle/>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Primary Audience:</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People of the exile &amp; after</a:t>
            </a:r>
          </a:p>
          <a:p>
            <a:pPr>
              <a:spcAft>
                <a:spcPts val="1400"/>
              </a:spcAft>
            </a:pP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(150-200 years in future)</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Primary Context:</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Babylonian Captivity</a:t>
            </a:r>
          </a:p>
        </p:txBody>
      </p:sp>
      <p:sp>
        <p:nvSpPr>
          <p:cNvPr id="3" name="Rectangle: Rounded Corners 2">
            <a:extLst>
              <a:ext uri="{FF2B5EF4-FFF2-40B4-BE49-F238E27FC236}">
                <a16:creationId xmlns:a16="http://schemas.microsoft.com/office/drawing/2014/main" id="{F5A144D9-419C-8AB9-6148-98EEF6260A89}"/>
              </a:ext>
            </a:extLst>
          </p:cNvPr>
          <p:cNvSpPr/>
          <p:nvPr/>
        </p:nvSpPr>
        <p:spPr>
          <a:xfrm>
            <a:off x="915661" y="4935063"/>
            <a:ext cx="4468586" cy="1233362"/>
          </a:xfrm>
          <a:prstGeom prst="roundRect">
            <a:avLst/>
          </a:prstGeom>
          <a:solidFill>
            <a:srgbClr val="25333C"/>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Chapters 36-37 conclude this!</a:t>
            </a:r>
          </a:p>
        </p:txBody>
      </p:sp>
      <p:sp>
        <p:nvSpPr>
          <p:cNvPr id="5" name="Rectangle: Rounded Corners 4">
            <a:extLst>
              <a:ext uri="{FF2B5EF4-FFF2-40B4-BE49-F238E27FC236}">
                <a16:creationId xmlns:a16="http://schemas.microsoft.com/office/drawing/2014/main" id="{B36A86AC-BC94-FEB9-329C-EAFF1A95FEC5}"/>
              </a:ext>
            </a:extLst>
          </p:cNvPr>
          <p:cNvSpPr/>
          <p:nvPr/>
        </p:nvSpPr>
        <p:spPr>
          <a:xfrm>
            <a:off x="6585347" y="4935063"/>
            <a:ext cx="4468586" cy="1233362"/>
          </a:xfrm>
          <a:prstGeom prst="roundRect">
            <a:avLst/>
          </a:prstGeom>
          <a:solidFill>
            <a:srgbClr val="25333C"/>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Chapters 38-39 introduce this!</a:t>
            </a:r>
          </a:p>
        </p:txBody>
      </p:sp>
    </p:spTree>
    <p:custDataLst>
      <p:tags r:id="rId1"/>
    </p:custDataLst>
    <p:extLst>
      <p:ext uri="{BB962C8B-B14F-4D97-AF65-F5344CB8AC3E}">
        <p14:creationId xmlns:p14="http://schemas.microsoft.com/office/powerpoint/2010/main" val="12519215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arn(inVertical)">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arn(inVertical)">
                                      <p:cBhvr>
                                        <p:cTn id="15" dur="500"/>
                                        <p:tgtEl>
                                          <p:spTgt spid="1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barn(inVertical)">
                                      <p:cBhvr>
                                        <p:cTn id="18" dur="500"/>
                                        <p:tgtEl>
                                          <p:spTgt spid="1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barn(inVertical)">
                                      <p:cBhvr>
                                        <p:cTn id="30" dur="500"/>
                                        <p:tgtEl>
                                          <p:spTgt spid="13">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barn(inVertical)">
                                      <p:cBhvr>
                                        <p:cTn id="33" dur="500"/>
                                        <p:tgtEl>
                                          <p:spTgt spid="13">
                                            <p:txEl>
                                              <p:pRg st="1" end="1"/>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3">
                                            <p:txEl>
                                              <p:pRg st="2" end="2"/>
                                            </p:txEl>
                                          </p:spTgt>
                                        </p:tgtEl>
                                        <p:attrNameLst>
                                          <p:attrName>style.visibility</p:attrName>
                                        </p:attrNameLst>
                                      </p:cBhvr>
                                      <p:to>
                                        <p:strVal val="visible"/>
                                      </p:to>
                                    </p:set>
                                    <p:animEffect transition="in" filter="barn(inVertical)">
                                      <p:cBhvr>
                                        <p:cTn id="36" dur="500"/>
                                        <p:tgtEl>
                                          <p:spTgt spid="1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xEl>
                                              <p:pRg st="3" end="3"/>
                                            </p:txEl>
                                          </p:spTgt>
                                        </p:tgtEl>
                                        <p:attrNameLst>
                                          <p:attrName>style.visibility</p:attrName>
                                        </p:attrNameLst>
                                      </p:cBhvr>
                                      <p:to>
                                        <p:strVal val="visible"/>
                                      </p:to>
                                    </p:set>
                                    <p:animEffect transition="in" filter="barn(inVertical)">
                                      <p:cBhvr>
                                        <p:cTn id="41" dur="500"/>
                                        <p:tgtEl>
                                          <p:spTgt spid="13">
                                            <p:txEl>
                                              <p:pRg st="3" end="3"/>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3">
                                            <p:txEl>
                                              <p:pRg st="4" end="4"/>
                                            </p:txEl>
                                          </p:spTgt>
                                        </p:tgtEl>
                                        <p:attrNameLst>
                                          <p:attrName>style.visibility</p:attrName>
                                        </p:attrNameLst>
                                      </p:cBhvr>
                                      <p:to>
                                        <p:strVal val="visible"/>
                                      </p:to>
                                    </p:set>
                                    <p:animEffect transition="in" filter="barn(inVertical)">
                                      <p:cBhvr>
                                        <p:cTn id="44" dur="500"/>
                                        <p:tgtEl>
                                          <p:spTgt spid="1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50874-F7E9-1C2C-D308-31D032CDB90A}"/>
            </a:ext>
          </a:extLst>
        </p:cNvPr>
        <p:cNvGrpSpPr/>
        <p:nvPr/>
      </p:nvGrpSpPr>
      <p:grpSpPr>
        <a:xfrm>
          <a:off x="0" y="0"/>
          <a:ext cx="0" cy="0"/>
          <a:chOff x="0" y="0"/>
          <a:chExt cx="0" cy="0"/>
        </a:xfrm>
      </p:grpSpPr>
      <p:pic>
        <p:nvPicPr>
          <p:cNvPr id="3" name="Picture 2" descr="Where Sennacherib's army was conquered – Judith heroine of Israel was  prophetess Huldah">
            <a:extLst>
              <a:ext uri="{FF2B5EF4-FFF2-40B4-BE49-F238E27FC236}">
                <a16:creationId xmlns:a16="http://schemas.microsoft.com/office/drawing/2014/main" id="{367EED50-C8FE-04F6-5D07-07B12CAFD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A98646-D48C-968F-9497-27B94E3AC1B0}"/>
              </a:ext>
            </a:extLst>
          </p:cNvPr>
          <p:cNvSpPr txBox="1"/>
          <p:nvPr/>
        </p:nvSpPr>
        <p:spPr>
          <a:xfrm>
            <a:off x="1897688" y="24489"/>
            <a:ext cx="8396625" cy="769441"/>
          </a:xfrm>
          <a:prstGeom prst="rect">
            <a:avLst/>
          </a:prstGeom>
          <a:solidFill>
            <a:srgbClr val="25333C">
              <a:alpha val="70000"/>
            </a:srgbClr>
          </a:solidFill>
          <a:ln w="63500">
            <a:noFill/>
          </a:ln>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Purpose of Isaiah 36-39 Narrative</a:t>
            </a:r>
          </a:p>
        </p:txBody>
      </p:sp>
      <p:sp>
        <p:nvSpPr>
          <p:cNvPr id="7" name="TextBox 6">
            <a:extLst>
              <a:ext uri="{FF2B5EF4-FFF2-40B4-BE49-F238E27FC236}">
                <a16:creationId xmlns:a16="http://schemas.microsoft.com/office/drawing/2014/main" id="{59EC5E5F-FCFA-C56E-7677-CEFDF0C60BE3}"/>
              </a:ext>
            </a:extLst>
          </p:cNvPr>
          <p:cNvSpPr txBox="1"/>
          <p:nvPr/>
        </p:nvSpPr>
        <p:spPr>
          <a:xfrm>
            <a:off x="637248" y="1440910"/>
            <a:ext cx="10917503" cy="2862322"/>
          </a:xfrm>
          <a:prstGeom prst="rect">
            <a:avLst/>
          </a:prstGeom>
          <a:solidFill>
            <a:srgbClr val="25333C">
              <a:alpha val="50000"/>
            </a:srgbClr>
          </a:solidFill>
          <a:ln w="63500">
            <a:noFill/>
          </a:ln>
        </p:spPr>
        <p:txBody>
          <a:bodyPr wrap="square" rtlCol="0">
            <a:spAutoFit/>
          </a:bodyPr>
          <a:lstStyle/>
          <a:p>
            <a:pPr algn="ctr">
              <a:spcAft>
                <a:spcPts val="1200"/>
              </a:spcAft>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Three Stories:</a:t>
            </a:r>
          </a:p>
          <a:p>
            <a:pPr marL="571500" indent="-571500">
              <a:spcAft>
                <a:spcPts val="600"/>
              </a:spcAft>
              <a:buFont typeface="Arial" panose="020B0604020202020204" pitchFamily="34" charset="0"/>
              <a:buChar char="•"/>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36-37:  	God’s Defeat of the Assyrian Army</a:t>
            </a:r>
          </a:p>
          <a:p>
            <a:pPr marL="571500" indent="-571500">
              <a:spcAft>
                <a:spcPts val="600"/>
              </a:spcAft>
              <a:buFont typeface="Arial" panose="020B0604020202020204" pitchFamily="34" charset="0"/>
              <a:buChar char="•"/>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38:	 		Hezekiah’s Sickness and Recovery</a:t>
            </a:r>
          </a:p>
          <a:p>
            <a:pPr marL="571500" indent="-571500">
              <a:spcAft>
                <a:spcPts val="600"/>
              </a:spcAft>
              <a:buFont typeface="Arial" panose="020B0604020202020204" pitchFamily="34" charset="0"/>
              <a:buChar char="•"/>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39:  		Envoys from Babylon </a:t>
            </a:r>
          </a:p>
        </p:txBody>
      </p:sp>
      <p:sp>
        <p:nvSpPr>
          <p:cNvPr id="5" name="Rectangle: Rounded Corners 4">
            <a:extLst>
              <a:ext uri="{FF2B5EF4-FFF2-40B4-BE49-F238E27FC236}">
                <a16:creationId xmlns:a16="http://schemas.microsoft.com/office/drawing/2014/main" id="{C337B829-C16D-F21F-9824-033D1BEE0D19}"/>
              </a:ext>
            </a:extLst>
          </p:cNvPr>
          <p:cNvSpPr/>
          <p:nvPr/>
        </p:nvSpPr>
        <p:spPr>
          <a:xfrm>
            <a:off x="1588062" y="5182498"/>
            <a:ext cx="8746672" cy="1233362"/>
          </a:xfrm>
          <a:prstGeom prst="roundRect">
            <a:avLst/>
          </a:prstGeom>
          <a:solidFill>
            <a:srgbClr val="25333C"/>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Chapters 36-39 are the bridge between Chapters 1-35 and Chapters 40-66</a:t>
            </a:r>
          </a:p>
        </p:txBody>
      </p:sp>
    </p:spTree>
    <p:custDataLst>
      <p:tags r:id="rId1"/>
    </p:custDataLst>
    <p:extLst>
      <p:ext uri="{BB962C8B-B14F-4D97-AF65-F5344CB8AC3E}">
        <p14:creationId xmlns:p14="http://schemas.microsoft.com/office/powerpoint/2010/main" val="2389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68AB4-2AC3-88CD-0CAF-355C2C7BD8CB}"/>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7CC2DA5D-5E91-7622-74E3-F6898C0707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07" b="30395"/>
          <a:stretch/>
        </p:blipFill>
        <p:spPr bwMode="auto">
          <a:xfrm>
            <a:off x="-1" y="0"/>
            <a:ext cx="12177713" cy="68489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BF15F0-276E-93B6-2C7D-20A12508223B}"/>
              </a:ext>
            </a:extLst>
          </p:cNvPr>
          <p:cNvSpPr txBox="1"/>
          <p:nvPr/>
        </p:nvSpPr>
        <p:spPr>
          <a:xfrm>
            <a:off x="3714793" y="4434435"/>
            <a:ext cx="7955063" cy="2277547"/>
          </a:xfrm>
          <a:prstGeom prst="rect">
            <a:avLst/>
          </a:prstGeom>
          <a:solidFill>
            <a:srgbClr val="2C203C">
              <a:alpha val="70000"/>
            </a:srgbClr>
          </a:solidFill>
        </p:spPr>
        <p:txBody>
          <a:bodyPr wrap="square" rtlCol="0">
            <a:spAutoFit/>
          </a:bodyPr>
          <a:lstStyle/>
          <a:p>
            <a:pPr marL="571500" indent="-571500">
              <a:spcAft>
                <a:spcPts val="6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Background to the Story</a:t>
            </a:r>
          </a:p>
          <a:p>
            <a:pPr marL="571500" indent="-571500">
              <a:spcAft>
                <a:spcPts val="600"/>
              </a:spcAft>
              <a:buFont typeface="Arial" panose="020B0604020202020204" pitchFamily="34" charset="0"/>
              <a:buChar char="•"/>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Story – Isaiah 39:1-8</a:t>
            </a:r>
          </a:p>
          <a:p>
            <a:pPr marL="571500" indent="-571500">
              <a:spcAft>
                <a:spcPts val="600"/>
              </a:spcAft>
              <a:buFont typeface="Arial" panose="020B0604020202020204" pitchFamily="34" charset="0"/>
              <a:buChar char="•"/>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What Can We Learn from This?</a:t>
            </a:r>
          </a:p>
        </p:txBody>
      </p:sp>
      <p:sp>
        <p:nvSpPr>
          <p:cNvPr id="2" name="TextBox 1">
            <a:extLst>
              <a:ext uri="{FF2B5EF4-FFF2-40B4-BE49-F238E27FC236}">
                <a16:creationId xmlns:a16="http://schemas.microsoft.com/office/drawing/2014/main" id="{44F1EF84-98E5-D23E-9A71-2401338E879C}"/>
              </a:ext>
            </a:extLst>
          </p:cNvPr>
          <p:cNvSpPr txBox="1"/>
          <p:nvPr/>
        </p:nvSpPr>
        <p:spPr>
          <a:xfrm>
            <a:off x="5718875" y="9070"/>
            <a:ext cx="6458837" cy="830997"/>
          </a:xfrm>
          <a:prstGeom prst="rect">
            <a:avLst/>
          </a:prstGeom>
          <a:solidFill>
            <a:srgbClr val="2C203C">
              <a:alpha val="70000"/>
            </a:srgbClr>
          </a:solidFill>
        </p:spPr>
        <p:txBody>
          <a:bodyPr wrap="square" rtlCol="0">
            <a:spAutoFit/>
          </a:bodyPr>
          <a:lstStyle/>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Babylonian Envoys</a:t>
            </a:r>
          </a:p>
        </p:txBody>
      </p:sp>
      <p:sp>
        <p:nvSpPr>
          <p:cNvPr id="5" name="TextBox 4">
            <a:extLst>
              <a:ext uri="{FF2B5EF4-FFF2-40B4-BE49-F238E27FC236}">
                <a16:creationId xmlns:a16="http://schemas.microsoft.com/office/drawing/2014/main" id="{FD8262A7-AA3E-5CBC-EA79-F4118A9395C7}"/>
              </a:ext>
            </a:extLst>
          </p:cNvPr>
          <p:cNvSpPr txBox="1"/>
          <p:nvPr/>
        </p:nvSpPr>
        <p:spPr>
          <a:xfrm>
            <a:off x="0" y="0"/>
            <a:ext cx="3042458" cy="830997"/>
          </a:xfrm>
          <a:prstGeom prst="rect">
            <a:avLst/>
          </a:prstGeom>
          <a:solidFill>
            <a:srgbClr val="2C203C">
              <a:alpha val="70000"/>
            </a:srgbClr>
          </a:solidFill>
        </p:spPr>
        <p:txBody>
          <a:bodyPr wrap="square" rtlCol="0">
            <a:spAutoFit/>
          </a:bodyPr>
          <a:lstStyle/>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39</a:t>
            </a:r>
          </a:p>
        </p:txBody>
      </p:sp>
    </p:spTree>
    <p:custDataLst>
      <p:tags r:id="rId1"/>
    </p:custDataLst>
    <p:extLst>
      <p:ext uri="{BB962C8B-B14F-4D97-AF65-F5344CB8AC3E}">
        <p14:creationId xmlns:p14="http://schemas.microsoft.com/office/powerpoint/2010/main" val="16398584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600F7-AA6F-B854-974F-8AC31099BB86}"/>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5F885589-19EA-74B5-2368-0D92C904C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6B371D9-57E0-2BEC-4DA2-58A8DFEDDD10}"/>
              </a:ext>
            </a:extLst>
          </p:cNvPr>
          <p:cNvSpPr txBox="1"/>
          <p:nvPr/>
        </p:nvSpPr>
        <p:spPr>
          <a:xfrm>
            <a:off x="7191213" y="574372"/>
            <a:ext cx="4664991" cy="5709255"/>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sz="3600" baseline="0" dirty="0"/>
              <a:t>“</a:t>
            </a:r>
            <a:r>
              <a:rPr lang="en-US" sz="3600" dirty="0"/>
              <a:t>1 </a:t>
            </a:r>
            <a:r>
              <a:rPr lang="en-US" sz="3600" baseline="0" dirty="0"/>
              <a:t>At that time Merodach-</a:t>
            </a:r>
            <a:r>
              <a:rPr lang="en-US" sz="3600" baseline="0" dirty="0" err="1"/>
              <a:t>baladan</a:t>
            </a:r>
            <a:r>
              <a:rPr lang="en-US" sz="3600" baseline="0" dirty="0"/>
              <a:t> the son of </a:t>
            </a:r>
            <a:r>
              <a:rPr lang="en-US" sz="3600" baseline="0" dirty="0" err="1"/>
              <a:t>Baladan</a:t>
            </a:r>
            <a:r>
              <a:rPr lang="en-US" sz="3600" baseline="0" dirty="0"/>
              <a:t>, king of Babylon, sent envoys with letters and a present to Hezekiah, for he heard that he had been sick and had recovered.”         </a:t>
            </a:r>
          </a:p>
          <a:p>
            <a:pPr>
              <a:spcAft>
                <a:spcPts val="600"/>
              </a:spcAft>
            </a:pPr>
            <a:r>
              <a:rPr lang="en-US" sz="3600" baseline="0" dirty="0"/>
              <a:t>                     Isaiah 39:1</a:t>
            </a:r>
          </a:p>
        </p:txBody>
      </p:sp>
    </p:spTree>
    <p:custDataLst>
      <p:tags r:id="rId1"/>
    </p:custDataLst>
    <p:extLst>
      <p:ext uri="{BB962C8B-B14F-4D97-AF65-F5344CB8AC3E}">
        <p14:creationId xmlns:p14="http://schemas.microsoft.com/office/powerpoint/2010/main" val="36962272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F4169-6BFC-683E-1786-9B659AADAE97}"/>
            </a:ext>
          </a:extLst>
        </p:cNvPr>
        <p:cNvGrpSpPr/>
        <p:nvPr/>
      </p:nvGrpSpPr>
      <p:grpSpPr>
        <a:xfrm>
          <a:off x="0" y="0"/>
          <a:ext cx="0" cy="0"/>
          <a:chOff x="0" y="0"/>
          <a:chExt cx="0" cy="0"/>
        </a:xfrm>
      </p:grpSpPr>
      <p:pic>
        <p:nvPicPr>
          <p:cNvPr id="44" name="Graphic 43">
            <a:extLst>
              <a:ext uri="{FF2B5EF4-FFF2-40B4-BE49-F238E27FC236}">
                <a16:creationId xmlns:a16="http://schemas.microsoft.com/office/drawing/2014/main" id="{FC1F0A36-CE8E-A65D-4C77-AF9CC4E23B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650" y="-10886"/>
            <a:ext cx="12289535" cy="6858000"/>
          </a:xfrm>
          <a:prstGeom prst="rect">
            <a:avLst/>
          </a:prstGeom>
        </p:spPr>
      </p:pic>
      <p:sp>
        <p:nvSpPr>
          <p:cNvPr id="9" name="TextBox 8">
            <a:extLst>
              <a:ext uri="{FF2B5EF4-FFF2-40B4-BE49-F238E27FC236}">
                <a16:creationId xmlns:a16="http://schemas.microsoft.com/office/drawing/2014/main" id="{8459E3FC-E74D-DB34-0DEB-521FCAB0B917}"/>
              </a:ext>
            </a:extLst>
          </p:cNvPr>
          <p:cNvSpPr txBox="1"/>
          <p:nvPr/>
        </p:nvSpPr>
        <p:spPr>
          <a:xfrm>
            <a:off x="4353548" y="1944630"/>
            <a:ext cx="1704569"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Assyria</a:t>
            </a:r>
          </a:p>
        </p:txBody>
      </p:sp>
      <p:sp>
        <p:nvSpPr>
          <p:cNvPr id="10" name="TextBox 9">
            <a:extLst>
              <a:ext uri="{FF2B5EF4-FFF2-40B4-BE49-F238E27FC236}">
                <a16:creationId xmlns:a16="http://schemas.microsoft.com/office/drawing/2014/main" id="{7FF00BFE-1E2B-D05C-3E95-46C9D7D327FD}"/>
              </a:ext>
            </a:extLst>
          </p:cNvPr>
          <p:cNvSpPr txBox="1"/>
          <p:nvPr/>
        </p:nvSpPr>
        <p:spPr>
          <a:xfrm>
            <a:off x="7559911" y="2721114"/>
            <a:ext cx="1919564" cy="707886"/>
          </a:xfrm>
          <a:prstGeom prst="rect">
            <a:avLst/>
          </a:prstGeom>
          <a:noFill/>
        </p:spPr>
        <p:txBody>
          <a:bodyPr wrap="none" rtlCol="0">
            <a:spAutoFit/>
          </a:bodyPr>
          <a:lstStyle/>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Babylon</a:t>
            </a:r>
          </a:p>
        </p:txBody>
      </p:sp>
      <p:sp>
        <p:nvSpPr>
          <p:cNvPr id="37" name="TextBox 36">
            <a:extLst>
              <a:ext uri="{FF2B5EF4-FFF2-40B4-BE49-F238E27FC236}">
                <a16:creationId xmlns:a16="http://schemas.microsoft.com/office/drawing/2014/main" id="{9D60A78D-7F49-4139-CEED-744DCA4D44BC}"/>
              </a:ext>
            </a:extLst>
          </p:cNvPr>
          <p:cNvSpPr txBox="1"/>
          <p:nvPr/>
        </p:nvSpPr>
        <p:spPr>
          <a:xfrm>
            <a:off x="782084" y="3638373"/>
            <a:ext cx="1435008" cy="707886"/>
          </a:xfrm>
          <a:prstGeom prst="rect">
            <a:avLst/>
          </a:prstGeom>
          <a:noFill/>
          <a:effectLst>
            <a:glow rad="127000">
              <a:schemeClr val="bg1"/>
            </a:glow>
          </a:effectLst>
        </p:spPr>
        <p:txBody>
          <a:bodyPr wrap="none" rtlCol="0">
            <a:spAutoFit/>
          </a:bodyPr>
          <a:lstStyle/>
          <a:p>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Judah</a:t>
            </a:r>
          </a:p>
        </p:txBody>
      </p:sp>
      <p:cxnSp>
        <p:nvCxnSpPr>
          <p:cNvPr id="38" name="Straight Connector 37">
            <a:extLst>
              <a:ext uri="{FF2B5EF4-FFF2-40B4-BE49-F238E27FC236}">
                <a16:creationId xmlns:a16="http://schemas.microsoft.com/office/drawing/2014/main" id="{F3F5C867-C60A-68F4-820C-608557723450}"/>
              </a:ext>
            </a:extLst>
          </p:cNvPr>
          <p:cNvCxnSpPr>
            <a:cxnSpLocks/>
          </p:cNvCxnSpPr>
          <p:nvPr/>
        </p:nvCxnSpPr>
        <p:spPr>
          <a:xfrm flipV="1">
            <a:off x="2198406" y="3536226"/>
            <a:ext cx="797227" cy="53268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6B1E90C-5F30-2E28-47E2-433790E72D2E}"/>
              </a:ext>
            </a:extLst>
          </p:cNvPr>
          <p:cNvSpPr txBox="1"/>
          <p:nvPr/>
        </p:nvSpPr>
        <p:spPr>
          <a:xfrm>
            <a:off x="4857876" y="3995678"/>
            <a:ext cx="7334124" cy="2862322"/>
          </a:xfrm>
          <a:prstGeom prst="rect">
            <a:avLst/>
          </a:prstGeom>
          <a:solidFill>
            <a:schemeClr val="accent1">
              <a:lumMod val="40000"/>
              <a:lumOff val="60000"/>
              <a:alpha val="80000"/>
            </a:schemeClr>
          </a:solidFill>
        </p:spPr>
        <p:txBody>
          <a:bodyPr wrap="none" rtlCol="0">
            <a:spAutoFit/>
          </a:bodyPr>
          <a:lstStyle/>
          <a:p>
            <a:r>
              <a:rPr lang="en-US" sz="3600" b="1" dirty="0" err="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Merodoch-baladan</a:t>
            </a:r>
            <a:r>
              <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Babylonian King 722-710BC</a:t>
            </a:r>
          </a:p>
          <a:p>
            <a:pPr marL="571500" indent="-571500">
              <a:buFont typeface="Arial" panose="020B0604020202020204" pitchFamily="34" charset="0"/>
              <a:buChar char="•"/>
            </a:pPr>
            <a:r>
              <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Defeated by Sargon in 710BC</a:t>
            </a:r>
          </a:p>
          <a:p>
            <a:pPr marL="571500" indent="-571500">
              <a:buFont typeface="Arial" panose="020B0604020202020204" pitchFamily="34" charset="0"/>
              <a:buChar char="•"/>
            </a:pPr>
            <a:r>
              <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Regained throne in 705BC</a:t>
            </a:r>
          </a:p>
          <a:p>
            <a:pPr marL="571500" indent="-571500">
              <a:buFont typeface="Arial" panose="020B0604020202020204" pitchFamily="34" charset="0"/>
              <a:buChar char="•"/>
            </a:pPr>
            <a:r>
              <a:rPr lang="en-US" sz="36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Defeated by Sennacherib in 702BC</a:t>
            </a:r>
          </a:p>
        </p:txBody>
      </p:sp>
      <p:sp>
        <p:nvSpPr>
          <p:cNvPr id="3" name="TextBox 2">
            <a:extLst>
              <a:ext uri="{FF2B5EF4-FFF2-40B4-BE49-F238E27FC236}">
                <a16:creationId xmlns:a16="http://schemas.microsoft.com/office/drawing/2014/main" id="{B6C3C891-DDC2-2AFD-513A-AC82A022B4DA}"/>
              </a:ext>
            </a:extLst>
          </p:cNvPr>
          <p:cNvSpPr txBox="1"/>
          <p:nvPr/>
        </p:nvSpPr>
        <p:spPr>
          <a:xfrm>
            <a:off x="-32658" y="0"/>
            <a:ext cx="4514441" cy="1323439"/>
          </a:xfrm>
          <a:prstGeom prst="rect">
            <a:avLst/>
          </a:prstGeom>
          <a:solidFill>
            <a:schemeClr val="accent1">
              <a:lumMod val="40000"/>
              <a:lumOff val="60000"/>
            </a:schemeClr>
          </a:solidFill>
        </p:spPr>
        <p:txBody>
          <a:bodyPr wrap="none" rtlCol="0">
            <a:spAutoFit/>
          </a:bodyPr>
          <a:lstStyle/>
          <a:p>
            <a:pPr algn="ct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39</a:t>
            </a:r>
          </a:p>
          <a:p>
            <a:pPr algn="ct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Political Background</a:t>
            </a:r>
          </a:p>
        </p:txBody>
      </p:sp>
    </p:spTree>
    <p:custDataLst>
      <p:tags r:id="rId1"/>
    </p:custDataLst>
    <p:extLst>
      <p:ext uri="{BB962C8B-B14F-4D97-AF65-F5344CB8AC3E}">
        <p14:creationId xmlns:p14="http://schemas.microsoft.com/office/powerpoint/2010/main" val="18083179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EFD60DB5-6DA8-4003-A63C-C1FDCE5D6540}"/>
  <p:tag name="ISPRING_PROJECT_VERSION" val="9.3"/>
  <p:tag name="ISPRING_PROJECT_FOLDER_UPDATED" val="1"/>
  <p:tag name="ISPRING_LMS_API_VERSION" val="SCORM 2004 (4th edition)"/>
  <p:tag name="ISPRING_ULTRA_SCORM_COURSE_ID" val="E24C38BC-5005-467C-AC4A-D8EC405BF7BB"/>
  <p:tag name="ISPRING_CMI5_LAUNCH_METHOD" val="any window"/>
  <p:tag name="ISPRINGCLOUDFOLDERID" val="1"/>
  <p:tag name="ISPRINGONLINEFOLDERID" val="1"/>
  <p:tag name="ISPRING_OUTPUT_FOLDER" val="[[&quot;\uFFFD\/\bP{52F60523-431F-4090-BD6D-7A152C603D33}&quot;,&quot;C:\\Users\\dlbri\\OneDrive\\Documents\\AIC\\AIC Pastoring\\Messages\\Isaiah\\Chapters 28-39\\AV Files&quot;]]"/>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SLIDES" val="0"/>
  <p:tag name="ISPRING_SCORM_PASSING_SCORE" val="0.000000"/>
  <p:tag name="ISPRING_SCREEN_RECS_UPDATED" val="C:\Users\dlbri\OneDrive\Documents\AIC\AIC Pastoring\Messages\Isaiah\Chapters 28-39\Isaiah 39\"/>
  <p:tag name="ISPRING_RESOURCE_FOLDER" val="C:\Users\dlbri\OneDrive\Documents\AIC\AIC Pastoring\Messages\Isaiah\Chapters 28-39\Isaiah 39\"/>
  <p:tag name="ISPRING_PRESENTATION_PATH" val="C:\Users\dlbri\OneDrive\Documents\AIC\AIC Pastoring\Messages\Isaiah\Chapters 28-39\Isaiah 39.pptx"/>
  <p:tag name="FLASHSPRING_ZOOM_TAG" val="52"/>
  <p:tag name="ISPRING_PRESENTATION_INFO_2" val="&lt;?xml version=&quot;1.0&quot; encoding=&quot;UTF-8&quot; standalone=&quot;no&quot; ?&gt;&#10;&lt;presentation2&gt;&#10;&#10;  &lt;slides&gt;&#10;    &lt;slide id=&quot;{CEB6B7C8-51E1-4B19-8EED-11F63417909C}&quot; pptId=&quot;4520&quot;/&gt;&#10;    &lt;slide id=&quot;{5E335360-848E-41A9-8FD0-5107030B7624}&quot; pptId=&quot;4694&quot;/&gt;&#10;    &lt;slide id=&quot;{619C3462-FDC3-458E-A4B1-F0132975E29D}&quot; pptId=&quot;4687&quot;/&gt;&#10;    &lt;slide id=&quot;{53FCD9EF-B78C-4009-B28B-096AE8095D71}&quot; pptId=&quot;3942&quot;/&gt;&#10;    &lt;slide id=&quot;{2A608DDF-0FFA-4A4A-AB38-8E593F0730EF}&quot; pptId=&quot;772&quot;/&gt;&#10;    &lt;slide id=&quot;{3E588AA3-BADD-42EE-8DD4-6204A15D6D87}&quot; pptId=&quot;4631&quot;/&gt;&#10;    &lt;slide id=&quot;{AB3307E7-0CC6-4D03-B97A-CA52382060B1}&quot; pptId=&quot;4491&quot;/&gt;&#10;    &lt;slide id=&quot;{D5039C6E-531D-475A-9052-CD361D45FA57}&quot; pptId=&quot;4535&quot;/&gt;&#10;    &lt;slide id=&quot;{1A76634C-FA84-4C72-9FD3-BF47D6D06BAE}&quot; pptId=&quot;4688&quot;/&gt;&#10;    &lt;slide id=&quot;{364BA99A-3941-434A-A686-192656052B08}&quot; pptId=&quot;4685&quot;/&gt;&#10;    &lt;slide id=&quot;{95E2E7D3-7E03-41D3-98F6-634D8D5EF01E}&quot; pptId=&quot;729&quot;/&gt;&#10;    &lt;slide id=&quot;{AA5564B6-161F-4194-A128-35329CAF6D0B}&quot; pptId=&quot;4629&quot;/&gt;&#10;    &lt;slide id=&quot;{D308D207-DFB7-4E4A-BDC2-63566365BD39}&quot; pptId=&quot;4680&quot;/&gt;&#10;    &lt;slide id=&quot;{3FDC6268-E47B-4F11-8AA8-AED4743A79FE}&quot; pptId=&quot;4682&quot;/&gt;&#10;    &lt;slide id=&quot;{5E16762D-EFDE-4A5E-BE3D-26A024A5DAAF}&quot; pptId=&quot;4683&quot;/&gt;&#10;    &lt;slide id=&quot;{428C8DA1-476E-4405-A08E-9199BB830355}&quot; pptId=&quot;4684&quot;/&gt;&#10;    &lt;slide id=&quot;{B4391015-9722-49B8-8050-1C2C1E2971F5}&quot; pptId=&quot;4628&quot;/&gt;&#10;    &lt;slide id=&quot;{E6FD3410-D228-4180-A445-685A45477839}&quot; pptId=&quot;4689&quot;/&gt;&#10;    &lt;slide id=&quot;{9980FB3C-09CF-4470-851A-D95A73D40165}&quot; pptId=&quot;4681&quot;/&gt;&#10;    &lt;slide id=&quot;{BBBA44B8-A0C2-4CD1-BB0A-3E86EB7A3D7F}&quot; pptId=&quot;4700&quot;/&gt;&#10;    &lt;slide id=&quot;{F166836D-F258-474B-A516-DA82CC503DAB}&quot; pptId=&quot;4701&quot;/&gt;&#10;    &lt;slide id=&quot;{8957A249-56FA-4225-88E3-985E3F31EEBF}&quot; pptId=&quot;4585&quot;/&gt;&#10;    &lt;slide id=&quot;{EB4163D7-DC77-4CC3-8813-E04FD9EE0BFF}&quot; pptId=&quot;4702&quot;/&gt;&#10;    &lt;slide id=&quot;{09AA17C7-F8AC-4BD6-865D-6F466212B9F2}&quot; pptId=&quot;4704&quot;/&gt;&#10;    &lt;slide id=&quot;{055EEF83-185B-4138-8A3B-122BBB8B1324}&quot; pptId=&quot;4602&quot;/&gt;&#10;    &lt;slide id=&quot;{8DBB9AE1-69CD-4870-BE64-96C127215103}&quot; pptId=&quot;4690&quot;/&gt;&#10;    &lt;slide id=&quot;{AD5D7930-FE17-4116-9D10-D4AADC0C22A4}&quot; pptId=&quot;4676&quot;/&gt;&#10;    &lt;slide id=&quot;{26451ABE-73D5-4C5D-B024-8DB43C7F3DEA}&quot; pptId=&quot;4691&quot;/&gt;&#10;    &lt;slide id=&quot;{7E9CB568-8745-4BDE-811D-56ECFB2745BF}&quot; pptId=&quot;4677&quot;/&gt;&#10;    &lt;slide id=&quot;{F253DBBE-99AD-410B-AFDE-09909FAC145D}&quot; pptId=&quot;4678&quot;/&gt;&#10;    &lt;slide id=&quot;{02CCEC06-7887-4E0D-BCEE-66F329966482}&quot; pptId=&quot;4679&quot;/&gt;&#10;    &lt;slide id=&quot;{DA721FE0-2A86-453A-B443-5B2C259AC5B3}&quot; pptId=&quot;4686&quot;/&gt;&#10;    &lt;slide id=&quot;{9A273D32-F161-4804-B3A7-996ABDCDF5AF}&quot; pptId=&quot;4695&quot;/&gt;&#10;    &lt;slide id=&quot;{15A7671D-91DB-421D-BEB6-90C1A979DF67}&quot; pptId=&quot;4705&quot;/&gt;&#10;    &lt;slide id=&quot;{A1090222-0C41-4659-A54F-8D459CC81E58}&quot; pptId=&quot;4706&quot;/&gt;&#10;    &lt;slide id=&quot;{FCB7DCAF-8522-47FE-9FC2-D51ADAE9B425}&quot; pptId=&quot;4696&quot;/&gt;&#10;    &lt;slide id=&quot;{1E0111EC-1DD2-4496-A76D-056A8B503A3E}&quot; pptId=&quot;4698&quot;/&gt;&#10;    &lt;slide id=&quot;{D2E5FD3A-8744-435E-AA3C-1F5D7A648605}&quot; pptId=&quot;4699&quot;/&gt;&#10;    &lt;slide id=&quot;{7510B7F8-81D4-4024-9C90-97C5CF3F5ABA}&quot; pptId=&quot;4697&quot;/&gt;&#10;    &lt;slide id=&quot;{8EDC0893-DC8E-4F3C-834A-C3DB390E0B1E}&quot; pptId=&quot;4703&quot;/&gt;&#10;    &lt;slide id=&quot;{5EE3DC16-DB84-4697-90C2-A119110CCF58}&quot; pptId=&quot;4301&quot;/&gt;&#10;  &lt;/slides&gt;&#10;&#10;  &lt;narration&gt;&#10;    &lt;audioTracks&gt;&#10;      &lt;audioTrack muted=&quot;false&quot; name=&quot;Isaiah 39 - Edited Sound Board Recording&quot; resource=&quot;9f3cd9d5&quot; slideId=&quot;{CEB6B7C8-51E1-4B19-8EED-11F63417909C}&quot; startTime=&quot;0&quot; stepIndex=&quot;0&quot; volume=&quot;1&quot;&gt;&#10;        &lt;audio channels=&quot;2&quot; format=&quot;fltp&quot; sampleRate=&quot;48000&quot;/&gt;&#10;      &lt;/audioTrack&gt;&#10;    &lt;/audioTracks&gt;&#10;    &lt;videoTracks/&gt;&#10;  &lt;/narration&gt;&#10;&#10;&lt;/presentation2&gt;&#10;"/>
  <p:tag name="ISPRING_ULTRA_SCORM_COURCE_TITLE" val="Isaiah 39 - The Problem with Success"/>
  <p:tag name="ISPRING_SCORM_ENDPOINT" val="&lt;endpoint&gt;&lt;enable&gt;0&lt;/enable&gt;&lt;lrs&gt;https://&lt;/lrs&gt;&lt;auth&gt;0&lt;/auth&gt;&lt;login&gt;&lt;/login&gt;&lt;password&gt;&lt;/password&gt;&lt;key&gt;&lt;/key&gt;&lt;name&gt;&lt;/name&gt;&lt;email&gt;&lt;/email&gt;&lt;/endpoint&gt;&#10;"/>
  <p:tag name="ISPRING_SCORM_RATE_QUIZZES" val="0"/>
  <p:tag name="ISPRING_PRESENTATION_TITLE" val="Isaiah 39 - The Problem with Success"/>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4.970"/>
  <p:tag name="TIMING" val="|13.802|13.827"/>
  <p:tag name="ISPRING_CUSTOM_TIMING_USED" val="1"/>
  <p:tag name="ISPRING_SLIDE_ID_2" val="{1A76634C-FA84-4C72-9FD3-BF47D6D06BAE}"/>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26.965"/>
  <p:tag name="TIMING" val="|6.168"/>
  <p:tag name="ISPRING_CUSTOM_TIMING_USED" val="1"/>
  <p:tag name="ISPRING_SLIDE_ID_2" val="{364BA99A-3941-434A-A686-192656052B08}"/>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37.801"/>
  <p:tag name="TIMING" val="|6.492|5.747"/>
  <p:tag name="ISPRING_CUSTOM_TIMING_USED" val="1"/>
  <p:tag name="ISPRING_SLIDE_ID_2" val="{95E2E7D3-7E03-41D3-98F6-634D8D5EF01E}"/>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262"/>
  <p:tag name="TIMING" val="|8.936|9.951"/>
  <p:tag name="ISPRING_SLIDE_ID_2" val="{AA5564B6-161F-4194-A128-35329CAF6D0B}"/>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259"/>
  <p:tag name="TIMING" val="|23.651"/>
  <p:tag name="ISPRING_SLIDE_ID_2" val="{D308D207-DFB7-4E4A-BDC2-63566365BD39}"/>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0.415"/>
  <p:tag name="TIMING" val="|30.455"/>
  <p:tag name="ISPRING_SLIDE_ID_2" val="{3FDC6268-E47B-4F11-8AA8-AED4743A79FE}"/>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845"/>
  <p:tag name="ISPRING_SLIDE_ID_2" val="{5E16762D-EFDE-4A5E-BE3D-26A024A5DAAF}"/>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6.400"/>
  <p:tag name="TIMING" val="|29.864|10.16"/>
  <p:tag name="ISPRING_SLIDE_ID_2" val="{428C8DA1-476E-4405-A08E-9199BB830355}"/>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3.148"/>
  <p:tag name="TIMING" val="|4.257|25.44|12.386"/>
  <p:tag name="ISPRING_SLIDE_ID_2" val="{B4391015-9722-49B8-8050-1C2C1E2971F5}"/>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0.613"/>
  <p:tag name="ISPRING_SLIDE_ID_2" val="{E6FD3410-D228-4180-A445-685A45477839}"/>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9.246"/>
  <p:tag name="ISPRING_SLIDE_ID_2" val="{CEB6B7C8-51E1-4B19-8EED-11F63417909C}"/>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7.238"/>
  <p:tag name="TIMING" val="|6.077|19.16"/>
  <p:tag name="ISPRING_SLIDE_ID_2" val="{9980FB3C-09CF-4470-851A-D95A73D40165}"/>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226"/>
  <p:tag name="TIMING" val="|7.262|11.903"/>
  <p:tag name="ISPRING_SLIDE_ID_2" val="{BBBA44B8-A0C2-4CD1-BB0A-3E86EB7A3D7F}"/>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7.472"/>
  <p:tag name="TIMING" val="|6.925|10.746|7.58|8.765"/>
  <p:tag name="ISPRING_SLIDE_ID_2" val="{F166836D-F258-474B-A516-DA82CC503DAB}"/>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9.828"/>
  <p:tag name="TIMING" val="|39.905"/>
  <p:tag name="ISPRING_SLIDE_ID_2" val="{8957A249-56FA-4225-88E3-985E3F31EEBF}"/>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560"/>
  <p:tag name="ISPRING_SLIDE_ID_2" val="{EB4163D7-DC77-4CC3-8813-E04FD9EE0BFF}"/>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5.666"/>
  <p:tag name="ISPRING_SLIDE_ID_2" val="{09AA17C7-F8AC-4BD6-865D-6F466212B9F2}"/>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054"/>
  <p:tag name="TIMING" val="|9.661|1.624|10.344"/>
  <p:tag name="ISPRING_SLIDE_ID_2" val="{055EEF83-185B-4138-8A3B-122BBB8B1324}"/>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6.234"/>
  <p:tag name="TIMING" val="|7.364"/>
  <p:tag name="ISPRING_SLIDE_ID_2" val="{8DBB9AE1-69CD-4870-BE64-96C127215103}"/>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7.085"/>
  <p:tag name="TIMING" val="|12.947"/>
  <p:tag name="ISPRING_SLIDE_ID_2" val="{AD5D7930-FE17-4116-9D10-D4AADC0C22A4}"/>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3.251"/>
  <p:tag name="TIMING" val="|6.806"/>
  <p:tag name="ISPRING_SLIDE_ID_2" val="{26451ABE-73D5-4C5D-B024-8DB43C7F3DEA}"/>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8.181"/>
  <p:tag name="TIMING" val="|21.58|15.53|14.954"/>
  <p:tag name="ISPRING_SLIDE_ID_2" val="{5E335360-848E-41A9-8FD0-5107030B7624}"/>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6.322"/>
  <p:tag name="TIMING" val="|28.245"/>
  <p:tag name="ISPRING_SLIDE_ID_2" val="{7E9CB568-8745-4BDE-811D-56ECFB2745BF}"/>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0.855"/>
  <p:tag name="ISPRING_SLIDE_ID_2" val="{F253DBBE-99AD-410B-AFDE-09909FAC145D}"/>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621"/>
  <p:tag name="TIMING" val="|19.215"/>
  <p:tag name="ISPRING_SLIDE_ID_2" val="{02CCEC06-7887-4E0D-BCEE-66F329966482}"/>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39"/>
  <p:tag name="ISPRING_SLIDE_ID_2" val="{DA721FE0-2A86-453A-B443-5B2C259AC5B3}"/>
</p:tagLst>
</file>

<file path=ppt/tags/tag3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6.318"/>
  <p:tag name="TIMING" val="|40.615"/>
  <p:tag name="ISPRING_SLIDE_ID_2" val="{9A273D32-F161-4804-B3A7-996ABDCDF5AF}"/>
</p:tagLst>
</file>

<file path=ppt/tags/tag3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4.156"/>
  <p:tag name="ISPRING_SLIDE_ID_2" val="{15A7671D-91DB-421D-BEB6-90C1A979DF67}"/>
</p:tagLst>
</file>

<file path=ppt/tags/tag3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295"/>
  <p:tag name="ISPRING_SLIDE_ID_2" val="{A1090222-0C41-4659-A54F-8D459CC81E58}"/>
</p:tagLst>
</file>

<file path=ppt/tags/tag3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26.392"/>
  <p:tag name="TIMING" val="|1.193|25.783|27.544|7.58|15.307"/>
  <p:tag name="ISPRING_SLIDE_ID_2" val="{FCB7DCAF-8522-47FE-9FC2-D51ADAE9B425}"/>
</p:tagLst>
</file>

<file path=ppt/tags/tag3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3.178"/>
  <p:tag name="TIMING" val="|3.675|22.293"/>
  <p:tag name="ISPRING_SLIDE_ID_2" val="{1E0111EC-1DD2-4496-A76D-056A8B503A3E}"/>
</p:tagLst>
</file>

<file path=ppt/tags/tag3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24"/>
  <p:tag name="TIMING" val="|6.25"/>
  <p:tag name="ISPRING_SLIDE_ID_2" val="{D2E5FD3A-8744-435E-AA3C-1F5D7A64860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4.936"/>
  <p:tag name="ISPRING_SLIDE_ID_2" val="{619C3462-FDC3-458E-A4B1-F0132975E29D}"/>
</p:tagLst>
</file>

<file path=ppt/tags/tag4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5.902"/>
  <p:tag name="TIMING" val="|10.548"/>
  <p:tag name="ISPRING_SLIDE_ID_2" val="{7510B7F8-81D4-4024-9C90-97C5CF3F5ABA}"/>
</p:tagLst>
</file>

<file path=ppt/tags/tag4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7.198"/>
  <p:tag name="TIMING" val="|4.195|25.438"/>
  <p:tag name="ISPRING_SLIDE_ID_2" val="{8EDC0893-DC8E-4F3C-834A-C3DB390E0B1E}"/>
</p:tagLst>
</file>

<file path=ppt/tags/tag5.xml><?xml version="1.0" encoding="utf-8"?>
<p:tagLst xmlns:a="http://schemas.openxmlformats.org/drawingml/2006/main" xmlns:r="http://schemas.openxmlformats.org/officeDocument/2006/relationships" xmlns:p="http://schemas.openxmlformats.org/presentationml/2006/main">
  <p:tag name="GENSWF_ADVANCE_TIME" val="112.433"/>
  <p:tag name="TIMING" val="|44.235|5.845|4.583|11.456|34.447"/>
  <p:tag name="ISPRING_CUSTOM_TIMING_USED" val="1"/>
  <p:tag name="ISPRING_SLIDE_ID_2" val="{53FCD9EF-B78C-4009-B28B-096AE8095D7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82.734"/>
  <p:tag name="TIMING" val="|6.081|7.596|10.39|14.647|23.737|11.462"/>
  <p:tag name="ISPRING_CUSTOM_TIMING_USED" val="1"/>
  <p:tag name="ISPRING_SLIDE_ID_2" val="{2A608DDF-0FFA-4A4A-AB38-8E593F0730EF}"/>
</p:tagLst>
</file>

<file path=ppt/tags/tag7.xml><?xml version="1.0" encoding="utf-8"?>
<p:tagLst xmlns:a="http://schemas.openxmlformats.org/drawingml/2006/main" xmlns:r="http://schemas.openxmlformats.org/officeDocument/2006/relationships" xmlns:p="http://schemas.openxmlformats.org/presentationml/2006/main">
  <p:tag name="GENSWF_ADVANCE_TIME" val="22.153"/>
  <p:tag name="ISPRING_CUSTOM_TIMING_USED" val="1"/>
  <p:tag name="ISPRING_SLIDE_ID_2" val="{3E588AA3-BADD-42EE-8DD4-6204A15D6D87}"/>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026"/>
  <p:tag name="TIMING" val="|4.059|4.923|3.032"/>
  <p:tag name="ISPRING_SLIDE_ID_2" val="{AB3307E7-0CC6-4D03-B97A-CA52382060B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2.414"/>
  <p:tag name="ISPRING_SLIDE_ID_2" val="{D5039C6E-531D-475A-9052-CD361D45FA5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13527</TotalTime>
  <Words>2044</Words>
  <Application>Microsoft Macintosh PowerPoint</Application>
  <PresentationFormat>Widescreen</PresentationFormat>
  <Paragraphs>229</Paragraphs>
  <Slides>42</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Calisto MT</vt:lpstr>
      <vt:lpstr>Cooper Black</vt:lpstr>
      <vt:lpstr>Engravers MT</vt:lpstr>
      <vt:lpstr>Times New Roman</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 39 - The Problem with Success</dc:title>
  <dc:creator>Dan Bridges</dc:creator>
  <cp:lastModifiedBy>Rick Griffith</cp:lastModifiedBy>
  <cp:revision>15</cp:revision>
  <dcterms:created xsi:type="dcterms:W3CDTF">2023-11-07T11:17:49Z</dcterms:created>
  <dcterms:modified xsi:type="dcterms:W3CDTF">2024-12-04T15:01:18Z</dcterms:modified>
</cp:coreProperties>
</file>