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Lst>
  <p:notesMasterIdLst>
    <p:notesMasterId r:id="rId56"/>
  </p:notesMasterIdLst>
  <p:sldIdLst>
    <p:sldId id="399" r:id="rId3"/>
    <p:sldId id="341" r:id="rId4"/>
    <p:sldId id="351" r:id="rId5"/>
    <p:sldId id="350" r:id="rId6"/>
    <p:sldId id="363" r:id="rId7"/>
    <p:sldId id="367" r:id="rId8"/>
    <p:sldId id="361" r:id="rId9"/>
    <p:sldId id="343" r:id="rId10"/>
    <p:sldId id="365" r:id="rId11"/>
    <p:sldId id="368" r:id="rId12"/>
    <p:sldId id="366" r:id="rId13"/>
    <p:sldId id="364" r:id="rId14"/>
    <p:sldId id="348" r:id="rId15"/>
    <p:sldId id="347" r:id="rId16"/>
    <p:sldId id="369" r:id="rId17"/>
    <p:sldId id="370" r:id="rId18"/>
    <p:sldId id="346" r:id="rId19"/>
    <p:sldId id="342" r:id="rId20"/>
    <p:sldId id="316" r:id="rId21"/>
    <p:sldId id="371" r:id="rId22"/>
    <p:sldId id="372" r:id="rId23"/>
    <p:sldId id="353" r:id="rId24"/>
    <p:sldId id="355" r:id="rId25"/>
    <p:sldId id="373" r:id="rId26"/>
    <p:sldId id="379" r:id="rId27"/>
    <p:sldId id="356" r:id="rId28"/>
    <p:sldId id="375" r:id="rId29"/>
    <p:sldId id="387" r:id="rId30"/>
    <p:sldId id="354" r:id="rId31"/>
    <p:sldId id="380" r:id="rId32"/>
    <p:sldId id="358" r:id="rId33"/>
    <p:sldId id="385" r:id="rId34"/>
    <p:sldId id="382" r:id="rId35"/>
    <p:sldId id="384" r:id="rId36"/>
    <p:sldId id="383" r:id="rId37"/>
    <p:sldId id="374" r:id="rId38"/>
    <p:sldId id="388" r:id="rId39"/>
    <p:sldId id="357" r:id="rId40"/>
    <p:sldId id="389" r:id="rId41"/>
    <p:sldId id="360" r:id="rId42"/>
    <p:sldId id="391" r:id="rId43"/>
    <p:sldId id="392" r:id="rId44"/>
    <p:sldId id="390" r:id="rId45"/>
    <p:sldId id="376" r:id="rId46"/>
    <p:sldId id="393" r:id="rId47"/>
    <p:sldId id="359" r:id="rId48"/>
    <p:sldId id="395" r:id="rId49"/>
    <p:sldId id="394" r:id="rId50"/>
    <p:sldId id="396" r:id="rId51"/>
    <p:sldId id="340" r:id="rId52"/>
    <p:sldId id="398" r:id="rId53"/>
    <p:sldId id="400" r:id="rId54"/>
    <p:sldId id="40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EEEE"/>
    <a:srgbClr val="B8BAB9"/>
    <a:srgbClr val="156082"/>
    <a:srgbClr val="FFE9BA"/>
    <a:srgbClr val="FFFFFF"/>
    <a:srgbClr val="E17101"/>
    <a:srgbClr val="FFE8E7"/>
    <a:srgbClr val="FFD3D1"/>
    <a:srgbClr val="C60800"/>
    <a:srgbClr val="865D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257"/>
    <p:restoredTop sz="76026" autoAdjust="0"/>
  </p:normalViewPr>
  <p:slideViewPr>
    <p:cSldViewPr snapToGrid="0">
      <p:cViewPr varScale="1">
        <p:scale>
          <a:sx n="143" d="100"/>
          <a:sy n="143" d="100"/>
        </p:scale>
        <p:origin x="808" y="504"/>
      </p:cViewPr>
      <p:guideLst/>
    </p:cSldViewPr>
  </p:slideViewPr>
  <p:notesTextViewPr>
    <p:cViewPr>
      <p:scale>
        <a:sx n="125" d="100"/>
        <a:sy n="125" d="100"/>
      </p:scale>
      <p:origin x="0" y="0"/>
    </p:cViewPr>
  </p:notesText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BD70B-CBAD-453F-87F4-6B0259143AD7}" type="datetimeFigureOut">
              <a:rPr lang="en-US" smtClean="0"/>
              <a:t>11/1/25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8D5493-489B-4DF4-B7D4-77D847E82562}" type="slidenum">
              <a:rPr lang="en-US" smtClean="0"/>
              <a:t>‹#›</a:t>
            </a:fld>
            <a:endParaRPr lang="en-US" dirty="0"/>
          </a:p>
        </p:txBody>
      </p:sp>
    </p:spTree>
    <p:extLst>
      <p:ext uri="{BB962C8B-B14F-4D97-AF65-F5344CB8AC3E}">
        <p14:creationId xmlns:p14="http://schemas.microsoft.com/office/powerpoint/2010/main" val="3411758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by </a:t>
            </a:r>
            <a:r>
              <a:rPr lang="en-US" dirty="0" err="1"/>
              <a:t>gstudioimagen</a:t>
            </a:r>
            <a:r>
              <a:rPr lang="en-US" dirty="0"/>
              <a:t> / </a:t>
            </a:r>
            <a:r>
              <a:rPr lang="en-US" dirty="0" err="1"/>
              <a:t>Freepik</a:t>
            </a:r>
            <a:endParaRPr lang="en-US" dirty="0"/>
          </a:p>
          <a:p>
            <a:r>
              <a:rPr lang="en-US" dirty="0"/>
              <a:t>https://www.freepik.com/free-vector/pregnancy-maternity-scene_5604730.htm#fromView=search&amp;page=1&amp;position=16&amp;uuid=eee52ac3-5e69-47ff-9f49-7d9294bed65f&amp;query=giving+birth</a:t>
            </a:r>
          </a:p>
        </p:txBody>
      </p:sp>
      <p:sp>
        <p:nvSpPr>
          <p:cNvPr id="4" name="Slide Number Placeholder 3"/>
          <p:cNvSpPr>
            <a:spLocks noGrp="1"/>
          </p:cNvSpPr>
          <p:nvPr>
            <p:ph type="sldNum" sz="quarter" idx="5"/>
          </p:nvPr>
        </p:nvSpPr>
        <p:spPr/>
        <p:txBody>
          <a:bodyPr/>
          <a:lstStyle/>
          <a:p>
            <a:fld id="{A08D5493-489B-4DF4-B7D4-77D847E82562}" type="slidenum">
              <a:rPr lang="en-US" smtClean="0"/>
              <a:t>3</a:t>
            </a:fld>
            <a:endParaRPr lang="en-US" dirty="0"/>
          </a:p>
        </p:txBody>
      </p:sp>
    </p:spTree>
    <p:extLst>
      <p:ext uri="{BB962C8B-B14F-4D97-AF65-F5344CB8AC3E}">
        <p14:creationId xmlns:p14="http://schemas.microsoft.com/office/powerpoint/2010/main" val="3605286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https://bibleproject.com/guides/book-of-haggai/</a:t>
            </a:r>
          </a:p>
        </p:txBody>
      </p:sp>
      <p:sp>
        <p:nvSpPr>
          <p:cNvPr id="4" name="Slide Number Placeholder 3"/>
          <p:cNvSpPr>
            <a:spLocks noGrp="1"/>
          </p:cNvSpPr>
          <p:nvPr>
            <p:ph type="sldNum" sz="quarter" idx="5"/>
          </p:nvPr>
        </p:nvSpPr>
        <p:spPr/>
        <p:txBody>
          <a:bodyPr/>
          <a:lstStyle/>
          <a:p>
            <a:fld id="{A08D5493-489B-4DF4-B7D4-77D847E82562}" type="slidenum">
              <a:rPr lang="en-US" smtClean="0"/>
              <a:t>15</a:t>
            </a:fld>
            <a:endParaRPr lang="en-US" dirty="0"/>
          </a:p>
        </p:txBody>
      </p:sp>
    </p:spTree>
    <p:extLst>
      <p:ext uri="{BB962C8B-B14F-4D97-AF65-F5344CB8AC3E}">
        <p14:creationId xmlns:p14="http://schemas.microsoft.com/office/powerpoint/2010/main" val="1291729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18</a:t>
            </a:fld>
            <a:endParaRPr lang="en-US" dirty="0"/>
          </a:p>
        </p:txBody>
      </p:sp>
    </p:spTree>
    <p:extLst>
      <p:ext uri="{BB962C8B-B14F-4D97-AF65-F5344CB8AC3E}">
        <p14:creationId xmlns:p14="http://schemas.microsoft.com/office/powerpoint/2010/main" val="1393000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6E6B-30D6-8F25-1649-D732675C3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4764C-6292-17D7-3F9F-DA3C88A99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7B69-9071-48CD-1FE1-B7C85F16F2F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F2FD8E25-36DA-F8FD-CF63-192F439653AA}"/>
              </a:ext>
            </a:extLst>
          </p:cNvPr>
          <p:cNvSpPr>
            <a:spLocks noGrp="1"/>
          </p:cNvSpPr>
          <p:nvPr>
            <p:ph type="sldNum" sz="quarter" idx="5"/>
          </p:nvPr>
        </p:nvSpPr>
        <p:spPr/>
        <p:txBody>
          <a:bodyPr/>
          <a:lstStyle/>
          <a:p>
            <a:fld id="{A08D5493-489B-4DF4-B7D4-77D847E82562}" type="slidenum">
              <a:rPr lang="en-US" smtClean="0"/>
              <a:t>21</a:t>
            </a:fld>
            <a:endParaRPr lang="en-US" dirty="0"/>
          </a:p>
        </p:txBody>
      </p:sp>
    </p:spTree>
    <p:extLst>
      <p:ext uri="{BB962C8B-B14F-4D97-AF65-F5344CB8AC3E}">
        <p14:creationId xmlns:p14="http://schemas.microsoft.com/office/powerpoint/2010/main" val="1565704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24</a:t>
            </a:fld>
            <a:endParaRPr lang="en-US" dirty="0"/>
          </a:p>
        </p:txBody>
      </p:sp>
    </p:spTree>
    <p:extLst>
      <p:ext uri="{BB962C8B-B14F-4D97-AF65-F5344CB8AC3E}">
        <p14:creationId xmlns:p14="http://schemas.microsoft.com/office/powerpoint/2010/main" val="2793725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2A694-E31F-B43F-AB1C-1D5EEC863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D56AF6-1E6D-4C08-2EE0-0158ADD3F0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723509-2B84-5C5F-C5D4-D2D3A48B0C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486778-0406-DAF9-BAC1-1AFD349E2195}"/>
              </a:ext>
            </a:extLst>
          </p:cNvPr>
          <p:cNvSpPr>
            <a:spLocks noGrp="1"/>
          </p:cNvSpPr>
          <p:nvPr>
            <p:ph type="sldNum" sz="quarter" idx="5"/>
          </p:nvPr>
        </p:nvSpPr>
        <p:spPr/>
        <p:txBody>
          <a:bodyPr/>
          <a:lstStyle/>
          <a:p>
            <a:fld id="{A08D5493-489B-4DF4-B7D4-77D847E82562}" type="slidenum">
              <a:rPr lang="en-US" smtClean="0"/>
              <a:t>27</a:t>
            </a:fld>
            <a:endParaRPr lang="en-US" dirty="0"/>
          </a:p>
        </p:txBody>
      </p:sp>
    </p:spTree>
    <p:extLst>
      <p:ext uri="{BB962C8B-B14F-4D97-AF65-F5344CB8AC3E}">
        <p14:creationId xmlns:p14="http://schemas.microsoft.com/office/powerpoint/2010/main" val="2416340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6E6B-30D6-8F25-1649-D732675C3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4764C-6292-17D7-3F9F-DA3C88A99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7B69-9071-48CD-1FE1-B7C85F16F2F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F2FD8E25-36DA-F8FD-CF63-192F439653AA}"/>
              </a:ext>
            </a:extLst>
          </p:cNvPr>
          <p:cNvSpPr>
            <a:spLocks noGrp="1"/>
          </p:cNvSpPr>
          <p:nvPr>
            <p:ph type="sldNum" sz="quarter" idx="5"/>
          </p:nvPr>
        </p:nvSpPr>
        <p:spPr/>
        <p:txBody>
          <a:bodyPr/>
          <a:lstStyle/>
          <a:p>
            <a:fld id="{A08D5493-489B-4DF4-B7D4-77D847E82562}" type="slidenum">
              <a:rPr lang="en-US" smtClean="0"/>
              <a:t>28</a:t>
            </a:fld>
            <a:endParaRPr lang="en-US" dirty="0"/>
          </a:p>
        </p:txBody>
      </p:sp>
    </p:spTree>
    <p:extLst>
      <p:ext uri="{BB962C8B-B14F-4D97-AF65-F5344CB8AC3E}">
        <p14:creationId xmlns:p14="http://schemas.microsoft.com/office/powerpoint/2010/main" val="3986594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34</a:t>
            </a:fld>
            <a:endParaRPr lang="en-US" dirty="0"/>
          </a:p>
        </p:txBody>
      </p:sp>
    </p:spTree>
    <p:extLst>
      <p:ext uri="{BB962C8B-B14F-4D97-AF65-F5344CB8AC3E}">
        <p14:creationId xmlns:p14="http://schemas.microsoft.com/office/powerpoint/2010/main" val="13796116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3AF35-24D8-45DF-2754-58F8C6D79A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6C9D22-13BA-4350-FFBA-EA858CF643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3C5678-E764-FADB-B666-B63EFC2930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88180F-E681-F889-01E7-CFDEE6B3ACAD}"/>
              </a:ext>
            </a:extLst>
          </p:cNvPr>
          <p:cNvSpPr>
            <a:spLocks noGrp="1"/>
          </p:cNvSpPr>
          <p:nvPr>
            <p:ph type="sldNum" sz="quarter" idx="5"/>
          </p:nvPr>
        </p:nvSpPr>
        <p:spPr/>
        <p:txBody>
          <a:bodyPr/>
          <a:lstStyle/>
          <a:p>
            <a:fld id="{A08D5493-489B-4DF4-B7D4-77D847E82562}" type="slidenum">
              <a:rPr lang="en-US" smtClean="0"/>
              <a:t>36</a:t>
            </a:fld>
            <a:endParaRPr lang="en-US" dirty="0"/>
          </a:p>
        </p:txBody>
      </p:sp>
    </p:spTree>
    <p:extLst>
      <p:ext uri="{BB962C8B-B14F-4D97-AF65-F5344CB8AC3E}">
        <p14:creationId xmlns:p14="http://schemas.microsoft.com/office/powerpoint/2010/main" val="1466002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6E6B-30D6-8F25-1649-D732675C3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4764C-6292-17D7-3F9F-DA3C88A99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7B69-9071-48CD-1FE1-B7C85F16F2F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F2FD8E25-36DA-F8FD-CF63-192F439653AA}"/>
              </a:ext>
            </a:extLst>
          </p:cNvPr>
          <p:cNvSpPr>
            <a:spLocks noGrp="1"/>
          </p:cNvSpPr>
          <p:nvPr>
            <p:ph type="sldNum" sz="quarter" idx="5"/>
          </p:nvPr>
        </p:nvSpPr>
        <p:spPr/>
        <p:txBody>
          <a:bodyPr/>
          <a:lstStyle/>
          <a:p>
            <a:fld id="{A08D5493-489B-4DF4-B7D4-77D847E82562}" type="slidenum">
              <a:rPr lang="en-US" smtClean="0"/>
              <a:t>37</a:t>
            </a:fld>
            <a:endParaRPr lang="en-US" dirty="0"/>
          </a:p>
        </p:txBody>
      </p:sp>
    </p:spTree>
    <p:extLst>
      <p:ext uri="{BB962C8B-B14F-4D97-AF65-F5344CB8AC3E}">
        <p14:creationId xmlns:p14="http://schemas.microsoft.com/office/powerpoint/2010/main" val="30536573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39</a:t>
            </a:fld>
            <a:endParaRPr lang="en-US" dirty="0"/>
          </a:p>
        </p:txBody>
      </p:sp>
    </p:spTree>
    <p:extLst>
      <p:ext uri="{BB962C8B-B14F-4D97-AF65-F5344CB8AC3E}">
        <p14:creationId xmlns:p14="http://schemas.microsoft.com/office/powerpoint/2010/main" val="666062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4</a:t>
            </a:fld>
            <a:endParaRPr lang="en-US" dirty="0"/>
          </a:p>
        </p:txBody>
      </p:sp>
    </p:spTree>
    <p:extLst>
      <p:ext uri="{BB962C8B-B14F-4D97-AF65-F5344CB8AC3E}">
        <p14:creationId xmlns:p14="http://schemas.microsoft.com/office/powerpoint/2010/main" val="3182526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1D4A0-AE05-0D6D-FE9D-F31E01A449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97A94C-9D9B-9713-9689-F3C7996835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0674E6-88B9-CB88-88FF-FF5E19B1D0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460FE7-DFAD-5181-4B4A-2397C2FD0F58}"/>
              </a:ext>
            </a:extLst>
          </p:cNvPr>
          <p:cNvSpPr>
            <a:spLocks noGrp="1"/>
          </p:cNvSpPr>
          <p:nvPr>
            <p:ph type="sldNum" sz="quarter" idx="5"/>
          </p:nvPr>
        </p:nvSpPr>
        <p:spPr/>
        <p:txBody>
          <a:bodyPr/>
          <a:lstStyle/>
          <a:p>
            <a:fld id="{A08D5493-489B-4DF4-B7D4-77D847E82562}" type="slidenum">
              <a:rPr lang="en-US" smtClean="0"/>
              <a:t>44</a:t>
            </a:fld>
            <a:endParaRPr lang="en-US" dirty="0"/>
          </a:p>
        </p:txBody>
      </p:sp>
    </p:spTree>
    <p:extLst>
      <p:ext uri="{BB962C8B-B14F-4D97-AF65-F5344CB8AC3E}">
        <p14:creationId xmlns:p14="http://schemas.microsoft.com/office/powerpoint/2010/main" val="3597933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A6E6B-30D6-8F25-1649-D732675C36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54764C-6292-17D7-3F9F-DA3C88A99B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597B69-9071-48CD-1FE1-B7C85F16F2F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F2FD8E25-36DA-F8FD-CF63-192F439653AA}"/>
              </a:ext>
            </a:extLst>
          </p:cNvPr>
          <p:cNvSpPr>
            <a:spLocks noGrp="1"/>
          </p:cNvSpPr>
          <p:nvPr>
            <p:ph type="sldNum" sz="quarter" idx="5"/>
          </p:nvPr>
        </p:nvSpPr>
        <p:spPr/>
        <p:txBody>
          <a:bodyPr/>
          <a:lstStyle/>
          <a:p>
            <a:fld id="{A08D5493-489B-4DF4-B7D4-77D847E82562}" type="slidenum">
              <a:rPr lang="en-US" smtClean="0"/>
              <a:t>45</a:t>
            </a:fld>
            <a:endParaRPr lang="en-US" dirty="0"/>
          </a:p>
        </p:txBody>
      </p:sp>
    </p:spTree>
    <p:extLst>
      <p:ext uri="{BB962C8B-B14F-4D97-AF65-F5344CB8AC3E}">
        <p14:creationId xmlns:p14="http://schemas.microsoft.com/office/powerpoint/2010/main" val="4080694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72237-63AD-4FE3-F6D8-CF1F9B6F2E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AA91AB-6B1A-1751-578A-B2CDD908FA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07705D-964D-140E-26FC-DF5F54BEBBEA}"/>
              </a:ext>
            </a:extLst>
          </p:cNvPr>
          <p:cNvSpPr>
            <a:spLocks noGrp="1"/>
          </p:cNvSpPr>
          <p:nvPr>
            <p:ph type="body" idx="1"/>
          </p:nvPr>
        </p:nvSpPr>
        <p:spPr/>
        <p:txBody>
          <a:bodyPr/>
          <a:lstStyle/>
          <a:p>
            <a:r>
              <a:rPr lang="en-US" dirty="0"/>
              <a:t>https://bibleproject.com/guides/book-of-haggai/</a:t>
            </a:r>
          </a:p>
        </p:txBody>
      </p:sp>
      <p:sp>
        <p:nvSpPr>
          <p:cNvPr id="4" name="Slide Number Placeholder 3">
            <a:extLst>
              <a:ext uri="{FF2B5EF4-FFF2-40B4-BE49-F238E27FC236}">
                <a16:creationId xmlns:a16="http://schemas.microsoft.com/office/drawing/2014/main" id="{3831686E-14BB-928E-D828-07F911EF059C}"/>
              </a:ext>
            </a:extLst>
          </p:cNvPr>
          <p:cNvSpPr>
            <a:spLocks noGrp="1"/>
          </p:cNvSpPr>
          <p:nvPr>
            <p:ph type="sldNum" sz="quarter" idx="5"/>
          </p:nvPr>
        </p:nvSpPr>
        <p:spPr/>
        <p:txBody>
          <a:bodyPr/>
          <a:lstStyle/>
          <a:p>
            <a:fld id="{A08D5493-489B-4DF4-B7D4-77D847E82562}" type="slidenum">
              <a:rPr lang="en-US" smtClean="0"/>
              <a:t>48</a:t>
            </a:fld>
            <a:endParaRPr lang="en-US" dirty="0"/>
          </a:p>
        </p:txBody>
      </p:sp>
    </p:spTree>
    <p:extLst>
      <p:ext uri="{BB962C8B-B14F-4D97-AF65-F5344CB8AC3E}">
        <p14:creationId xmlns:p14="http://schemas.microsoft.com/office/powerpoint/2010/main" val="175880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Preaching (o</a:t>
            </a:r>
            <a:r>
              <a:rPr lang="en-US" dirty="0" err="1">
                <a:latin typeface="Arial" charset="0"/>
                <a:ea typeface="ＭＳ Ｐゴシック" charset="0"/>
                <a:cs typeface="ＭＳ Ｐゴシック" charset="0"/>
              </a:rPr>
              <a:t>p</a:t>
            </a:r>
            <a:r>
              <a:rPr lang="en-US" dirty="0">
                <a:latin typeface="Arial" charset="0"/>
                <a:ea typeface="ＭＳ Ｐゴシック" charset="0"/>
                <a:cs typeface="ＭＳ Ｐゴシック" charset="0"/>
              </a:rPr>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8</a:t>
            </a:fld>
            <a:endParaRPr lang="en-US" dirty="0"/>
          </a:p>
        </p:txBody>
      </p:sp>
    </p:spTree>
    <p:extLst>
      <p:ext uri="{BB962C8B-B14F-4D97-AF65-F5344CB8AC3E}">
        <p14:creationId xmlns:p14="http://schemas.microsoft.com/office/powerpoint/2010/main" val="545940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0B827-F82C-432B-97E4-F86532B87D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D2CC99-10F5-5B30-0B48-8809B7CB21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85D0DF-E593-4195-4C82-B44403D143F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EA4A2C-7BAD-4961-50BA-1ADCF30DFBAA}"/>
              </a:ext>
            </a:extLst>
          </p:cNvPr>
          <p:cNvSpPr>
            <a:spLocks noGrp="1"/>
          </p:cNvSpPr>
          <p:nvPr>
            <p:ph type="sldNum" sz="quarter" idx="5"/>
          </p:nvPr>
        </p:nvSpPr>
        <p:spPr/>
        <p:txBody>
          <a:bodyPr/>
          <a:lstStyle/>
          <a:p>
            <a:fld id="{A08D5493-489B-4DF4-B7D4-77D847E82562}" type="slidenum">
              <a:rPr lang="en-US" smtClean="0"/>
              <a:t>9</a:t>
            </a:fld>
            <a:endParaRPr lang="en-US" dirty="0"/>
          </a:p>
        </p:txBody>
      </p:sp>
    </p:spTree>
    <p:extLst>
      <p:ext uri="{BB962C8B-B14F-4D97-AF65-F5344CB8AC3E}">
        <p14:creationId xmlns:p14="http://schemas.microsoft.com/office/powerpoint/2010/main" val="2114296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AE2AF-20E9-F948-593E-07F53641D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8CDBB-C39F-670E-1B05-EC5F91A970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4111B-B1B3-1BE8-D824-CA10261330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24AC65-5C39-DA52-FC28-66F99565FFFC}"/>
              </a:ext>
            </a:extLst>
          </p:cNvPr>
          <p:cNvSpPr>
            <a:spLocks noGrp="1"/>
          </p:cNvSpPr>
          <p:nvPr>
            <p:ph type="sldNum" sz="quarter" idx="5"/>
          </p:nvPr>
        </p:nvSpPr>
        <p:spPr/>
        <p:txBody>
          <a:bodyPr/>
          <a:lstStyle/>
          <a:p>
            <a:fld id="{A08D5493-489B-4DF4-B7D4-77D847E82562}" type="slidenum">
              <a:rPr lang="en-US" smtClean="0"/>
              <a:t>10</a:t>
            </a:fld>
            <a:endParaRPr lang="en-US" dirty="0"/>
          </a:p>
        </p:txBody>
      </p:sp>
    </p:spTree>
    <p:extLst>
      <p:ext uri="{BB962C8B-B14F-4D97-AF65-F5344CB8AC3E}">
        <p14:creationId xmlns:p14="http://schemas.microsoft.com/office/powerpoint/2010/main" val="18906410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2704B-BAA0-CBA1-898B-572FFF2E9E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35E7E-4B8B-B58F-33E8-7554E80627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4D7C6A-C949-3977-8BAE-A7339FCE50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7A27B4-8443-8D41-19F6-D266FF0323B2}"/>
              </a:ext>
            </a:extLst>
          </p:cNvPr>
          <p:cNvSpPr>
            <a:spLocks noGrp="1"/>
          </p:cNvSpPr>
          <p:nvPr>
            <p:ph type="sldNum" sz="quarter" idx="5"/>
          </p:nvPr>
        </p:nvSpPr>
        <p:spPr/>
        <p:txBody>
          <a:bodyPr/>
          <a:lstStyle/>
          <a:p>
            <a:fld id="{A08D5493-489B-4DF4-B7D4-77D847E82562}" type="slidenum">
              <a:rPr lang="en-US" smtClean="0"/>
              <a:t>11</a:t>
            </a:fld>
            <a:endParaRPr lang="en-US" dirty="0"/>
          </a:p>
        </p:txBody>
      </p:sp>
    </p:spTree>
    <p:extLst>
      <p:ext uri="{BB962C8B-B14F-4D97-AF65-F5344CB8AC3E}">
        <p14:creationId xmlns:p14="http://schemas.microsoft.com/office/powerpoint/2010/main" val="568856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4FE5C-47DD-284C-926A-B6C9167FBE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19205-538C-0C20-9784-FA5319CC47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584DDF-DF17-99BF-1492-22FF4E8C81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E44664-C8D6-577A-724F-109B9A62C575}"/>
              </a:ext>
            </a:extLst>
          </p:cNvPr>
          <p:cNvSpPr>
            <a:spLocks noGrp="1"/>
          </p:cNvSpPr>
          <p:nvPr>
            <p:ph type="sldNum" sz="quarter" idx="5"/>
          </p:nvPr>
        </p:nvSpPr>
        <p:spPr/>
        <p:txBody>
          <a:bodyPr/>
          <a:lstStyle/>
          <a:p>
            <a:fld id="{A08D5493-489B-4DF4-B7D4-77D847E82562}" type="slidenum">
              <a:rPr lang="en-US" smtClean="0"/>
              <a:t>12</a:t>
            </a:fld>
            <a:endParaRPr lang="en-US" dirty="0"/>
          </a:p>
        </p:txBody>
      </p:sp>
    </p:spTree>
    <p:extLst>
      <p:ext uri="{BB962C8B-B14F-4D97-AF65-F5344CB8AC3E}">
        <p14:creationId xmlns:p14="http://schemas.microsoft.com/office/powerpoint/2010/main" val="23057346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43DD0-4AFB-23BC-6010-4928C55CC5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94D899-42BE-5490-FCF2-6C3982715F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4315D7-B19B-577D-E753-1D1D1C691F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769993-97AD-252D-8FEF-C521622CF9E3}"/>
              </a:ext>
            </a:extLst>
          </p:cNvPr>
          <p:cNvSpPr>
            <a:spLocks noGrp="1"/>
          </p:cNvSpPr>
          <p:nvPr>
            <p:ph type="sldNum" sz="quarter" idx="5"/>
          </p:nvPr>
        </p:nvSpPr>
        <p:spPr/>
        <p:txBody>
          <a:bodyPr/>
          <a:lstStyle/>
          <a:p>
            <a:fld id="{A08D5493-489B-4DF4-B7D4-77D847E82562}" type="slidenum">
              <a:rPr lang="en-US" smtClean="0"/>
              <a:t>13</a:t>
            </a:fld>
            <a:endParaRPr lang="en-US" dirty="0"/>
          </a:p>
        </p:txBody>
      </p:sp>
    </p:spTree>
    <p:extLst>
      <p:ext uri="{BB962C8B-B14F-4D97-AF65-F5344CB8AC3E}">
        <p14:creationId xmlns:p14="http://schemas.microsoft.com/office/powerpoint/2010/main" val="3791074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08D5493-489B-4DF4-B7D4-77D847E82562}" type="slidenum">
              <a:rPr lang="en-US" smtClean="0"/>
              <a:t>14</a:t>
            </a:fld>
            <a:endParaRPr lang="en-US" dirty="0"/>
          </a:p>
        </p:txBody>
      </p:sp>
    </p:spTree>
    <p:extLst>
      <p:ext uri="{BB962C8B-B14F-4D97-AF65-F5344CB8AC3E}">
        <p14:creationId xmlns:p14="http://schemas.microsoft.com/office/powerpoint/2010/main" val="9184262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2" name="Picture 1" descr="A close up of a stadium&#10;&#10;AI-generated content may be incorrect.">
            <a:extLst>
              <a:ext uri="{FF2B5EF4-FFF2-40B4-BE49-F238E27FC236}">
                <a16:creationId xmlns:a16="http://schemas.microsoft.com/office/drawing/2014/main" id="{28C953F9-1BD2-31FA-B0B7-FF8FBFCFE07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5443538"/>
            <a:ext cx="12192000" cy="1414462"/>
          </a:xfrm>
          <a:prstGeom prst="rect">
            <a:avLst/>
          </a:prstGeom>
        </p:spPr>
      </p:pic>
      <p:pic>
        <p:nvPicPr>
          <p:cNvPr id="4" name="Picture 3" descr="A close up of a stadium&#10;&#10;AI-generated content may be incorrect.">
            <a:extLst>
              <a:ext uri="{FF2B5EF4-FFF2-40B4-BE49-F238E27FC236}">
                <a16:creationId xmlns:a16="http://schemas.microsoft.com/office/drawing/2014/main" id="{EFEDB543-4158-9A7E-9D00-A4AF1D1EA3F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0"/>
            <a:ext cx="12192000" cy="5443538"/>
          </a:xfrm>
          <a:prstGeom prst="rect">
            <a:avLst/>
          </a:prstGeom>
        </p:spPr>
      </p:pic>
    </p:spTree>
    <p:extLst>
      <p:ext uri="{BB962C8B-B14F-4D97-AF65-F5344CB8AC3E}">
        <p14:creationId xmlns:p14="http://schemas.microsoft.com/office/powerpoint/2010/main" val="2893910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21190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79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7302007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46020067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952884556"/>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47000429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048980197"/>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291838436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6153297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80875755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62465945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descr="A close up of a stadium&#10;&#10;AI-generated content may be incorrect.">
            <a:extLst>
              <a:ext uri="{FF2B5EF4-FFF2-40B4-BE49-F238E27FC236}">
                <a16:creationId xmlns:a16="http://schemas.microsoft.com/office/drawing/2014/main" id="{28C953F9-1BD2-31FA-B0B7-FF8FBFCFE07E}"/>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5443538"/>
            <a:ext cx="12192000" cy="1414462"/>
          </a:xfrm>
          <a:prstGeom prst="rect">
            <a:avLst/>
          </a:prstGeom>
        </p:spPr>
      </p:pic>
      <p:pic>
        <p:nvPicPr>
          <p:cNvPr id="3" name="Picture 2" descr="A close up of a stadium&#10;&#10;AI-generated content may be incorrect.">
            <a:extLst>
              <a:ext uri="{FF2B5EF4-FFF2-40B4-BE49-F238E27FC236}">
                <a16:creationId xmlns:a16="http://schemas.microsoft.com/office/drawing/2014/main" id="{039A0AED-D124-4728-EBBE-E1AE04C2446E}"/>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a:off x="0" y="0"/>
            <a:ext cx="12192000" cy="5443538"/>
          </a:xfrm>
          <a:prstGeom prst="rect">
            <a:avLst/>
          </a:prstGeom>
        </p:spPr>
      </p:pic>
    </p:spTree>
    <p:extLst>
      <p:ext uri="{BB962C8B-B14F-4D97-AF65-F5344CB8AC3E}">
        <p14:creationId xmlns:p14="http://schemas.microsoft.com/office/powerpoint/2010/main" val="1189604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256343394"/>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47440669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Slide">
    <p:bg>
      <p:bgPr>
        <a:solidFill>
          <a:srgbClr val="0E1716"/>
        </a:solidFill>
        <a:effectLst/>
      </p:bgPr>
    </p:bg>
    <p:spTree>
      <p:nvGrpSpPr>
        <p:cNvPr id="1" name=""/>
        <p:cNvGrpSpPr/>
        <p:nvPr/>
      </p:nvGrpSpPr>
      <p:grpSpPr>
        <a:xfrm>
          <a:off x="0" y="0"/>
          <a:ext cx="0" cy="0"/>
          <a:chOff x="0" y="0"/>
          <a:chExt cx="0" cy="0"/>
        </a:xfrm>
      </p:grpSpPr>
      <p:pic>
        <p:nvPicPr>
          <p:cNvPr id="3" name="Picture 2" descr="A person standing on a rock looking at a large cross&#10;&#10;AI-generated content may be incorrect.">
            <a:extLst>
              <a:ext uri="{FF2B5EF4-FFF2-40B4-BE49-F238E27FC236}">
                <a16:creationId xmlns:a16="http://schemas.microsoft.com/office/drawing/2014/main" id="{EE9D4687-A7E3-E427-9A74-4434BCC045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6096000" y="0"/>
            <a:ext cx="6096000" cy="6858000"/>
          </a:xfrm>
          <a:prstGeom prst="rect">
            <a:avLst/>
          </a:prstGeom>
        </p:spPr>
      </p:pic>
      <p:pic>
        <p:nvPicPr>
          <p:cNvPr id="2" name="Picture 1" descr="A silhouette of a person standing on a cliff&#10;&#10;AI-generated content may be incorrect.">
            <a:extLst>
              <a:ext uri="{FF2B5EF4-FFF2-40B4-BE49-F238E27FC236}">
                <a16:creationId xmlns:a16="http://schemas.microsoft.com/office/drawing/2014/main" id="{D15D3207-CBF1-69E7-ACB1-BF6BB4D2E4B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a:xfrm>
            <a:off x="0" y="577969"/>
            <a:ext cx="6096000" cy="6280031"/>
          </a:xfrm>
          <a:prstGeom prst="rect">
            <a:avLst/>
          </a:prstGeom>
        </p:spPr>
      </p:pic>
    </p:spTree>
    <p:extLst>
      <p:ext uri="{BB962C8B-B14F-4D97-AF65-F5344CB8AC3E}">
        <p14:creationId xmlns:p14="http://schemas.microsoft.com/office/powerpoint/2010/main" val="292713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992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0" name="Picture 9" descr="A map of the middle east&#10;&#10;AI-generated content may be incorrect.">
            <a:extLst>
              <a:ext uri="{FF2B5EF4-FFF2-40B4-BE49-F238E27FC236}">
                <a16:creationId xmlns:a16="http://schemas.microsoft.com/office/drawing/2014/main" id="{1128E746-C459-28FD-C773-6727760471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5865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4" name="Picture 13" descr="A map of the middle east&#10;&#10;AI-generated content may be incorrect.">
            <a:extLst>
              <a:ext uri="{FF2B5EF4-FFF2-40B4-BE49-F238E27FC236}">
                <a16:creationId xmlns:a16="http://schemas.microsoft.com/office/drawing/2014/main" id="{F21F1582-1055-F7E3-927F-1D33D48D0C1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10359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CD58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63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FE9B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7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FDC85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029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51488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59" r:id="rId3"/>
    <p:sldLayoutId id="2147483650" r:id="rId4"/>
    <p:sldLayoutId id="2147483668" r:id="rId5"/>
    <p:sldLayoutId id="2147483669" r:id="rId6"/>
    <p:sldLayoutId id="2147483658" r:id="rId7"/>
    <p:sldLayoutId id="2147483663" r:id="rId8"/>
    <p:sldLayoutId id="2147483664" r:id="rId9"/>
    <p:sldLayoutId id="2147483656"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2925120176"/>
      </p:ext>
    </p:extLst>
  </p:cSld>
  <p:clrMap bg1="dk2" tx1="lt1" bg2="dk1"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7.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6" Type="http://schemas.openxmlformats.org/officeDocument/2006/relationships/image" Target="../media/image43.jpg"/><Relationship Id="rId5" Type="http://schemas.openxmlformats.org/officeDocument/2006/relationships/image" Target="../media/image42.sv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jpeg"/><Relationship Id="rId7" Type="http://schemas.openxmlformats.org/officeDocument/2006/relationships/image" Target="../media/image48.sv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51.png"/><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60.svg"/><Relationship Id="rId5" Type="http://schemas.openxmlformats.org/officeDocument/2006/relationships/image" Target="../media/image54.sv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notesSlide" Target="../notesSlides/notesSlide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7.png"/><Relationship Id="rId5" Type="http://schemas.openxmlformats.org/officeDocument/2006/relationships/image" Target="../media/image38.png"/><Relationship Id="rId4"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22.xml"/></Relationships>
</file>

<file path=ppt/slides/_rels/slide4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73.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robes outside of a building&#10;&#10;AI-generated content may be incorrect.">
            <a:extLst>
              <a:ext uri="{FF2B5EF4-FFF2-40B4-BE49-F238E27FC236}">
                <a16:creationId xmlns:a16="http://schemas.microsoft.com/office/drawing/2014/main" id="{8F046AAA-5A33-E7C3-356A-8AA40F637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6A33CEE-A903-62D0-B33B-16F47D855111}"/>
              </a:ext>
            </a:extLst>
          </p:cNvPr>
          <p:cNvSpPr txBox="1"/>
          <p:nvPr/>
        </p:nvSpPr>
        <p:spPr>
          <a:xfrm>
            <a:off x="-23813" y="0"/>
            <a:ext cx="9196388" cy="6863417"/>
          </a:xfrm>
          <a:prstGeom prst="rect">
            <a:avLst/>
          </a:prstGeom>
          <a:gradFill>
            <a:gsLst>
              <a:gs pos="0">
                <a:schemeClr val="tx1"/>
              </a:gs>
              <a:gs pos="72000">
                <a:schemeClr val="tx1">
                  <a:alpha val="0"/>
                </a:schemeClr>
              </a:gs>
            </a:gsLst>
            <a:lin ang="2400000" scaled="0"/>
          </a:gradFill>
        </p:spPr>
        <p:txBody>
          <a:bodyPr wrap="square">
            <a:spAutoFit/>
          </a:bodyPr>
          <a:lstStyle/>
          <a:p>
            <a:r>
              <a:rPr lang="en-US" sz="4800" b="1" dirty="0">
                <a:solidFill>
                  <a:srgbClr val="FFFF00"/>
                </a:solidFill>
                <a:effectLst>
                  <a:glow rad="127000">
                    <a:schemeClr val="tx1"/>
                  </a:glow>
                </a:effectLst>
                <a:latin typeface="Arial Rounded MT Bold" panose="020F0704030504030204" pitchFamily="34" charset="0"/>
              </a:rPr>
              <a:t>Under Construction!</a:t>
            </a:r>
          </a:p>
          <a:p>
            <a:r>
              <a:rPr lang="en-US" sz="3600" dirty="0">
                <a:solidFill>
                  <a:srgbClr val="FFFF00"/>
                </a:solidFill>
                <a:effectLst>
                  <a:glow rad="127000">
                    <a:schemeClr val="tx1"/>
                  </a:glow>
                </a:effectLst>
                <a:latin typeface="Arial Rounded MT Bold" panose="020F0704030504030204" pitchFamily="34" charset="0"/>
              </a:rPr>
              <a:t>Rebuilding with God’s                           Priorities, Presence,                            Purity, and Promise</a:t>
            </a:r>
          </a:p>
          <a:p>
            <a:endParaRPr lang="en-US" sz="3600" dirty="0">
              <a:solidFill>
                <a:srgbClr val="FFFF00"/>
              </a:solidFill>
              <a:effectLst>
                <a:glow rad="127000">
                  <a:schemeClr val="tx1"/>
                </a:glow>
              </a:effectLst>
              <a:latin typeface="Arial Rounded MT Bold" panose="020F0704030504030204" pitchFamily="34" charset="0"/>
            </a:endParaRPr>
          </a:p>
          <a:p>
            <a:r>
              <a:rPr lang="en-US" sz="3600" dirty="0">
                <a:solidFill>
                  <a:srgbClr val="FFFF00"/>
                </a:solidFill>
                <a:effectLst>
                  <a:glow rad="127000">
                    <a:schemeClr val="tx1"/>
                  </a:glow>
                </a:effectLst>
                <a:latin typeface="Arial Rounded MT Bold" panose="020F0704030504030204" pitchFamily="34" charset="0"/>
              </a:rPr>
              <a:t>Haggai 1-2</a:t>
            </a: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p:txBody>
      </p:sp>
      <p:sp>
        <p:nvSpPr>
          <p:cNvPr id="4" name="Rectangle 3">
            <a:extLst>
              <a:ext uri="{FF2B5EF4-FFF2-40B4-BE49-F238E27FC236}">
                <a16:creationId xmlns:a16="http://schemas.microsoft.com/office/drawing/2014/main" id="{5CD4510D-ACC3-347C-EC9B-9A103AAFF9B9}"/>
              </a:ext>
            </a:extLst>
          </p:cNvPr>
          <p:cNvSpPr>
            <a:spLocks noChangeArrowheads="1"/>
          </p:cNvSpPr>
          <p:nvPr/>
        </p:nvSpPr>
        <p:spPr bwMode="auto">
          <a:xfrm>
            <a:off x="0" y="5444197"/>
            <a:ext cx="12192000" cy="1413803"/>
          </a:xfrm>
          <a:prstGeom prst="rect">
            <a:avLst/>
          </a:prstGeom>
          <a:solidFill>
            <a:srgbClr val="000514"/>
          </a:solidFill>
          <a:ln w="9525">
            <a:noFill/>
            <a:miter lim="800000"/>
            <a:headEnd/>
            <a:tailEnd/>
          </a:ln>
          <a:effectLst/>
        </p:spPr>
        <p:txBody>
          <a:bodyPr lIns="91430" tIns="45715" rIns="91430" bIns="45715"/>
          <a:lstStyle/>
          <a:p>
            <a:pPr marL="0" marR="0" lvl="0" indent="0" algn="ctr" defTabSz="914300" rtl="0" eaLnBrk="1" fontAlgn="base" latinLnBrk="0" hangingPunct="1">
              <a:lnSpc>
                <a:spcPct val="100000"/>
              </a:lnSpc>
              <a:spcBef>
                <a:spcPct val="20000"/>
              </a:spcBef>
              <a:spcAft>
                <a:spcPts val="0"/>
              </a:spcAft>
              <a:buClr>
                <a:srgbClr val="FFCC00"/>
              </a:buClr>
              <a:buSzPct val="70000"/>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Preached by Matthew Lyle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at Crossroads International Church Singapore • CICFamily.com</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Uploaded by Dr. Rick Griffith • Jordan Evangelical Theological Seminary</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Files in many languages for free download at BibleStudyDownloads.org</a:t>
            </a:r>
          </a:p>
        </p:txBody>
      </p:sp>
    </p:spTree>
    <p:extLst>
      <p:ext uri="{BB962C8B-B14F-4D97-AF65-F5344CB8AC3E}">
        <p14:creationId xmlns:p14="http://schemas.microsoft.com/office/powerpoint/2010/main" val="1007229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99D22-BA09-986B-5416-3111B7F4416C}"/>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28AEA5A5-CCE4-AA09-1728-52B55E48E70F}"/>
              </a:ext>
            </a:extLst>
          </p:cNvPr>
          <p:cNvSpPr/>
          <p:nvPr/>
        </p:nvSpPr>
        <p:spPr>
          <a:xfrm rot="18829294">
            <a:off x="3273476" y="3636710"/>
            <a:ext cx="492905" cy="245706"/>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7">
            <a:extLst>
              <a:ext uri="{FF2B5EF4-FFF2-40B4-BE49-F238E27FC236}">
                <a16:creationId xmlns:a16="http://schemas.microsoft.com/office/drawing/2014/main" id="{4B64307F-4821-ACB4-41AE-FABCA1F7D129}"/>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pic>
        <p:nvPicPr>
          <p:cNvPr id="4" name="Picture 3">
            <a:extLst>
              <a:ext uri="{FF2B5EF4-FFF2-40B4-BE49-F238E27FC236}">
                <a16:creationId xmlns:a16="http://schemas.microsoft.com/office/drawing/2014/main" id="{A7BA988B-4221-1588-9D34-FB47BAF944E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03CE7ADD-4903-F3E3-1172-E565FCDE6DFC}"/>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2CAEFF42-0406-9221-4268-0B14F44A3346}"/>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59CC2A4B-D845-74F0-2558-1B29B590CC96}"/>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FFFDAA84-A9DE-05EE-C7DD-7A995A62653C}"/>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09797DB8-C74E-456C-827E-8AE18FA95127}"/>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5C61A597-E640-B84A-015B-A141394FBBFA}"/>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3FBA63F7-C1EB-E7A3-FA22-BAF394A328C0}"/>
              </a:ext>
            </a:extLst>
          </p:cNvPr>
          <p:cNvSpPr txBox="1">
            <a:spLocks noChangeArrowheads="1"/>
          </p:cNvSpPr>
          <p:nvPr/>
        </p:nvSpPr>
        <p:spPr bwMode="auto">
          <a:xfrm rot="18900000">
            <a:off x="2601847" y="4938820"/>
            <a:ext cx="1150938" cy="420687"/>
          </a:xfrm>
          <a:prstGeom prst="rect">
            <a:avLst/>
          </a:prstGeom>
          <a:solidFill>
            <a:srgbClr val="FFFF00"/>
          </a:solid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EAF51F76-A09C-A977-0FDF-6FA5D3FBB31D}"/>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9D41937E-FB09-1A9F-269F-1B9586160146}"/>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C44279F4-181A-0642-3D6D-28E4B0EAB89F}"/>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B0D830EC-2E0B-F663-8EB2-BAD97D05C693}"/>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18BC9DAC-FC11-0870-B668-EC1C11F70B6E}"/>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2A04C232-6FB7-B047-8C1A-183D47C461ED}"/>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D86EF3BD-CEF0-74C4-2F55-816F085C38DB}"/>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CEAC727F-4973-1444-2B5A-7E5A5995D634}"/>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C427FA20-9CB1-5843-0C81-5D2BFB5CBB6B}"/>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2B80D856-CCF0-2AC0-C512-6324FD04DDEB}"/>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C3979F3D-BD3A-2425-4124-771FE8D210CF}"/>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595936D3-C228-C019-2088-F947EDFB0FC1}"/>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9248A966-6F00-5E97-5127-84C420BE510C}"/>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4795321F-C207-1614-0D09-FF1106BAE75D}"/>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AC0A2C14-7B3A-9BC1-B5E9-998123FCA284}"/>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F3491346-7CD9-FC62-2CC5-1FBEA325554E}"/>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D7A9380B-37A2-A6B0-849F-F9443FB97F4C}"/>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8BED7C67-AA75-F83F-8291-991B8FC661E3}"/>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9C9D627F-C522-AB8C-772D-FB658D628E5B}"/>
              </a:ext>
            </a:extLst>
          </p:cNvPr>
          <p:cNvSpPr txBox="1">
            <a:spLocks noChangeArrowheads="1"/>
          </p:cNvSpPr>
          <p:nvPr/>
        </p:nvSpPr>
        <p:spPr bwMode="auto">
          <a:xfrm rot="-2700000">
            <a:off x="3538640" y="2421933"/>
            <a:ext cx="902811" cy="369332"/>
          </a:xfrm>
          <a:prstGeom prst="rect">
            <a:avLst/>
          </a:prstGeom>
          <a:solidFill>
            <a:srgbClr val="FFFF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70E76B9F-1F27-3594-1FE8-9B527EBBD43F}"/>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81472529-A2F9-9252-A0C1-D47A3473F75C}"/>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BE73F414-9A84-84E1-2541-FABF52A529DD}"/>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C86F744F-843E-09B9-70A4-E138CAC7F963}"/>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F8042D6B-E7AE-3DE6-9380-1F57945086A3}"/>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853F7285-B8E7-D9E0-5A62-C04E68B5082D}"/>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FDE96EF2-CB8F-1638-F89C-F1053DE11069}"/>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7B12750A-5FB3-2CA3-43B8-090E91FEE493}"/>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91A47DED-876C-F372-8E1A-8879BE149688}"/>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CB49864C-E3DC-41D8-86D2-1B68BEC33DA5}"/>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F5CAD42B-2546-5D76-550F-A6884BED5A21}"/>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62D780A3-445D-D7CC-5442-6641FA4ECC7E}"/>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3EAB6479-1DC6-1469-F411-60720B32787C}"/>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FB1B73BD-F8E0-B855-4B12-7657B09CF0B1}"/>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2877E475-05C8-32FE-7C2D-E74B0DC923B7}"/>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34E20660-CD41-92C3-3E40-B8A5B6665DD6}"/>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A5E5ED9F-B9AF-162D-82A5-4D495A596BCB}"/>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BB39C020-F7CA-2247-DE8D-357405B547A7}"/>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E7F04AAF-89A3-63EF-8CF5-EEEA2C0FF1E6}"/>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F17F6540-EE3F-5BB9-F609-C3A37D36EE41}"/>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C59EF076-4C55-237F-04D9-3902E110A824}"/>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B43C164D-ECB1-B8D6-1648-AE69E6184DAA}"/>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98FEF242-D224-E26F-2987-4411A3C3BE30}"/>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6EA5BA76-D13C-50C6-39B5-1DC7600E7CD9}"/>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00141EF9-A3C3-C73C-ABF4-A9AF98217F67}"/>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108907E6-F929-F90D-7C79-56A1B8BC9C48}"/>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A4A003BA-2228-CE18-4619-BDBA023096B3}"/>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8A9F4E70-0BA8-249C-A45D-6A964F4DD675}"/>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60AEFC10-C697-5AFA-20C0-912D24042E43}"/>
              </a:ext>
            </a:extLst>
          </p:cNvPr>
          <p:cNvSpPr txBox="1">
            <a:spLocks noChangeArrowheads="1"/>
          </p:cNvSpPr>
          <p:nvPr/>
        </p:nvSpPr>
        <p:spPr bwMode="auto">
          <a:xfrm rot="17912278">
            <a:off x="3508880" y="769467"/>
            <a:ext cx="696024" cy="261610"/>
          </a:xfrm>
          <a:prstGeom prst="rect">
            <a:avLst/>
          </a:prstGeom>
          <a:solidFill>
            <a:srgbClr val="FFFF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DED71E88-CDD0-F7F2-176E-FB322FD27131}"/>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5FDCAED7-A0EA-F572-83B5-5955B39D67C8}"/>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DA1A3908-83AD-B72A-5E8C-24FD11C4605B}"/>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1B57CFC8-85BF-E4BB-CF7B-DC5D718987AE}"/>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DE6281FC-DDD2-B450-FBAE-213FCD53559C}"/>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EBE156F5-07A7-B57C-6198-B1E2D4370F69}"/>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B23CAEA9-D1A8-536A-D551-88DEADF109BE}"/>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7CE42520-CF06-75F5-E7DB-7541F7C596F2}"/>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21181F13-3069-E706-3B31-FC6E37967A41}"/>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69" name="TextBox 68">
            <a:extLst>
              <a:ext uri="{FF2B5EF4-FFF2-40B4-BE49-F238E27FC236}">
                <a16:creationId xmlns:a16="http://schemas.microsoft.com/office/drawing/2014/main" id="{78B45D28-DF7A-121A-4158-D050B9E2340F}"/>
              </a:ext>
            </a:extLst>
          </p:cNvPr>
          <p:cNvSpPr txBox="1"/>
          <p:nvPr/>
        </p:nvSpPr>
        <p:spPr>
          <a:xfrm>
            <a:off x="3540214" y="1428285"/>
            <a:ext cx="2227234" cy="646331"/>
          </a:xfrm>
          <a:prstGeom prst="rect">
            <a:avLst/>
          </a:prstGeom>
          <a:solidFill>
            <a:srgbClr val="FFFF00"/>
          </a:solidFill>
        </p:spPr>
        <p:txBody>
          <a:bodyPr wrap="square">
            <a:spAutoFit/>
          </a:bodyPr>
          <a:lstStyle/>
          <a:p>
            <a:pPr algn="ctr"/>
            <a:r>
              <a:rPr lang="en-US" sz="3600" b="1" dirty="0">
                <a:solidFill>
                  <a:srgbClr val="FF0000"/>
                </a:solidFill>
                <a:latin typeface="Arial Rounded MT Bold" panose="020F0704030504030204" pitchFamily="34" charset="0"/>
              </a:rPr>
              <a:t>1400 BC</a:t>
            </a:r>
          </a:p>
        </p:txBody>
      </p:sp>
    </p:spTree>
    <p:extLst>
      <p:ext uri="{BB962C8B-B14F-4D97-AF65-F5344CB8AC3E}">
        <p14:creationId xmlns:p14="http://schemas.microsoft.com/office/powerpoint/2010/main" val="57629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722B5-4B01-6E80-893A-D09EB9048212}"/>
            </a:ext>
          </a:extLst>
        </p:cNvPr>
        <p:cNvGrpSpPr/>
        <p:nvPr/>
      </p:nvGrpSpPr>
      <p:grpSpPr>
        <a:xfrm>
          <a:off x="0" y="0"/>
          <a:ext cx="0" cy="0"/>
          <a:chOff x="0" y="0"/>
          <a:chExt cx="0" cy="0"/>
        </a:xfrm>
      </p:grpSpPr>
      <p:sp>
        <p:nvSpPr>
          <p:cNvPr id="70" name="Rectangle 69">
            <a:extLst>
              <a:ext uri="{FF2B5EF4-FFF2-40B4-BE49-F238E27FC236}">
                <a16:creationId xmlns:a16="http://schemas.microsoft.com/office/drawing/2014/main" id="{10C0BA96-F41F-0780-5819-C20B1D82673E}"/>
              </a:ext>
            </a:extLst>
          </p:cNvPr>
          <p:cNvSpPr/>
          <p:nvPr/>
        </p:nvSpPr>
        <p:spPr>
          <a:xfrm rot="16200000">
            <a:off x="5854690" y="3929389"/>
            <a:ext cx="883919" cy="401298"/>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Box 13">
            <a:extLst>
              <a:ext uri="{FF2B5EF4-FFF2-40B4-BE49-F238E27FC236}">
                <a16:creationId xmlns:a16="http://schemas.microsoft.com/office/drawing/2014/main" id="{023C660B-98D1-756E-DB13-BCAC36EDC3D0}"/>
              </a:ext>
            </a:extLst>
          </p:cNvPr>
          <p:cNvSpPr txBox="1">
            <a:spLocks noChangeArrowheads="1"/>
          </p:cNvSpPr>
          <p:nvPr/>
        </p:nvSpPr>
        <p:spPr bwMode="auto">
          <a:xfrm rot="19029483">
            <a:off x="4088565" y="5325177"/>
            <a:ext cx="2560638" cy="461962"/>
          </a:xfrm>
          <a:prstGeom prst="rect">
            <a:avLst/>
          </a:prstGeom>
          <a:solidFill>
            <a:srgbClr val="FFFF00"/>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69" name="Rectangle 68">
            <a:extLst>
              <a:ext uri="{FF2B5EF4-FFF2-40B4-BE49-F238E27FC236}">
                <a16:creationId xmlns:a16="http://schemas.microsoft.com/office/drawing/2014/main" id="{A963D762-787E-7978-0538-1D09227F43FC}"/>
              </a:ext>
            </a:extLst>
          </p:cNvPr>
          <p:cNvSpPr/>
          <p:nvPr/>
        </p:nvSpPr>
        <p:spPr>
          <a:xfrm rot="18186095">
            <a:off x="6008290" y="685747"/>
            <a:ext cx="892614" cy="33295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7">
            <a:extLst>
              <a:ext uri="{FF2B5EF4-FFF2-40B4-BE49-F238E27FC236}">
                <a16:creationId xmlns:a16="http://schemas.microsoft.com/office/drawing/2014/main" id="{6D862EAD-24E1-A3BF-668A-7448482F9334}"/>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pic>
        <p:nvPicPr>
          <p:cNvPr id="4" name="Picture 3">
            <a:extLst>
              <a:ext uri="{FF2B5EF4-FFF2-40B4-BE49-F238E27FC236}">
                <a16:creationId xmlns:a16="http://schemas.microsoft.com/office/drawing/2014/main" id="{5482A764-D19D-1D96-E47E-CFB72D19047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FC30F444-5191-90FB-C802-C133601AE17D}"/>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E82A5F8D-C5DA-28A4-ADB5-529F1AC3CE50}"/>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4B3D8D6A-2052-BC2F-18CA-74452EE72182}"/>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55DA40D2-98D5-D2CA-1A5D-2CB75AA2C463}"/>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38C65B20-82A2-FDF7-C0FF-055AC2C89ED9}"/>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EFB1446E-844F-9203-53AF-EE418878CE3D}"/>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B2207C7F-A827-D0B8-0A1D-0A8B87CDAC96}"/>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DA56487C-A899-6CE5-C8B3-C33A69FD9962}"/>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7FAB021C-D9E4-AB53-F467-9755D8F43109}"/>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1" name="Text Box 14">
            <a:extLst>
              <a:ext uri="{FF2B5EF4-FFF2-40B4-BE49-F238E27FC236}">
                <a16:creationId xmlns:a16="http://schemas.microsoft.com/office/drawing/2014/main" id="{EFACAA43-EA0E-9275-99CF-B2106AF0C5F1}"/>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88FE1EA7-26D1-290B-9C23-31A88E893DBA}"/>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57814AF9-9280-B7DD-BA50-1E98EC4C9F67}"/>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EE055509-CFBD-B69B-8C98-4F8AE634B5A2}"/>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D86D8A20-2715-B643-2D5E-B2A695B243C9}"/>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8CF36823-BEC0-6EB4-1A95-CFA18661CB5D}"/>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6C837F57-4B1A-A9D4-3EC2-C794F72236F1}"/>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4A113C4F-B269-77C4-5109-E17C23469F86}"/>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AD50F9E5-B35F-DD7D-BEBA-55D667CC376F}"/>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6322E859-41CA-C4F0-28C2-37F852EB81AF}"/>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7EF623B9-B896-D82C-6A68-6EBE1CEEF1E9}"/>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6D5FCD62-7886-353C-5765-60136A646E27}"/>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37806A49-7A72-CC88-1E87-DADD47D51532}"/>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29B1A5C7-555B-F4DC-20D3-4B152E81CE38}"/>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ADF4A0E6-E0B0-8E92-887F-D3FDAFFC3AF2}"/>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A03C8EBB-9613-3C68-AFDF-C199D9CF5EC9}"/>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392A86CB-0A46-F6A5-1437-4A00952D7A43}"/>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93D543F6-4598-E921-85AE-B3B9E6517E2F}"/>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89825B5B-6B27-707E-003F-6BCDC7A6B298}"/>
              </a:ext>
            </a:extLst>
          </p:cNvPr>
          <p:cNvSpPr txBox="1">
            <a:spLocks noChangeArrowheads="1"/>
          </p:cNvSpPr>
          <p:nvPr/>
        </p:nvSpPr>
        <p:spPr bwMode="auto">
          <a:xfrm rot="-2700000">
            <a:off x="5893923" y="2414900"/>
            <a:ext cx="1075936" cy="369332"/>
          </a:xfrm>
          <a:prstGeom prst="rect">
            <a:avLst/>
          </a:prstGeom>
          <a:solidFill>
            <a:srgbClr val="FFFF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86463756-E093-48F9-A2BF-807ECB6C3672}"/>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EF8FEDDE-AD40-A891-BD5D-C1146DFBAAF9}"/>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498D0022-BD34-6545-164A-36D919732796}"/>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8FB8BA30-A8B7-D354-7E0C-8814EDEBFAD3}"/>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2935A217-63D8-3DE1-5E09-44406E6186F3}"/>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E77CCA9F-103B-FB9D-064D-745EA425FE22}"/>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BA754814-3FD9-1915-3B0B-759577C26468}"/>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630D5DF2-336A-01A0-F9AC-EACE16741E4D}"/>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19EF7BBF-F4AD-7DF7-A930-3085D5E415A1}"/>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50F607CF-4104-1EE1-F883-385E79A59904}"/>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2104F766-B9DA-A050-6854-3317EA769C97}"/>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582ACEE8-6992-B42A-7289-E6F6779FAA67}"/>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1B95E27F-1F2A-4A51-CB52-37BAFA7AEF98}"/>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5FE78689-EBB1-6869-55C6-1D00C1F33D23}"/>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CC71A60C-4219-C3F0-F024-61D153FEBED9}"/>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D0362D6F-4109-A80F-3915-E3CF05D51F71}"/>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F6E2C12D-6811-C5B9-7341-99C07BA3DE59}"/>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965E40A2-2F7A-5091-32BC-7F4240022718}"/>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0DD8724F-6EAA-6DBA-18AA-8B89A5743A80}"/>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BB736142-CB98-CF2E-7277-FF4241344FA2}"/>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8D8F00C3-F072-336D-27EC-D78556896E6E}"/>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A27E6A59-26EF-8346-90D2-3680A2E587D4}"/>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4230A99D-910C-C609-5CAF-5D53B8153494}"/>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B1F24890-ADF0-8DB6-2775-F2122F615754}"/>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9F0FEF54-13CE-48AF-0D23-E6F0A63DE411}"/>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02F35CDA-3577-36C1-32C5-B0ED426E7A8E}"/>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35F61D16-B4B7-CFE9-8E9F-EA7410037E8C}"/>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A42EDCDF-2472-29B1-57E7-910DDF7F9E9D}"/>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1A82A3A4-8138-92D0-4C29-BCB4850B2D1D}"/>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F258E6EC-3447-64F5-809E-08FBAEE0C81E}"/>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2EDF5C84-858E-F6D2-58E4-9579427B92E9}"/>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7A00C3B1-220E-CE00-1356-675BA1764F53}"/>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84845489-A40A-C600-F3AA-885E06BFA69D}"/>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3CDBF822-B0BB-9FE5-5E75-73C3EAF7ED6F}"/>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99456F92-E482-5F85-EFF5-D7ABDC986ED4}"/>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71" name="TextBox 70">
            <a:extLst>
              <a:ext uri="{FF2B5EF4-FFF2-40B4-BE49-F238E27FC236}">
                <a16:creationId xmlns:a16="http://schemas.microsoft.com/office/drawing/2014/main" id="{E57EF574-BB10-1838-BF20-C88B5B184569}"/>
              </a:ext>
            </a:extLst>
          </p:cNvPr>
          <p:cNvSpPr txBox="1"/>
          <p:nvPr/>
        </p:nvSpPr>
        <p:spPr>
          <a:xfrm>
            <a:off x="4954678" y="1428285"/>
            <a:ext cx="2227234" cy="646331"/>
          </a:xfrm>
          <a:prstGeom prst="rect">
            <a:avLst/>
          </a:prstGeom>
          <a:solidFill>
            <a:srgbClr val="FFFF00"/>
          </a:solidFill>
        </p:spPr>
        <p:txBody>
          <a:bodyPr wrap="square">
            <a:spAutoFit/>
          </a:bodyPr>
          <a:lstStyle/>
          <a:p>
            <a:pPr algn="ctr"/>
            <a:r>
              <a:rPr lang="en-US" sz="3600" b="1" dirty="0">
                <a:solidFill>
                  <a:srgbClr val="FF0000"/>
                </a:solidFill>
                <a:latin typeface="Arial Rounded MT Bold" panose="020F0704030504030204" pitchFamily="34" charset="0"/>
              </a:rPr>
              <a:t>1000 BC</a:t>
            </a:r>
          </a:p>
        </p:txBody>
      </p:sp>
    </p:spTree>
    <p:extLst>
      <p:ext uri="{BB962C8B-B14F-4D97-AF65-F5344CB8AC3E}">
        <p14:creationId xmlns:p14="http://schemas.microsoft.com/office/powerpoint/2010/main" val="2785922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B2A6-F837-2C13-F3EF-9504D7ABBAEF}"/>
            </a:ext>
          </a:extLst>
        </p:cNvPr>
        <p:cNvGrpSpPr/>
        <p:nvPr/>
      </p:nvGrpSpPr>
      <p:grpSpPr>
        <a:xfrm>
          <a:off x="0" y="0"/>
          <a:ext cx="0" cy="0"/>
          <a:chOff x="0" y="0"/>
          <a:chExt cx="0" cy="0"/>
        </a:xfrm>
      </p:grpSpPr>
      <p:sp>
        <p:nvSpPr>
          <p:cNvPr id="74" name="Rectangle 73">
            <a:extLst>
              <a:ext uri="{FF2B5EF4-FFF2-40B4-BE49-F238E27FC236}">
                <a16:creationId xmlns:a16="http://schemas.microsoft.com/office/drawing/2014/main" id="{86477DBC-CBBA-43D8-8C83-9CB4419DD0B1}"/>
              </a:ext>
            </a:extLst>
          </p:cNvPr>
          <p:cNvSpPr/>
          <p:nvPr/>
        </p:nvSpPr>
        <p:spPr>
          <a:xfrm>
            <a:off x="7206214" y="3569874"/>
            <a:ext cx="368260" cy="41359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B685C19-ABBD-4792-C1ED-953A00A1A83A}"/>
              </a:ext>
            </a:extLst>
          </p:cNvPr>
          <p:cNvSpPr/>
          <p:nvPr/>
        </p:nvSpPr>
        <p:spPr>
          <a:xfrm>
            <a:off x="7368252" y="4372823"/>
            <a:ext cx="368260" cy="36427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6B04AD7-93A4-4A1E-0E69-6252C361368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8223FA2A-2126-A2D3-D3BC-6E69EE86D1F6}"/>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7F66C8B0-B477-D166-1CB6-22AE4C257C3B}"/>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73" name="Rectangle 72">
            <a:extLst>
              <a:ext uri="{FF2B5EF4-FFF2-40B4-BE49-F238E27FC236}">
                <a16:creationId xmlns:a16="http://schemas.microsoft.com/office/drawing/2014/main" id="{DB91D304-975D-4EB8-517D-2536833D7C90}"/>
              </a:ext>
            </a:extLst>
          </p:cNvPr>
          <p:cNvSpPr/>
          <p:nvPr/>
        </p:nvSpPr>
        <p:spPr>
          <a:xfrm rot="18919257">
            <a:off x="7030669" y="2523369"/>
            <a:ext cx="1425606" cy="33295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9ACC13CD-A050-F77F-3886-F94E3B630B23}"/>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045F5E88-19B3-6D45-4882-0FF815D777D3}"/>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3CCCBBC6-7EC2-6C1B-D2B0-737679C15784}"/>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2D4E3C9B-F27D-72CF-59BC-07FA979AA956}"/>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E1EE3A10-1500-7A78-1403-9683C4C3D4C9}"/>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42405D17-3E15-55AF-23DB-F7F0806C5320}"/>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F7597CD1-BCFE-D935-D222-5235CD665E98}"/>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7AB11753-01B1-4EF5-DE42-48EF9D98B9EF}"/>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495569A0-582B-7235-507A-AB03640754B6}"/>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727D81D5-2542-0690-1616-E31DB93A83B5}"/>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453E6D2F-BFC3-5462-E349-33380D61198B}"/>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1BC71823-D9B8-E190-915A-1381329A7E4C}"/>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A28FA1A3-C6AD-1D8D-DD0C-29F8B85F9723}"/>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F20610A1-22D4-F03D-09A9-38D670581A80}"/>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EAB3C65D-CB3E-EB1A-F11F-8D9DF4216CDE}"/>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5B745F8D-4827-6EED-C191-AFB7866519C8}"/>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E5BFF011-FE64-EE34-CC9F-0B517CB68713}"/>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3BB055A7-C17F-0763-3611-EE216465A74E}"/>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1D9686CF-CD01-D42F-F636-7C0ED10625BF}"/>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DA85517B-0FF6-5BFD-0F46-E5BD809AA544}"/>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2CA0FD3C-3076-A2E5-C6FF-FC335E5E368F}"/>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8B89CA74-16EA-0265-E720-EB6C02B88B63}"/>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F1C1249B-D4D2-DCEF-D1DC-8DE772E543E3}"/>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32646E39-839A-2D8E-111F-AF530A68D135}"/>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773F1B08-ED97-888D-FB5B-783C3877D8D7}"/>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617B1EAE-C119-841C-A0DE-691BCDED11B3}"/>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B4A00FB1-D7AA-2BDB-969A-DF998B8B1C01}"/>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77866C69-F559-B46B-054F-C107B61E5A05}"/>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1" name="Text Box 7">
            <a:extLst>
              <a:ext uri="{FF2B5EF4-FFF2-40B4-BE49-F238E27FC236}">
                <a16:creationId xmlns:a16="http://schemas.microsoft.com/office/drawing/2014/main" id="{47106803-3C1A-7F0A-B69A-97DF64D07E82}"/>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sp>
        <p:nvSpPr>
          <p:cNvPr id="33" name="Text Box 7">
            <a:extLst>
              <a:ext uri="{FF2B5EF4-FFF2-40B4-BE49-F238E27FC236}">
                <a16:creationId xmlns:a16="http://schemas.microsoft.com/office/drawing/2014/main" id="{637F2605-5B88-D7AE-D924-CEF4A60D261A}"/>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61C21EE8-4599-7174-AB50-437772D6FE1E}"/>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F13ECDB5-D155-3D7E-FB79-B2B25AFB53CC}"/>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EE71A0F7-2458-C46D-368A-034C2B843C3C}"/>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4B6489B3-8A3B-22F3-E693-096873737382}"/>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D3C68788-08C1-52EF-6B15-854896B5FF17}"/>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8D96B8F0-8A5B-A930-58DA-B725258C558E}"/>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88A7882E-652C-C182-B03D-1227C16F7266}"/>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1C077FBF-A6BF-0439-3F34-588E51E22E76}"/>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8AA19ECB-6C0F-C9EC-8C07-26FFFD2E52D6}"/>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74B62BCB-1608-0CAE-93B3-0760754CED02}"/>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C2131ABD-8EE3-95C3-10CA-58ED3C2213A6}"/>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C6EF4283-BC13-0009-8047-31F17BE7E678}"/>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EA37244D-1F1E-5657-F53F-595BE9ECA424}"/>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8EE08E96-C72A-665D-4D6D-A2C6A06D2693}"/>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ECB8178A-43E2-4F3E-6AB4-0ADA6D79FAED}"/>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4408D861-D85C-C76D-56BD-61E9F98116E0}"/>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77E76440-2C3B-8FA1-625B-FA67AB84DFBA}"/>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5B7B487D-728B-9C35-90E0-2EAC06A0F7C0}"/>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3F8F0B99-5795-A092-8F49-AB4D3891430A}"/>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F27460B9-2081-C82C-751B-BB0ED7A25B80}"/>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1D69BC46-FE53-D291-5645-B2307727B344}"/>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F5522BDC-B404-1B85-0BBE-237ECA15C864}"/>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73FD877C-275D-924F-F982-9EAC1BD43594}"/>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47A6D4FC-D22E-0231-5852-D90B72127508}"/>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8E0D0E0A-749F-232A-BB35-CB4765718169}"/>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D59226C1-92B1-029E-04B7-29BC7DA61DD5}"/>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DAC10CBA-2434-AB51-A3D6-31C4D8529737}"/>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7BBFA84F-CE37-BF35-A16D-80EEACB7629D}"/>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F63931BE-E5B4-0BC6-927B-8FD841612D87}"/>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8D113222-5E73-42C0-BF29-BFC0F989CE47}"/>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5B2B8355-F6F6-E252-BBC4-4BB05DE9868E}"/>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31998168-49D5-7833-6001-97B2ED164F8C}"/>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69EBA35E-6D4A-AB3C-3E13-8FC0F5FA80EB}"/>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69" name="TextBox 68">
            <a:extLst>
              <a:ext uri="{FF2B5EF4-FFF2-40B4-BE49-F238E27FC236}">
                <a16:creationId xmlns:a16="http://schemas.microsoft.com/office/drawing/2014/main" id="{1BABD1FC-3B96-D4F5-B107-2207DB033C85}"/>
              </a:ext>
            </a:extLst>
          </p:cNvPr>
          <p:cNvSpPr txBox="1"/>
          <p:nvPr/>
        </p:nvSpPr>
        <p:spPr>
          <a:xfrm>
            <a:off x="6297314" y="6157195"/>
            <a:ext cx="903474" cy="646331"/>
          </a:xfrm>
          <a:prstGeom prst="rect">
            <a:avLst/>
          </a:prstGeom>
          <a:noFill/>
        </p:spPr>
        <p:txBody>
          <a:bodyPr wrap="square">
            <a:spAutoFit/>
          </a:bodyPr>
          <a:lstStyle/>
          <a:p>
            <a:pPr algn="r"/>
            <a:r>
              <a:rPr lang="en-US" sz="3600" b="1" dirty="0">
                <a:solidFill>
                  <a:srgbClr val="FF0000"/>
                </a:solidFill>
                <a:latin typeface="Arial Rounded MT Bold" panose="020F0704030504030204" pitchFamily="34" charset="0"/>
              </a:rPr>
              <a:t>BC</a:t>
            </a:r>
          </a:p>
        </p:txBody>
      </p:sp>
      <p:sp>
        <p:nvSpPr>
          <p:cNvPr id="39" name="TextBox 38">
            <a:extLst>
              <a:ext uri="{FF2B5EF4-FFF2-40B4-BE49-F238E27FC236}">
                <a16:creationId xmlns:a16="http://schemas.microsoft.com/office/drawing/2014/main" id="{1149E410-E29D-E9CB-2DDB-75CA23132560}"/>
              </a:ext>
            </a:extLst>
          </p:cNvPr>
          <p:cNvSpPr txBox="1"/>
          <p:nvPr/>
        </p:nvSpPr>
        <p:spPr>
          <a:xfrm>
            <a:off x="8871466" y="1316563"/>
            <a:ext cx="2227234" cy="646331"/>
          </a:xfrm>
          <a:prstGeom prst="rect">
            <a:avLst/>
          </a:prstGeom>
          <a:noFill/>
        </p:spPr>
        <p:txBody>
          <a:bodyPr wrap="square">
            <a:spAutoFit/>
          </a:bodyPr>
          <a:lstStyle/>
          <a:p>
            <a:pPr algn="ctr"/>
            <a:r>
              <a:rPr lang="en-US" sz="3600" b="1" dirty="0">
                <a:solidFill>
                  <a:srgbClr val="FF0000"/>
                </a:solidFill>
                <a:latin typeface="Arial Rounded MT Bold" panose="020F0704030504030204" pitchFamily="34" charset="0"/>
              </a:rPr>
              <a:t>722 BC</a:t>
            </a:r>
          </a:p>
        </p:txBody>
      </p:sp>
      <p:cxnSp>
        <p:nvCxnSpPr>
          <p:cNvPr id="71" name="Straight Connector 70">
            <a:extLst>
              <a:ext uri="{FF2B5EF4-FFF2-40B4-BE49-F238E27FC236}">
                <a16:creationId xmlns:a16="http://schemas.microsoft.com/office/drawing/2014/main" id="{936A13F4-FB1B-7866-E5B2-C6D935789B71}"/>
              </a:ext>
            </a:extLst>
          </p:cNvPr>
          <p:cNvCxnSpPr>
            <a:cxnSpLocks/>
          </p:cNvCxnSpPr>
          <p:nvPr/>
        </p:nvCxnSpPr>
        <p:spPr>
          <a:xfrm flipH="1">
            <a:off x="6229588" y="4593510"/>
            <a:ext cx="1344886" cy="1513739"/>
          </a:xfrm>
          <a:prstGeom prst="line">
            <a:avLst/>
          </a:prstGeom>
          <a:ln w="57150">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4D8F5EB-9C4F-96F8-65D8-A54A2E2FD6AD}"/>
              </a:ext>
            </a:extLst>
          </p:cNvPr>
          <p:cNvCxnSpPr>
            <a:cxnSpLocks/>
          </p:cNvCxnSpPr>
          <p:nvPr/>
        </p:nvCxnSpPr>
        <p:spPr>
          <a:xfrm flipV="1">
            <a:off x="7390344" y="1922490"/>
            <a:ext cx="2238738" cy="1854181"/>
          </a:xfrm>
          <a:prstGeom prst="line">
            <a:avLst/>
          </a:prstGeom>
          <a:ln w="57150">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sp>
        <p:nvSpPr>
          <p:cNvPr id="83" name="TextBox 82">
            <a:extLst>
              <a:ext uri="{FF2B5EF4-FFF2-40B4-BE49-F238E27FC236}">
                <a16:creationId xmlns:a16="http://schemas.microsoft.com/office/drawing/2014/main" id="{75368B40-6C58-CF71-BB44-6DBDA2B0E0FC}"/>
              </a:ext>
            </a:extLst>
          </p:cNvPr>
          <p:cNvSpPr txBox="1"/>
          <p:nvPr/>
        </p:nvSpPr>
        <p:spPr>
          <a:xfrm>
            <a:off x="5394680" y="6151693"/>
            <a:ext cx="1120838" cy="646331"/>
          </a:xfrm>
          <a:prstGeom prst="rect">
            <a:avLst/>
          </a:prstGeom>
          <a:noFill/>
        </p:spPr>
        <p:txBody>
          <a:bodyPr wrap="square">
            <a:spAutoFit/>
          </a:bodyPr>
          <a:lstStyle/>
          <a:p>
            <a:pPr algn="ctr"/>
            <a:r>
              <a:rPr lang="en-US" sz="3600" b="1" dirty="0">
                <a:solidFill>
                  <a:srgbClr val="FF0000"/>
                </a:solidFill>
                <a:latin typeface="Arial Rounded MT Bold" panose="020F0704030504030204" pitchFamily="34" charset="0"/>
              </a:rPr>
              <a:t>605</a:t>
            </a:r>
          </a:p>
        </p:txBody>
      </p:sp>
    </p:spTree>
    <p:extLst>
      <p:ext uri="{BB962C8B-B14F-4D97-AF65-F5344CB8AC3E}">
        <p14:creationId xmlns:p14="http://schemas.microsoft.com/office/powerpoint/2010/main" val="26892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826B4-D637-83FF-9CA6-F9F8E89503BE}"/>
            </a:ext>
          </a:extLst>
        </p:cNvPr>
        <p:cNvGrpSpPr/>
        <p:nvPr/>
      </p:nvGrpSpPr>
      <p:grpSpPr>
        <a:xfrm>
          <a:off x="0" y="0"/>
          <a:ext cx="0" cy="0"/>
          <a:chOff x="0" y="0"/>
          <a:chExt cx="0" cy="0"/>
        </a:xfrm>
      </p:grpSpPr>
      <p:sp>
        <p:nvSpPr>
          <p:cNvPr id="75" name="Rectangle 74">
            <a:extLst>
              <a:ext uri="{FF2B5EF4-FFF2-40B4-BE49-F238E27FC236}">
                <a16:creationId xmlns:a16="http://schemas.microsoft.com/office/drawing/2014/main" id="{A1414C3E-F2F7-8004-62AA-E5A782912632}"/>
              </a:ext>
            </a:extLst>
          </p:cNvPr>
          <p:cNvSpPr/>
          <p:nvPr/>
        </p:nvSpPr>
        <p:spPr>
          <a:xfrm>
            <a:off x="7366740" y="4372323"/>
            <a:ext cx="368260" cy="364279"/>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B6C1446-A936-72EF-AC13-A284446CCD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73" name="Rectangle 72">
            <a:extLst>
              <a:ext uri="{FF2B5EF4-FFF2-40B4-BE49-F238E27FC236}">
                <a16:creationId xmlns:a16="http://schemas.microsoft.com/office/drawing/2014/main" id="{52385F00-E1B9-C1D2-8531-F5FA01E41232}"/>
              </a:ext>
            </a:extLst>
          </p:cNvPr>
          <p:cNvSpPr/>
          <p:nvPr/>
        </p:nvSpPr>
        <p:spPr>
          <a:xfrm rot="18919257">
            <a:off x="7161295" y="2814656"/>
            <a:ext cx="575216" cy="33295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Box 7">
            <a:extLst>
              <a:ext uri="{FF2B5EF4-FFF2-40B4-BE49-F238E27FC236}">
                <a16:creationId xmlns:a16="http://schemas.microsoft.com/office/drawing/2014/main" id="{CA1B8C96-E77A-D5A5-292A-69831090ECEA}"/>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sp>
        <p:nvSpPr>
          <p:cNvPr id="32" name="Text Box 7">
            <a:extLst>
              <a:ext uri="{FF2B5EF4-FFF2-40B4-BE49-F238E27FC236}">
                <a16:creationId xmlns:a16="http://schemas.microsoft.com/office/drawing/2014/main" id="{8A8D3FE4-65B8-50F6-01A3-22400E9971B1}"/>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146C5354-55B5-A0AA-70A6-D6D9B70E44E2}"/>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C6961D7A-F54B-1A63-8C66-5CFDDF008AE0}"/>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E45A13D0-DB62-E8F0-0B33-1DDB58230AAF}"/>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D0A058E9-9BA9-F7A1-9967-D5098340CC12}"/>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41822DCF-F16A-DA39-11BA-954D500A6105}"/>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38617CB3-0B38-32B3-3BC6-D4F578770258}"/>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02FA496B-2438-C06E-4CAF-950C96705831}"/>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1032EBBF-1C73-979B-CD5D-AD7BCC2E4733}"/>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D49C9FFE-CC98-36EB-B58F-7BF73EA13C45}"/>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5A7BF3A9-E16C-96EA-EFDC-41A6D3A7BECD}"/>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7F45296F-BC87-1346-F1FC-05A8176DE28C}"/>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81402526-1D4C-DFB6-57B4-E9C9A411C406}"/>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0B183827-D436-B324-676B-3FCDB6AAD22F}"/>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E626EFF8-E4DC-E7F9-B3C6-69AC95EEF6E5}"/>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53C0935D-E5B8-31CA-4530-CBEA215AE605}"/>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3E4D45E2-4645-F751-1643-B305FC233F7E}"/>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3A37C698-55D0-3BEF-0BC6-B175C07CD8C0}"/>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51252379-194A-251F-43B0-303D6FDC5AD2}"/>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E6960F91-ACCF-A8B2-3D91-4C0100A9CDE1}"/>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B7CC5DD4-7149-3870-7FDA-42AD1938E539}"/>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24669F3A-C89E-5ED3-3503-81D013B9702E}"/>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B5BC8FC6-1A82-9AA7-3BF6-C1EFBF511488}"/>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F6758AAD-739F-08F0-3E07-D535BFC5C097}"/>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4FE0FDAD-D461-D314-CDA5-F39BAA3E6800}"/>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68F2C4BD-35DF-E409-8BE0-ACBCB86E5484}"/>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38D83EFA-FC95-7D52-CF53-AF6455AC66D4}"/>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7EC6796C-4FD3-F9EA-7258-4B9A0E3C626B}"/>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CEC7D9DC-F3F6-6582-859A-54E6F8A17AAC}"/>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9EA343D5-9A01-53D9-BA37-9CE2E8184D81}"/>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09B94AF9-F792-7596-FE43-262E0FE57A35}"/>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A8EC4871-0067-CB8C-E8A3-C2C873F94F5B}"/>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E070CFC2-6050-667E-7AD8-8B764A26AED6}"/>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81E470F1-3924-9C94-5D96-C33F9C29C570}"/>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32C8F48C-9433-5266-E93C-7C16987480AD}"/>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E868432C-C37E-11FD-6EAB-44DD4BFAD084}"/>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pic>
        <p:nvPicPr>
          <p:cNvPr id="42" name="Picture 41">
            <a:extLst>
              <a:ext uri="{FF2B5EF4-FFF2-40B4-BE49-F238E27FC236}">
                <a16:creationId xmlns:a16="http://schemas.microsoft.com/office/drawing/2014/main" id="{A752B008-2DF2-0C93-F1B2-0A2C5799C1BA}"/>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5FE3E30C-4B78-FD21-4BFA-19D550259047}"/>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1C153690-5F3C-63E9-8F22-55D3D38559B1}"/>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7B808166-C76B-A8E8-C864-95308C9533DA}"/>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11868BC5-F358-4F0C-5809-CF7673CFD315}"/>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83740021-C7C2-8307-AD8F-1BAA23167483}"/>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7EBD4957-C30D-0784-B665-74AE3B6BC097}"/>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E2E7DB2B-C117-3C1D-BB26-5D26E07AA1BA}"/>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BF2CE4C7-1C6F-702B-7D4C-A3958B5C1A32}"/>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9C681D98-C9F9-FC32-5232-6EF4FA0A6939}"/>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50555EC3-9A55-4BD3-0257-CD580F45C32F}"/>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57249658-57CB-EDCD-4C48-B93B9C659CFC}"/>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1C164AEF-6FE1-65B7-3015-8B6F1435D4A9}"/>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1A9A79A2-8031-C6E0-227C-EDB5ACE12A4D}"/>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50F07966-0632-B4FC-DB20-35802270877D}"/>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395DAA9A-B96C-C842-3277-F9B90CA4BBA5}"/>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901BD2B9-08EA-EC7D-9651-2F711DC1B609}"/>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A841B655-028B-AF37-3B05-41A10403D649}"/>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77DCDDA9-82D3-9DB9-FDCA-4BEC469E56A5}"/>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77ADB067-FE02-9658-7D58-F1334723D525}"/>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28286B07-09C7-34A5-F9FB-CFE1B8CFA9FE}"/>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324C84FC-07CC-8280-F177-B247691273E8}"/>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DBA58DD0-3FA8-12A4-575D-E4D6B9618DFA}"/>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A331D7B7-2931-CDE7-E211-2F60A587D22E}"/>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2C8931C3-6477-9425-9DAB-527156985F51}"/>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1E5821DA-0BE6-F2DA-CE3C-EF28EBCC5465}"/>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72" name="Rectangle 71">
            <a:extLst>
              <a:ext uri="{FF2B5EF4-FFF2-40B4-BE49-F238E27FC236}">
                <a16:creationId xmlns:a16="http://schemas.microsoft.com/office/drawing/2014/main" id="{00A3DF50-6080-8A6B-5430-087276368639}"/>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76" name="Rectangle 75">
            <a:extLst>
              <a:ext uri="{FF2B5EF4-FFF2-40B4-BE49-F238E27FC236}">
                <a16:creationId xmlns:a16="http://schemas.microsoft.com/office/drawing/2014/main" id="{7A83A27F-1BD1-7882-FA4B-2D626E8E46F5}"/>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cxnSp>
        <p:nvCxnSpPr>
          <p:cNvPr id="39" name="Straight Connector 38">
            <a:extLst>
              <a:ext uri="{FF2B5EF4-FFF2-40B4-BE49-F238E27FC236}">
                <a16:creationId xmlns:a16="http://schemas.microsoft.com/office/drawing/2014/main" id="{22BC2620-C310-BB02-63FD-9B1126B1009F}"/>
              </a:ext>
            </a:extLst>
          </p:cNvPr>
          <p:cNvCxnSpPr>
            <a:cxnSpLocks/>
          </p:cNvCxnSpPr>
          <p:nvPr/>
        </p:nvCxnSpPr>
        <p:spPr>
          <a:xfrm flipH="1">
            <a:off x="6229588" y="4593510"/>
            <a:ext cx="1344886" cy="1513739"/>
          </a:xfrm>
          <a:prstGeom prst="line">
            <a:avLst/>
          </a:prstGeom>
          <a:ln w="57150">
            <a:solidFill>
              <a:srgbClr val="FF0000"/>
            </a:solidFill>
            <a:headEnd type="oval" w="lg" len="lg"/>
          </a:ln>
        </p:spPr>
        <p:style>
          <a:lnRef idx="2">
            <a:schemeClr val="accent1"/>
          </a:lnRef>
          <a:fillRef idx="0">
            <a:schemeClr val="accent1"/>
          </a:fillRef>
          <a:effectRef idx="1">
            <a:schemeClr val="accent1"/>
          </a:effectRef>
          <a:fontRef idx="minor">
            <a:schemeClr val="tx1"/>
          </a:fontRef>
        </p:style>
      </p:cxnSp>
      <p:sp>
        <p:nvSpPr>
          <p:cNvPr id="81" name="TextBox 80">
            <a:extLst>
              <a:ext uri="{FF2B5EF4-FFF2-40B4-BE49-F238E27FC236}">
                <a16:creationId xmlns:a16="http://schemas.microsoft.com/office/drawing/2014/main" id="{B902F1A0-FD7B-B5B3-D3F1-D0FEB517B55D}"/>
              </a:ext>
            </a:extLst>
          </p:cNvPr>
          <p:cNvSpPr txBox="1"/>
          <p:nvPr/>
        </p:nvSpPr>
        <p:spPr>
          <a:xfrm>
            <a:off x="6355080" y="6150001"/>
            <a:ext cx="2440650" cy="646331"/>
          </a:xfrm>
          <a:prstGeom prst="rect">
            <a:avLst/>
          </a:prstGeom>
          <a:noFill/>
        </p:spPr>
        <p:txBody>
          <a:bodyPr wrap="square">
            <a:spAutoFit/>
          </a:bodyPr>
          <a:lstStyle/>
          <a:p>
            <a:pPr algn="r"/>
            <a:r>
              <a:rPr lang="en-US" sz="3600" b="1" dirty="0">
                <a:solidFill>
                  <a:srgbClr val="FF0000"/>
                </a:solidFill>
                <a:latin typeface="Arial Rounded MT Bold" panose="020F0704030504030204" pitchFamily="34" charset="0"/>
              </a:rPr>
              <a:t>/ 597 / 586</a:t>
            </a:r>
          </a:p>
        </p:txBody>
      </p:sp>
      <p:sp>
        <p:nvSpPr>
          <p:cNvPr id="40" name="TextBox 39">
            <a:extLst>
              <a:ext uri="{FF2B5EF4-FFF2-40B4-BE49-F238E27FC236}">
                <a16:creationId xmlns:a16="http://schemas.microsoft.com/office/drawing/2014/main" id="{92B9D36C-62A4-58E3-F8E0-28CB05CDE3CC}"/>
              </a:ext>
            </a:extLst>
          </p:cNvPr>
          <p:cNvSpPr txBox="1"/>
          <p:nvPr/>
        </p:nvSpPr>
        <p:spPr>
          <a:xfrm>
            <a:off x="8672468" y="6148309"/>
            <a:ext cx="903474" cy="646331"/>
          </a:xfrm>
          <a:prstGeom prst="rect">
            <a:avLst/>
          </a:prstGeom>
          <a:noFill/>
        </p:spPr>
        <p:txBody>
          <a:bodyPr wrap="square">
            <a:spAutoFit/>
          </a:bodyPr>
          <a:lstStyle/>
          <a:p>
            <a:pPr algn="r"/>
            <a:r>
              <a:rPr lang="en-US" sz="3600" b="1" dirty="0">
                <a:solidFill>
                  <a:srgbClr val="FF0000"/>
                </a:solidFill>
                <a:latin typeface="Arial Rounded MT Bold" panose="020F0704030504030204" pitchFamily="34" charset="0"/>
              </a:rPr>
              <a:t>BC</a:t>
            </a:r>
          </a:p>
        </p:txBody>
      </p:sp>
      <p:sp>
        <p:nvSpPr>
          <p:cNvPr id="41" name="TextBox 40">
            <a:extLst>
              <a:ext uri="{FF2B5EF4-FFF2-40B4-BE49-F238E27FC236}">
                <a16:creationId xmlns:a16="http://schemas.microsoft.com/office/drawing/2014/main" id="{F3570D8B-389C-80CF-C249-D5AFD0DB312F}"/>
              </a:ext>
            </a:extLst>
          </p:cNvPr>
          <p:cNvSpPr txBox="1"/>
          <p:nvPr/>
        </p:nvSpPr>
        <p:spPr>
          <a:xfrm>
            <a:off x="5394680" y="6151693"/>
            <a:ext cx="1120838" cy="646331"/>
          </a:xfrm>
          <a:prstGeom prst="rect">
            <a:avLst/>
          </a:prstGeom>
          <a:noFill/>
        </p:spPr>
        <p:txBody>
          <a:bodyPr wrap="square">
            <a:spAutoFit/>
          </a:bodyPr>
          <a:lstStyle/>
          <a:p>
            <a:pPr algn="ctr"/>
            <a:r>
              <a:rPr lang="en-US" sz="3600" b="1" dirty="0">
                <a:solidFill>
                  <a:srgbClr val="FF0000"/>
                </a:solidFill>
                <a:latin typeface="Arial Rounded MT Bold" panose="020F0704030504030204" pitchFamily="34" charset="0"/>
              </a:rPr>
              <a:t>605</a:t>
            </a:r>
          </a:p>
        </p:txBody>
      </p:sp>
    </p:spTree>
    <p:extLst>
      <p:ext uri="{BB962C8B-B14F-4D97-AF65-F5344CB8AC3E}">
        <p14:creationId xmlns:p14="http://schemas.microsoft.com/office/powerpoint/2010/main" val="4262975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688DC-F68F-15B8-7DA0-22D626AA80B6}"/>
            </a:ext>
          </a:extLst>
        </p:cNvPr>
        <p:cNvGrpSpPr/>
        <p:nvPr/>
      </p:nvGrpSpPr>
      <p:grpSpPr>
        <a:xfrm>
          <a:off x="0" y="0"/>
          <a:ext cx="0" cy="0"/>
          <a:chOff x="0" y="0"/>
          <a:chExt cx="0" cy="0"/>
        </a:xfrm>
      </p:grpSpPr>
      <p:sp>
        <p:nvSpPr>
          <p:cNvPr id="13" name="Text Box 16">
            <a:extLst>
              <a:ext uri="{FF2B5EF4-FFF2-40B4-BE49-F238E27FC236}">
                <a16:creationId xmlns:a16="http://schemas.microsoft.com/office/drawing/2014/main" id="{F7B92F95-04DF-BB95-2E4D-5B10AD3A11E9}"/>
              </a:ext>
            </a:extLst>
          </p:cNvPr>
          <p:cNvSpPr txBox="1">
            <a:spLocks noChangeArrowheads="1"/>
          </p:cNvSpPr>
          <p:nvPr/>
        </p:nvSpPr>
        <p:spPr bwMode="auto">
          <a:xfrm rot="18900000">
            <a:off x="7039911" y="5163222"/>
            <a:ext cx="1895475" cy="461963"/>
          </a:xfrm>
          <a:prstGeom prst="rect">
            <a:avLst/>
          </a:prstGeom>
          <a:solidFill>
            <a:srgbClr val="FFFF00"/>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52" name="Text Box 7">
            <a:extLst>
              <a:ext uri="{FF2B5EF4-FFF2-40B4-BE49-F238E27FC236}">
                <a16:creationId xmlns:a16="http://schemas.microsoft.com/office/drawing/2014/main" id="{2C5B0E21-8A55-1928-F6A8-C4F6AD15E61C}"/>
              </a:ext>
            </a:extLst>
          </p:cNvPr>
          <p:cNvSpPr txBox="1">
            <a:spLocks noChangeArrowheads="1"/>
          </p:cNvSpPr>
          <p:nvPr/>
        </p:nvSpPr>
        <p:spPr bwMode="auto">
          <a:xfrm rot="17912278">
            <a:off x="7935390" y="875637"/>
            <a:ext cx="482824" cy="261610"/>
          </a:xfrm>
          <a:prstGeom prst="rect">
            <a:avLst/>
          </a:prstGeom>
          <a:solidFill>
            <a:srgbClr val="FFFF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73" name="Rectangle 72">
            <a:extLst>
              <a:ext uri="{FF2B5EF4-FFF2-40B4-BE49-F238E27FC236}">
                <a16:creationId xmlns:a16="http://schemas.microsoft.com/office/drawing/2014/main" id="{C8F298B9-B187-3ED9-66B0-9A77D082171D}"/>
              </a:ext>
            </a:extLst>
          </p:cNvPr>
          <p:cNvSpPr/>
          <p:nvPr/>
        </p:nvSpPr>
        <p:spPr>
          <a:xfrm rot="18919257">
            <a:off x="8093533" y="2724237"/>
            <a:ext cx="283117" cy="332955"/>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8B413E1F-5044-D25F-5A11-D42CC45759C1}"/>
              </a:ext>
            </a:extLst>
          </p:cNvPr>
          <p:cNvSpPr/>
          <p:nvPr/>
        </p:nvSpPr>
        <p:spPr>
          <a:xfrm>
            <a:off x="8109127" y="4138587"/>
            <a:ext cx="368260" cy="454923"/>
          </a:xfrm>
          <a:prstGeom prst="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A79911F7-AEF5-5943-2CF5-E2F8C7A7AB0D}"/>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76E2AE7A-C0CD-4224-56A9-75921A528D1E}"/>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294D096-FF05-C4B1-41DA-AE37A75B0D4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5" name="Text Box 7">
            <a:extLst>
              <a:ext uri="{FF2B5EF4-FFF2-40B4-BE49-F238E27FC236}">
                <a16:creationId xmlns:a16="http://schemas.microsoft.com/office/drawing/2014/main" id="{908ADA55-6221-0843-D5BD-FAC905416558}"/>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B5693E7F-6FFD-61A1-35F5-7EA5AE391026}"/>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047B6C60-68D7-DB28-A30D-21E4EAC826F1}"/>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1ED90F77-ED65-B1AB-B08A-9C644EC5329D}"/>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28B13451-9F35-DDA6-CACC-175D854F78F0}"/>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C30D4AD0-5687-AD1A-6E01-A7F65E4B675E}"/>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0B1ED8D3-CCE4-131F-71CA-094240C9DE89}"/>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6618A8B9-3736-49B4-AD38-364B8CDD10D7}"/>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4" name="Text Box 17">
            <a:extLst>
              <a:ext uri="{FF2B5EF4-FFF2-40B4-BE49-F238E27FC236}">
                <a16:creationId xmlns:a16="http://schemas.microsoft.com/office/drawing/2014/main" id="{8CE9048B-4F17-DBE6-54B5-27FDC0E292C7}"/>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E54C5E57-CB0B-3348-97D1-3A138BA44141}"/>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041E065C-6388-BF17-1F5F-8D0C2937519B}"/>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766F995B-019A-15B3-E406-5D1729364AE6}"/>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3015D3E0-9FE4-511F-70EA-240B81142E1C}"/>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CF67C768-D6E2-C5CB-6708-5B6C177C5A70}"/>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C9B4903C-653A-F4A1-F92B-1DDE9947E382}"/>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3CD8F8D7-90B1-7550-95CF-0B6AD9254731}"/>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969E1124-FC68-D6C9-9620-03C3CD1018B4}"/>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3E369367-7A69-D5A1-5EA1-3693F6AA9D41}"/>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BD9FAE0C-8CE1-1738-5217-408110BE6AE2}"/>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A1175030-60B3-9D67-9BB8-4D6E075317C2}"/>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4CA4DFBD-84BC-64AF-6414-08F5EEFACD5E}"/>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C03E2EA1-90C0-BD0A-8C58-7D302E190BC6}"/>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299D561B-FB6E-1D4C-D0D4-261AF746CA5B}"/>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64C9655C-C4BC-6182-382C-37BFE5ABDD7F}"/>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A14696E6-796C-98B0-A89F-4E2F06A6ACFA}"/>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1" name="Text Box 7">
            <a:extLst>
              <a:ext uri="{FF2B5EF4-FFF2-40B4-BE49-F238E27FC236}">
                <a16:creationId xmlns:a16="http://schemas.microsoft.com/office/drawing/2014/main" id="{29C755CE-DC24-B3EE-599E-7927485FD47B}"/>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sp>
        <p:nvSpPr>
          <p:cNvPr id="32" name="Text Box 7">
            <a:extLst>
              <a:ext uri="{FF2B5EF4-FFF2-40B4-BE49-F238E27FC236}">
                <a16:creationId xmlns:a16="http://schemas.microsoft.com/office/drawing/2014/main" id="{1EBBE550-6746-2EBC-BE88-5300861CC359}"/>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33" name="Text Box 7">
            <a:extLst>
              <a:ext uri="{FF2B5EF4-FFF2-40B4-BE49-F238E27FC236}">
                <a16:creationId xmlns:a16="http://schemas.microsoft.com/office/drawing/2014/main" id="{745D2808-AD93-7797-4C9E-BCA1477F8513}"/>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665055E0-9375-9C1F-00AA-082EA93C2B63}"/>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DD12DE21-8FE5-BDA7-FBB1-43300BE08B0D}"/>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EE4AAA31-B7F6-548E-0D87-06E6E84295C7}"/>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91EE05C9-8FA1-9425-77B6-4DEA798AE95C}"/>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E63ACF9E-7296-DEF9-97BD-0A34441516B1}"/>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pic>
        <p:nvPicPr>
          <p:cNvPr id="42" name="Picture 41">
            <a:extLst>
              <a:ext uri="{FF2B5EF4-FFF2-40B4-BE49-F238E27FC236}">
                <a16:creationId xmlns:a16="http://schemas.microsoft.com/office/drawing/2014/main" id="{C0957D84-08D3-A6B0-A607-0EC685B8A724}"/>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8305F3BB-FCA0-75C8-5C73-33D70820EEB1}"/>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0BD3B31A-D43E-CDD8-78D9-CC0387288E00}"/>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AA1AC830-2393-89AF-4A16-84CA7D9B1F08}"/>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77F8A4A6-FFDC-75B7-A15C-494CD81CFC68}"/>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82C57593-E73C-C991-EE5E-BCB24875D7A9}"/>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A66E3301-2009-C901-E95D-F740C526252F}"/>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95781E8A-1294-3AFF-0B19-3F0C514FF47A}"/>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9841BC0F-333F-EFC1-47F4-2B830B3B9796}"/>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7A350E58-E53C-A26B-CC85-A521B40C32BE}"/>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44D41F15-D32C-F189-E4BE-DCFE85548CAA}"/>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C2B34AD5-CBB6-957C-BDB3-36907FA619B0}"/>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B754CE77-0CD3-E109-B9E8-9F8281EB23BA}"/>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1EE0443A-3FDA-F5F3-D481-0FE461BD16BE}"/>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B8B0809D-B8E9-3BF6-F160-9A6294344B75}"/>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9044E7EA-D603-E42A-E75D-5455716CEB76}"/>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F264CFDB-DD10-68C1-CFAB-24041DD69673}"/>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37542127-787B-B931-B871-A2713B47EE61}"/>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FE19DE3E-66AA-8E68-5AE9-C98433156436}"/>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AA863438-AD99-ABA0-5E67-4C01C26C4788}"/>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6C0F442F-9DDA-C1B5-5CC7-5A77C4618E7E}"/>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F7E11F8E-476A-F7F6-9FA7-C320061829BE}"/>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944B3C53-72E7-D843-5A3A-D7BAD15BC394}"/>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B8AFC06B-20C9-9383-31B7-CB78E887A2ED}"/>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1887C9DD-17BB-34A9-89DE-1B62FFF85340}"/>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6E5E4886-3651-6D4D-FBF0-BF32AB213A86}"/>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69" name="TextBox 68">
            <a:extLst>
              <a:ext uri="{FF2B5EF4-FFF2-40B4-BE49-F238E27FC236}">
                <a16:creationId xmlns:a16="http://schemas.microsoft.com/office/drawing/2014/main" id="{05D44D9B-2291-845D-78A8-BC531C8A6979}"/>
              </a:ext>
            </a:extLst>
          </p:cNvPr>
          <p:cNvSpPr txBox="1"/>
          <p:nvPr/>
        </p:nvSpPr>
        <p:spPr>
          <a:xfrm>
            <a:off x="7293430" y="1256809"/>
            <a:ext cx="2227234" cy="646331"/>
          </a:xfrm>
          <a:prstGeom prst="rect">
            <a:avLst/>
          </a:prstGeom>
          <a:noFill/>
        </p:spPr>
        <p:txBody>
          <a:bodyPr wrap="square">
            <a:spAutoFit/>
          </a:bodyPr>
          <a:lstStyle/>
          <a:p>
            <a:pPr algn="ctr"/>
            <a:r>
              <a:rPr lang="en-US" sz="3600" b="1" dirty="0">
                <a:solidFill>
                  <a:srgbClr val="FF0000"/>
                </a:solidFill>
                <a:latin typeface="Arial Rounded MT Bold" panose="020F0704030504030204" pitchFamily="34" charset="0"/>
              </a:rPr>
              <a:t>539 BC</a:t>
            </a:r>
          </a:p>
        </p:txBody>
      </p:sp>
      <p:sp>
        <p:nvSpPr>
          <p:cNvPr id="70" name="Rectangle 69">
            <a:extLst>
              <a:ext uri="{FF2B5EF4-FFF2-40B4-BE49-F238E27FC236}">
                <a16:creationId xmlns:a16="http://schemas.microsoft.com/office/drawing/2014/main" id="{56915B4E-CEF2-911D-85ED-CAF8329A161E}"/>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71" name="Rectangle 70">
            <a:extLst>
              <a:ext uri="{FF2B5EF4-FFF2-40B4-BE49-F238E27FC236}">
                <a16:creationId xmlns:a16="http://schemas.microsoft.com/office/drawing/2014/main" id="{7786D2D0-9C30-1508-232B-65388EDCA333}"/>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spTree>
    <p:extLst>
      <p:ext uri="{BB962C8B-B14F-4D97-AF65-F5344CB8AC3E}">
        <p14:creationId xmlns:p14="http://schemas.microsoft.com/office/powerpoint/2010/main" val="1286765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AA2DC40-5485-75D0-DD21-B23FD300B00C}"/>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8E443AC0-AC8E-73B4-C238-CB0C6D99F59F}"/>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BC158D77-571A-8251-0FB9-A8BDC5E812AB}"/>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AEBDB8E5-D2C4-3CAF-35B3-BE83610A821B}"/>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7695F966-44E2-147C-6728-CCEAC45C54BD}"/>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625BE70C-9D03-53AA-FC36-A00E1FBB8010}"/>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C9946541-4961-C684-2BE1-BBD4A59EFB57}"/>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4DE55729-B2E1-4B93-880A-047F8DB7437B}"/>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spTree>
    <p:extLst>
      <p:ext uri="{BB962C8B-B14F-4D97-AF65-F5344CB8AC3E}">
        <p14:creationId xmlns:p14="http://schemas.microsoft.com/office/powerpoint/2010/main" val="375553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65CFCE-A52F-C034-DFCA-C9C3BBC82AB4}"/>
            </a:ext>
          </a:extLst>
        </p:cNvPr>
        <p:cNvGrpSpPr/>
        <p:nvPr/>
      </p:nvGrpSpPr>
      <p:grpSpPr>
        <a:xfrm>
          <a:off x="0" y="0"/>
          <a:ext cx="0" cy="0"/>
          <a:chOff x="0" y="0"/>
          <a:chExt cx="0" cy="0"/>
        </a:xfrm>
      </p:grpSpPr>
      <p:pic>
        <p:nvPicPr>
          <p:cNvPr id="8" name="Haggai 0 - Intro">
            <a:hlinkClick r:id="" action="ppaction://media"/>
            <a:extLst>
              <a:ext uri="{FF2B5EF4-FFF2-40B4-BE49-F238E27FC236}">
                <a16:creationId xmlns:a16="http://schemas.microsoft.com/office/drawing/2014/main" id="{15EBE7C4-DF9B-FF5D-8343-7D727AC4415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grpSp>
        <p:nvGrpSpPr>
          <p:cNvPr id="12" name="Group 11">
            <a:extLst>
              <a:ext uri="{FF2B5EF4-FFF2-40B4-BE49-F238E27FC236}">
                <a16:creationId xmlns:a16="http://schemas.microsoft.com/office/drawing/2014/main" id="{BD03F316-410E-E9C5-111D-405352B830C9}"/>
              </a:ext>
            </a:extLst>
          </p:cNvPr>
          <p:cNvGrpSpPr/>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30124CE0-3F10-EB5D-C944-A89F60681A6F}"/>
                </a:ext>
              </a:extLst>
            </p:cNvPr>
            <p:cNvSpPr/>
            <p:nvPr/>
          </p:nvSpPr>
          <p:spPr>
            <a:xfrm>
              <a:off x="0" y="0"/>
              <a:ext cx="12192000" cy="6858000"/>
            </a:xfrm>
            <a:prstGeom prst="rect">
              <a:avLst/>
            </a:prstGeom>
            <a:solidFill>
              <a:srgbClr val="FFE9BA"/>
            </a:solidFill>
            <a:ln w="38100">
              <a:solidFill>
                <a:srgbClr val="FFE9B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black text on a white background&#10;&#10;AI-generated content may be incorrect.">
              <a:extLst>
                <a:ext uri="{FF2B5EF4-FFF2-40B4-BE49-F238E27FC236}">
                  <a16:creationId xmlns:a16="http://schemas.microsoft.com/office/drawing/2014/main" id="{99D7746D-3C39-3205-4DD2-C5A3A82A3B5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grpSp>
    </p:spTree>
    <p:extLst>
      <p:ext uri="{BB962C8B-B14F-4D97-AF65-F5344CB8AC3E}">
        <p14:creationId xmlns:p14="http://schemas.microsoft.com/office/powerpoint/2010/main" val="1529524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 presetClass="mediacall" presetSubtype="0" fill="hold" nodeType="withEffect">
                                  <p:stCondLst>
                                    <p:cond delay="0"/>
                                  </p:stCondLst>
                                  <p:childTnLst>
                                    <p:cmd type="call" cmd="playFrom(0.0)">
                                      <p:cBhvr>
                                        <p:cTn id="9" dur="8422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8"/>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9B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261C53-C469-907B-8255-DEE7C359D78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7203" y="717161"/>
            <a:ext cx="5086425" cy="1533525"/>
          </a:xfrm>
          <a:prstGeom prst="rect">
            <a:avLst/>
          </a:prstGeom>
        </p:spPr>
      </p:pic>
      <p:sp>
        <p:nvSpPr>
          <p:cNvPr id="3" name="Rectangle 2">
            <a:extLst>
              <a:ext uri="{FF2B5EF4-FFF2-40B4-BE49-F238E27FC236}">
                <a16:creationId xmlns:a16="http://schemas.microsoft.com/office/drawing/2014/main" id="{A1338C33-9FDF-350C-E353-38E2E694468E}"/>
              </a:ext>
            </a:extLst>
          </p:cNvPr>
          <p:cNvSpPr txBox="1">
            <a:spLocks noChangeArrowheads="1"/>
          </p:cNvSpPr>
          <p:nvPr/>
        </p:nvSpPr>
        <p:spPr bwMode="auto">
          <a:xfrm>
            <a:off x="0" y="43243"/>
            <a:ext cx="9026658" cy="734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spc="300" dirty="0">
                <a:effectLst>
                  <a:glow rad="127000">
                    <a:schemeClr val="tx1"/>
                  </a:glow>
                </a:effectLst>
                <a:latin typeface="Arial Black" panose="020B0A04020102020204" pitchFamily="34" charset="0"/>
                <a:ea typeface="ＭＳ Ｐゴシック" charset="0"/>
                <a:cs typeface="ＭＳ Ｐゴシック" charset="0"/>
              </a:rPr>
              <a:t>66 Books</a:t>
            </a:r>
            <a:r>
              <a:rPr lang="en-US" sz="6000" b="1" i="1" spc="300" dirty="0">
                <a:effectLst>
                  <a:glow rad="127000">
                    <a:schemeClr val="tx1"/>
                  </a:glow>
                </a:effectLst>
                <a:latin typeface="Arial" charset="0"/>
                <a:ea typeface="ＭＳ Ｐゴシック" charset="0"/>
                <a:cs typeface="ＭＳ Ｐゴシック" charset="0"/>
              </a:rPr>
              <a:t> </a:t>
            </a:r>
            <a:r>
              <a:rPr lang="en-US" sz="3600" i="1" spc="300" dirty="0">
                <a:effectLst>
                  <a:glow rad="127000">
                    <a:schemeClr val="tx1"/>
                  </a:glow>
                </a:effectLst>
                <a:latin typeface="Arial" charset="0"/>
                <a:ea typeface="ＭＳ Ｐゴシック" charset="0"/>
                <a:cs typeface="ＭＳ Ｐゴシック" charset="0"/>
              </a:rPr>
              <a:t>of the</a:t>
            </a:r>
            <a:r>
              <a:rPr lang="en-US" sz="6000" b="1" i="1" spc="300" dirty="0">
                <a:effectLst>
                  <a:glow rad="127000">
                    <a:schemeClr val="tx1"/>
                  </a:glow>
                </a:effectLst>
                <a:latin typeface="Arial" charset="0"/>
                <a:ea typeface="ＭＳ Ｐゴシック" charset="0"/>
                <a:cs typeface="ＭＳ Ｐゴシック" charset="0"/>
              </a:rPr>
              <a:t>  </a:t>
            </a:r>
            <a:r>
              <a:rPr lang="en-US" sz="6000" b="1" spc="300" dirty="0">
                <a:effectLst>
                  <a:glow rad="127000">
                    <a:schemeClr val="tx1"/>
                  </a:glow>
                </a:effectLst>
                <a:latin typeface="Arial Black" panose="020B0A04020102020204" pitchFamily="34" charset="0"/>
                <a:ea typeface="ＭＳ Ｐゴシック" charset="0"/>
                <a:cs typeface="ＭＳ Ｐゴシック" charset="0"/>
              </a:rPr>
              <a:t>Bible</a:t>
            </a:r>
            <a:endParaRPr lang="en-US" sz="4800" b="1" dirty="0">
              <a:effectLst>
                <a:glow rad="127000">
                  <a:schemeClr val="tx1"/>
                </a:glow>
              </a:effectLst>
              <a:latin typeface="Arial Black" panose="020B0A04020102020204" pitchFamily="34"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A434A5D8-B14A-4EDE-4E70-70460384EF9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69" y="5080127"/>
            <a:ext cx="1173838" cy="1850984"/>
          </a:xfrm>
          <a:prstGeom prst="rect">
            <a:avLst/>
          </a:prstGeom>
        </p:spPr>
      </p:pic>
      <p:sp>
        <p:nvSpPr>
          <p:cNvPr id="5" name="TextBox 4">
            <a:extLst>
              <a:ext uri="{FF2B5EF4-FFF2-40B4-BE49-F238E27FC236}">
                <a16:creationId xmlns:a16="http://schemas.microsoft.com/office/drawing/2014/main" id="{EC0F4E28-0E53-B937-7BFC-7AC40BA5F208}"/>
              </a:ext>
            </a:extLst>
          </p:cNvPr>
          <p:cNvSpPr txBox="1"/>
          <p:nvPr/>
        </p:nvSpPr>
        <p:spPr>
          <a:xfrm rot="5400000">
            <a:off x="-388051" y="5840971"/>
            <a:ext cx="1600692" cy="561372"/>
          </a:xfrm>
          <a:prstGeom prst="rect">
            <a:avLst/>
          </a:prstGeom>
          <a:noFill/>
        </p:spPr>
        <p:txBody>
          <a:bodyPr wrap="square" rtlCol="0">
            <a:spAutoFit/>
          </a:bodyPr>
          <a:lstStyle/>
          <a:p>
            <a:pPr algn="ctr" defTabSz="457200" fontAlgn="auto">
              <a:lnSpc>
                <a:spcPct val="60000"/>
              </a:lnSpc>
              <a:spcBef>
                <a:spcPts val="0"/>
              </a:spcBef>
              <a:spcAft>
                <a:spcPts val="0"/>
              </a:spcAft>
            </a:pPr>
            <a:r>
              <a:rPr lang="en-US" sz="2400" b="1" dirty="0">
                <a:solidFill>
                  <a:prstClr val="white"/>
                </a:solidFill>
                <a:latin typeface="Calibri" panose="020F0502020204030204"/>
              </a:rPr>
              <a:t>New</a:t>
            </a:r>
          </a:p>
          <a:p>
            <a:pPr algn="ctr" defTabSz="457200" fontAlgn="auto">
              <a:lnSpc>
                <a:spcPct val="60000"/>
              </a:lnSpc>
              <a:spcBef>
                <a:spcPts val="0"/>
              </a:spcBef>
              <a:spcAft>
                <a:spcPts val="0"/>
              </a:spcAft>
            </a:pPr>
            <a:r>
              <a:rPr lang="en-US" sz="2400" b="1" dirty="0">
                <a:solidFill>
                  <a:prstClr val="white"/>
                </a:solidFill>
                <a:latin typeface="Calibri" panose="020F0502020204030204"/>
              </a:rPr>
              <a:t>Testament</a:t>
            </a:r>
          </a:p>
        </p:txBody>
      </p:sp>
      <p:grpSp>
        <p:nvGrpSpPr>
          <p:cNvPr id="6" name="Group 5">
            <a:extLst>
              <a:ext uri="{FF2B5EF4-FFF2-40B4-BE49-F238E27FC236}">
                <a16:creationId xmlns:a16="http://schemas.microsoft.com/office/drawing/2014/main" id="{1A3A7931-2FD3-D62A-B6A4-B23281054EA7}"/>
              </a:ext>
            </a:extLst>
          </p:cNvPr>
          <p:cNvGrpSpPr/>
          <p:nvPr/>
        </p:nvGrpSpPr>
        <p:grpSpPr>
          <a:xfrm>
            <a:off x="60573" y="872942"/>
            <a:ext cx="973629" cy="4545917"/>
            <a:chOff x="349613" y="633746"/>
            <a:chExt cx="813492" cy="1660983"/>
          </a:xfrm>
        </p:grpSpPr>
        <p:pic>
          <p:nvPicPr>
            <p:cNvPr id="7" name="Picture 6">
              <a:extLst>
                <a:ext uri="{FF2B5EF4-FFF2-40B4-BE49-F238E27FC236}">
                  <a16:creationId xmlns:a16="http://schemas.microsoft.com/office/drawing/2014/main" id="{26E6D24E-2382-589D-EA69-88D194951D8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8" name="TextBox 7">
              <a:extLst>
                <a:ext uri="{FF2B5EF4-FFF2-40B4-BE49-F238E27FC236}">
                  <a16:creationId xmlns:a16="http://schemas.microsoft.com/office/drawing/2014/main" id="{9FCFBCA8-4FDD-1804-7B3E-F9AD4F65E32F}"/>
                </a:ext>
              </a:extLst>
            </p:cNvPr>
            <p:cNvSpPr txBox="1"/>
            <p:nvPr/>
          </p:nvSpPr>
          <p:spPr>
            <a:xfrm rot="5400000">
              <a:off x="-208442" y="1205534"/>
              <a:ext cx="1626784" cy="483209"/>
            </a:xfrm>
            <a:prstGeom prst="rect">
              <a:avLst/>
            </a:prstGeom>
            <a:noFill/>
          </p:spPr>
          <p:txBody>
            <a:bodyPr wrap="square" rtlCol="0">
              <a:spAutoFit/>
            </a:bodyPr>
            <a:lstStyle/>
            <a:p>
              <a:pPr algn="ctr" defTabSz="457200" fontAlgn="auto">
                <a:lnSpc>
                  <a:spcPct val="60000"/>
                </a:lnSpc>
                <a:spcBef>
                  <a:spcPts val="0"/>
                </a:spcBef>
                <a:spcAft>
                  <a:spcPts val="0"/>
                </a:spcAft>
              </a:pPr>
              <a:r>
                <a:rPr lang="en-US" sz="2400" b="1" dirty="0">
                  <a:solidFill>
                    <a:prstClr val="white"/>
                  </a:solidFill>
                  <a:latin typeface="Calibri" panose="020F0502020204030204"/>
                </a:rPr>
                <a:t>Old</a:t>
              </a:r>
            </a:p>
            <a:p>
              <a:pPr algn="ctr" defTabSz="457200" fontAlgn="auto">
                <a:lnSpc>
                  <a:spcPct val="60000"/>
                </a:lnSpc>
                <a:spcBef>
                  <a:spcPts val="0"/>
                </a:spcBef>
                <a:spcAft>
                  <a:spcPts val="0"/>
                </a:spcAft>
              </a:pPr>
              <a:r>
                <a:rPr lang="en-US" sz="2400" b="1" dirty="0">
                  <a:solidFill>
                    <a:prstClr val="white"/>
                  </a:solidFill>
                  <a:latin typeface="Calibri" panose="020F0502020204030204"/>
                </a:rPr>
                <a:t>Testament</a:t>
              </a:r>
            </a:p>
          </p:txBody>
        </p:sp>
      </p:grpSp>
      <p:pic>
        <p:nvPicPr>
          <p:cNvPr id="9" name="Picture 8">
            <a:extLst>
              <a:ext uri="{FF2B5EF4-FFF2-40B4-BE49-F238E27FC236}">
                <a16:creationId xmlns:a16="http://schemas.microsoft.com/office/drawing/2014/main" id="{6AEFE303-8B10-2A43-5156-055DC9A53DC3}"/>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0800000">
            <a:off x="667520" y="2210018"/>
            <a:ext cx="8324375" cy="571500"/>
          </a:xfrm>
          <a:prstGeom prst="rect">
            <a:avLst/>
          </a:prstGeom>
        </p:spPr>
      </p:pic>
      <p:pic>
        <p:nvPicPr>
          <p:cNvPr id="10" name="Picture 9">
            <a:extLst>
              <a:ext uri="{FF2B5EF4-FFF2-40B4-BE49-F238E27FC236}">
                <a16:creationId xmlns:a16="http://schemas.microsoft.com/office/drawing/2014/main" id="{9A4C687E-ED34-A0AD-55BC-0EB6ACEBE47A}"/>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00966" y="3649435"/>
            <a:ext cx="8324374" cy="409575"/>
          </a:xfrm>
          <a:prstGeom prst="rect">
            <a:avLst/>
          </a:prstGeom>
        </p:spPr>
      </p:pic>
      <p:pic>
        <p:nvPicPr>
          <p:cNvPr id="11" name="Picture 10">
            <a:extLst>
              <a:ext uri="{FF2B5EF4-FFF2-40B4-BE49-F238E27FC236}">
                <a16:creationId xmlns:a16="http://schemas.microsoft.com/office/drawing/2014/main" id="{A5A6EE93-FB10-6784-823A-B839171F012E}"/>
              </a:ext>
            </a:extLst>
          </p:cNvPr>
          <p:cNvPicPr>
            <a:picLocks noChangeAspect="1"/>
          </p:cNvPicPr>
          <p:nvPr/>
        </p:nvPicPr>
        <p:blipFill>
          <a:blip r:embed="rId7">
            <a:clrChange>
              <a:clrFrom>
                <a:srgbClr val="99D9EA"/>
              </a:clrFrom>
              <a:clrTo>
                <a:srgbClr val="99D9EA">
                  <a:alpha val="0"/>
                </a:srgbClr>
              </a:clrTo>
            </a:clrChange>
          </a:blip>
          <a:stretch>
            <a:fillRect/>
          </a:stretch>
        </p:blipFill>
        <p:spPr>
          <a:xfrm>
            <a:off x="1091476" y="911501"/>
            <a:ext cx="2752361" cy="1362076"/>
          </a:xfrm>
          <a:prstGeom prst="rect">
            <a:avLst/>
          </a:prstGeom>
        </p:spPr>
      </p:pic>
      <p:sp>
        <p:nvSpPr>
          <p:cNvPr id="12" name="TextBox 11">
            <a:extLst>
              <a:ext uri="{FF2B5EF4-FFF2-40B4-BE49-F238E27FC236}">
                <a16:creationId xmlns:a16="http://schemas.microsoft.com/office/drawing/2014/main" id="{505E8656-FFA6-939B-3C3C-00C48C75EFBF}"/>
              </a:ext>
            </a:extLst>
          </p:cNvPr>
          <p:cNvSpPr txBox="1"/>
          <p:nvPr/>
        </p:nvSpPr>
        <p:spPr>
          <a:xfrm>
            <a:off x="1408025" y="1016188"/>
            <a:ext cx="20284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GENESIS</a:t>
            </a:r>
          </a:p>
        </p:txBody>
      </p:sp>
      <p:sp>
        <p:nvSpPr>
          <p:cNvPr id="13" name="TextBox 12">
            <a:extLst>
              <a:ext uri="{FF2B5EF4-FFF2-40B4-BE49-F238E27FC236}">
                <a16:creationId xmlns:a16="http://schemas.microsoft.com/office/drawing/2014/main" id="{62475436-A6E7-6C28-ECE0-7593B6636A17}"/>
              </a:ext>
            </a:extLst>
          </p:cNvPr>
          <p:cNvSpPr txBox="1"/>
          <p:nvPr/>
        </p:nvSpPr>
        <p:spPr>
          <a:xfrm>
            <a:off x="1217421" y="1270158"/>
            <a:ext cx="2219010"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EXODUS</a:t>
            </a:r>
          </a:p>
        </p:txBody>
      </p:sp>
      <p:sp>
        <p:nvSpPr>
          <p:cNvPr id="14" name="TextBox 13">
            <a:extLst>
              <a:ext uri="{FF2B5EF4-FFF2-40B4-BE49-F238E27FC236}">
                <a16:creationId xmlns:a16="http://schemas.microsoft.com/office/drawing/2014/main" id="{CB243610-8402-2501-EB6E-6D775E04B11C}"/>
              </a:ext>
            </a:extLst>
          </p:cNvPr>
          <p:cNvSpPr txBox="1"/>
          <p:nvPr/>
        </p:nvSpPr>
        <p:spPr>
          <a:xfrm>
            <a:off x="1217421" y="1505901"/>
            <a:ext cx="2219009"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LEVITICUS</a:t>
            </a:r>
          </a:p>
        </p:txBody>
      </p:sp>
      <p:sp>
        <p:nvSpPr>
          <p:cNvPr id="15" name="TextBox 14">
            <a:extLst>
              <a:ext uri="{FF2B5EF4-FFF2-40B4-BE49-F238E27FC236}">
                <a16:creationId xmlns:a16="http://schemas.microsoft.com/office/drawing/2014/main" id="{0F5EB461-6708-447E-933E-6B911B9DAE0F}"/>
              </a:ext>
            </a:extLst>
          </p:cNvPr>
          <p:cNvSpPr txBox="1"/>
          <p:nvPr/>
        </p:nvSpPr>
        <p:spPr>
          <a:xfrm>
            <a:off x="1203689" y="1750818"/>
            <a:ext cx="208788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NUMBERS</a:t>
            </a:r>
          </a:p>
        </p:txBody>
      </p:sp>
      <p:sp>
        <p:nvSpPr>
          <p:cNvPr id="16" name="TextBox 15">
            <a:extLst>
              <a:ext uri="{FF2B5EF4-FFF2-40B4-BE49-F238E27FC236}">
                <a16:creationId xmlns:a16="http://schemas.microsoft.com/office/drawing/2014/main" id="{C5C7F5C5-DDD3-AD8F-1AE7-72D31CC0F433}"/>
              </a:ext>
            </a:extLst>
          </p:cNvPr>
          <p:cNvSpPr txBox="1"/>
          <p:nvPr/>
        </p:nvSpPr>
        <p:spPr>
          <a:xfrm>
            <a:off x="1217420" y="2013719"/>
            <a:ext cx="23367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DEUTERONOMY</a:t>
            </a:r>
          </a:p>
        </p:txBody>
      </p:sp>
      <p:sp>
        <p:nvSpPr>
          <p:cNvPr id="17" name="TextBox 16">
            <a:extLst>
              <a:ext uri="{FF2B5EF4-FFF2-40B4-BE49-F238E27FC236}">
                <a16:creationId xmlns:a16="http://schemas.microsoft.com/office/drawing/2014/main" id="{B87916C6-D01E-A321-9B0B-F24044F042AD}"/>
              </a:ext>
            </a:extLst>
          </p:cNvPr>
          <p:cNvSpPr txBox="1"/>
          <p:nvPr/>
        </p:nvSpPr>
        <p:spPr>
          <a:xfrm rot="5400000">
            <a:off x="3611689" y="148729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JOSHUA</a:t>
            </a:r>
          </a:p>
        </p:txBody>
      </p:sp>
      <p:sp>
        <p:nvSpPr>
          <p:cNvPr id="18" name="TextBox 17">
            <a:extLst>
              <a:ext uri="{FF2B5EF4-FFF2-40B4-BE49-F238E27FC236}">
                <a16:creationId xmlns:a16="http://schemas.microsoft.com/office/drawing/2014/main" id="{37E48FB1-584E-E006-5A3C-AF51763D1FC0}"/>
              </a:ext>
            </a:extLst>
          </p:cNvPr>
          <p:cNvSpPr txBox="1"/>
          <p:nvPr/>
        </p:nvSpPr>
        <p:spPr>
          <a:xfrm rot="5400000">
            <a:off x="4009888" y="139383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JUDGES</a:t>
            </a:r>
          </a:p>
        </p:txBody>
      </p:sp>
      <p:sp>
        <p:nvSpPr>
          <p:cNvPr id="19" name="TextBox 18">
            <a:extLst>
              <a:ext uri="{FF2B5EF4-FFF2-40B4-BE49-F238E27FC236}">
                <a16:creationId xmlns:a16="http://schemas.microsoft.com/office/drawing/2014/main" id="{3D58D63C-C6C9-3BB1-9023-2BEFBCADCFD0}"/>
              </a:ext>
            </a:extLst>
          </p:cNvPr>
          <p:cNvSpPr txBox="1"/>
          <p:nvPr/>
        </p:nvSpPr>
        <p:spPr>
          <a:xfrm rot="5400000">
            <a:off x="4434327" y="15930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RUTH</a:t>
            </a:r>
          </a:p>
        </p:txBody>
      </p:sp>
      <p:sp>
        <p:nvSpPr>
          <p:cNvPr id="20" name="TextBox 19">
            <a:extLst>
              <a:ext uri="{FF2B5EF4-FFF2-40B4-BE49-F238E27FC236}">
                <a16:creationId xmlns:a16="http://schemas.microsoft.com/office/drawing/2014/main" id="{F98FB833-B961-E392-3A20-47FA73BE3B15}"/>
              </a:ext>
            </a:extLst>
          </p:cNvPr>
          <p:cNvSpPr txBox="1"/>
          <p:nvPr/>
        </p:nvSpPr>
        <p:spPr>
          <a:xfrm rot="5400000">
            <a:off x="4711437" y="1413107"/>
            <a:ext cx="1176097"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SAMUEL</a:t>
            </a:r>
          </a:p>
        </p:txBody>
      </p:sp>
      <p:sp>
        <p:nvSpPr>
          <p:cNvPr id="21" name="TextBox 20">
            <a:extLst>
              <a:ext uri="{FF2B5EF4-FFF2-40B4-BE49-F238E27FC236}">
                <a16:creationId xmlns:a16="http://schemas.microsoft.com/office/drawing/2014/main" id="{C6220809-1059-C658-EF4D-29CCFF58C7F6}"/>
              </a:ext>
            </a:extLst>
          </p:cNvPr>
          <p:cNvSpPr txBox="1"/>
          <p:nvPr/>
        </p:nvSpPr>
        <p:spPr>
          <a:xfrm rot="5400000">
            <a:off x="6312022" y="1448990"/>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CHRON</a:t>
            </a:r>
          </a:p>
        </p:txBody>
      </p:sp>
      <p:sp>
        <p:nvSpPr>
          <p:cNvPr id="22" name="TextBox 21">
            <a:extLst>
              <a:ext uri="{FF2B5EF4-FFF2-40B4-BE49-F238E27FC236}">
                <a16:creationId xmlns:a16="http://schemas.microsoft.com/office/drawing/2014/main" id="{AE84103A-11DB-B726-C6C8-DD3AF272EB64}"/>
              </a:ext>
            </a:extLst>
          </p:cNvPr>
          <p:cNvSpPr txBox="1"/>
          <p:nvPr/>
        </p:nvSpPr>
        <p:spPr>
          <a:xfrm rot="5400000">
            <a:off x="5142633" y="1455640"/>
            <a:ext cx="117407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SAMUEL</a:t>
            </a:r>
          </a:p>
        </p:txBody>
      </p:sp>
      <p:sp>
        <p:nvSpPr>
          <p:cNvPr id="23" name="TextBox 22">
            <a:extLst>
              <a:ext uri="{FF2B5EF4-FFF2-40B4-BE49-F238E27FC236}">
                <a16:creationId xmlns:a16="http://schemas.microsoft.com/office/drawing/2014/main" id="{C2C922BB-5793-93DB-8B37-F74A514B2AD6}"/>
              </a:ext>
            </a:extLst>
          </p:cNvPr>
          <p:cNvSpPr txBox="1"/>
          <p:nvPr/>
        </p:nvSpPr>
        <p:spPr>
          <a:xfrm rot="5400000">
            <a:off x="5888144" y="146350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KINGS</a:t>
            </a:r>
          </a:p>
        </p:txBody>
      </p:sp>
      <p:sp>
        <p:nvSpPr>
          <p:cNvPr id="24" name="TextBox 23">
            <a:extLst>
              <a:ext uri="{FF2B5EF4-FFF2-40B4-BE49-F238E27FC236}">
                <a16:creationId xmlns:a16="http://schemas.microsoft.com/office/drawing/2014/main" id="{67137EA1-783E-A8BB-E4C1-F3261F5172C5}"/>
              </a:ext>
            </a:extLst>
          </p:cNvPr>
          <p:cNvSpPr txBox="1"/>
          <p:nvPr/>
        </p:nvSpPr>
        <p:spPr>
          <a:xfrm rot="5400000">
            <a:off x="5523387" y="1471954"/>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KINGS</a:t>
            </a:r>
          </a:p>
        </p:txBody>
      </p:sp>
      <p:sp>
        <p:nvSpPr>
          <p:cNvPr id="25" name="TextBox 24">
            <a:extLst>
              <a:ext uri="{FF2B5EF4-FFF2-40B4-BE49-F238E27FC236}">
                <a16:creationId xmlns:a16="http://schemas.microsoft.com/office/drawing/2014/main" id="{AEC66F07-C897-EF74-6048-804565FCD67C}"/>
              </a:ext>
            </a:extLst>
          </p:cNvPr>
          <p:cNvSpPr txBox="1"/>
          <p:nvPr/>
        </p:nvSpPr>
        <p:spPr>
          <a:xfrm rot="5400000">
            <a:off x="6719977" y="1478143"/>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CHRON</a:t>
            </a:r>
          </a:p>
        </p:txBody>
      </p:sp>
      <p:sp>
        <p:nvSpPr>
          <p:cNvPr id="26" name="TextBox 25">
            <a:extLst>
              <a:ext uri="{FF2B5EF4-FFF2-40B4-BE49-F238E27FC236}">
                <a16:creationId xmlns:a16="http://schemas.microsoft.com/office/drawing/2014/main" id="{39C8513E-FC3B-931E-DBE4-E6B0833731EA}"/>
              </a:ext>
            </a:extLst>
          </p:cNvPr>
          <p:cNvSpPr txBox="1"/>
          <p:nvPr/>
        </p:nvSpPr>
        <p:spPr>
          <a:xfrm rot="5400000">
            <a:off x="7164790" y="1549524"/>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EZRA</a:t>
            </a:r>
          </a:p>
        </p:txBody>
      </p:sp>
      <p:sp>
        <p:nvSpPr>
          <p:cNvPr id="27" name="TextBox 26">
            <a:extLst>
              <a:ext uri="{FF2B5EF4-FFF2-40B4-BE49-F238E27FC236}">
                <a16:creationId xmlns:a16="http://schemas.microsoft.com/office/drawing/2014/main" id="{772788EB-A45C-2337-7DBE-98DB54BB59AC}"/>
              </a:ext>
            </a:extLst>
          </p:cNvPr>
          <p:cNvSpPr txBox="1"/>
          <p:nvPr/>
        </p:nvSpPr>
        <p:spPr>
          <a:xfrm rot="5400000">
            <a:off x="7421693" y="1432656"/>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NEHEMIAH</a:t>
            </a:r>
          </a:p>
        </p:txBody>
      </p:sp>
      <p:sp>
        <p:nvSpPr>
          <p:cNvPr id="28" name="TextBox 27">
            <a:extLst>
              <a:ext uri="{FF2B5EF4-FFF2-40B4-BE49-F238E27FC236}">
                <a16:creationId xmlns:a16="http://schemas.microsoft.com/office/drawing/2014/main" id="{F607F779-77BF-F0CA-881D-8672A7687A16}"/>
              </a:ext>
            </a:extLst>
          </p:cNvPr>
          <p:cNvSpPr txBox="1"/>
          <p:nvPr/>
        </p:nvSpPr>
        <p:spPr>
          <a:xfrm rot="5400000">
            <a:off x="8024923" y="1399838"/>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effectLst/>
                <a:latin typeface="Calibri" panose="020F0502020204030204"/>
              </a:rPr>
              <a:t>ESTHER</a:t>
            </a:r>
          </a:p>
        </p:txBody>
      </p:sp>
      <p:sp>
        <p:nvSpPr>
          <p:cNvPr id="29" name="TextBox 28">
            <a:extLst>
              <a:ext uri="{FF2B5EF4-FFF2-40B4-BE49-F238E27FC236}">
                <a16:creationId xmlns:a16="http://schemas.microsoft.com/office/drawing/2014/main" id="{973C4F80-F9F3-A856-3A5F-FCFBD6FD1D93}"/>
              </a:ext>
            </a:extLst>
          </p:cNvPr>
          <p:cNvSpPr txBox="1"/>
          <p:nvPr/>
        </p:nvSpPr>
        <p:spPr>
          <a:xfrm>
            <a:off x="1187164" y="2266417"/>
            <a:ext cx="265524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LAW / HISTORY</a:t>
            </a:r>
          </a:p>
        </p:txBody>
      </p:sp>
      <p:sp>
        <p:nvSpPr>
          <p:cNvPr id="30" name="TextBox 29">
            <a:extLst>
              <a:ext uri="{FF2B5EF4-FFF2-40B4-BE49-F238E27FC236}">
                <a16:creationId xmlns:a16="http://schemas.microsoft.com/office/drawing/2014/main" id="{6293C0FC-5C61-C74D-B836-AC546B0C9B64}"/>
              </a:ext>
            </a:extLst>
          </p:cNvPr>
          <p:cNvSpPr txBox="1"/>
          <p:nvPr/>
        </p:nvSpPr>
        <p:spPr>
          <a:xfrm>
            <a:off x="1282993" y="3707614"/>
            <a:ext cx="201098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POETRY</a:t>
            </a:r>
          </a:p>
        </p:txBody>
      </p:sp>
      <p:pic>
        <p:nvPicPr>
          <p:cNvPr id="31" name="Picture 30">
            <a:extLst>
              <a:ext uri="{FF2B5EF4-FFF2-40B4-BE49-F238E27FC236}">
                <a16:creationId xmlns:a16="http://schemas.microsoft.com/office/drawing/2014/main" id="{4EA1B5DD-C1BD-08AE-DC86-B417B8E2B15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826" y="6271590"/>
            <a:ext cx="8229109" cy="571500"/>
          </a:xfrm>
          <a:prstGeom prst="rect">
            <a:avLst/>
          </a:prstGeom>
        </p:spPr>
      </p:pic>
      <p:pic>
        <p:nvPicPr>
          <p:cNvPr id="32" name="Picture 31">
            <a:extLst>
              <a:ext uri="{FF2B5EF4-FFF2-40B4-BE49-F238E27FC236}">
                <a16:creationId xmlns:a16="http://schemas.microsoft.com/office/drawing/2014/main" id="{51EDC454-0BC2-6F92-F38B-570FF7615159}"/>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6702384" y="5155704"/>
            <a:ext cx="2295525" cy="1543050"/>
          </a:xfrm>
          <a:prstGeom prst="rect">
            <a:avLst/>
          </a:prstGeom>
        </p:spPr>
      </p:pic>
      <p:sp>
        <p:nvSpPr>
          <p:cNvPr id="33" name="TextBox 32">
            <a:extLst>
              <a:ext uri="{FF2B5EF4-FFF2-40B4-BE49-F238E27FC236}">
                <a16:creationId xmlns:a16="http://schemas.microsoft.com/office/drawing/2014/main" id="{D63C7CEF-76F5-232D-0FCA-1003CA369943}"/>
              </a:ext>
            </a:extLst>
          </p:cNvPr>
          <p:cNvSpPr txBox="1"/>
          <p:nvPr/>
        </p:nvSpPr>
        <p:spPr>
          <a:xfrm>
            <a:off x="3416782" y="6615430"/>
            <a:ext cx="239699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PAULINE EPISTLES</a:t>
            </a:r>
          </a:p>
        </p:txBody>
      </p:sp>
      <p:sp>
        <p:nvSpPr>
          <p:cNvPr id="34" name="TextBox 33">
            <a:extLst>
              <a:ext uri="{FF2B5EF4-FFF2-40B4-BE49-F238E27FC236}">
                <a16:creationId xmlns:a16="http://schemas.microsoft.com/office/drawing/2014/main" id="{BEC4BA26-567A-07AF-E81E-C04518D0BB5E}"/>
              </a:ext>
            </a:extLst>
          </p:cNvPr>
          <p:cNvSpPr txBox="1"/>
          <p:nvPr/>
        </p:nvSpPr>
        <p:spPr>
          <a:xfrm>
            <a:off x="6423696" y="6608028"/>
            <a:ext cx="254481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GENERAL EPISTLES</a:t>
            </a:r>
          </a:p>
        </p:txBody>
      </p:sp>
      <p:sp>
        <p:nvSpPr>
          <p:cNvPr id="35" name="TextBox 34">
            <a:extLst>
              <a:ext uri="{FF2B5EF4-FFF2-40B4-BE49-F238E27FC236}">
                <a16:creationId xmlns:a16="http://schemas.microsoft.com/office/drawing/2014/main" id="{C0DA54AA-DF58-51EA-DD1D-350768E05B16}"/>
              </a:ext>
            </a:extLst>
          </p:cNvPr>
          <p:cNvSpPr txBox="1"/>
          <p:nvPr/>
        </p:nvSpPr>
        <p:spPr>
          <a:xfrm>
            <a:off x="2060754" y="6615479"/>
            <a:ext cx="134015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HISTORY</a:t>
            </a:r>
          </a:p>
        </p:txBody>
      </p:sp>
      <p:pic>
        <p:nvPicPr>
          <p:cNvPr id="36" name="Picture 35">
            <a:extLst>
              <a:ext uri="{FF2B5EF4-FFF2-40B4-BE49-F238E27FC236}">
                <a16:creationId xmlns:a16="http://schemas.microsoft.com/office/drawing/2014/main" id="{5BBAD78A-2BA4-CDF0-0E5A-8D121E79F28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138536" y="5174708"/>
            <a:ext cx="3292660" cy="1481719"/>
          </a:xfrm>
          <a:prstGeom prst="rect">
            <a:avLst/>
          </a:prstGeom>
        </p:spPr>
      </p:pic>
      <p:sp>
        <p:nvSpPr>
          <p:cNvPr id="37" name="TextBox 36">
            <a:extLst>
              <a:ext uri="{FF2B5EF4-FFF2-40B4-BE49-F238E27FC236}">
                <a16:creationId xmlns:a16="http://schemas.microsoft.com/office/drawing/2014/main" id="{D98E6B7E-30B7-1E51-FBFD-F0A2F7C06C62}"/>
              </a:ext>
            </a:extLst>
          </p:cNvPr>
          <p:cNvSpPr txBox="1"/>
          <p:nvPr/>
        </p:nvSpPr>
        <p:spPr>
          <a:xfrm rot="5400000">
            <a:off x="2707761" y="5895513"/>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ROMANS</a:t>
            </a:r>
          </a:p>
        </p:txBody>
      </p:sp>
      <p:sp>
        <p:nvSpPr>
          <p:cNvPr id="38" name="TextBox 37">
            <a:extLst>
              <a:ext uri="{FF2B5EF4-FFF2-40B4-BE49-F238E27FC236}">
                <a16:creationId xmlns:a16="http://schemas.microsoft.com/office/drawing/2014/main" id="{8537DCCC-411C-E38D-00C5-F03FE8DF21BC}"/>
              </a:ext>
            </a:extLst>
          </p:cNvPr>
          <p:cNvSpPr txBox="1"/>
          <p:nvPr/>
        </p:nvSpPr>
        <p:spPr>
          <a:xfrm rot="5400000">
            <a:off x="2925699" y="5879051"/>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COR</a:t>
            </a:r>
          </a:p>
        </p:txBody>
      </p:sp>
      <p:sp>
        <p:nvSpPr>
          <p:cNvPr id="39" name="TextBox 38">
            <a:extLst>
              <a:ext uri="{FF2B5EF4-FFF2-40B4-BE49-F238E27FC236}">
                <a16:creationId xmlns:a16="http://schemas.microsoft.com/office/drawing/2014/main" id="{035E95F8-0071-D2E0-F763-491C7AAA7527}"/>
              </a:ext>
            </a:extLst>
          </p:cNvPr>
          <p:cNvSpPr txBox="1"/>
          <p:nvPr/>
        </p:nvSpPr>
        <p:spPr>
          <a:xfrm rot="5400000">
            <a:off x="3175840" y="5904059"/>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COR</a:t>
            </a:r>
          </a:p>
        </p:txBody>
      </p:sp>
      <p:sp>
        <p:nvSpPr>
          <p:cNvPr id="40" name="TextBox 39">
            <a:extLst>
              <a:ext uri="{FF2B5EF4-FFF2-40B4-BE49-F238E27FC236}">
                <a16:creationId xmlns:a16="http://schemas.microsoft.com/office/drawing/2014/main" id="{2CB2EE00-F940-0836-5B9D-2D61F8F79D9F}"/>
              </a:ext>
            </a:extLst>
          </p:cNvPr>
          <p:cNvSpPr txBox="1"/>
          <p:nvPr/>
        </p:nvSpPr>
        <p:spPr>
          <a:xfrm rot="5400000">
            <a:off x="5159128" y="5931906"/>
            <a:ext cx="1265292"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TIMOTHY</a:t>
            </a:r>
          </a:p>
        </p:txBody>
      </p:sp>
      <p:sp>
        <p:nvSpPr>
          <p:cNvPr id="41" name="TextBox 40">
            <a:extLst>
              <a:ext uri="{FF2B5EF4-FFF2-40B4-BE49-F238E27FC236}">
                <a16:creationId xmlns:a16="http://schemas.microsoft.com/office/drawing/2014/main" id="{B6F18F5A-777F-06C3-056D-674F1E559C1D}"/>
              </a:ext>
            </a:extLst>
          </p:cNvPr>
          <p:cNvSpPr txBox="1"/>
          <p:nvPr/>
        </p:nvSpPr>
        <p:spPr>
          <a:xfrm rot="5400000">
            <a:off x="3340919" y="5972892"/>
            <a:ext cx="1270878"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GALATIANS</a:t>
            </a:r>
          </a:p>
        </p:txBody>
      </p:sp>
      <p:sp>
        <p:nvSpPr>
          <p:cNvPr id="42" name="TextBox 41">
            <a:extLst>
              <a:ext uri="{FF2B5EF4-FFF2-40B4-BE49-F238E27FC236}">
                <a16:creationId xmlns:a16="http://schemas.microsoft.com/office/drawing/2014/main" id="{0C686F87-5246-20AF-997F-6DA05BA3DD1B}"/>
              </a:ext>
            </a:extLst>
          </p:cNvPr>
          <p:cNvSpPr txBox="1"/>
          <p:nvPr/>
        </p:nvSpPr>
        <p:spPr>
          <a:xfrm rot="5400000">
            <a:off x="4915638" y="5895513"/>
            <a:ext cx="1246736"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TIMOTHY</a:t>
            </a:r>
          </a:p>
        </p:txBody>
      </p:sp>
      <p:sp>
        <p:nvSpPr>
          <p:cNvPr id="43" name="TextBox 42">
            <a:extLst>
              <a:ext uri="{FF2B5EF4-FFF2-40B4-BE49-F238E27FC236}">
                <a16:creationId xmlns:a16="http://schemas.microsoft.com/office/drawing/2014/main" id="{BD5A8BB7-E7CA-774E-34F4-AAF91435A94E}"/>
              </a:ext>
            </a:extLst>
          </p:cNvPr>
          <p:cNvSpPr txBox="1"/>
          <p:nvPr/>
        </p:nvSpPr>
        <p:spPr>
          <a:xfrm rot="5400000">
            <a:off x="3626309" y="5951546"/>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EPHESIANS</a:t>
            </a:r>
          </a:p>
        </p:txBody>
      </p:sp>
      <p:sp>
        <p:nvSpPr>
          <p:cNvPr id="44" name="TextBox 43">
            <a:extLst>
              <a:ext uri="{FF2B5EF4-FFF2-40B4-BE49-F238E27FC236}">
                <a16:creationId xmlns:a16="http://schemas.microsoft.com/office/drawing/2014/main" id="{30B726AF-D3FB-72EC-6DDA-6954D21B5781}"/>
              </a:ext>
            </a:extLst>
          </p:cNvPr>
          <p:cNvSpPr txBox="1"/>
          <p:nvPr/>
        </p:nvSpPr>
        <p:spPr>
          <a:xfrm rot="5400000">
            <a:off x="5484756" y="5983892"/>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TITUS</a:t>
            </a:r>
          </a:p>
        </p:txBody>
      </p:sp>
      <p:sp>
        <p:nvSpPr>
          <p:cNvPr id="45" name="TextBox 44">
            <a:extLst>
              <a:ext uri="{FF2B5EF4-FFF2-40B4-BE49-F238E27FC236}">
                <a16:creationId xmlns:a16="http://schemas.microsoft.com/office/drawing/2014/main" id="{513355D7-2827-EA66-5383-DFD8CCF25599}"/>
              </a:ext>
            </a:extLst>
          </p:cNvPr>
          <p:cNvSpPr txBox="1"/>
          <p:nvPr/>
        </p:nvSpPr>
        <p:spPr>
          <a:xfrm rot="5400000">
            <a:off x="5676695" y="5868211"/>
            <a:ext cx="119013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PHILEMON</a:t>
            </a:r>
          </a:p>
        </p:txBody>
      </p:sp>
      <p:sp>
        <p:nvSpPr>
          <p:cNvPr id="46" name="TextBox 45">
            <a:extLst>
              <a:ext uri="{FF2B5EF4-FFF2-40B4-BE49-F238E27FC236}">
                <a16:creationId xmlns:a16="http://schemas.microsoft.com/office/drawing/2014/main" id="{9ACE442A-ACC9-0F66-8664-4E8D9923AB5E}"/>
              </a:ext>
            </a:extLst>
          </p:cNvPr>
          <p:cNvSpPr txBox="1"/>
          <p:nvPr/>
        </p:nvSpPr>
        <p:spPr>
          <a:xfrm rot="5400000">
            <a:off x="3790665" y="5921696"/>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PHILIPPIANS</a:t>
            </a:r>
          </a:p>
        </p:txBody>
      </p:sp>
      <p:sp>
        <p:nvSpPr>
          <p:cNvPr id="47" name="TextBox 46">
            <a:extLst>
              <a:ext uri="{FF2B5EF4-FFF2-40B4-BE49-F238E27FC236}">
                <a16:creationId xmlns:a16="http://schemas.microsoft.com/office/drawing/2014/main" id="{29633F82-FB26-CB62-AD3E-3DDE2CE4EF80}"/>
              </a:ext>
            </a:extLst>
          </p:cNvPr>
          <p:cNvSpPr txBox="1"/>
          <p:nvPr/>
        </p:nvSpPr>
        <p:spPr>
          <a:xfrm rot="5400000">
            <a:off x="4385735" y="5898089"/>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THES</a:t>
            </a:r>
          </a:p>
        </p:txBody>
      </p:sp>
      <p:sp>
        <p:nvSpPr>
          <p:cNvPr id="48" name="TextBox 47">
            <a:extLst>
              <a:ext uri="{FF2B5EF4-FFF2-40B4-BE49-F238E27FC236}">
                <a16:creationId xmlns:a16="http://schemas.microsoft.com/office/drawing/2014/main" id="{45143418-0BB2-349C-BDEA-482F73A419CC}"/>
              </a:ext>
            </a:extLst>
          </p:cNvPr>
          <p:cNvSpPr txBox="1"/>
          <p:nvPr/>
        </p:nvSpPr>
        <p:spPr>
          <a:xfrm rot="5400000">
            <a:off x="4632856" y="5893386"/>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THES</a:t>
            </a:r>
          </a:p>
        </p:txBody>
      </p:sp>
      <p:sp>
        <p:nvSpPr>
          <p:cNvPr id="49" name="TextBox 48">
            <a:extLst>
              <a:ext uri="{FF2B5EF4-FFF2-40B4-BE49-F238E27FC236}">
                <a16:creationId xmlns:a16="http://schemas.microsoft.com/office/drawing/2014/main" id="{33954BAB-645A-94EA-CDAD-D22B93AB1702}"/>
              </a:ext>
            </a:extLst>
          </p:cNvPr>
          <p:cNvSpPr txBox="1"/>
          <p:nvPr/>
        </p:nvSpPr>
        <p:spPr>
          <a:xfrm rot="5400000">
            <a:off x="4058982" y="5959815"/>
            <a:ext cx="1294096"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COLOSSIANS</a:t>
            </a:r>
          </a:p>
        </p:txBody>
      </p:sp>
      <p:sp>
        <p:nvSpPr>
          <p:cNvPr id="50" name="TextBox 49">
            <a:extLst>
              <a:ext uri="{FF2B5EF4-FFF2-40B4-BE49-F238E27FC236}">
                <a16:creationId xmlns:a16="http://schemas.microsoft.com/office/drawing/2014/main" id="{A3F3E66F-BF19-45FF-B00C-863B1DB7F1BD}"/>
              </a:ext>
            </a:extLst>
          </p:cNvPr>
          <p:cNvSpPr txBox="1"/>
          <p:nvPr/>
        </p:nvSpPr>
        <p:spPr>
          <a:xfrm rot="5400000">
            <a:off x="6448749" y="5904186"/>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HEBREWS</a:t>
            </a:r>
          </a:p>
        </p:txBody>
      </p:sp>
      <p:sp>
        <p:nvSpPr>
          <p:cNvPr id="51" name="TextBox 50">
            <a:extLst>
              <a:ext uri="{FF2B5EF4-FFF2-40B4-BE49-F238E27FC236}">
                <a16:creationId xmlns:a16="http://schemas.microsoft.com/office/drawing/2014/main" id="{B89ED299-1AB9-D88C-3253-7494F0631518}"/>
              </a:ext>
            </a:extLst>
          </p:cNvPr>
          <p:cNvSpPr txBox="1"/>
          <p:nvPr/>
        </p:nvSpPr>
        <p:spPr>
          <a:xfrm rot="5400000">
            <a:off x="6702083" y="5860222"/>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JAMES</a:t>
            </a:r>
          </a:p>
        </p:txBody>
      </p:sp>
      <p:sp>
        <p:nvSpPr>
          <p:cNvPr id="52" name="TextBox 51">
            <a:extLst>
              <a:ext uri="{FF2B5EF4-FFF2-40B4-BE49-F238E27FC236}">
                <a16:creationId xmlns:a16="http://schemas.microsoft.com/office/drawing/2014/main" id="{67D6A6C6-C2BA-D496-5E53-82A2D3B5A695}"/>
              </a:ext>
            </a:extLst>
          </p:cNvPr>
          <p:cNvSpPr txBox="1"/>
          <p:nvPr/>
        </p:nvSpPr>
        <p:spPr>
          <a:xfrm rot="5400000">
            <a:off x="6977441" y="5859945"/>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PETER</a:t>
            </a:r>
          </a:p>
        </p:txBody>
      </p:sp>
      <p:sp>
        <p:nvSpPr>
          <p:cNvPr id="53" name="TextBox 52">
            <a:extLst>
              <a:ext uri="{FF2B5EF4-FFF2-40B4-BE49-F238E27FC236}">
                <a16:creationId xmlns:a16="http://schemas.microsoft.com/office/drawing/2014/main" id="{B9FD7C0B-C938-0BF2-C54E-36405F9B4E2C}"/>
              </a:ext>
            </a:extLst>
          </p:cNvPr>
          <p:cNvSpPr txBox="1"/>
          <p:nvPr/>
        </p:nvSpPr>
        <p:spPr>
          <a:xfrm rot="5400000">
            <a:off x="7439033" y="5868560"/>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JOHN</a:t>
            </a:r>
          </a:p>
        </p:txBody>
      </p:sp>
      <p:sp>
        <p:nvSpPr>
          <p:cNvPr id="54" name="TextBox 53">
            <a:extLst>
              <a:ext uri="{FF2B5EF4-FFF2-40B4-BE49-F238E27FC236}">
                <a16:creationId xmlns:a16="http://schemas.microsoft.com/office/drawing/2014/main" id="{D3972393-E342-455F-3EF4-A6A3A361EE7C}"/>
              </a:ext>
            </a:extLst>
          </p:cNvPr>
          <p:cNvSpPr txBox="1"/>
          <p:nvPr/>
        </p:nvSpPr>
        <p:spPr>
          <a:xfrm rot="5400000">
            <a:off x="7577387" y="5890484"/>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JOHN</a:t>
            </a:r>
          </a:p>
        </p:txBody>
      </p:sp>
      <p:sp>
        <p:nvSpPr>
          <p:cNvPr id="55" name="TextBox 54">
            <a:extLst>
              <a:ext uri="{FF2B5EF4-FFF2-40B4-BE49-F238E27FC236}">
                <a16:creationId xmlns:a16="http://schemas.microsoft.com/office/drawing/2014/main" id="{AD3F6FB6-594F-EA7C-0537-84B37C35AE3A}"/>
              </a:ext>
            </a:extLst>
          </p:cNvPr>
          <p:cNvSpPr txBox="1"/>
          <p:nvPr/>
        </p:nvSpPr>
        <p:spPr>
          <a:xfrm rot="5400000">
            <a:off x="7915800" y="5932342"/>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JUDE</a:t>
            </a:r>
          </a:p>
        </p:txBody>
      </p:sp>
      <p:sp>
        <p:nvSpPr>
          <p:cNvPr id="56" name="TextBox 55">
            <a:extLst>
              <a:ext uri="{FF2B5EF4-FFF2-40B4-BE49-F238E27FC236}">
                <a16:creationId xmlns:a16="http://schemas.microsoft.com/office/drawing/2014/main" id="{5871DE48-0904-EB37-E54A-E93BFD4B29BA}"/>
              </a:ext>
            </a:extLst>
          </p:cNvPr>
          <p:cNvSpPr txBox="1"/>
          <p:nvPr/>
        </p:nvSpPr>
        <p:spPr>
          <a:xfrm rot="5400000">
            <a:off x="8079837" y="5828306"/>
            <a:ext cx="1286627"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REVELATION</a:t>
            </a:r>
          </a:p>
        </p:txBody>
      </p:sp>
      <p:sp>
        <p:nvSpPr>
          <p:cNvPr id="57" name="TextBox 56">
            <a:extLst>
              <a:ext uri="{FF2B5EF4-FFF2-40B4-BE49-F238E27FC236}">
                <a16:creationId xmlns:a16="http://schemas.microsoft.com/office/drawing/2014/main" id="{9D6A0894-2D8F-3314-FFFD-F03F9A05CED1}"/>
              </a:ext>
            </a:extLst>
          </p:cNvPr>
          <p:cNvSpPr txBox="1"/>
          <p:nvPr/>
        </p:nvSpPr>
        <p:spPr>
          <a:xfrm rot="5400000">
            <a:off x="7265085" y="5885298"/>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PETER</a:t>
            </a:r>
          </a:p>
        </p:txBody>
      </p:sp>
      <p:sp>
        <p:nvSpPr>
          <p:cNvPr id="58" name="TextBox 57">
            <a:extLst>
              <a:ext uri="{FF2B5EF4-FFF2-40B4-BE49-F238E27FC236}">
                <a16:creationId xmlns:a16="http://schemas.microsoft.com/office/drawing/2014/main" id="{69DFA785-D663-178D-A4C6-4AE651896FD7}"/>
              </a:ext>
            </a:extLst>
          </p:cNvPr>
          <p:cNvSpPr txBox="1"/>
          <p:nvPr/>
        </p:nvSpPr>
        <p:spPr>
          <a:xfrm rot="5400000">
            <a:off x="7702879" y="5953774"/>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3 JOHN</a:t>
            </a:r>
          </a:p>
        </p:txBody>
      </p:sp>
      <p:pic>
        <p:nvPicPr>
          <p:cNvPr id="59" name="Picture 58">
            <a:extLst>
              <a:ext uri="{FF2B5EF4-FFF2-40B4-BE49-F238E27FC236}">
                <a16:creationId xmlns:a16="http://schemas.microsoft.com/office/drawing/2014/main" id="{3CFB4CB0-0C9D-44DF-B2E1-0BAD7532C763}"/>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2222725" y="5313618"/>
            <a:ext cx="800100" cy="1338377"/>
          </a:xfrm>
          <a:prstGeom prst="rect">
            <a:avLst/>
          </a:prstGeom>
        </p:spPr>
      </p:pic>
      <p:sp>
        <p:nvSpPr>
          <p:cNvPr id="60" name="TextBox 59">
            <a:extLst>
              <a:ext uri="{FF2B5EF4-FFF2-40B4-BE49-F238E27FC236}">
                <a16:creationId xmlns:a16="http://schemas.microsoft.com/office/drawing/2014/main" id="{3521680A-D5E9-3020-1ECD-2389141BD296}"/>
              </a:ext>
            </a:extLst>
          </p:cNvPr>
          <p:cNvSpPr txBox="1"/>
          <p:nvPr/>
        </p:nvSpPr>
        <p:spPr>
          <a:xfrm rot="5400000">
            <a:off x="1914238" y="5837133"/>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a:solidFill>
                  <a:prstClr val="black"/>
                </a:solidFill>
                <a:latin typeface="Calibri" panose="020F0502020204030204"/>
              </a:rPr>
              <a:t>ACTS</a:t>
            </a:r>
            <a:endParaRPr lang="en-US" sz="1600" b="1" dirty="0">
              <a:solidFill>
                <a:prstClr val="black"/>
              </a:solidFill>
              <a:latin typeface="Calibri" panose="020F0502020204030204"/>
            </a:endParaRPr>
          </a:p>
        </p:txBody>
      </p:sp>
      <p:grpSp>
        <p:nvGrpSpPr>
          <p:cNvPr id="61" name="Group 60">
            <a:extLst>
              <a:ext uri="{FF2B5EF4-FFF2-40B4-BE49-F238E27FC236}">
                <a16:creationId xmlns:a16="http://schemas.microsoft.com/office/drawing/2014/main" id="{5BFB2D3E-7316-443B-ED52-DE12DF265BC3}"/>
              </a:ext>
            </a:extLst>
          </p:cNvPr>
          <p:cNvGrpSpPr/>
          <p:nvPr/>
        </p:nvGrpSpPr>
        <p:grpSpPr>
          <a:xfrm>
            <a:off x="815246" y="5445311"/>
            <a:ext cx="1446254" cy="1177025"/>
            <a:chOff x="1233572" y="5387254"/>
            <a:chExt cx="1446254" cy="1177025"/>
          </a:xfrm>
        </p:grpSpPr>
        <p:pic>
          <p:nvPicPr>
            <p:cNvPr id="62" name="Picture 61">
              <a:extLst>
                <a:ext uri="{FF2B5EF4-FFF2-40B4-BE49-F238E27FC236}">
                  <a16:creationId xmlns:a16="http://schemas.microsoft.com/office/drawing/2014/main" id="{BE074BBD-7298-48F2-56DD-7E6C5961D5CC}"/>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63" name="TextBox 62">
              <a:extLst>
                <a:ext uri="{FF2B5EF4-FFF2-40B4-BE49-F238E27FC236}">
                  <a16:creationId xmlns:a16="http://schemas.microsoft.com/office/drawing/2014/main" id="{93890E9D-2AFB-7005-234E-A26AE4AB7A33}"/>
                </a:ext>
              </a:extLst>
            </p:cNvPr>
            <p:cNvSpPr txBox="1"/>
            <p:nvPr/>
          </p:nvSpPr>
          <p:spPr>
            <a:xfrm>
              <a:off x="1268791" y="5476252"/>
              <a:ext cx="12191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MATTHEW</a:t>
              </a:r>
            </a:p>
          </p:txBody>
        </p:sp>
        <p:sp>
          <p:nvSpPr>
            <p:cNvPr id="64" name="TextBox 63">
              <a:extLst>
                <a:ext uri="{FF2B5EF4-FFF2-40B4-BE49-F238E27FC236}">
                  <a16:creationId xmlns:a16="http://schemas.microsoft.com/office/drawing/2014/main" id="{DD38C1D8-22BE-196A-BBC9-124E4A9BAAD3}"/>
                </a:ext>
              </a:extLst>
            </p:cNvPr>
            <p:cNvSpPr txBox="1"/>
            <p:nvPr/>
          </p:nvSpPr>
          <p:spPr>
            <a:xfrm>
              <a:off x="1233573" y="5744736"/>
              <a:ext cx="1183702"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MARK</a:t>
              </a:r>
            </a:p>
          </p:txBody>
        </p:sp>
        <p:sp>
          <p:nvSpPr>
            <p:cNvPr id="65" name="TextBox 64">
              <a:extLst>
                <a:ext uri="{FF2B5EF4-FFF2-40B4-BE49-F238E27FC236}">
                  <a16:creationId xmlns:a16="http://schemas.microsoft.com/office/drawing/2014/main" id="{DDC86289-BA0A-52E9-B0B0-38C63A8145DE}"/>
                </a:ext>
              </a:extLst>
            </p:cNvPr>
            <p:cNvSpPr txBox="1"/>
            <p:nvPr/>
          </p:nvSpPr>
          <p:spPr>
            <a:xfrm>
              <a:off x="1233572" y="5994993"/>
              <a:ext cx="1183701"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LUKE</a:t>
              </a:r>
            </a:p>
          </p:txBody>
        </p:sp>
        <p:sp>
          <p:nvSpPr>
            <p:cNvPr id="66" name="TextBox 65">
              <a:extLst>
                <a:ext uri="{FF2B5EF4-FFF2-40B4-BE49-F238E27FC236}">
                  <a16:creationId xmlns:a16="http://schemas.microsoft.com/office/drawing/2014/main" id="{E0475603-D645-CB57-42FD-8BF3A1C15EC2}"/>
                </a:ext>
              </a:extLst>
            </p:cNvPr>
            <p:cNvSpPr txBox="1"/>
            <p:nvPr/>
          </p:nvSpPr>
          <p:spPr>
            <a:xfrm>
              <a:off x="1317752" y="6272530"/>
              <a:ext cx="1113757"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JOHN</a:t>
              </a:r>
            </a:p>
          </p:txBody>
        </p:sp>
      </p:grpSp>
      <p:sp>
        <p:nvSpPr>
          <p:cNvPr id="67" name="TextBox 66">
            <a:extLst>
              <a:ext uri="{FF2B5EF4-FFF2-40B4-BE49-F238E27FC236}">
                <a16:creationId xmlns:a16="http://schemas.microsoft.com/office/drawing/2014/main" id="{BC28EAA2-3239-E23C-3EE4-40B30377771E}"/>
              </a:ext>
            </a:extLst>
          </p:cNvPr>
          <p:cNvSpPr txBox="1"/>
          <p:nvPr/>
        </p:nvSpPr>
        <p:spPr>
          <a:xfrm>
            <a:off x="804587" y="6612841"/>
            <a:ext cx="1470862"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GOSPELS</a:t>
            </a:r>
          </a:p>
        </p:txBody>
      </p:sp>
      <p:pic>
        <p:nvPicPr>
          <p:cNvPr id="68" name="Picture 67">
            <a:extLst>
              <a:ext uri="{FF2B5EF4-FFF2-40B4-BE49-F238E27FC236}">
                <a16:creationId xmlns:a16="http://schemas.microsoft.com/office/drawing/2014/main" id="{C7AA32CE-66A9-3563-22E2-4F60FD696B1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03692" y="4975028"/>
            <a:ext cx="8273690" cy="409575"/>
          </a:xfrm>
          <a:prstGeom prst="rect">
            <a:avLst/>
          </a:prstGeom>
        </p:spPr>
      </p:pic>
      <p:sp>
        <p:nvSpPr>
          <p:cNvPr id="69" name="TextBox 68">
            <a:extLst>
              <a:ext uri="{FF2B5EF4-FFF2-40B4-BE49-F238E27FC236}">
                <a16:creationId xmlns:a16="http://schemas.microsoft.com/office/drawing/2014/main" id="{A954F599-D7B4-2C3E-654F-C9C4D3139D73}"/>
              </a:ext>
            </a:extLst>
          </p:cNvPr>
          <p:cNvSpPr txBox="1"/>
          <p:nvPr/>
        </p:nvSpPr>
        <p:spPr>
          <a:xfrm>
            <a:off x="5547454" y="2261226"/>
            <a:ext cx="2201199" cy="26170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HISTORY</a:t>
            </a:r>
          </a:p>
        </p:txBody>
      </p:sp>
      <p:pic>
        <p:nvPicPr>
          <p:cNvPr id="70" name="Picture 69">
            <a:extLst>
              <a:ext uri="{FF2B5EF4-FFF2-40B4-BE49-F238E27FC236}">
                <a16:creationId xmlns:a16="http://schemas.microsoft.com/office/drawing/2014/main" id="{B03C9BBA-3205-668C-37BE-1F9C715C7CDC}"/>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62104" y="3727827"/>
            <a:ext cx="2493916" cy="1451551"/>
          </a:xfrm>
          <a:prstGeom prst="rect">
            <a:avLst/>
          </a:prstGeom>
        </p:spPr>
      </p:pic>
      <p:sp>
        <p:nvSpPr>
          <p:cNvPr id="71" name="TextBox 70">
            <a:extLst>
              <a:ext uri="{FF2B5EF4-FFF2-40B4-BE49-F238E27FC236}">
                <a16:creationId xmlns:a16="http://schemas.microsoft.com/office/drawing/2014/main" id="{D03A7AF7-7330-A416-7B37-D96B26C16E6D}"/>
              </a:ext>
            </a:extLst>
          </p:cNvPr>
          <p:cNvSpPr txBox="1"/>
          <p:nvPr/>
        </p:nvSpPr>
        <p:spPr>
          <a:xfrm>
            <a:off x="1416479" y="4091593"/>
            <a:ext cx="1101723" cy="44409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Song of</a:t>
            </a:r>
          </a:p>
          <a:p>
            <a:pPr algn="ctr" defTabSz="457200" fontAlgn="auto">
              <a:lnSpc>
                <a:spcPct val="60000"/>
              </a:lnSpc>
              <a:spcBef>
                <a:spcPts val="0"/>
              </a:spcBef>
              <a:spcAft>
                <a:spcPts val="0"/>
              </a:spcAft>
            </a:pPr>
            <a:r>
              <a:rPr lang="en-US" b="1" dirty="0">
                <a:solidFill>
                  <a:prstClr val="black"/>
                </a:solidFill>
                <a:latin typeface="Calibri" panose="020F0502020204030204"/>
              </a:rPr>
              <a:t>Solomon</a:t>
            </a:r>
          </a:p>
        </p:txBody>
      </p:sp>
      <p:sp>
        <p:nvSpPr>
          <p:cNvPr id="72" name="TextBox 71">
            <a:extLst>
              <a:ext uri="{FF2B5EF4-FFF2-40B4-BE49-F238E27FC236}">
                <a16:creationId xmlns:a16="http://schemas.microsoft.com/office/drawing/2014/main" id="{8AE93D49-CF1D-ED52-1047-79A87F1E0244}"/>
              </a:ext>
            </a:extLst>
          </p:cNvPr>
          <p:cNvSpPr txBox="1"/>
          <p:nvPr/>
        </p:nvSpPr>
        <p:spPr>
          <a:xfrm>
            <a:off x="1215316" y="4747676"/>
            <a:ext cx="1438275"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Ecclesiastes</a:t>
            </a:r>
            <a:endParaRPr lang="en-US" sz="1600" b="1" dirty="0">
              <a:solidFill>
                <a:prstClr val="black"/>
              </a:solidFill>
              <a:latin typeface="Calibri" panose="020F0502020204030204"/>
            </a:endParaRPr>
          </a:p>
        </p:txBody>
      </p:sp>
      <p:pic>
        <p:nvPicPr>
          <p:cNvPr id="73" name="Picture 72">
            <a:extLst>
              <a:ext uri="{FF2B5EF4-FFF2-40B4-BE49-F238E27FC236}">
                <a16:creationId xmlns:a16="http://schemas.microsoft.com/office/drawing/2014/main" id="{DAE78EED-E889-C659-B913-286E0ACF5E3F}"/>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0649" y="2428635"/>
            <a:ext cx="2672991" cy="1390650"/>
          </a:xfrm>
          <a:prstGeom prst="rect">
            <a:avLst/>
          </a:prstGeom>
        </p:spPr>
      </p:pic>
      <p:sp>
        <p:nvSpPr>
          <p:cNvPr id="74" name="TextBox 73">
            <a:extLst>
              <a:ext uri="{FF2B5EF4-FFF2-40B4-BE49-F238E27FC236}">
                <a16:creationId xmlns:a16="http://schemas.microsoft.com/office/drawing/2014/main" id="{75FBFD89-2B43-73B6-2A6A-AE39A2F66E2E}"/>
              </a:ext>
            </a:extLst>
          </p:cNvPr>
          <p:cNvSpPr txBox="1"/>
          <p:nvPr/>
        </p:nvSpPr>
        <p:spPr>
          <a:xfrm>
            <a:off x="1484394" y="2621638"/>
            <a:ext cx="1050051"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JOB</a:t>
            </a:r>
          </a:p>
        </p:txBody>
      </p:sp>
      <p:sp>
        <p:nvSpPr>
          <p:cNvPr id="75" name="TextBox 74">
            <a:extLst>
              <a:ext uri="{FF2B5EF4-FFF2-40B4-BE49-F238E27FC236}">
                <a16:creationId xmlns:a16="http://schemas.microsoft.com/office/drawing/2014/main" id="{329D1BC3-6E10-C669-2E82-C06C5A286B3C}"/>
              </a:ext>
            </a:extLst>
          </p:cNvPr>
          <p:cNvSpPr txBox="1"/>
          <p:nvPr/>
        </p:nvSpPr>
        <p:spPr>
          <a:xfrm>
            <a:off x="1224677" y="2936445"/>
            <a:ext cx="146112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PSALMS</a:t>
            </a:r>
          </a:p>
        </p:txBody>
      </p:sp>
      <p:sp>
        <p:nvSpPr>
          <p:cNvPr id="76" name="TextBox 75">
            <a:extLst>
              <a:ext uri="{FF2B5EF4-FFF2-40B4-BE49-F238E27FC236}">
                <a16:creationId xmlns:a16="http://schemas.microsoft.com/office/drawing/2014/main" id="{5188F89A-C866-E541-372D-937EB777BF68}"/>
              </a:ext>
            </a:extLst>
          </p:cNvPr>
          <p:cNvSpPr txBox="1"/>
          <p:nvPr/>
        </p:nvSpPr>
        <p:spPr>
          <a:xfrm>
            <a:off x="1212845" y="3399872"/>
            <a:ext cx="1607355"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PROVERBS</a:t>
            </a:r>
          </a:p>
        </p:txBody>
      </p:sp>
      <p:sp>
        <p:nvSpPr>
          <p:cNvPr id="77" name="TextBox 76">
            <a:extLst>
              <a:ext uri="{FF2B5EF4-FFF2-40B4-BE49-F238E27FC236}">
                <a16:creationId xmlns:a16="http://schemas.microsoft.com/office/drawing/2014/main" id="{B4EB06A2-A0B2-BE2C-777E-07E5F6883E73}"/>
              </a:ext>
            </a:extLst>
          </p:cNvPr>
          <p:cNvSpPr txBox="1"/>
          <p:nvPr/>
        </p:nvSpPr>
        <p:spPr>
          <a:xfrm>
            <a:off x="1187299" y="5151373"/>
            <a:ext cx="201098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POETRY</a:t>
            </a:r>
          </a:p>
        </p:txBody>
      </p:sp>
      <p:pic>
        <p:nvPicPr>
          <p:cNvPr id="78" name="Picture 77">
            <a:extLst>
              <a:ext uri="{FF2B5EF4-FFF2-40B4-BE49-F238E27FC236}">
                <a16:creationId xmlns:a16="http://schemas.microsoft.com/office/drawing/2014/main" id="{EC017FC1-5F18-938F-CBB4-8A4D4BF0EC2D}"/>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363310" y="3712005"/>
            <a:ext cx="5359049" cy="1416490"/>
          </a:xfrm>
          <a:prstGeom prst="rect">
            <a:avLst/>
          </a:prstGeom>
        </p:spPr>
      </p:pic>
      <p:sp>
        <p:nvSpPr>
          <p:cNvPr id="79" name="TextBox 78">
            <a:extLst>
              <a:ext uri="{FF2B5EF4-FFF2-40B4-BE49-F238E27FC236}">
                <a16:creationId xmlns:a16="http://schemas.microsoft.com/office/drawing/2014/main" id="{1AEFD90C-8E0E-3F61-CE81-E41B2C35754D}"/>
              </a:ext>
            </a:extLst>
          </p:cNvPr>
          <p:cNvSpPr txBox="1"/>
          <p:nvPr/>
        </p:nvSpPr>
        <p:spPr>
          <a:xfrm rot="5400000">
            <a:off x="4265817" y="447525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AMOS</a:t>
            </a:r>
          </a:p>
        </p:txBody>
      </p:sp>
      <p:sp>
        <p:nvSpPr>
          <p:cNvPr id="80" name="TextBox 79">
            <a:extLst>
              <a:ext uri="{FF2B5EF4-FFF2-40B4-BE49-F238E27FC236}">
                <a16:creationId xmlns:a16="http://schemas.microsoft.com/office/drawing/2014/main" id="{15DE1C2A-4AD4-61CF-E221-203F8FBC5D53}"/>
              </a:ext>
            </a:extLst>
          </p:cNvPr>
          <p:cNvSpPr txBox="1"/>
          <p:nvPr/>
        </p:nvSpPr>
        <p:spPr>
          <a:xfrm rot="5400000">
            <a:off x="4669510" y="4412167"/>
            <a:ext cx="1176097"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OBADIAH</a:t>
            </a:r>
          </a:p>
        </p:txBody>
      </p:sp>
      <p:sp>
        <p:nvSpPr>
          <p:cNvPr id="81" name="TextBox 80">
            <a:extLst>
              <a:ext uri="{FF2B5EF4-FFF2-40B4-BE49-F238E27FC236}">
                <a16:creationId xmlns:a16="http://schemas.microsoft.com/office/drawing/2014/main" id="{61289BB3-690D-5879-2DDA-207228E073FE}"/>
              </a:ext>
            </a:extLst>
          </p:cNvPr>
          <p:cNvSpPr txBox="1"/>
          <p:nvPr/>
        </p:nvSpPr>
        <p:spPr>
          <a:xfrm rot="5400000">
            <a:off x="6028371" y="4408895"/>
            <a:ext cx="1265292"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HABAKKUK</a:t>
            </a:r>
          </a:p>
        </p:txBody>
      </p:sp>
      <p:sp>
        <p:nvSpPr>
          <p:cNvPr id="82" name="TextBox 81">
            <a:extLst>
              <a:ext uri="{FF2B5EF4-FFF2-40B4-BE49-F238E27FC236}">
                <a16:creationId xmlns:a16="http://schemas.microsoft.com/office/drawing/2014/main" id="{5E317EED-5F3C-9E89-709D-96379786CB71}"/>
              </a:ext>
            </a:extLst>
          </p:cNvPr>
          <p:cNvSpPr txBox="1"/>
          <p:nvPr/>
        </p:nvSpPr>
        <p:spPr>
          <a:xfrm rot="5400000">
            <a:off x="4980009" y="4396642"/>
            <a:ext cx="117407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JONAH</a:t>
            </a:r>
          </a:p>
        </p:txBody>
      </p:sp>
      <p:sp>
        <p:nvSpPr>
          <p:cNvPr id="83" name="TextBox 82">
            <a:extLst>
              <a:ext uri="{FF2B5EF4-FFF2-40B4-BE49-F238E27FC236}">
                <a16:creationId xmlns:a16="http://schemas.microsoft.com/office/drawing/2014/main" id="{91D5B7F5-64D5-6CBB-B2AA-B8787DF3D000}"/>
              </a:ext>
            </a:extLst>
          </p:cNvPr>
          <p:cNvSpPr txBox="1"/>
          <p:nvPr/>
        </p:nvSpPr>
        <p:spPr>
          <a:xfrm rot="5400000">
            <a:off x="5799618" y="43609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NAHUM</a:t>
            </a:r>
          </a:p>
        </p:txBody>
      </p:sp>
      <p:sp>
        <p:nvSpPr>
          <p:cNvPr id="84" name="TextBox 83">
            <a:extLst>
              <a:ext uri="{FF2B5EF4-FFF2-40B4-BE49-F238E27FC236}">
                <a16:creationId xmlns:a16="http://schemas.microsoft.com/office/drawing/2014/main" id="{51FAFE86-BF13-9686-4C1B-AA72311B0ABD}"/>
              </a:ext>
            </a:extLst>
          </p:cNvPr>
          <p:cNvSpPr txBox="1"/>
          <p:nvPr/>
        </p:nvSpPr>
        <p:spPr>
          <a:xfrm rot="5400000">
            <a:off x="5466547" y="4398749"/>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MICAH</a:t>
            </a:r>
          </a:p>
        </p:txBody>
      </p:sp>
      <p:sp>
        <p:nvSpPr>
          <p:cNvPr id="85" name="TextBox 84">
            <a:extLst>
              <a:ext uri="{FF2B5EF4-FFF2-40B4-BE49-F238E27FC236}">
                <a16:creationId xmlns:a16="http://schemas.microsoft.com/office/drawing/2014/main" id="{D8238D5A-A4B9-C0A9-32C2-D2A9C65FF0CF}"/>
              </a:ext>
            </a:extLst>
          </p:cNvPr>
          <p:cNvSpPr txBox="1"/>
          <p:nvPr/>
        </p:nvSpPr>
        <p:spPr>
          <a:xfrm rot="5400000">
            <a:off x="6439073" y="4411369"/>
            <a:ext cx="1322036"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ZEPHANIAH</a:t>
            </a:r>
          </a:p>
        </p:txBody>
      </p:sp>
      <p:sp>
        <p:nvSpPr>
          <p:cNvPr id="86" name="TextBox 85">
            <a:extLst>
              <a:ext uri="{FF2B5EF4-FFF2-40B4-BE49-F238E27FC236}">
                <a16:creationId xmlns:a16="http://schemas.microsoft.com/office/drawing/2014/main" id="{9D7419C0-2D5C-D690-5C28-7CADC9A98B3F}"/>
              </a:ext>
            </a:extLst>
          </p:cNvPr>
          <p:cNvSpPr txBox="1"/>
          <p:nvPr/>
        </p:nvSpPr>
        <p:spPr>
          <a:xfrm rot="5400000">
            <a:off x="6973138" y="4450802"/>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HAGGAI</a:t>
            </a:r>
          </a:p>
        </p:txBody>
      </p:sp>
      <p:sp>
        <p:nvSpPr>
          <p:cNvPr id="87" name="TextBox 86">
            <a:extLst>
              <a:ext uri="{FF2B5EF4-FFF2-40B4-BE49-F238E27FC236}">
                <a16:creationId xmlns:a16="http://schemas.microsoft.com/office/drawing/2014/main" id="{ECC65098-66AC-BBEB-43CF-A88CA3CB0D13}"/>
              </a:ext>
            </a:extLst>
          </p:cNvPr>
          <p:cNvSpPr txBox="1"/>
          <p:nvPr/>
        </p:nvSpPr>
        <p:spPr>
          <a:xfrm rot="5400000">
            <a:off x="7239971" y="4428123"/>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ZECHARIAH</a:t>
            </a:r>
          </a:p>
        </p:txBody>
      </p:sp>
      <p:sp>
        <p:nvSpPr>
          <p:cNvPr id="88" name="TextBox 87">
            <a:extLst>
              <a:ext uri="{FF2B5EF4-FFF2-40B4-BE49-F238E27FC236}">
                <a16:creationId xmlns:a16="http://schemas.microsoft.com/office/drawing/2014/main" id="{2A832E8D-A2B6-9FDD-91CE-0BBBEFF3DC9B}"/>
              </a:ext>
            </a:extLst>
          </p:cNvPr>
          <p:cNvSpPr txBox="1"/>
          <p:nvPr/>
        </p:nvSpPr>
        <p:spPr>
          <a:xfrm rot="5400000">
            <a:off x="7799659" y="4369869"/>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MALACHI</a:t>
            </a:r>
          </a:p>
        </p:txBody>
      </p:sp>
      <p:sp>
        <p:nvSpPr>
          <p:cNvPr id="89" name="TextBox 88">
            <a:extLst>
              <a:ext uri="{FF2B5EF4-FFF2-40B4-BE49-F238E27FC236}">
                <a16:creationId xmlns:a16="http://schemas.microsoft.com/office/drawing/2014/main" id="{E76AC92C-B87A-084A-DCAC-EB358722A75F}"/>
              </a:ext>
            </a:extLst>
          </p:cNvPr>
          <p:cNvSpPr txBox="1"/>
          <p:nvPr/>
        </p:nvSpPr>
        <p:spPr>
          <a:xfrm>
            <a:off x="4804778" y="5184000"/>
            <a:ext cx="3258584" cy="25718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sz="1600" b="1" spc="300" dirty="0">
                <a:solidFill>
                  <a:prstClr val="black"/>
                </a:solidFill>
                <a:latin typeface="Arial Black" panose="020B0A04020102020204" pitchFamily="34" charset="0"/>
              </a:rPr>
              <a:t>MINOR PROPHETS</a:t>
            </a:r>
          </a:p>
        </p:txBody>
      </p:sp>
      <p:sp>
        <p:nvSpPr>
          <p:cNvPr id="90" name="TextBox 89">
            <a:extLst>
              <a:ext uri="{FF2B5EF4-FFF2-40B4-BE49-F238E27FC236}">
                <a16:creationId xmlns:a16="http://schemas.microsoft.com/office/drawing/2014/main" id="{B08B407B-ECB3-4966-9071-8AAB12BD089D}"/>
              </a:ext>
            </a:extLst>
          </p:cNvPr>
          <p:cNvSpPr txBox="1"/>
          <p:nvPr/>
        </p:nvSpPr>
        <p:spPr>
          <a:xfrm rot="5400000">
            <a:off x="3473509" y="4370237"/>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HOSEA</a:t>
            </a:r>
          </a:p>
        </p:txBody>
      </p:sp>
      <p:sp>
        <p:nvSpPr>
          <p:cNvPr id="91" name="TextBox 90">
            <a:extLst>
              <a:ext uri="{FF2B5EF4-FFF2-40B4-BE49-F238E27FC236}">
                <a16:creationId xmlns:a16="http://schemas.microsoft.com/office/drawing/2014/main" id="{B1F9FD16-87E1-B58D-E52F-43C72FF1BCA4}"/>
              </a:ext>
            </a:extLst>
          </p:cNvPr>
          <p:cNvSpPr txBox="1"/>
          <p:nvPr/>
        </p:nvSpPr>
        <p:spPr>
          <a:xfrm rot="5400000">
            <a:off x="3855666" y="4443305"/>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JOEL</a:t>
            </a:r>
          </a:p>
        </p:txBody>
      </p:sp>
      <p:sp>
        <p:nvSpPr>
          <p:cNvPr id="92" name="TextBox 91">
            <a:extLst>
              <a:ext uri="{FF2B5EF4-FFF2-40B4-BE49-F238E27FC236}">
                <a16:creationId xmlns:a16="http://schemas.microsoft.com/office/drawing/2014/main" id="{777F84C1-B8A8-0600-73F3-9CB05A3B3B04}"/>
              </a:ext>
            </a:extLst>
          </p:cNvPr>
          <p:cNvSpPr txBox="1"/>
          <p:nvPr/>
        </p:nvSpPr>
        <p:spPr>
          <a:xfrm>
            <a:off x="4840906" y="3733609"/>
            <a:ext cx="3258584" cy="25718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sz="1600" b="1" spc="300" dirty="0">
                <a:solidFill>
                  <a:prstClr val="black"/>
                </a:solidFill>
                <a:latin typeface="Arial Black" panose="020B0A04020102020204" pitchFamily="34" charset="0"/>
              </a:rPr>
              <a:t>MAJOR PROPHETS</a:t>
            </a:r>
          </a:p>
        </p:txBody>
      </p:sp>
      <p:grpSp>
        <p:nvGrpSpPr>
          <p:cNvPr id="93" name="Group 92">
            <a:extLst>
              <a:ext uri="{FF2B5EF4-FFF2-40B4-BE49-F238E27FC236}">
                <a16:creationId xmlns:a16="http://schemas.microsoft.com/office/drawing/2014/main" id="{2157AF6F-ABA4-D49B-431C-F9152C42145A}"/>
              </a:ext>
            </a:extLst>
          </p:cNvPr>
          <p:cNvGrpSpPr/>
          <p:nvPr/>
        </p:nvGrpSpPr>
        <p:grpSpPr>
          <a:xfrm>
            <a:off x="3930411" y="2348979"/>
            <a:ext cx="4724400" cy="1485900"/>
            <a:chOff x="3684613" y="2348979"/>
            <a:chExt cx="4724400" cy="1485900"/>
          </a:xfrm>
        </p:grpSpPr>
        <p:pic>
          <p:nvPicPr>
            <p:cNvPr id="94" name="Picture 93">
              <a:extLst>
                <a:ext uri="{FF2B5EF4-FFF2-40B4-BE49-F238E27FC236}">
                  <a16:creationId xmlns:a16="http://schemas.microsoft.com/office/drawing/2014/main" id="{E035EEC2-A2FE-7FD5-5F4E-BB66CD88DF21}"/>
                </a:ext>
              </a:extLst>
            </p:cNvPr>
            <p:cNvPicPr>
              <a:picLocks noChangeAspect="1"/>
            </p:cNvPicPr>
            <p:nvPr/>
          </p:nvPicPr>
          <p:blipFill>
            <a:blip r:embed="rId15">
              <a:clrChange>
                <a:clrFrom>
                  <a:srgbClr val="FFF200"/>
                </a:clrFrom>
                <a:clrTo>
                  <a:srgbClr val="FFF200">
                    <a:alpha val="0"/>
                  </a:srgbClr>
                </a:clrTo>
              </a:clrChange>
            </a:blip>
            <a:stretch>
              <a:fillRect/>
            </a:stretch>
          </p:blipFill>
          <p:spPr>
            <a:xfrm>
              <a:off x="3684613" y="2348979"/>
              <a:ext cx="4724400" cy="1485900"/>
            </a:xfrm>
            <a:prstGeom prst="rect">
              <a:avLst/>
            </a:prstGeom>
          </p:spPr>
        </p:pic>
        <p:grpSp>
          <p:nvGrpSpPr>
            <p:cNvPr id="95" name="Group 94">
              <a:extLst>
                <a:ext uri="{FF2B5EF4-FFF2-40B4-BE49-F238E27FC236}">
                  <a16:creationId xmlns:a16="http://schemas.microsoft.com/office/drawing/2014/main" id="{FED4807E-2D16-A379-3905-6C09352D491C}"/>
                </a:ext>
              </a:extLst>
            </p:cNvPr>
            <p:cNvGrpSpPr/>
            <p:nvPr/>
          </p:nvGrpSpPr>
          <p:grpSpPr>
            <a:xfrm>
              <a:off x="3981544" y="2438534"/>
              <a:ext cx="4135387" cy="1388258"/>
              <a:chOff x="3917376" y="2422492"/>
              <a:chExt cx="4135387" cy="1388258"/>
            </a:xfrm>
          </p:grpSpPr>
          <p:sp>
            <p:nvSpPr>
              <p:cNvPr id="96" name="TextBox 95">
                <a:extLst>
                  <a:ext uri="{FF2B5EF4-FFF2-40B4-BE49-F238E27FC236}">
                    <a16:creationId xmlns:a16="http://schemas.microsoft.com/office/drawing/2014/main" id="{7D94784F-E033-FC12-45E8-CE8459885318}"/>
                  </a:ext>
                </a:extLst>
              </p:cNvPr>
              <p:cNvSpPr txBox="1"/>
              <p:nvPr/>
            </p:nvSpPr>
            <p:spPr>
              <a:xfrm rot="5400000">
                <a:off x="3423679" y="3013400"/>
                <a:ext cx="1265292"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ISAIAH</a:t>
                </a:r>
              </a:p>
            </p:txBody>
          </p:sp>
          <p:sp>
            <p:nvSpPr>
              <p:cNvPr id="97" name="TextBox 96">
                <a:extLst>
                  <a:ext uri="{FF2B5EF4-FFF2-40B4-BE49-F238E27FC236}">
                    <a16:creationId xmlns:a16="http://schemas.microsoft.com/office/drawing/2014/main" id="{435713F1-E1BA-CC9F-BAD4-D192311EC248}"/>
                  </a:ext>
                </a:extLst>
              </p:cNvPr>
              <p:cNvSpPr txBox="1"/>
              <p:nvPr/>
            </p:nvSpPr>
            <p:spPr>
              <a:xfrm rot="5400000">
                <a:off x="4378170" y="2972435"/>
                <a:ext cx="1322036"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JEREMIAH</a:t>
                </a:r>
              </a:p>
            </p:txBody>
          </p:sp>
          <p:sp>
            <p:nvSpPr>
              <p:cNvPr id="98" name="TextBox 97">
                <a:extLst>
                  <a:ext uri="{FF2B5EF4-FFF2-40B4-BE49-F238E27FC236}">
                    <a16:creationId xmlns:a16="http://schemas.microsoft.com/office/drawing/2014/main" id="{F2772D5D-016C-8540-742E-E8D9E6AD478C}"/>
                  </a:ext>
                </a:extLst>
              </p:cNvPr>
              <p:cNvSpPr txBox="1"/>
              <p:nvPr/>
            </p:nvSpPr>
            <p:spPr>
              <a:xfrm rot="5400000">
                <a:off x="5331839" y="2880548"/>
                <a:ext cx="1085474" cy="44409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LAMENTATIONS</a:t>
                </a:r>
              </a:p>
            </p:txBody>
          </p:sp>
          <p:sp>
            <p:nvSpPr>
              <p:cNvPr id="99" name="TextBox 98">
                <a:extLst>
                  <a:ext uri="{FF2B5EF4-FFF2-40B4-BE49-F238E27FC236}">
                    <a16:creationId xmlns:a16="http://schemas.microsoft.com/office/drawing/2014/main" id="{9B9200A4-94D7-DCF8-70AB-66DC8A025213}"/>
                  </a:ext>
                </a:extLst>
              </p:cNvPr>
              <p:cNvSpPr txBox="1"/>
              <p:nvPr/>
            </p:nvSpPr>
            <p:spPr>
              <a:xfrm rot="5400000">
                <a:off x="6277949" y="2977672"/>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EZEKIEL</a:t>
                </a:r>
              </a:p>
            </p:txBody>
          </p:sp>
          <p:sp>
            <p:nvSpPr>
              <p:cNvPr id="100" name="TextBox 99">
                <a:extLst>
                  <a:ext uri="{FF2B5EF4-FFF2-40B4-BE49-F238E27FC236}">
                    <a16:creationId xmlns:a16="http://schemas.microsoft.com/office/drawing/2014/main" id="{F5A1870B-4D51-49B7-1216-2F43ABE73F85}"/>
                  </a:ext>
                </a:extLst>
              </p:cNvPr>
              <p:cNvSpPr txBox="1"/>
              <p:nvPr/>
            </p:nvSpPr>
            <p:spPr>
              <a:xfrm rot="5400000">
                <a:off x="7371078" y="29941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DANIEL</a:t>
                </a:r>
              </a:p>
            </p:txBody>
          </p:sp>
        </p:grpSp>
      </p:grpSp>
      <p:sp>
        <p:nvSpPr>
          <p:cNvPr id="101" name="TextBox 100">
            <a:extLst>
              <a:ext uri="{FF2B5EF4-FFF2-40B4-BE49-F238E27FC236}">
                <a16:creationId xmlns:a16="http://schemas.microsoft.com/office/drawing/2014/main" id="{6406C6F5-8882-BF89-8535-EFDBE8E1C280}"/>
              </a:ext>
            </a:extLst>
          </p:cNvPr>
          <p:cNvSpPr txBox="1"/>
          <p:nvPr/>
        </p:nvSpPr>
        <p:spPr>
          <a:xfrm>
            <a:off x="9356939" y="1030420"/>
            <a:ext cx="2324922" cy="646331"/>
          </a:xfrm>
          <a:prstGeom prst="rect">
            <a:avLst/>
          </a:prstGeom>
          <a:noFill/>
        </p:spPr>
        <p:txBody>
          <a:bodyPr wrap="square">
            <a:spAutoFit/>
          </a:bodyPr>
          <a:lstStyle/>
          <a:p>
            <a:pPr algn="ctr"/>
            <a:r>
              <a:rPr lang="en-US" sz="3600" b="1" dirty="0">
                <a:solidFill>
                  <a:srgbClr val="FF0000"/>
                </a:solidFill>
                <a:effectLst/>
                <a:latin typeface="Arial Rounded MT Bold" panose="020F0704030504030204" pitchFamily="34" charset="0"/>
              </a:rPr>
              <a:t>History</a:t>
            </a:r>
          </a:p>
        </p:txBody>
      </p:sp>
      <p:sp>
        <p:nvSpPr>
          <p:cNvPr id="104" name="Rectangle: Rounded Corners 103">
            <a:extLst>
              <a:ext uri="{FF2B5EF4-FFF2-40B4-BE49-F238E27FC236}">
                <a16:creationId xmlns:a16="http://schemas.microsoft.com/office/drawing/2014/main" id="{2541E96A-7B71-41E0-2B99-3662B08E1FC2}"/>
              </a:ext>
            </a:extLst>
          </p:cNvPr>
          <p:cNvSpPr/>
          <p:nvPr/>
        </p:nvSpPr>
        <p:spPr>
          <a:xfrm>
            <a:off x="7460217" y="655654"/>
            <a:ext cx="1473411" cy="1670780"/>
          </a:xfrm>
          <a:prstGeom prst="roundRect">
            <a:avLst/>
          </a:prstGeom>
          <a:noFill/>
          <a:ln w="152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C565DBA6-DD3E-CC8A-0AD4-D8F963D4B5F8}"/>
              </a:ext>
            </a:extLst>
          </p:cNvPr>
          <p:cNvSpPr/>
          <p:nvPr/>
        </p:nvSpPr>
        <p:spPr>
          <a:xfrm>
            <a:off x="7326412" y="4024173"/>
            <a:ext cx="440355" cy="1018334"/>
          </a:xfrm>
          <a:prstGeom prst="roundRect">
            <a:avLst/>
          </a:prstGeom>
          <a:noFill/>
          <a:ln w="152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TextBox 108">
            <a:extLst>
              <a:ext uri="{FF2B5EF4-FFF2-40B4-BE49-F238E27FC236}">
                <a16:creationId xmlns:a16="http://schemas.microsoft.com/office/drawing/2014/main" id="{FD9C1D4A-6EC5-D6C1-C388-B7EDBD2235FE}"/>
              </a:ext>
            </a:extLst>
          </p:cNvPr>
          <p:cNvSpPr txBox="1"/>
          <p:nvPr/>
        </p:nvSpPr>
        <p:spPr>
          <a:xfrm>
            <a:off x="7791326" y="2599611"/>
            <a:ext cx="4300062" cy="2062103"/>
          </a:xfrm>
          <a:prstGeom prst="rect">
            <a:avLst/>
          </a:prstGeom>
          <a:solidFill>
            <a:srgbClr val="FFE9BA">
              <a:alpha val="63137"/>
            </a:srgbClr>
          </a:solidFill>
        </p:spPr>
        <p:txBody>
          <a:bodyPr wrap="square">
            <a:spAutoFit/>
          </a:bodyPr>
          <a:lstStyle/>
          <a:p>
            <a:r>
              <a:rPr lang="en-US" sz="3200" b="1" dirty="0"/>
              <a:t>Ezra 1–6	 539–515 BC</a:t>
            </a:r>
          </a:p>
          <a:p>
            <a:r>
              <a:rPr lang="en-US" sz="3200" b="1" dirty="0"/>
              <a:t>Esther 	 483–473 BC</a:t>
            </a:r>
          </a:p>
          <a:p>
            <a:r>
              <a:rPr lang="en-US" sz="3200" b="1" dirty="0"/>
              <a:t>Ezra 7–10	 458            BC</a:t>
            </a:r>
          </a:p>
          <a:p>
            <a:r>
              <a:rPr lang="en-US" sz="3200" b="1" dirty="0"/>
              <a:t>Nehemiah 445–433 BC</a:t>
            </a:r>
          </a:p>
        </p:txBody>
      </p:sp>
    </p:spTree>
    <p:extLst>
      <p:ext uri="{BB962C8B-B14F-4D97-AF65-F5344CB8AC3E}">
        <p14:creationId xmlns:p14="http://schemas.microsoft.com/office/powerpoint/2010/main" val="410225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F8EB0E9-C817-66FD-EBF2-703274B0DA21}"/>
              </a:ext>
            </a:extLst>
          </p:cNvPr>
          <p:cNvGraphicFramePr>
            <a:graphicFrameLocks noGrp="1"/>
          </p:cNvGraphicFramePr>
          <p:nvPr>
            <p:extLst>
              <p:ext uri="{D42A27DB-BD31-4B8C-83A1-F6EECF244321}">
                <p14:modId xmlns:p14="http://schemas.microsoft.com/office/powerpoint/2010/main" val="3611580954"/>
              </p:ext>
            </p:extLst>
          </p:nvPr>
        </p:nvGraphicFramePr>
        <p:xfrm>
          <a:off x="1" y="0"/>
          <a:ext cx="12191999" cy="6786554"/>
        </p:xfrm>
        <a:graphic>
          <a:graphicData uri="http://schemas.openxmlformats.org/drawingml/2006/table">
            <a:tbl>
              <a:tblPr/>
              <a:tblGrid>
                <a:gridCol w="1663402">
                  <a:extLst>
                    <a:ext uri="{9D8B030D-6E8A-4147-A177-3AD203B41FA5}">
                      <a16:colId xmlns:a16="http://schemas.microsoft.com/office/drawing/2014/main" val="3956021204"/>
                    </a:ext>
                  </a:extLst>
                </a:gridCol>
                <a:gridCol w="1663402">
                  <a:extLst>
                    <a:ext uri="{9D8B030D-6E8A-4147-A177-3AD203B41FA5}">
                      <a16:colId xmlns:a16="http://schemas.microsoft.com/office/drawing/2014/main" val="31260888"/>
                    </a:ext>
                  </a:extLst>
                </a:gridCol>
                <a:gridCol w="1663402">
                  <a:extLst>
                    <a:ext uri="{9D8B030D-6E8A-4147-A177-3AD203B41FA5}">
                      <a16:colId xmlns:a16="http://schemas.microsoft.com/office/drawing/2014/main" val="469847598"/>
                    </a:ext>
                  </a:extLst>
                </a:gridCol>
                <a:gridCol w="1663402">
                  <a:extLst>
                    <a:ext uri="{9D8B030D-6E8A-4147-A177-3AD203B41FA5}">
                      <a16:colId xmlns:a16="http://schemas.microsoft.com/office/drawing/2014/main" val="2589784567"/>
                    </a:ext>
                  </a:extLst>
                </a:gridCol>
                <a:gridCol w="1980437">
                  <a:extLst>
                    <a:ext uri="{9D8B030D-6E8A-4147-A177-3AD203B41FA5}">
                      <a16:colId xmlns:a16="http://schemas.microsoft.com/office/drawing/2014/main" val="20004"/>
                    </a:ext>
                  </a:extLst>
                </a:gridCol>
                <a:gridCol w="1630856">
                  <a:extLst>
                    <a:ext uri="{9D8B030D-6E8A-4147-A177-3AD203B41FA5}">
                      <a16:colId xmlns:a16="http://schemas.microsoft.com/office/drawing/2014/main" val="20005"/>
                    </a:ext>
                  </a:extLst>
                </a:gridCol>
                <a:gridCol w="1927098">
                  <a:extLst>
                    <a:ext uri="{9D8B030D-6E8A-4147-A177-3AD203B41FA5}">
                      <a16:colId xmlns:a16="http://schemas.microsoft.com/office/drawing/2014/main" val="20006"/>
                    </a:ext>
                  </a:extLst>
                </a:gridCol>
              </a:tblGrid>
              <a:tr h="49608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Haggai </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437718">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Jerusalem:  520 BC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year of King Darius’ reign)</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#3</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#4</a:t>
                      </a:r>
                    </a:p>
                  </a:txBody>
                  <a:tcPr anchor="ctr" horzOverflow="overflow"/>
                </a:tc>
                <a:extLst>
                  <a:ext uri="{0D108BD9-81ED-4DB2-BD59-A6C34878D82A}">
                    <a16:rowId xmlns:a16="http://schemas.microsoft.com/office/drawing/2014/main" val="10003"/>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1:1-15</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2:10-19</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2:20-23</a:t>
                      </a:r>
                    </a:p>
                  </a:txBody>
                  <a:tcPr anchor="ctr" horzOverflow="overflow"/>
                </a:tc>
                <a:extLst>
                  <a:ext uri="{0D108BD9-81ED-4DB2-BD59-A6C34878D82A}">
                    <a16:rowId xmlns:a16="http://schemas.microsoft.com/office/drawing/2014/main" val="177995362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29 Aug 520 BC</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17 Oct 520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18 Dec 520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377888135"/>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#1</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#2</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#2</a:t>
                      </a:r>
                    </a:p>
                  </a:txBody>
                  <a:tcPr anchor="ctr" horzOverflow="overflow"/>
                </a:tc>
                <a:extLst>
                  <a:ext uri="{0D108BD9-81ED-4DB2-BD59-A6C34878D82A}">
                    <a16:rowId xmlns:a16="http://schemas.microsoft.com/office/drawing/2014/main" val="2444220562"/>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Priorities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Presence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Purity</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a:t>
                      </a:r>
                    </a:p>
                  </a:txBody>
                  <a:tcPr anchor="ctr" horzOverflow="overflow"/>
                </a:tc>
                <a:extLst>
                  <a:ext uri="{0D108BD9-81ED-4DB2-BD59-A6C34878D82A}">
                    <a16:rowId xmlns:a16="http://schemas.microsoft.com/office/drawing/2014/main" val="2345787500"/>
                  </a:ext>
                </a:extLst>
              </a:tr>
              <a:tr h="107571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 Misplaced priorities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Encouragement → God is with you</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Instruction → Holiness matters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 Kingdom certainty</a:t>
                      </a:r>
                    </a:p>
                  </a:txBody>
                  <a:tcPr anchor="ctr" horzOverflow="overflow"/>
                </a:tc>
                <a:extLst>
                  <a:ext uri="{0D108BD9-81ED-4DB2-BD59-A6C34878D82A}">
                    <a16:rowId xmlns:a16="http://schemas.microsoft.com/office/drawing/2014/main" val="3801302467"/>
                  </a:ext>
                </a:extLst>
              </a:tr>
              <a:tr h="671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Charge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Change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Remember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Reassure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Interrogate (question)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Reveal</a:t>
                      </a:r>
                    </a:p>
                  </a:txBody>
                  <a:tcPr anchor="ctr" horzOverflow="overflow"/>
                </a:tc>
                <a:extLst>
                  <a:ext uri="{0D108BD9-81ED-4DB2-BD59-A6C34878D82A}">
                    <a16:rowId xmlns:a16="http://schemas.microsoft.com/office/drawing/2014/main" val="2513926016"/>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Consider your ways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They obey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Temple once glorious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Greater glory to come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Defilement spreads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Obedience brings blessing</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Davidic hope restored</a:t>
                      </a:r>
                    </a:p>
                  </a:txBody>
                  <a:tcPr anchor="ctr" horzOverflow="overflow"/>
                </a:tc>
                <a:extLst>
                  <a:ext uri="{0D108BD9-81ED-4DB2-BD59-A6C34878D82A}">
                    <a16:rowId xmlns:a16="http://schemas.microsoft.com/office/drawing/2014/main" val="3596028887"/>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Rebuild God’s house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stirs hearts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is with you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Work, fear not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Past disobedience = lack</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From this day I bless you</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Zerubbabel = signet ring → Christ</a:t>
                      </a:r>
                    </a:p>
                  </a:txBody>
                  <a:tcPr anchor="ctr" horzOverflow="overflow"/>
                </a:tc>
                <a:extLst>
                  <a:ext uri="{0D108BD9-81ED-4DB2-BD59-A6C34878D82A}">
                    <a16:rowId xmlns:a16="http://schemas.microsoft.com/office/drawing/2014/main" val="1155575333"/>
                  </a:ext>
                </a:extLst>
              </a:tr>
            </a:tbl>
          </a:graphicData>
        </a:graphic>
      </p:graphicFrame>
    </p:spTree>
    <p:extLst>
      <p:ext uri="{BB962C8B-B14F-4D97-AF65-F5344CB8AC3E}">
        <p14:creationId xmlns:p14="http://schemas.microsoft.com/office/powerpoint/2010/main" val="545500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58C10B6-1E36-7A0B-09E5-C970DCCB5BA6}"/>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00" y="4691679"/>
            <a:ext cx="2847794" cy="1752488"/>
          </a:xfrm>
          <a:prstGeom prst="rect">
            <a:avLst/>
          </a:prstGeom>
        </p:spPr>
      </p:pic>
      <p:pic>
        <p:nvPicPr>
          <p:cNvPr id="7" name="Picture 6" descr="A brown and tan football&#10;&#10;AI-generated content may be incorrect.">
            <a:extLst>
              <a:ext uri="{FF2B5EF4-FFF2-40B4-BE49-F238E27FC236}">
                <a16:creationId xmlns:a16="http://schemas.microsoft.com/office/drawing/2014/main" id="{D42F05FC-254A-83BF-62E1-63A90EAD0FA0}"/>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641" y="5761642"/>
            <a:ext cx="990310" cy="971824"/>
          </a:xfrm>
          <a:prstGeom prst="rect">
            <a:avLst/>
          </a:prstGeom>
        </p:spPr>
      </p:pic>
      <p:pic>
        <p:nvPicPr>
          <p:cNvPr id="2" name="Graphic 1" descr="Soccer Goal with solid fill">
            <a:extLst>
              <a:ext uri="{FF2B5EF4-FFF2-40B4-BE49-F238E27FC236}">
                <a16:creationId xmlns:a16="http://schemas.microsoft.com/office/drawing/2014/main" id="{FE92136B-6D49-B5E3-5606-A3339244A505}"/>
              </a:ext>
            </a:extLst>
          </p:cNvPr>
          <p:cNvPicPr>
            <a:picLocks noChangeAspect="1"/>
          </p:cNvPicPr>
          <p:nvPr/>
        </p:nvPicPr>
        <p:blipFill>
          <a:blip r:embed="rId4">
            <a:extLst>
              <a:ext uri="{96DAC541-7B7A-43D3-8B79-37D633B846F1}">
                <asvg:svgBlip xmlns:asvg="http://schemas.microsoft.com/office/drawing/2016/SVG/main" r:embed="rId5"/>
              </a:ext>
            </a:extLst>
          </a:blip>
          <a:srcRect t="14290" b="13162"/>
          <a:stretch>
            <a:fillRect/>
          </a:stretch>
        </p:blipFill>
        <p:spPr>
          <a:xfrm>
            <a:off x="9592425" y="4972050"/>
            <a:ext cx="2599575" cy="1885950"/>
          </a:xfrm>
          <a:prstGeom prst="rect">
            <a:avLst/>
          </a:prstGeom>
        </p:spPr>
      </p:pic>
      <p:sp>
        <p:nvSpPr>
          <p:cNvPr id="15" name="TextBox 14">
            <a:extLst>
              <a:ext uri="{FF2B5EF4-FFF2-40B4-BE49-F238E27FC236}">
                <a16:creationId xmlns:a16="http://schemas.microsoft.com/office/drawing/2014/main" id="{EFA985AD-B019-5B07-78BD-E501D57AB030}"/>
              </a:ext>
            </a:extLst>
          </p:cNvPr>
          <p:cNvSpPr txBox="1"/>
          <p:nvPr/>
        </p:nvSpPr>
        <p:spPr>
          <a:xfrm>
            <a:off x="2185438" y="294469"/>
            <a:ext cx="10006562" cy="1754326"/>
          </a:xfrm>
          <a:prstGeom prst="rect">
            <a:avLst/>
          </a:prstGeom>
          <a:noFill/>
        </p:spPr>
        <p:txBody>
          <a:bodyPr wrap="square">
            <a:spAutoFit/>
          </a:bodyPr>
          <a:lstStyle/>
          <a:p>
            <a:pPr algn="ctr"/>
            <a:r>
              <a:rPr lang="en-US" sz="3600" dirty="0">
                <a:latin typeface="Aptos Slab Black" panose="020B0004020202020204" pitchFamily="34" charset="0"/>
              </a:rPr>
              <a:t>Individuals and nations committed to God will be blessed. God promises victory for them in this life and in the world to come.</a:t>
            </a:r>
          </a:p>
        </p:txBody>
      </p:sp>
      <p:sp>
        <p:nvSpPr>
          <p:cNvPr id="16" name="TextBox 15">
            <a:extLst>
              <a:ext uri="{FF2B5EF4-FFF2-40B4-BE49-F238E27FC236}">
                <a16:creationId xmlns:a16="http://schemas.microsoft.com/office/drawing/2014/main" id="{A5311B94-5C1E-B7FC-8D0B-7B7843A7F91F}"/>
              </a:ext>
            </a:extLst>
          </p:cNvPr>
          <p:cNvSpPr txBox="1"/>
          <p:nvPr/>
        </p:nvSpPr>
        <p:spPr>
          <a:xfrm>
            <a:off x="2185438" y="2183126"/>
            <a:ext cx="10006562" cy="646331"/>
          </a:xfrm>
          <a:prstGeom prst="rect">
            <a:avLst/>
          </a:prstGeom>
          <a:noFill/>
        </p:spPr>
        <p:txBody>
          <a:bodyPr wrap="square">
            <a:spAutoFit/>
          </a:bodyPr>
          <a:lstStyle/>
          <a:p>
            <a:pPr algn="ctr"/>
            <a:r>
              <a:rPr lang="en-US" dirty="0"/>
              <a:t>Holman Old Testament Commentary Nahum-Malachi Vol 20</a:t>
            </a:r>
          </a:p>
          <a:p>
            <a:pPr algn="ctr"/>
            <a:r>
              <a:rPr lang="en-US" dirty="0"/>
              <a:t>Miller, S. R. (2004). Nahum-Malachi (M. Anders, Ed.; p. 118). B&amp;H Publishing Group.</a:t>
            </a:r>
          </a:p>
        </p:txBody>
      </p:sp>
      <p:pic>
        <p:nvPicPr>
          <p:cNvPr id="18" name="Picture 17" descr="A book cover with a statue of a person&#10;&#10;AI-generated content may be incorrect.">
            <a:extLst>
              <a:ext uri="{FF2B5EF4-FFF2-40B4-BE49-F238E27FC236}">
                <a16:creationId xmlns:a16="http://schemas.microsoft.com/office/drawing/2014/main" id="{FD715075-9996-276D-E817-893020CE0A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94469"/>
            <a:ext cx="2185438" cy="3315652"/>
          </a:xfrm>
          <a:prstGeom prst="rect">
            <a:avLst/>
          </a:prstGeom>
        </p:spPr>
      </p:pic>
      <p:sp>
        <p:nvSpPr>
          <p:cNvPr id="19" name="Rectangle: Rounded Corners 18">
            <a:extLst>
              <a:ext uri="{FF2B5EF4-FFF2-40B4-BE49-F238E27FC236}">
                <a16:creationId xmlns:a16="http://schemas.microsoft.com/office/drawing/2014/main" id="{7709AF37-567E-1906-0236-C12DBB698105}"/>
              </a:ext>
            </a:extLst>
          </p:cNvPr>
          <p:cNvSpPr/>
          <p:nvPr/>
        </p:nvSpPr>
        <p:spPr>
          <a:xfrm>
            <a:off x="3277384" y="4729164"/>
            <a:ext cx="5637231" cy="1859465"/>
          </a:xfrm>
          <a:prstGeom prst="roundRect">
            <a:avLst/>
          </a:prstGeom>
          <a:solidFill>
            <a:srgbClr val="FFFFFF">
              <a:alpha val="58039"/>
            </a:srgbClr>
          </a:solidFill>
          <a:ln w="111125">
            <a:solidFill>
              <a:srgbClr val="865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6600" dirty="0">
                <a:solidFill>
                  <a:srgbClr val="865D00"/>
                </a:solidFill>
                <a:latin typeface="Aptos Slab Black" panose="020B0004020202020204" pitchFamily="34" charset="0"/>
              </a:rPr>
              <a:t>Big Idea</a:t>
            </a:r>
          </a:p>
        </p:txBody>
      </p:sp>
    </p:spTree>
    <p:extLst>
      <p:ext uri="{BB962C8B-B14F-4D97-AF65-F5344CB8AC3E}">
        <p14:creationId xmlns:p14="http://schemas.microsoft.com/office/powerpoint/2010/main" val="26898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old person holding a flag&#10;&#10;AI-generated content may be incorrect.">
            <a:extLst>
              <a:ext uri="{FF2B5EF4-FFF2-40B4-BE49-F238E27FC236}">
                <a16:creationId xmlns:a16="http://schemas.microsoft.com/office/drawing/2014/main" id="{D39EFD36-B925-686E-D35F-7BD50E1EC19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 y="0"/>
            <a:ext cx="12192001" cy="6858000"/>
          </a:xfrm>
          <a:prstGeom prst="rect">
            <a:avLst/>
          </a:prstGeom>
        </p:spPr>
      </p:pic>
    </p:spTree>
    <p:extLst>
      <p:ext uri="{BB962C8B-B14F-4D97-AF65-F5344CB8AC3E}">
        <p14:creationId xmlns:p14="http://schemas.microsoft.com/office/powerpoint/2010/main" val="386063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548D8-6671-F642-19CF-E982FF2F99D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286CA7-E3CC-7F4D-4BE7-8325008BAF6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500" y="4691679"/>
            <a:ext cx="2847794" cy="1752488"/>
          </a:xfrm>
          <a:prstGeom prst="rect">
            <a:avLst/>
          </a:prstGeom>
        </p:spPr>
      </p:pic>
      <p:pic>
        <p:nvPicPr>
          <p:cNvPr id="7" name="Picture 6" descr="A brown and tan football&#10;&#10;AI-generated content may be incorrect.">
            <a:extLst>
              <a:ext uri="{FF2B5EF4-FFF2-40B4-BE49-F238E27FC236}">
                <a16:creationId xmlns:a16="http://schemas.microsoft.com/office/drawing/2014/main" id="{9EEF724C-61C5-9114-DC77-FE514234C04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5641" y="5761642"/>
            <a:ext cx="990310" cy="971824"/>
          </a:xfrm>
          <a:prstGeom prst="rect">
            <a:avLst/>
          </a:prstGeom>
        </p:spPr>
      </p:pic>
      <p:pic>
        <p:nvPicPr>
          <p:cNvPr id="2" name="Graphic 1" descr="Soccer Goal with solid fill">
            <a:extLst>
              <a:ext uri="{FF2B5EF4-FFF2-40B4-BE49-F238E27FC236}">
                <a16:creationId xmlns:a16="http://schemas.microsoft.com/office/drawing/2014/main" id="{BFBF97D3-2D5C-9224-6545-BE458B5114AA}"/>
              </a:ext>
            </a:extLst>
          </p:cNvPr>
          <p:cNvPicPr>
            <a:picLocks noChangeAspect="1"/>
          </p:cNvPicPr>
          <p:nvPr/>
        </p:nvPicPr>
        <p:blipFill>
          <a:blip r:embed="rId4">
            <a:extLst>
              <a:ext uri="{96DAC541-7B7A-43D3-8B79-37D633B846F1}">
                <asvg:svgBlip xmlns:asvg="http://schemas.microsoft.com/office/drawing/2016/SVG/main" r:embed="rId5"/>
              </a:ext>
            </a:extLst>
          </a:blip>
          <a:srcRect t="14290" b="13162"/>
          <a:stretch>
            <a:fillRect/>
          </a:stretch>
        </p:blipFill>
        <p:spPr>
          <a:xfrm>
            <a:off x="9592425" y="4972050"/>
            <a:ext cx="2599575" cy="1885950"/>
          </a:xfrm>
          <a:prstGeom prst="rect">
            <a:avLst/>
          </a:prstGeom>
        </p:spPr>
      </p:pic>
      <p:sp>
        <p:nvSpPr>
          <p:cNvPr id="15" name="TextBox 14">
            <a:extLst>
              <a:ext uri="{FF2B5EF4-FFF2-40B4-BE49-F238E27FC236}">
                <a16:creationId xmlns:a16="http://schemas.microsoft.com/office/drawing/2014/main" id="{2785DA0A-D859-78F3-6230-C371852DF62A}"/>
              </a:ext>
            </a:extLst>
          </p:cNvPr>
          <p:cNvSpPr txBox="1"/>
          <p:nvPr/>
        </p:nvSpPr>
        <p:spPr>
          <a:xfrm>
            <a:off x="0" y="294469"/>
            <a:ext cx="11114690" cy="2800767"/>
          </a:xfrm>
          <a:prstGeom prst="rect">
            <a:avLst/>
          </a:prstGeom>
          <a:noFill/>
        </p:spPr>
        <p:txBody>
          <a:bodyPr wrap="square">
            <a:spAutoFit/>
          </a:bodyPr>
          <a:lstStyle/>
          <a:p>
            <a:pPr algn="r"/>
            <a:r>
              <a:rPr lang="en-US" sz="4400" dirty="0">
                <a:latin typeface="Aptos Slab Black" panose="020B0004020202020204" pitchFamily="34" charset="0"/>
              </a:rPr>
              <a:t>When we align with   -   God’s Priorities</a:t>
            </a:r>
          </a:p>
          <a:p>
            <a:pPr algn="r"/>
            <a:r>
              <a:rPr lang="en-US" sz="4400" dirty="0">
                <a:latin typeface="Aptos Slab Black" panose="020B0004020202020204" pitchFamily="34" charset="0"/>
              </a:rPr>
              <a:t> and pursue   -               His Purity, </a:t>
            </a:r>
          </a:p>
          <a:p>
            <a:pPr algn="r"/>
            <a:r>
              <a:rPr lang="en-US" sz="4400" dirty="0">
                <a:latin typeface="Aptos Slab Black" panose="020B0004020202020204" pitchFamily="34" charset="0"/>
              </a:rPr>
              <a:t>we experience   -         His Presence</a:t>
            </a:r>
          </a:p>
          <a:p>
            <a:pPr algn="r"/>
            <a:r>
              <a:rPr lang="en-US" sz="4400" dirty="0">
                <a:latin typeface="Aptos Slab Black" panose="020B0004020202020204" pitchFamily="34" charset="0"/>
              </a:rPr>
              <a:t> and inherit  -          His Promise.</a:t>
            </a:r>
          </a:p>
        </p:txBody>
      </p:sp>
      <p:sp>
        <p:nvSpPr>
          <p:cNvPr id="19" name="Rectangle: Rounded Corners 18">
            <a:extLst>
              <a:ext uri="{FF2B5EF4-FFF2-40B4-BE49-F238E27FC236}">
                <a16:creationId xmlns:a16="http://schemas.microsoft.com/office/drawing/2014/main" id="{CCD06D92-3E31-DC85-1127-70661E2EA343}"/>
              </a:ext>
            </a:extLst>
          </p:cNvPr>
          <p:cNvSpPr/>
          <p:nvPr/>
        </p:nvSpPr>
        <p:spPr>
          <a:xfrm>
            <a:off x="3277384" y="4729164"/>
            <a:ext cx="5637231" cy="1859465"/>
          </a:xfrm>
          <a:prstGeom prst="roundRect">
            <a:avLst/>
          </a:prstGeom>
          <a:solidFill>
            <a:srgbClr val="FFFFFF">
              <a:alpha val="58039"/>
            </a:srgbClr>
          </a:solidFill>
          <a:ln w="111125">
            <a:solidFill>
              <a:srgbClr val="865D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90000"/>
              </a:lnSpc>
            </a:pPr>
            <a:r>
              <a:rPr lang="en-US" sz="6600" dirty="0">
                <a:solidFill>
                  <a:srgbClr val="865D00"/>
                </a:solidFill>
                <a:latin typeface="Aptos Slab Black" panose="020B0004020202020204" pitchFamily="34" charset="0"/>
              </a:rPr>
              <a:t>Big Idea</a:t>
            </a:r>
          </a:p>
        </p:txBody>
      </p:sp>
    </p:spTree>
    <p:extLst>
      <p:ext uri="{BB962C8B-B14F-4D97-AF65-F5344CB8AC3E}">
        <p14:creationId xmlns:p14="http://schemas.microsoft.com/office/powerpoint/2010/main" val="3388358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5D2C-9BA6-9421-FB76-D2DDB9C885B0}"/>
            </a:ext>
          </a:extLst>
        </p:cNvPr>
        <p:cNvGrpSpPr/>
        <p:nvPr/>
      </p:nvGrpSpPr>
      <p:grpSpPr>
        <a:xfrm>
          <a:off x="0" y="0"/>
          <a:ext cx="0" cy="0"/>
          <a:chOff x="0" y="0"/>
          <a:chExt cx="0" cy="0"/>
        </a:xfrm>
      </p:grpSpPr>
      <p:pic>
        <p:nvPicPr>
          <p:cNvPr id="11" name="Haggai 1">
            <a:hlinkClick r:id="" action="ppaction://media"/>
            <a:extLst>
              <a:ext uri="{FF2B5EF4-FFF2-40B4-BE49-F238E27FC236}">
                <a16:creationId xmlns:a16="http://schemas.microsoft.com/office/drawing/2014/main" id="{4208D405-802D-AC6B-0A76-924EAEF437F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12192000" cy="6858000"/>
          </a:xfrm>
          <a:prstGeom prst="rect">
            <a:avLst/>
          </a:prstGeom>
        </p:spPr>
      </p:pic>
      <p:grpSp>
        <p:nvGrpSpPr>
          <p:cNvPr id="8" name="Group 7">
            <a:extLst>
              <a:ext uri="{FF2B5EF4-FFF2-40B4-BE49-F238E27FC236}">
                <a16:creationId xmlns:a16="http://schemas.microsoft.com/office/drawing/2014/main" id="{4506BF5A-D27C-7573-CA44-ABC519587725}"/>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CF70160F-48D7-E3A6-E59C-2BE0C952A80E}"/>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B01426C2-0759-33A8-93D4-F548F242DDC2}"/>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2317F806-7EC0-9528-35BF-CBE1A5988DFD}"/>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4DB5E918-D68F-5FF7-AA15-2AAB3CA378E6}"/>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B158B0DE-5625-D553-F74A-3C234C615AF5}"/>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4284083-84E7-7103-EA77-8F8D946927C6}"/>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898BAD53-7F53-35DE-22E8-EC19F8EBAAA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E0E0DAFB-D202-96FC-B740-5BA4F0CB8CCE}"/>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E401C219-952B-69BC-2899-99295514A214}"/>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1</a:t>
            </a:r>
            <a:r>
              <a:rPr lang="en-US" sz="3600" b="1" dirty="0">
                <a:effectLst/>
                <a:latin typeface="Aptos Slab Black" panose="020B0004020202020204" pitchFamily="34" charset="0"/>
                <a:ea typeface="Calibri" panose="020F0502020204030204" pitchFamily="34" charset="0"/>
                <a:cs typeface="Arial" panose="020B0604020202020204" pitchFamily="34" charset="0"/>
              </a:rPr>
              <a:t>. Priorities</a:t>
            </a:r>
          </a:p>
        </p:txBody>
      </p:sp>
    </p:spTree>
    <p:extLst>
      <p:ext uri="{BB962C8B-B14F-4D97-AF65-F5344CB8AC3E}">
        <p14:creationId xmlns:p14="http://schemas.microsoft.com/office/powerpoint/2010/main" val="302662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5092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B58FB-2B30-C17D-FE5C-E31C563F9D7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16F4DD5-E4A5-35DB-AEE2-5AA1357010F8}"/>
              </a:ext>
            </a:extLst>
          </p:cNvPr>
          <p:cNvSpPr txBox="1"/>
          <p:nvPr/>
        </p:nvSpPr>
        <p:spPr>
          <a:xfrm>
            <a:off x="0" y="0"/>
            <a:ext cx="12192000" cy="5410712"/>
          </a:xfrm>
          <a:prstGeom prst="rect">
            <a:avLst/>
          </a:prstGeom>
          <a:noFill/>
        </p:spPr>
        <p:txBody>
          <a:bodyPr wrap="square">
            <a:spAutoFit/>
          </a:bodyPr>
          <a:lstStyle/>
          <a:p>
            <a:pPr algn="l">
              <a:lnSpc>
                <a:spcPct val="90000"/>
              </a:lnSpc>
              <a:buNone/>
            </a:pPr>
            <a:r>
              <a:rPr lang="en-US"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 1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en-US"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second year of Darius the king, in the sixth month, on the first day of the month, 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by the hand of Haggai the prophet to Zerubbabel the son of Shealtiel, governor of Judah, and to Joshua the son of Jehozadak, the high priest: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These people say the time has not yet come to rebuild the house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Then 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by the hand of Haggai the prophet,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it a time for you yourselves to dwell in your paneled houses, while this house lies in ruins?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therefore, 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Consider your ways.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have sown much, and harvested little. You eat, but you never have enough; you drink, but you never have your fill. You clothe yourselves, but no one is warm. And he who earns wages does so to put them into a bag with holes.</a:t>
            </a:r>
          </a:p>
        </p:txBody>
      </p:sp>
      <p:sp>
        <p:nvSpPr>
          <p:cNvPr id="6" name="TextBox 5">
            <a:extLst>
              <a:ext uri="{FF2B5EF4-FFF2-40B4-BE49-F238E27FC236}">
                <a16:creationId xmlns:a16="http://schemas.microsoft.com/office/drawing/2014/main" id="{66E28F80-52BD-6CC7-87A5-F664CD7C5FFD}"/>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1. Priorities </a:t>
            </a:r>
            <a:r>
              <a:rPr lang="en-US" sz="3600" b="1" dirty="0">
                <a:latin typeface="Aptos Slab Black" panose="020B0004020202020204" pitchFamily="34" charset="0"/>
                <a:ea typeface="Calibri" panose="020F0502020204030204" pitchFamily="34" charset="0"/>
                <a:cs typeface="Arial" panose="020B0604020202020204" pitchFamily="34" charset="0"/>
              </a:rPr>
              <a:t>–</a:t>
            </a:r>
            <a:r>
              <a:rPr lang="en-US" sz="3600" b="1" dirty="0">
                <a:effectLst/>
                <a:latin typeface="Aptos Slab Black" panose="020B0004020202020204" pitchFamily="34" charset="0"/>
                <a:ea typeface="Calibri" panose="020F0502020204030204" pitchFamily="34" charset="0"/>
                <a:cs typeface="Arial" panose="020B0604020202020204" pitchFamily="34" charset="0"/>
              </a:rPr>
              <a:t> Charge</a:t>
            </a:r>
          </a:p>
        </p:txBody>
      </p:sp>
    </p:spTree>
    <p:extLst>
      <p:ext uri="{BB962C8B-B14F-4D97-AF65-F5344CB8AC3E}">
        <p14:creationId xmlns:p14="http://schemas.microsoft.com/office/powerpoint/2010/main" val="3994920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412A-5FEB-6CFA-8730-6C5C9779E41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7B919C6-C432-7B63-D272-376619D507B5}"/>
              </a:ext>
            </a:extLst>
          </p:cNvPr>
          <p:cNvSpPr txBox="1"/>
          <p:nvPr/>
        </p:nvSpPr>
        <p:spPr>
          <a:xfrm>
            <a:off x="0" y="0"/>
            <a:ext cx="12192000" cy="4524315"/>
          </a:xfrm>
          <a:prstGeom prst="rect">
            <a:avLst/>
          </a:prstGeom>
          <a:noFill/>
        </p:spPr>
        <p:txBody>
          <a:bodyPr wrap="square">
            <a:spAutoFit/>
          </a:bodyPr>
          <a:lstStyle/>
          <a:p>
            <a:pPr algn="l">
              <a:lnSpc>
                <a:spcPct val="90000"/>
              </a:lnSpc>
              <a:buNone/>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Consider your ways.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 up to the hills and bring wood and build the house, that I may take pleasure in it and that I may be glorified,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You looked for much, and behold, it came to little. And when you brought it home, I blew it away. Why?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Because of my house that lies in ruins, while each of you busies himself with his own house.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Therefore the heavens above you have withheld the dew, and the earth has withheld its produce.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I have called for a drought on the land and the hills, on the grain, the new wine, the oil, on what the ground brings forth, on man and beast, and on all their labors.”</a:t>
            </a:r>
          </a:p>
        </p:txBody>
      </p:sp>
      <p:sp>
        <p:nvSpPr>
          <p:cNvPr id="2" name="TextBox 1">
            <a:extLst>
              <a:ext uri="{FF2B5EF4-FFF2-40B4-BE49-F238E27FC236}">
                <a16:creationId xmlns:a16="http://schemas.microsoft.com/office/drawing/2014/main" id="{96EF951E-3C55-E6BA-DEC3-4A868E2289AC}"/>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1. </a:t>
            </a:r>
            <a:r>
              <a:rPr lang="en-US" sz="3600" b="1" dirty="0">
                <a:latin typeface="Aptos Slab Black" panose="020B0004020202020204" pitchFamily="34" charset="0"/>
                <a:ea typeface="Calibri" panose="020F0502020204030204" pitchFamily="34" charset="0"/>
                <a:cs typeface="Arial" panose="020B0604020202020204" pitchFamily="34" charset="0"/>
              </a:rPr>
              <a:t>Priorities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Charge</a:t>
            </a:r>
          </a:p>
        </p:txBody>
      </p:sp>
    </p:spTree>
    <p:extLst>
      <p:ext uri="{BB962C8B-B14F-4D97-AF65-F5344CB8AC3E}">
        <p14:creationId xmlns:p14="http://schemas.microsoft.com/office/powerpoint/2010/main" val="1248944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BDF6B00-B830-E91A-5832-5674A36A5883}"/>
              </a:ext>
            </a:extLst>
          </p:cNvPr>
          <p:cNvGrpSpPr>
            <a:grpSpLocks noChangeAspect="1"/>
          </p:cNvGrpSpPr>
          <p:nvPr/>
        </p:nvGrpSpPr>
        <p:grpSpPr>
          <a:xfrm>
            <a:off x="6096000" y="1599527"/>
            <a:ext cx="3112064" cy="2619320"/>
            <a:chOff x="2664619" y="667482"/>
            <a:chExt cx="6858000" cy="5772150"/>
          </a:xfrm>
        </p:grpSpPr>
        <p:sp>
          <p:nvSpPr>
            <p:cNvPr id="32" name="Rectangle 31">
              <a:extLst>
                <a:ext uri="{FF2B5EF4-FFF2-40B4-BE49-F238E27FC236}">
                  <a16:creationId xmlns:a16="http://schemas.microsoft.com/office/drawing/2014/main" id="{8A8F2E06-60CC-BE25-0B00-18FC4AAA6DEF}"/>
                </a:ext>
              </a:extLst>
            </p:cNvPr>
            <p:cNvSpPr/>
            <p:nvPr/>
          </p:nvSpPr>
          <p:spPr>
            <a:xfrm>
              <a:off x="4986338" y="1628763"/>
              <a:ext cx="2214562" cy="2289750"/>
            </a:xfrm>
            <a:prstGeom prst="rect">
              <a:avLst/>
            </a:prstGeom>
            <a:solidFill>
              <a:srgbClr val="EEEEEE"/>
            </a:solidFill>
            <a:ln>
              <a:solidFill>
                <a:srgbClr val="B8BA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2FE6803E-24F7-B32D-6C4B-04BE6B576319}"/>
                </a:ext>
              </a:extLst>
            </p:cNvPr>
            <p:cNvSpPr/>
            <p:nvPr/>
          </p:nvSpPr>
          <p:spPr>
            <a:xfrm>
              <a:off x="4210751" y="2743200"/>
              <a:ext cx="3723574" cy="2357438"/>
            </a:xfrm>
            <a:prstGeom prst="rect">
              <a:avLst/>
            </a:prstGeom>
            <a:solidFill>
              <a:srgbClr val="EEEEEE"/>
            </a:solidFill>
            <a:ln>
              <a:solidFill>
                <a:srgbClr val="B8BA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house with trees and a round oval&#10;&#10;AI-generated content may be incorrect.">
              <a:extLst>
                <a:ext uri="{FF2B5EF4-FFF2-40B4-BE49-F238E27FC236}">
                  <a16:creationId xmlns:a16="http://schemas.microsoft.com/office/drawing/2014/main" id="{82EA6EE6-D8E2-8610-6433-7809BFFCBA96}"/>
                </a:ext>
              </a:extLst>
            </p:cNvPr>
            <p:cNvPicPr>
              <a:picLocks noChangeAspect="1"/>
            </p:cNvPicPr>
            <p:nvPr/>
          </p:nvPicPr>
          <p:blipFill>
            <a:blip r:embed="rId3" cstate="screen">
              <a:clrChange>
                <a:clrFrom>
                  <a:srgbClr val="C1C2C4"/>
                </a:clrFrom>
                <a:clrTo>
                  <a:srgbClr val="C1C2C4">
                    <a:alpha val="0"/>
                  </a:srgbClr>
                </a:clrTo>
              </a:clrChange>
              <a:extLst>
                <a:ext uri="{28A0092B-C50C-407E-A947-70E740481C1C}">
                  <a14:useLocalDpi xmlns:a14="http://schemas.microsoft.com/office/drawing/2010/main"/>
                </a:ext>
              </a:extLst>
            </a:blip>
            <a:srcRect/>
            <a:stretch>
              <a:fillRect/>
            </a:stretch>
          </p:blipFill>
          <p:spPr>
            <a:xfrm>
              <a:off x="2664619" y="667482"/>
              <a:ext cx="6858000" cy="5772150"/>
            </a:xfrm>
            <a:prstGeom prst="rect">
              <a:avLst/>
            </a:prstGeom>
          </p:spPr>
        </p:pic>
      </p:grpSp>
      <p:grpSp>
        <p:nvGrpSpPr>
          <p:cNvPr id="24" name="Group 23">
            <a:extLst>
              <a:ext uri="{FF2B5EF4-FFF2-40B4-BE49-F238E27FC236}">
                <a16:creationId xmlns:a16="http://schemas.microsoft.com/office/drawing/2014/main" id="{BDD4D2CE-6D58-556A-02A0-CA25441FA565}"/>
              </a:ext>
            </a:extLst>
          </p:cNvPr>
          <p:cNvGrpSpPr/>
          <p:nvPr/>
        </p:nvGrpSpPr>
        <p:grpSpPr>
          <a:xfrm>
            <a:off x="282994" y="1580269"/>
            <a:ext cx="3424983" cy="1848731"/>
            <a:chOff x="251446" y="1933134"/>
            <a:chExt cx="3424983" cy="1848731"/>
          </a:xfrm>
        </p:grpSpPr>
        <p:pic>
          <p:nvPicPr>
            <p:cNvPr id="14" name="Graphic 13" descr="Monthly calendar with solid fill">
              <a:extLst>
                <a:ext uri="{FF2B5EF4-FFF2-40B4-BE49-F238E27FC236}">
                  <a16:creationId xmlns:a16="http://schemas.microsoft.com/office/drawing/2014/main" id="{48637F92-04B2-313F-EE30-3D264256464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1446" y="1933134"/>
              <a:ext cx="1848731" cy="1848731"/>
            </a:xfrm>
            <a:prstGeom prst="rect">
              <a:avLst/>
            </a:prstGeom>
          </p:spPr>
        </p:pic>
        <p:pic>
          <p:nvPicPr>
            <p:cNvPr id="16" name="Graphic 15" descr="Clock with solid fill">
              <a:extLst>
                <a:ext uri="{FF2B5EF4-FFF2-40B4-BE49-F238E27FC236}">
                  <a16:creationId xmlns:a16="http://schemas.microsoft.com/office/drawing/2014/main" id="{3FE13F36-2483-0D08-3C8B-E1CE483EAB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186207" y="2112388"/>
              <a:ext cx="1490222" cy="1490222"/>
            </a:xfrm>
            <a:prstGeom prst="rect">
              <a:avLst/>
            </a:prstGeom>
          </p:spPr>
        </p:pic>
      </p:grpSp>
      <p:sp>
        <p:nvSpPr>
          <p:cNvPr id="20" name="TextBox 19">
            <a:extLst>
              <a:ext uri="{FF2B5EF4-FFF2-40B4-BE49-F238E27FC236}">
                <a16:creationId xmlns:a16="http://schemas.microsoft.com/office/drawing/2014/main" id="{66538A9F-04A1-BDC0-906D-FFBEC16B40FC}"/>
              </a:ext>
            </a:extLst>
          </p:cNvPr>
          <p:cNvSpPr txBox="1"/>
          <p:nvPr/>
        </p:nvSpPr>
        <p:spPr>
          <a:xfrm>
            <a:off x="1" y="3939346"/>
            <a:ext cx="4000500" cy="2308324"/>
          </a:xfrm>
          <a:prstGeom prst="rect">
            <a:avLst/>
          </a:prstGeom>
          <a:noFill/>
        </p:spPr>
        <p:txBody>
          <a:bodyPr wrap="square">
            <a:spAutoFit/>
          </a:bodyPr>
          <a:lstStyle/>
          <a:p>
            <a:pPr algn="ctr"/>
            <a:r>
              <a:rPr lang="en-US" sz="36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These people say the time has not yet come to rebuild the house of the </a:t>
            </a:r>
            <a:r>
              <a:rPr lang="en-US" sz="36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endParaRPr lang="en-US" sz="3600" dirty="0"/>
          </a:p>
        </p:txBody>
      </p:sp>
      <p:sp>
        <p:nvSpPr>
          <p:cNvPr id="21" name="TextBox 20">
            <a:extLst>
              <a:ext uri="{FF2B5EF4-FFF2-40B4-BE49-F238E27FC236}">
                <a16:creationId xmlns:a16="http://schemas.microsoft.com/office/drawing/2014/main" id="{849448CB-C823-B725-E4AF-893748DDEC86}"/>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1. </a:t>
            </a:r>
            <a:r>
              <a:rPr lang="en-US" sz="3600" b="1" dirty="0">
                <a:latin typeface="Aptos Slab Black" panose="020B0004020202020204" pitchFamily="34" charset="0"/>
                <a:ea typeface="Calibri" panose="020F0502020204030204" pitchFamily="34" charset="0"/>
                <a:cs typeface="Arial" panose="020B0604020202020204" pitchFamily="34" charset="0"/>
              </a:rPr>
              <a:t>Priorities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Charge</a:t>
            </a:r>
          </a:p>
        </p:txBody>
      </p:sp>
      <p:sp>
        <p:nvSpPr>
          <p:cNvPr id="22" name="TextBox 21">
            <a:extLst>
              <a:ext uri="{FF2B5EF4-FFF2-40B4-BE49-F238E27FC236}">
                <a16:creationId xmlns:a16="http://schemas.microsoft.com/office/drawing/2014/main" id="{9FCF3A71-B46D-1610-A25D-49E0B59C0826}"/>
              </a:ext>
            </a:extLst>
          </p:cNvPr>
          <p:cNvSpPr txBox="1"/>
          <p:nvPr/>
        </p:nvSpPr>
        <p:spPr>
          <a:xfrm>
            <a:off x="110238" y="379771"/>
            <a:ext cx="3770497" cy="830997"/>
          </a:xfrm>
          <a:prstGeom prst="rect">
            <a:avLst/>
          </a:prstGeom>
          <a:noFill/>
        </p:spPr>
        <p:txBody>
          <a:bodyPr wrap="square">
            <a:spAutoFit/>
          </a:bodyPr>
          <a:lstStyle/>
          <a:p>
            <a:pPr algn="ctr">
              <a:tabLst>
                <a:tab pos="274320" algn="l"/>
                <a:tab pos="548640" algn="l"/>
                <a:tab pos="822960" algn="l"/>
                <a:tab pos="1097280" algn="l"/>
              </a:tabLst>
            </a:pPr>
            <a:r>
              <a:rPr lang="en-US" sz="4800" b="1" dirty="0">
                <a:effectLst/>
                <a:latin typeface="Aptos Slab Black" panose="020B0004020202020204" pitchFamily="34" charset="0"/>
                <a:ea typeface="Calibri" panose="020F0502020204030204" pitchFamily="34" charset="0"/>
                <a:cs typeface="Arial" panose="020B0604020202020204" pitchFamily="34" charset="0"/>
              </a:rPr>
              <a:t>PROBLEM</a:t>
            </a:r>
          </a:p>
        </p:txBody>
      </p:sp>
      <p:pic>
        <p:nvPicPr>
          <p:cNvPr id="28" name="Graphic 27" descr="Water Fountain with solid fill">
            <a:extLst>
              <a:ext uri="{FF2B5EF4-FFF2-40B4-BE49-F238E27FC236}">
                <a16:creationId xmlns:a16="http://schemas.microsoft.com/office/drawing/2014/main" id="{E99E54A4-699E-FE01-3050-B5015E73A8F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359399" y="1849732"/>
            <a:ext cx="2221936" cy="2221936"/>
          </a:xfrm>
          <a:prstGeom prst="rect">
            <a:avLst/>
          </a:prstGeom>
        </p:spPr>
      </p:pic>
      <p:sp>
        <p:nvSpPr>
          <p:cNvPr id="34" name="TextBox 33">
            <a:extLst>
              <a:ext uri="{FF2B5EF4-FFF2-40B4-BE49-F238E27FC236}">
                <a16:creationId xmlns:a16="http://schemas.microsoft.com/office/drawing/2014/main" id="{4C10A0A0-A90C-F88E-E85A-5B3AE0F2A0D2}"/>
              </a:ext>
            </a:extLst>
          </p:cNvPr>
          <p:cNvSpPr txBox="1"/>
          <p:nvPr/>
        </p:nvSpPr>
        <p:spPr>
          <a:xfrm>
            <a:off x="4914015" y="4288977"/>
            <a:ext cx="7130345" cy="1754326"/>
          </a:xfrm>
          <a:prstGeom prst="rect">
            <a:avLst/>
          </a:prstGeom>
          <a:noFill/>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Is it a time for you yourselves to dwell in your paneled houses, while this house lies in ruins</a:t>
            </a:r>
            <a:endParaRPr lang="en-US" sz="3600" dirty="0">
              <a:latin typeface="Calibri" panose="020F0502020204030204" pitchFamily="34" charset="0"/>
              <a:ea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31D44197-5832-E3FC-30A1-A6561C34A941}"/>
              </a:ext>
            </a:extLst>
          </p:cNvPr>
          <p:cNvSpPr txBox="1"/>
          <p:nvPr/>
        </p:nvSpPr>
        <p:spPr>
          <a:xfrm>
            <a:off x="5290074" y="29867"/>
            <a:ext cx="6291261" cy="1569660"/>
          </a:xfrm>
          <a:prstGeom prst="rect">
            <a:avLst/>
          </a:prstGeom>
          <a:noFill/>
        </p:spPr>
        <p:txBody>
          <a:bodyPr wrap="square">
            <a:spAutoFit/>
          </a:bodyPr>
          <a:lstStyle/>
          <a:p>
            <a:pPr algn="ctr">
              <a:tabLst>
                <a:tab pos="274320" algn="l"/>
                <a:tab pos="548640" algn="l"/>
                <a:tab pos="822960" algn="l"/>
                <a:tab pos="1097280" algn="l"/>
              </a:tabLst>
            </a:pPr>
            <a:r>
              <a:rPr lang="en-US" sz="4800" b="1" dirty="0">
                <a:effectLst/>
                <a:latin typeface="Aptos Slab Black" panose="020B0004020202020204" pitchFamily="34" charset="0"/>
                <a:ea typeface="Calibri" panose="020F0502020204030204" pitchFamily="34" charset="0"/>
                <a:cs typeface="Arial" panose="020B0604020202020204" pitchFamily="34" charset="0"/>
              </a:rPr>
              <a:t>Outward Signs of </a:t>
            </a:r>
            <a:r>
              <a:rPr lang="en-US" sz="4800" b="1" dirty="0">
                <a:latin typeface="Aptos Slab Black" panose="020B0004020202020204" pitchFamily="34" charset="0"/>
                <a:ea typeface="Calibri" panose="020F0502020204030204" pitchFamily="34" charset="0"/>
                <a:cs typeface="Arial" panose="020B0604020202020204" pitchFamily="34" charset="0"/>
              </a:rPr>
              <a:t>Inner</a:t>
            </a:r>
            <a:r>
              <a:rPr lang="en-US" sz="4800" b="1" dirty="0">
                <a:effectLst/>
                <a:latin typeface="Aptos Slab Black" panose="020B0004020202020204" pitchFamily="34" charset="0"/>
                <a:ea typeface="Calibri" panose="020F0502020204030204" pitchFamily="34" charset="0"/>
                <a:cs typeface="Arial" panose="020B0604020202020204" pitchFamily="34" charset="0"/>
              </a:rPr>
              <a:t> Problem</a:t>
            </a:r>
          </a:p>
        </p:txBody>
      </p:sp>
    </p:spTree>
    <p:extLst>
      <p:ext uri="{BB962C8B-B14F-4D97-AF65-F5344CB8AC3E}">
        <p14:creationId xmlns:p14="http://schemas.microsoft.com/office/powerpoint/2010/main" val="717747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71508B3-E61F-6B1C-8793-5A30B2E07937}"/>
              </a:ext>
            </a:extLst>
          </p:cNvPr>
          <p:cNvSpPr txBox="1"/>
          <p:nvPr/>
        </p:nvSpPr>
        <p:spPr>
          <a:xfrm>
            <a:off x="333046" y="2197566"/>
            <a:ext cx="3048000" cy="2215991"/>
          </a:xfrm>
          <a:prstGeom prst="rect">
            <a:avLst/>
          </a:prstGeom>
          <a:noFill/>
        </p:spPr>
        <p:txBody>
          <a:bodyPr wrap="square">
            <a:spAutoFit/>
          </a:bodyPr>
          <a:lstStyle/>
          <a:p>
            <a:pPr>
              <a:buNone/>
            </a:pPr>
            <a:r>
              <a:rPr lang="en-US" sz="13800" dirty="0">
                <a:effectLst/>
              </a:rPr>
              <a:t>🤔</a:t>
            </a:r>
          </a:p>
        </p:txBody>
      </p:sp>
      <p:grpSp>
        <p:nvGrpSpPr>
          <p:cNvPr id="11" name="Group 10">
            <a:extLst>
              <a:ext uri="{FF2B5EF4-FFF2-40B4-BE49-F238E27FC236}">
                <a16:creationId xmlns:a16="http://schemas.microsoft.com/office/drawing/2014/main" id="{362DE1E0-F500-832F-48DC-97F5CE35AEBB}"/>
              </a:ext>
            </a:extLst>
          </p:cNvPr>
          <p:cNvGrpSpPr/>
          <p:nvPr/>
        </p:nvGrpSpPr>
        <p:grpSpPr>
          <a:xfrm>
            <a:off x="4213521" y="1676901"/>
            <a:ext cx="2938502" cy="2830377"/>
            <a:chOff x="4823788" y="1198002"/>
            <a:chExt cx="2938502" cy="2830377"/>
          </a:xfrm>
        </p:grpSpPr>
        <p:pic>
          <p:nvPicPr>
            <p:cNvPr id="7" name="Graphic 6" descr="Saw with solid fill">
              <a:extLst>
                <a:ext uri="{FF2B5EF4-FFF2-40B4-BE49-F238E27FC236}">
                  <a16:creationId xmlns:a16="http://schemas.microsoft.com/office/drawing/2014/main" id="{BE702F9C-C36D-E936-6DB7-609AEA8A1C9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2118072">
              <a:off x="4823788" y="1198002"/>
              <a:ext cx="1707375" cy="1707375"/>
            </a:xfrm>
            <a:prstGeom prst="rect">
              <a:avLst/>
            </a:prstGeom>
          </p:spPr>
        </p:pic>
        <p:pic>
          <p:nvPicPr>
            <p:cNvPr id="9" name="Graphic 8" descr="Wheelbarrow with solid fill">
              <a:extLst>
                <a:ext uri="{FF2B5EF4-FFF2-40B4-BE49-F238E27FC236}">
                  <a16:creationId xmlns:a16="http://schemas.microsoft.com/office/drawing/2014/main" id="{147D02AD-395A-A109-1E6C-230039EC081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242312" y="2321004"/>
              <a:ext cx="1707375" cy="1707375"/>
            </a:xfrm>
            <a:prstGeom prst="rect">
              <a:avLst/>
            </a:prstGeom>
          </p:spPr>
        </p:pic>
        <p:pic>
          <p:nvPicPr>
            <p:cNvPr id="10" name="Graphic 9" descr="Hammer with solid fill">
              <a:extLst>
                <a:ext uri="{FF2B5EF4-FFF2-40B4-BE49-F238E27FC236}">
                  <a16:creationId xmlns:a16="http://schemas.microsoft.com/office/drawing/2014/main" id="{1FD34795-A272-EF3C-0810-ED9966E7A9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H="1">
              <a:off x="6054914" y="1935938"/>
              <a:ext cx="1707376" cy="1707375"/>
            </a:xfrm>
            <a:prstGeom prst="rect">
              <a:avLst/>
            </a:prstGeom>
          </p:spPr>
        </p:pic>
      </p:grpSp>
      <p:pic>
        <p:nvPicPr>
          <p:cNvPr id="12" name="Graphic 11" descr="Gavel with solid fill">
            <a:extLst>
              <a:ext uri="{FF2B5EF4-FFF2-40B4-BE49-F238E27FC236}">
                <a16:creationId xmlns:a16="http://schemas.microsoft.com/office/drawing/2014/main" id="{9DDA4494-9F87-CBCD-CDE7-79AE726DD1B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49852" y="1344575"/>
            <a:ext cx="2609850" cy="2609850"/>
          </a:xfrm>
          <a:prstGeom prst="rect">
            <a:avLst/>
          </a:prstGeom>
        </p:spPr>
      </p:pic>
      <p:grpSp>
        <p:nvGrpSpPr>
          <p:cNvPr id="13" name="Group 12">
            <a:extLst>
              <a:ext uri="{FF2B5EF4-FFF2-40B4-BE49-F238E27FC236}">
                <a16:creationId xmlns:a16="http://schemas.microsoft.com/office/drawing/2014/main" id="{32E465F0-2521-6BA3-1B73-B66095EC0FF7}"/>
              </a:ext>
            </a:extLst>
          </p:cNvPr>
          <p:cNvGrpSpPr/>
          <p:nvPr/>
        </p:nvGrpSpPr>
        <p:grpSpPr>
          <a:xfrm>
            <a:off x="9064184" y="3954425"/>
            <a:ext cx="1781185" cy="1743076"/>
            <a:chOff x="5277291" y="4171068"/>
            <a:chExt cx="1781185" cy="1743076"/>
          </a:xfrm>
        </p:grpSpPr>
        <p:pic>
          <p:nvPicPr>
            <p:cNvPr id="14" name="Graphic 13" descr="Lightning bolt with solid fill">
              <a:extLst>
                <a:ext uri="{FF2B5EF4-FFF2-40B4-BE49-F238E27FC236}">
                  <a16:creationId xmlns:a16="http://schemas.microsoft.com/office/drawing/2014/main" id="{55D2753D-BE45-E54C-7AD2-E77AA55FD38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277291" y="4171069"/>
              <a:ext cx="862014" cy="1743075"/>
            </a:xfrm>
            <a:prstGeom prst="rect">
              <a:avLst/>
            </a:prstGeom>
          </p:spPr>
        </p:pic>
        <p:pic>
          <p:nvPicPr>
            <p:cNvPr id="15" name="Graphic 14" descr="Lightning bolt with solid fill">
              <a:extLst>
                <a:ext uri="{FF2B5EF4-FFF2-40B4-BE49-F238E27FC236}">
                  <a16:creationId xmlns:a16="http://schemas.microsoft.com/office/drawing/2014/main" id="{8B81D715-1009-EB1E-CAF2-761E0806FB1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753106" y="4171069"/>
              <a:ext cx="862014" cy="1743075"/>
            </a:xfrm>
            <a:prstGeom prst="rect">
              <a:avLst/>
            </a:prstGeom>
          </p:spPr>
        </p:pic>
        <p:pic>
          <p:nvPicPr>
            <p:cNvPr id="16" name="Graphic 15" descr="Lightning bolt with solid fill">
              <a:extLst>
                <a:ext uri="{FF2B5EF4-FFF2-40B4-BE49-F238E27FC236}">
                  <a16:creationId xmlns:a16="http://schemas.microsoft.com/office/drawing/2014/main" id="{D9B9AB46-F756-1D64-D51F-F5D4460FD93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196462" y="4171068"/>
              <a:ext cx="862014" cy="1743075"/>
            </a:xfrm>
            <a:prstGeom prst="rect">
              <a:avLst/>
            </a:prstGeom>
          </p:spPr>
        </p:pic>
      </p:grpSp>
      <p:sp>
        <p:nvSpPr>
          <p:cNvPr id="17" name="TextBox 16">
            <a:extLst>
              <a:ext uri="{FF2B5EF4-FFF2-40B4-BE49-F238E27FC236}">
                <a16:creationId xmlns:a16="http://schemas.microsoft.com/office/drawing/2014/main" id="{35BB9427-23EB-0CAD-F0E3-F0134EE9BBF3}"/>
              </a:ext>
            </a:extLst>
          </p:cNvPr>
          <p:cNvSpPr txBox="1"/>
          <p:nvPr/>
        </p:nvSpPr>
        <p:spPr>
          <a:xfrm>
            <a:off x="0" y="476945"/>
            <a:ext cx="3815375"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Consider …</a:t>
            </a:r>
          </a:p>
        </p:txBody>
      </p:sp>
      <p:sp>
        <p:nvSpPr>
          <p:cNvPr id="18" name="TextBox 17">
            <a:extLst>
              <a:ext uri="{FF2B5EF4-FFF2-40B4-BE49-F238E27FC236}">
                <a16:creationId xmlns:a16="http://schemas.microsoft.com/office/drawing/2014/main" id="{2CAC4CC4-0F9B-7154-69CE-6D0BCC91066B}"/>
              </a:ext>
            </a:extLst>
          </p:cNvPr>
          <p:cNvSpPr txBox="1"/>
          <p:nvPr/>
        </p:nvSpPr>
        <p:spPr>
          <a:xfrm>
            <a:off x="3960894" y="476572"/>
            <a:ext cx="3815375"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Construction …</a:t>
            </a:r>
          </a:p>
        </p:txBody>
      </p:sp>
      <p:sp>
        <p:nvSpPr>
          <p:cNvPr id="19" name="TextBox 18">
            <a:extLst>
              <a:ext uri="{FF2B5EF4-FFF2-40B4-BE49-F238E27FC236}">
                <a16:creationId xmlns:a16="http://schemas.microsoft.com/office/drawing/2014/main" id="{8D2DBDE3-2229-ECC4-37F6-11C5D7B48FE0}"/>
              </a:ext>
            </a:extLst>
          </p:cNvPr>
          <p:cNvSpPr txBox="1"/>
          <p:nvPr/>
        </p:nvSpPr>
        <p:spPr>
          <a:xfrm>
            <a:off x="8075667" y="476572"/>
            <a:ext cx="3815375" cy="1200329"/>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Consequences …</a:t>
            </a:r>
          </a:p>
        </p:txBody>
      </p:sp>
    </p:spTree>
    <p:extLst>
      <p:ext uri="{BB962C8B-B14F-4D97-AF65-F5344CB8AC3E}">
        <p14:creationId xmlns:p14="http://schemas.microsoft.com/office/powerpoint/2010/main" val="218842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6E801-9386-87B0-10D6-6CC4125A7F2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4BC866C-E84F-AB81-59FD-D83A58F4D56A}"/>
              </a:ext>
            </a:extLst>
          </p:cNvPr>
          <p:cNvSpPr txBox="1"/>
          <p:nvPr/>
        </p:nvSpPr>
        <p:spPr>
          <a:xfrm>
            <a:off x="0" y="0"/>
            <a:ext cx="12192000" cy="5410712"/>
          </a:xfrm>
          <a:prstGeom prst="rect">
            <a:avLst/>
          </a:prstGeom>
          <a:noFill/>
        </p:spPr>
        <p:txBody>
          <a:bodyPr wrap="square">
            <a:spAutoFit/>
          </a:bodyPr>
          <a:lstStyle/>
          <a:p>
            <a:pPr algn="l">
              <a:lnSpc>
                <a:spcPct val="90000"/>
              </a:lnSpc>
              <a:buNone/>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Then Zerubbabel the son of Shealtiel, and Joshua the son of Jehozadak, the high priest, with all the remnant of the people, obeyed the voice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their God, and the words of Haggai the prophet, as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their God had sent him. And the people feared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Then Haggai, the messenger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spoke to the people with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message, “I am with you,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14 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stirred up the spirit of Zerubbabel the son of Shealtiel, governor of Judah, and the spirit of Joshua the son of Jehozadak, the high priest, and the spirit of all the remnant of the people. And they came and worked on the house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their God,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the twenty-fourth day of the month, in the sixth month, in the second year of Darius the king.</a:t>
            </a:r>
          </a:p>
        </p:txBody>
      </p:sp>
      <p:sp>
        <p:nvSpPr>
          <p:cNvPr id="2" name="TextBox 1">
            <a:extLst>
              <a:ext uri="{FF2B5EF4-FFF2-40B4-BE49-F238E27FC236}">
                <a16:creationId xmlns:a16="http://schemas.microsoft.com/office/drawing/2014/main" id="{A6E57BF4-8112-FBC1-B404-EF0FAC72069C}"/>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1. </a:t>
            </a:r>
            <a:r>
              <a:rPr lang="en-US" sz="3600" b="1" dirty="0">
                <a:latin typeface="Aptos Slab Black" panose="020B0004020202020204" pitchFamily="34" charset="0"/>
                <a:ea typeface="Calibri" panose="020F0502020204030204" pitchFamily="34" charset="0"/>
                <a:cs typeface="Arial" panose="020B0604020202020204" pitchFamily="34" charset="0"/>
              </a:rPr>
              <a:t>Priorities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Change</a:t>
            </a:r>
          </a:p>
        </p:txBody>
      </p:sp>
    </p:spTree>
    <p:extLst>
      <p:ext uri="{BB962C8B-B14F-4D97-AF65-F5344CB8AC3E}">
        <p14:creationId xmlns:p14="http://schemas.microsoft.com/office/powerpoint/2010/main" val="1213577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46129-5448-E3A8-B838-C38386088B4D}"/>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387BE0E-302D-AF24-10DF-9B3A8FF750C9}"/>
              </a:ext>
            </a:extLst>
          </p:cNvPr>
          <p:cNvGraphicFramePr>
            <a:graphicFrameLocks noGrp="1"/>
          </p:cNvGraphicFramePr>
          <p:nvPr>
            <p:extLst>
              <p:ext uri="{D42A27DB-BD31-4B8C-83A1-F6EECF244321}">
                <p14:modId xmlns:p14="http://schemas.microsoft.com/office/powerpoint/2010/main" val="2448892622"/>
              </p:ext>
            </p:extLst>
          </p:nvPr>
        </p:nvGraphicFramePr>
        <p:xfrm>
          <a:off x="1" y="0"/>
          <a:ext cx="12191999" cy="6786554"/>
        </p:xfrm>
        <a:graphic>
          <a:graphicData uri="http://schemas.openxmlformats.org/drawingml/2006/table">
            <a:tbl>
              <a:tblPr/>
              <a:tblGrid>
                <a:gridCol w="1663402">
                  <a:extLst>
                    <a:ext uri="{9D8B030D-6E8A-4147-A177-3AD203B41FA5}">
                      <a16:colId xmlns:a16="http://schemas.microsoft.com/office/drawing/2014/main" val="3956021204"/>
                    </a:ext>
                  </a:extLst>
                </a:gridCol>
                <a:gridCol w="1663402">
                  <a:extLst>
                    <a:ext uri="{9D8B030D-6E8A-4147-A177-3AD203B41FA5}">
                      <a16:colId xmlns:a16="http://schemas.microsoft.com/office/drawing/2014/main" val="31260888"/>
                    </a:ext>
                  </a:extLst>
                </a:gridCol>
                <a:gridCol w="1663402">
                  <a:extLst>
                    <a:ext uri="{9D8B030D-6E8A-4147-A177-3AD203B41FA5}">
                      <a16:colId xmlns:a16="http://schemas.microsoft.com/office/drawing/2014/main" val="469847598"/>
                    </a:ext>
                  </a:extLst>
                </a:gridCol>
                <a:gridCol w="1663402">
                  <a:extLst>
                    <a:ext uri="{9D8B030D-6E8A-4147-A177-3AD203B41FA5}">
                      <a16:colId xmlns:a16="http://schemas.microsoft.com/office/drawing/2014/main" val="2589784567"/>
                    </a:ext>
                  </a:extLst>
                </a:gridCol>
                <a:gridCol w="1980437">
                  <a:extLst>
                    <a:ext uri="{9D8B030D-6E8A-4147-A177-3AD203B41FA5}">
                      <a16:colId xmlns:a16="http://schemas.microsoft.com/office/drawing/2014/main" val="20004"/>
                    </a:ext>
                  </a:extLst>
                </a:gridCol>
                <a:gridCol w="1630856">
                  <a:extLst>
                    <a:ext uri="{9D8B030D-6E8A-4147-A177-3AD203B41FA5}">
                      <a16:colId xmlns:a16="http://schemas.microsoft.com/office/drawing/2014/main" val="20005"/>
                    </a:ext>
                  </a:extLst>
                </a:gridCol>
                <a:gridCol w="1927098">
                  <a:extLst>
                    <a:ext uri="{9D8B030D-6E8A-4147-A177-3AD203B41FA5}">
                      <a16:colId xmlns:a16="http://schemas.microsoft.com/office/drawing/2014/main" val="20006"/>
                    </a:ext>
                  </a:extLst>
                </a:gridCol>
              </a:tblGrid>
              <a:tr h="49608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Haggai: </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437718">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Jerusalem:  520 BC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year of King Darius’ reign)</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#3</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#4</a:t>
                      </a:r>
                    </a:p>
                  </a:txBody>
                  <a:tcPr anchor="ctr" horzOverflow="overflow"/>
                </a:tc>
                <a:extLst>
                  <a:ext uri="{0D108BD9-81ED-4DB2-BD59-A6C34878D82A}">
                    <a16:rowId xmlns:a16="http://schemas.microsoft.com/office/drawing/2014/main" val="10003"/>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1:1-15</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2:10-19</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2:20-23</a:t>
                      </a:r>
                    </a:p>
                  </a:txBody>
                  <a:tcPr anchor="ctr" horzOverflow="overflow"/>
                </a:tc>
                <a:extLst>
                  <a:ext uri="{0D108BD9-81ED-4DB2-BD59-A6C34878D82A}">
                    <a16:rowId xmlns:a16="http://schemas.microsoft.com/office/drawing/2014/main" val="177995362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29 Aug 520 BC</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17 Oct 520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18 Dec 520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377888135"/>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#1</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#2</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#2</a:t>
                      </a:r>
                    </a:p>
                  </a:txBody>
                  <a:tcPr anchor="ctr" horzOverflow="overflow"/>
                </a:tc>
                <a:extLst>
                  <a:ext uri="{0D108BD9-81ED-4DB2-BD59-A6C34878D82A}">
                    <a16:rowId xmlns:a16="http://schemas.microsoft.com/office/drawing/2014/main" val="2444220562"/>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Priorities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Presence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Purity</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a:t>
                      </a:r>
                    </a:p>
                  </a:txBody>
                  <a:tcPr anchor="ctr" horzOverflow="overflow"/>
                </a:tc>
                <a:extLst>
                  <a:ext uri="{0D108BD9-81ED-4DB2-BD59-A6C34878D82A}">
                    <a16:rowId xmlns:a16="http://schemas.microsoft.com/office/drawing/2014/main" val="2345787500"/>
                  </a:ext>
                </a:extLst>
              </a:tr>
              <a:tr h="107571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 Misplaced priorities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Encouragement → God is with you</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Instruction → Holiness matters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 Kingdom certainty</a:t>
                      </a:r>
                    </a:p>
                  </a:txBody>
                  <a:tcPr anchor="ctr" horzOverflow="overflow"/>
                </a:tc>
                <a:extLst>
                  <a:ext uri="{0D108BD9-81ED-4DB2-BD59-A6C34878D82A}">
                    <a16:rowId xmlns:a16="http://schemas.microsoft.com/office/drawing/2014/main" val="3801302467"/>
                  </a:ext>
                </a:extLst>
              </a:tr>
              <a:tr h="671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Charge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Change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Remember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Reassure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Interrogate (question)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Reveal</a:t>
                      </a:r>
                    </a:p>
                  </a:txBody>
                  <a:tcPr anchor="ctr" horzOverflow="overflow"/>
                </a:tc>
                <a:extLst>
                  <a:ext uri="{0D108BD9-81ED-4DB2-BD59-A6C34878D82A}">
                    <a16:rowId xmlns:a16="http://schemas.microsoft.com/office/drawing/2014/main" val="2513926016"/>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Consider your ways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They obey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Temple once glorious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Greater glory to come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Defilement spreads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Obedience brings blessing</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Davidic hope restored</a:t>
                      </a:r>
                    </a:p>
                  </a:txBody>
                  <a:tcPr anchor="ctr" horzOverflow="overflow"/>
                </a:tc>
                <a:extLst>
                  <a:ext uri="{0D108BD9-81ED-4DB2-BD59-A6C34878D82A}">
                    <a16:rowId xmlns:a16="http://schemas.microsoft.com/office/drawing/2014/main" val="3596028887"/>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Rebuild God’s house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stirs hearts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is with you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Work, fear not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Past disobedience = lack</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From this day I bless you</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Zerubbabel = signet ring → Christ</a:t>
                      </a:r>
                    </a:p>
                  </a:txBody>
                  <a:tcPr anchor="ctr" horzOverflow="overflow"/>
                </a:tc>
                <a:extLst>
                  <a:ext uri="{0D108BD9-81ED-4DB2-BD59-A6C34878D82A}">
                    <a16:rowId xmlns:a16="http://schemas.microsoft.com/office/drawing/2014/main" val="1155575333"/>
                  </a:ext>
                </a:extLst>
              </a:tr>
            </a:tbl>
          </a:graphicData>
        </a:graphic>
      </p:graphicFrame>
      <p:sp>
        <p:nvSpPr>
          <p:cNvPr id="3" name="Rectangle 2">
            <a:extLst>
              <a:ext uri="{FF2B5EF4-FFF2-40B4-BE49-F238E27FC236}">
                <a16:creationId xmlns:a16="http://schemas.microsoft.com/office/drawing/2014/main" id="{1F9720CA-3AC6-1A58-D784-ACCE40F8C3F7}"/>
              </a:ext>
            </a:extLst>
          </p:cNvPr>
          <p:cNvSpPr/>
          <p:nvPr/>
        </p:nvSpPr>
        <p:spPr>
          <a:xfrm>
            <a:off x="3357564" y="971550"/>
            <a:ext cx="8834436"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1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5D2C-9BA6-9421-FB76-D2DDB9C885B0}"/>
            </a:ext>
          </a:extLst>
        </p:cNvPr>
        <p:cNvGrpSpPr/>
        <p:nvPr/>
      </p:nvGrpSpPr>
      <p:grpSpPr>
        <a:xfrm>
          <a:off x="0" y="0"/>
          <a:ext cx="0" cy="0"/>
          <a:chOff x="0" y="0"/>
          <a:chExt cx="0" cy="0"/>
        </a:xfrm>
      </p:grpSpPr>
      <p:pic>
        <p:nvPicPr>
          <p:cNvPr id="13" name="Haggai 2">
            <a:hlinkClick r:id="" action="ppaction://media"/>
            <a:extLst>
              <a:ext uri="{FF2B5EF4-FFF2-40B4-BE49-F238E27FC236}">
                <a16:creationId xmlns:a16="http://schemas.microsoft.com/office/drawing/2014/main" id="{14E08754-24CB-AAD2-27C1-2EB1C963011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grpSp>
        <p:nvGrpSpPr>
          <p:cNvPr id="8" name="Group 7">
            <a:extLst>
              <a:ext uri="{FF2B5EF4-FFF2-40B4-BE49-F238E27FC236}">
                <a16:creationId xmlns:a16="http://schemas.microsoft.com/office/drawing/2014/main" id="{4506BF5A-D27C-7573-CA44-ABC519587725}"/>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CF70160F-48D7-E3A6-E59C-2BE0C952A80E}"/>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B01426C2-0759-33A8-93D4-F548F242DDC2}"/>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2317F806-7EC0-9528-35BF-CBE1A5988DFD}"/>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4DB5E918-D68F-5FF7-AA15-2AAB3CA378E6}"/>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B158B0DE-5625-D553-F74A-3C234C615AF5}"/>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4284083-84E7-7103-EA77-8F8D946927C6}"/>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898BAD53-7F53-35DE-22E8-EC19F8EBAAA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E0E0DAFB-D202-96FC-B740-5BA4F0CB8CCE}"/>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E401C219-952B-69BC-2899-99295514A214}"/>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2. Presence</a:t>
            </a:r>
          </a:p>
        </p:txBody>
      </p:sp>
    </p:spTree>
    <p:extLst>
      <p:ext uri="{BB962C8B-B14F-4D97-AF65-F5344CB8AC3E}">
        <p14:creationId xmlns:p14="http://schemas.microsoft.com/office/powerpoint/2010/main" val="279320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4960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3"/>
                </p:tgtEl>
              </p:cMediaNode>
            </p:video>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F5E12-FACE-3B23-1DB7-22E00C8A589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1344E36-C0C2-305C-0EDE-4F9DDE961015}"/>
              </a:ext>
            </a:extLst>
          </p:cNvPr>
          <p:cNvSpPr txBox="1"/>
          <p:nvPr/>
        </p:nvSpPr>
        <p:spPr>
          <a:xfrm>
            <a:off x="0" y="0"/>
            <a:ext cx="12192000" cy="2751522"/>
          </a:xfrm>
          <a:prstGeom prst="rect">
            <a:avLst/>
          </a:prstGeom>
          <a:noFill/>
        </p:spPr>
        <p:txBody>
          <a:bodyPr wrap="square">
            <a:spAutoFit/>
          </a:bodyPr>
          <a:lstStyle/>
          <a:p>
            <a:pPr algn="l">
              <a:lnSpc>
                <a:spcPct val="90000"/>
              </a:lnSpc>
              <a:buNone/>
            </a:pPr>
            <a:r>
              <a:rPr lang="en-US"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Ch 2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a:t>
            </a:r>
            <a:r>
              <a:rPr lang="en-US"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the seventh month, on the twenty-first day of the month, 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by the hand of Haggai the prophet: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“Speak now to Zerubbabel the son of Shealtiel, governor of Judah, and to Joshua the son of Jehozadak, the high priest, and to all the remnant of the people, and say,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‘Who is left among you who saw this house in its former glory? How do you see it now? Is it not as nothing in your eyes? </a:t>
            </a:r>
          </a:p>
        </p:txBody>
      </p:sp>
      <p:sp>
        <p:nvSpPr>
          <p:cNvPr id="2" name="TextBox 1">
            <a:extLst>
              <a:ext uri="{FF2B5EF4-FFF2-40B4-BE49-F238E27FC236}">
                <a16:creationId xmlns:a16="http://schemas.microsoft.com/office/drawing/2014/main" id="{257DDEAD-A25F-5888-37B0-4851C4A8D8FF}"/>
              </a:ext>
            </a:extLst>
          </p:cNvPr>
          <p:cNvSpPr txBox="1"/>
          <p:nvPr/>
        </p:nvSpPr>
        <p:spPr>
          <a:xfrm>
            <a:off x="0" y="6215075"/>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2. Presence – Remember</a:t>
            </a:r>
          </a:p>
        </p:txBody>
      </p:sp>
    </p:spTree>
    <p:extLst>
      <p:ext uri="{BB962C8B-B14F-4D97-AF65-F5344CB8AC3E}">
        <p14:creationId xmlns:p14="http://schemas.microsoft.com/office/powerpoint/2010/main" val="1457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and person in a hospital&#10;&#10;AI-generated content may be incorrect.">
            <a:extLst>
              <a:ext uri="{FF2B5EF4-FFF2-40B4-BE49-F238E27FC236}">
                <a16:creationId xmlns:a16="http://schemas.microsoft.com/office/drawing/2014/main" id="{CABD2F87-9A1D-F1C3-EEC6-257931EB8B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2000" cy="6858000"/>
          </a:xfrm>
          <a:prstGeom prst="rect">
            <a:avLst/>
          </a:prstGeom>
        </p:spPr>
      </p:pic>
      <p:sp>
        <p:nvSpPr>
          <p:cNvPr id="16" name="TextBox 15">
            <a:extLst>
              <a:ext uri="{FF2B5EF4-FFF2-40B4-BE49-F238E27FC236}">
                <a16:creationId xmlns:a16="http://schemas.microsoft.com/office/drawing/2014/main" id="{AE64C147-1F2B-6203-FF6A-4215DF15CA75}"/>
              </a:ext>
            </a:extLst>
          </p:cNvPr>
          <p:cNvSpPr txBox="1"/>
          <p:nvPr/>
        </p:nvSpPr>
        <p:spPr>
          <a:xfrm>
            <a:off x="0" y="6488668"/>
            <a:ext cx="6096000" cy="369332"/>
          </a:xfrm>
          <a:prstGeom prst="rect">
            <a:avLst/>
          </a:prstGeom>
          <a:noFill/>
        </p:spPr>
        <p:txBody>
          <a:bodyPr wrap="square">
            <a:spAutoFit/>
          </a:bodyPr>
          <a:lstStyle/>
          <a:p>
            <a:r>
              <a:rPr lang="en-US" dirty="0"/>
              <a:t>Designed by </a:t>
            </a:r>
            <a:r>
              <a:rPr lang="en-US" dirty="0" err="1"/>
              <a:t>gstudioimagen</a:t>
            </a:r>
            <a:r>
              <a:rPr lang="en-US" dirty="0"/>
              <a:t> / </a:t>
            </a:r>
            <a:r>
              <a:rPr lang="en-US" dirty="0" err="1"/>
              <a:t>Freepik</a:t>
            </a:r>
            <a:endParaRPr lang="en-US" dirty="0"/>
          </a:p>
        </p:txBody>
      </p:sp>
    </p:spTree>
    <p:extLst>
      <p:ext uri="{BB962C8B-B14F-4D97-AF65-F5344CB8AC3E}">
        <p14:creationId xmlns:p14="http://schemas.microsoft.com/office/powerpoint/2010/main" val="279484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men standing in front of a temple&#10;&#10;AI-generated content may be incorrect.">
            <a:extLst>
              <a:ext uri="{FF2B5EF4-FFF2-40B4-BE49-F238E27FC236}">
                <a16:creationId xmlns:a16="http://schemas.microsoft.com/office/drawing/2014/main" id="{DC71B539-97D7-7583-2DC9-F4F3826E90B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637" y="0"/>
            <a:ext cx="6386325" cy="6858000"/>
          </a:xfrm>
          <a:prstGeom prst="rect">
            <a:avLst/>
          </a:prstGeom>
        </p:spPr>
      </p:pic>
      <p:sp>
        <p:nvSpPr>
          <p:cNvPr id="5" name="TextBox 4">
            <a:extLst>
              <a:ext uri="{FF2B5EF4-FFF2-40B4-BE49-F238E27FC236}">
                <a16:creationId xmlns:a16="http://schemas.microsoft.com/office/drawing/2014/main" id="{84FE9215-9A23-A589-162E-4459A37DB81E}"/>
              </a:ext>
            </a:extLst>
          </p:cNvPr>
          <p:cNvSpPr txBox="1"/>
          <p:nvPr/>
        </p:nvSpPr>
        <p:spPr>
          <a:xfrm>
            <a:off x="6545962" y="1843950"/>
            <a:ext cx="5646038" cy="3170099"/>
          </a:xfrm>
          <a:prstGeom prst="rect">
            <a:avLst/>
          </a:prstGeom>
          <a:noFill/>
        </p:spPr>
        <p:txBody>
          <a:bodyPr wrap="square">
            <a:spAutoFit/>
          </a:bodyPr>
          <a:lstStyle/>
          <a:p>
            <a:r>
              <a:rPr lang="en-US" sz="40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r>
              <a:rPr lang="en-US" sz="40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‘Who is left among you who saw this house in its former glory? How do you see it now? Is it not as nothing in your eyes? </a:t>
            </a:r>
            <a:endParaRPr lang="en-US" sz="4000" dirty="0"/>
          </a:p>
        </p:txBody>
      </p:sp>
    </p:spTree>
    <p:extLst>
      <p:ext uri="{BB962C8B-B14F-4D97-AF65-F5344CB8AC3E}">
        <p14:creationId xmlns:p14="http://schemas.microsoft.com/office/powerpoint/2010/main" val="1253886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A7B88-E400-2B65-DFE5-AA65228D3DF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66B06AC-9690-6275-F65E-5FA9BE4F22FB}"/>
              </a:ext>
            </a:extLst>
          </p:cNvPr>
          <p:cNvSpPr txBox="1"/>
          <p:nvPr/>
        </p:nvSpPr>
        <p:spPr>
          <a:xfrm>
            <a:off x="0" y="0"/>
            <a:ext cx="12192000" cy="5410712"/>
          </a:xfrm>
          <a:prstGeom prst="rect">
            <a:avLst/>
          </a:prstGeom>
          <a:noFill/>
        </p:spPr>
        <p:txBody>
          <a:bodyPr wrap="square">
            <a:spAutoFit/>
          </a:bodyPr>
          <a:lstStyle/>
          <a:p>
            <a:pPr algn="l">
              <a:lnSpc>
                <a:spcPct val="90000"/>
              </a:lnSpc>
              <a:buNone/>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Yet now be strong, O Zerubbabel,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Be strong, O Joshua, son of Jehozadak, the high priest. Be strong, all you people of the land,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Work, for I am with you,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according to the covenant that I made with you when you came out of Egypt. My Spirit remains in your midst. Fear not.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Yet once more, in a little while, I will shake the heavens and the earth and the sea and the dry land.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I will shake all nations, so that the treasures of all nations shall come in, and I will fill this house with glory,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silver is mine, and the gold is mine,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latter glory of this house shall be greater than the former,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And in this place I will give peace,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a:t>
            </a:r>
          </a:p>
        </p:txBody>
      </p:sp>
      <p:sp>
        <p:nvSpPr>
          <p:cNvPr id="2" name="TextBox 1">
            <a:extLst>
              <a:ext uri="{FF2B5EF4-FFF2-40B4-BE49-F238E27FC236}">
                <a16:creationId xmlns:a16="http://schemas.microsoft.com/office/drawing/2014/main" id="{3C10F2A2-A85A-83C6-CAEC-AC2FF55675F0}"/>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2. </a:t>
            </a:r>
            <a:r>
              <a:rPr lang="en-US" sz="3600" b="1" dirty="0">
                <a:latin typeface="Aptos Slab Black" panose="020B0004020202020204" pitchFamily="34" charset="0"/>
                <a:ea typeface="Calibri" panose="020F0502020204030204" pitchFamily="34" charset="0"/>
                <a:cs typeface="Arial" panose="020B0604020202020204" pitchFamily="34" charset="0"/>
              </a:rPr>
              <a:t>Presence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Reassure</a:t>
            </a:r>
          </a:p>
        </p:txBody>
      </p:sp>
    </p:spTree>
    <p:extLst>
      <p:ext uri="{BB962C8B-B14F-4D97-AF65-F5344CB8AC3E}">
        <p14:creationId xmlns:p14="http://schemas.microsoft.com/office/powerpoint/2010/main" val="377795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5DCD14-E934-78EF-6A20-F6AD476FDA6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FFAFB3C-93FF-F8AB-7AE2-ED8EC12860A8}"/>
              </a:ext>
            </a:extLst>
          </p:cNvPr>
          <p:cNvSpPr txBox="1"/>
          <p:nvPr/>
        </p:nvSpPr>
        <p:spPr>
          <a:xfrm>
            <a:off x="0" y="0"/>
            <a:ext cx="12192000" cy="5576911"/>
          </a:xfrm>
          <a:prstGeom prst="rect">
            <a:avLst/>
          </a:prstGeom>
          <a:noFill/>
        </p:spPr>
        <p:txBody>
          <a:bodyPr wrap="square">
            <a:spAutoFit/>
          </a:bodyPr>
          <a:lstStyle/>
          <a:p>
            <a:pPr algn="l">
              <a:lnSpc>
                <a:spcPct val="90000"/>
              </a:lnSpc>
              <a:buNone/>
            </a:pP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Yet now </a:t>
            </a:r>
          </a:p>
          <a:p>
            <a:pPr algn="l">
              <a:lnSpc>
                <a:spcPct val="90000"/>
              </a:lnSpc>
              <a:buNone/>
            </a:pPr>
            <a:r>
              <a:rPr lang="en-US" sz="4800" b="1"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be strong</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Zerubbabel,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algn="l">
              <a:lnSpc>
                <a:spcPct val="90000"/>
              </a:lnSpc>
              <a:buNone/>
            </a:pPr>
            <a:r>
              <a:rPr lang="en-US" sz="4800" b="1"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Be strong</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 Joshua, son of Jehozadak, the high priest. </a:t>
            </a:r>
          </a:p>
          <a:p>
            <a:pPr algn="l">
              <a:lnSpc>
                <a:spcPct val="90000"/>
              </a:lnSpc>
              <a:buNone/>
            </a:pPr>
            <a:r>
              <a:rPr lang="en-US" sz="4800" b="1"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Be strong</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all you people of the land,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Work, for I am with you,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according to the covenant that I made with you when you came out of Egypt. My Spirit remains in your midst. Fear not.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For thus says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Yet once more, in a little while, I will shake the heavens and the earth and the sea and the dry land.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7 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I will shake all nations, so that the treasures of all nations shall come in, and I will fill this house with glory, says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8 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silver is mine, and the gold is mine,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t>
            </a:r>
            <a:r>
              <a:rPr lang="en-US" sz="28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9 </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latter glory of this house shall be greater than the former, says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And in this place I will give peace, declares the </a:t>
            </a:r>
            <a:r>
              <a:rPr lang="en-US" sz="28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a:t>
            </a:r>
          </a:p>
        </p:txBody>
      </p:sp>
      <p:sp>
        <p:nvSpPr>
          <p:cNvPr id="2" name="TextBox 1">
            <a:extLst>
              <a:ext uri="{FF2B5EF4-FFF2-40B4-BE49-F238E27FC236}">
                <a16:creationId xmlns:a16="http://schemas.microsoft.com/office/drawing/2014/main" id="{E9F754A0-6A2C-63CB-7D39-C7730FF8B19B}"/>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2. </a:t>
            </a:r>
            <a:r>
              <a:rPr lang="en-US" sz="3600" b="1" dirty="0">
                <a:latin typeface="Aptos Slab Black" panose="020B0004020202020204" pitchFamily="34" charset="0"/>
                <a:ea typeface="Calibri" panose="020F0502020204030204" pitchFamily="34" charset="0"/>
                <a:cs typeface="Arial" panose="020B0604020202020204" pitchFamily="34" charset="0"/>
              </a:rPr>
              <a:t>Presence – </a:t>
            </a:r>
            <a:r>
              <a:rPr lang="en-US" sz="3600" b="1" dirty="0">
                <a:effectLst/>
                <a:latin typeface="Aptos Slab Black" panose="020B0004020202020204" pitchFamily="34" charset="0"/>
                <a:ea typeface="Calibri" panose="020F0502020204030204" pitchFamily="34" charset="0"/>
                <a:cs typeface="Arial" panose="020B0604020202020204" pitchFamily="34" charset="0"/>
              </a:rPr>
              <a:t>Reassure</a:t>
            </a:r>
          </a:p>
        </p:txBody>
      </p:sp>
      <p:pic>
        <p:nvPicPr>
          <p:cNvPr id="7" name="Graphic 6" descr="Body builder with solid fill">
            <a:extLst>
              <a:ext uri="{FF2B5EF4-FFF2-40B4-BE49-F238E27FC236}">
                <a16:creationId xmlns:a16="http://schemas.microsoft.com/office/drawing/2014/main" id="{2B0CF849-F45A-DCDA-E0CA-F617FA233C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803588" y="0"/>
            <a:ext cx="1812150" cy="1812150"/>
          </a:xfrm>
          <a:prstGeom prst="rect">
            <a:avLst/>
          </a:prstGeom>
        </p:spPr>
      </p:pic>
    </p:spTree>
    <p:extLst>
      <p:ext uri="{BB962C8B-B14F-4D97-AF65-F5344CB8AC3E}">
        <p14:creationId xmlns:p14="http://schemas.microsoft.com/office/powerpoint/2010/main" val="335199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D18E-C3EE-AEB5-FC20-CBD039826D5A}"/>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CB0D0788-EC03-E559-06A5-46D888BA072D}"/>
              </a:ext>
            </a:extLst>
          </p:cNvPr>
          <p:cNvSpPr>
            <a:spLocks noChangeArrowheads="1"/>
          </p:cNvSpPr>
          <p:nvPr/>
        </p:nvSpPr>
        <p:spPr bwMode="auto">
          <a:xfrm>
            <a:off x="5743690" y="0"/>
            <a:ext cx="6463012" cy="6858000"/>
          </a:xfrm>
          <a:prstGeom prst="rect">
            <a:avLst/>
          </a:prstGeom>
          <a:solidFill>
            <a:schemeClr val="tx1"/>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square">
            <a:spAutoFit/>
          </a:bodyPr>
          <a:lstStyle/>
          <a:p>
            <a:pPr eaLnBrk="1" hangingPunct="1"/>
            <a:endParaRPr lang="en-US" sz="2400">
              <a:solidFill>
                <a:srgbClr val="000000"/>
              </a:solidFill>
              <a:latin typeface="Times New Roman" charset="0"/>
            </a:endParaRPr>
          </a:p>
        </p:txBody>
      </p:sp>
      <p:sp>
        <p:nvSpPr>
          <p:cNvPr id="12" name="Title 1">
            <a:extLst>
              <a:ext uri="{FF2B5EF4-FFF2-40B4-BE49-F238E27FC236}">
                <a16:creationId xmlns:a16="http://schemas.microsoft.com/office/drawing/2014/main" id="{6EC2C87E-47FB-36E2-A19E-B3E7F5E64CB2}"/>
              </a:ext>
            </a:extLst>
          </p:cNvPr>
          <p:cNvSpPr txBox="1">
            <a:spLocks/>
          </p:cNvSpPr>
          <p:nvPr/>
        </p:nvSpPr>
        <p:spPr>
          <a:xfrm>
            <a:off x="0" y="115888"/>
            <a:ext cx="11209283" cy="792162"/>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a:r>
              <a:rPr lang="en-US" sz="3600" b="1" kern="0" dirty="0">
                <a:solidFill>
                  <a:srgbClr val="000090"/>
                </a:solidFill>
                <a:latin typeface="Arial" charset="0"/>
                <a:ea typeface="ＭＳ Ｐゴシック" charset="0"/>
              </a:rPr>
              <a:t>Blessings </a:t>
            </a:r>
            <a:r>
              <a:rPr lang="en-US" sz="3600" b="1" kern="0" dirty="0">
                <a:solidFill>
                  <a:schemeClr val="bg1"/>
                </a:solidFill>
                <a:latin typeface="Arial" charset="0"/>
                <a:ea typeface="ＭＳ Ｐゴシック" charset="0"/>
              </a:rPr>
              <a:t>&amp; </a:t>
            </a:r>
            <a:r>
              <a:rPr lang="en-US" sz="3600" b="1" kern="0" dirty="0">
                <a:solidFill>
                  <a:srgbClr val="FFFFFF"/>
                </a:solidFill>
                <a:latin typeface="Arial" charset="0"/>
                <a:ea typeface="ＭＳ Ｐゴシック" charset="0"/>
              </a:rPr>
              <a:t>Curses</a:t>
            </a:r>
          </a:p>
        </p:txBody>
      </p:sp>
      <p:sp>
        <p:nvSpPr>
          <p:cNvPr id="13" name="Title 1">
            <a:extLst>
              <a:ext uri="{FF2B5EF4-FFF2-40B4-BE49-F238E27FC236}">
                <a16:creationId xmlns:a16="http://schemas.microsoft.com/office/drawing/2014/main" id="{E5EE9AA1-F012-B5D0-6E7B-326B67C40C86}"/>
              </a:ext>
            </a:extLst>
          </p:cNvPr>
          <p:cNvSpPr txBox="1">
            <a:spLocks/>
          </p:cNvSpPr>
          <p:nvPr/>
        </p:nvSpPr>
        <p:spPr bwMode="auto">
          <a:xfrm>
            <a:off x="0" y="1196974"/>
            <a:ext cx="5654040" cy="49904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3600" b="1" dirty="0">
                <a:solidFill>
                  <a:srgbClr val="000090"/>
                </a:solidFill>
                <a:cs typeface="Arial" charset="0"/>
              </a:rPr>
              <a:t>“If you fully obey the Lord your God and carefully keep all his commands that I am giving you today, the Lord your God will set you high above all the nations of the world.                   </a:t>
            </a:r>
            <a:r>
              <a:rPr lang="en-US" sz="3600" b="1" baseline="30000" dirty="0">
                <a:solidFill>
                  <a:srgbClr val="000090"/>
                </a:solidFill>
                <a:cs typeface="Arial" charset="0"/>
              </a:rPr>
              <a:t>2</a:t>
            </a:r>
            <a:r>
              <a:rPr lang="en-US" sz="3600" b="1" dirty="0">
                <a:solidFill>
                  <a:srgbClr val="000090"/>
                </a:solidFill>
                <a:cs typeface="Arial" charset="0"/>
              </a:rPr>
              <a:t> You will experience all these blessings if you obey the Lord your God:</a:t>
            </a:r>
          </a:p>
        </p:txBody>
      </p:sp>
      <p:sp>
        <p:nvSpPr>
          <p:cNvPr id="14" name="Title 1">
            <a:extLst>
              <a:ext uri="{FF2B5EF4-FFF2-40B4-BE49-F238E27FC236}">
                <a16:creationId xmlns:a16="http://schemas.microsoft.com/office/drawing/2014/main" id="{31EA44B2-340D-EF78-8B1A-0B712ED47C55}"/>
              </a:ext>
            </a:extLst>
          </p:cNvPr>
          <p:cNvSpPr txBox="1">
            <a:spLocks/>
          </p:cNvSpPr>
          <p:nvPr/>
        </p:nvSpPr>
        <p:spPr bwMode="auto">
          <a:xfrm>
            <a:off x="5836920" y="1196975"/>
            <a:ext cx="612773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baseline="30000" dirty="0">
                <a:solidFill>
                  <a:srgbClr val="FFFFFF"/>
                </a:solidFill>
                <a:cs typeface="Arial" charset="0"/>
              </a:rPr>
              <a:t>15</a:t>
            </a:r>
            <a:r>
              <a:rPr lang="en-US" sz="3600" b="1" dirty="0">
                <a:solidFill>
                  <a:srgbClr val="FFFFFF"/>
                </a:solidFill>
                <a:cs typeface="Arial" charset="0"/>
              </a:rPr>
              <a:t> “But if you refuse to listen to the Lord your God and do not obey all the commands and decrees I am giving you today, all these curses will come and overwhelm you:</a:t>
            </a:r>
          </a:p>
        </p:txBody>
      </p:sp>
      <p:sp>
        <p:nvSpPr>
          <p:cNvPr id="15" name="Rectangle 14">
            <a:extLst>
              <a:ext uri="{FF2B5EF4-FFF2-40B4-BE49-F238E27FC236}">
                <a16:creationId xmlns:a16="http://schemas.microsoft.com/office/drawing/2014/main" id="{3689E697-E2BF-3283-B208-4653D400137D}"/>
              </a:ext>
            </a:extLst>
          </p:cNvPr>
          <p:cNvSpPr>
            <a:spLocks noChangeArrowheads="1"/>
          </p:cNvSpPr>
          <p:nvPr/>
        </p:nvSpPr>
        <p:spPr bwMode="auto">
          <a:xfrm>
            <a:off x="1378017" y="908050"/>
            <a:ext cx="8592940" cy="157163"/>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square">
            <a:spAutoFit/>
          </a:bodyPr>
          <a:lstStyle/>
          <a:p>
            <a:pPr eaLnBrk="1" hangingPunct="1"/>
            <a:endParaRPr lang="en-US" sz="2400">
              <a:solidFill>
                <a:srgbClr val="000000"/>
              </a:solidFill>
              <a:latin typeface="Times New Roman" charset="0"/>
            </a:endParaRPr>
          </a:p>
        </p:txBody>
      </p:sp>
      <p:sp>
        <p:nvSpPr>
          <p:cNvPr id="17" name="Title 1">
            <a:extLst>
              <a:ext uri="{FF2B5EF4-FFF2-40B4-BE49-F238E27FC236}">
                <a16:creationId xmlns:a16="http://schemas.microsoft.com/office/drawing/2014/main" id="{96A7DC92-63BA-4C9B-E503-573867B1CAF6}"/>
              </a:ext>
            </a:extLst>
          </p:cNvPr>
          <p:cNvSpPr txBox="1">
            <a:spLocks/>
          </p:cNvSpPr>
          <p:nvPr/>
        </p:nvSpPr>
        <p:spPr>
          <a:xfrm>
            <a:off x="8239125" y="109885"/>
            <a:ext cx="2820652" cy="732284"/>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algn="r">
              <a:defRPr/>
            </a:pPr>
            <a:r>
              <a:rPr lang="en-US" sz="3600" b="1" kern="0" dirty="0" err="1">
                <a:solidFill>
                  <a:schemeClr val="bg1"/>
                </a:solidFill>
                <a:latin typeface="Arial" panose="020B0604020202020204" pitchFamily="34" charset="0"/>
                <a:cs typeface="Arial" panose="020B0604020202020204" pitchFamily="34" charset="0"/>
              </a:rPr>
              <a:t>Deut</a:t>
            </a:r>
            <a:r>
              <a:rPr lang="en-US" sz="3600" b="1" kern="0" dirty="0">
                <a:solidFill>
                  <a:schemeClr val="bg1"/>
                </a:solidFill>
                <a:latin typeface="Arial" panose="020B0604020202020204" pitchFamily="34" charset="0"/>
                <a:cs typeface="Arial" panose="020B0604020202020204" pitchFamily="34" charset="0"/>
              </a:rPr>
              <a:t> 28</a:t>
            </a:r>
          </a:p>
        </p:txBody>
      </p:sp>
    </p:spTree>
    <p:extLst>
      <p:ext uri="{BB962C8B-B14F-4D97-AF65-F5344CB8AC3E}">
        <p14:creationId xmlns:p14="http://schemas.microsoft.com/office/powerpoint/2010/main" val="29874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6DB95-B443-1B75-4AC6-129FCFF7C166}"/>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06B1BCC3-A9DC-F57B-7F96-629A13D3B9B6}"/>
              </a:ext>
            </a:extLst>
          </p:cNvPr>
          <p:cNvSpPr>
            <a:spLocks noChangeArrowheads="1"/>
          </p:cNvSpPr>
          <p:nvPr/>
        </p:nvSpPr>
        <p:spPr bwMode="auto">
          <a:xfrm>
            <a:off x="5743690" y="0"/>
            <a:ext cx="646301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wrap="square">
            <a:spAutoFit/>
          </a:bodyPr>
          <a:lstStyle/>
          <a:p>
            <a:pPr eaLnBrk="1" hangingPunct="1"/>
            <a:endParaRPr lang="en-US" sz="2400">
              <a:solidFill>
                <a:srgbClr val="000000"/>
              </a:solidFill>
              <a:latin typeface="Times New Roman" charset="0"/>
            </a:endParaRPr>
          </a:p>
        </p:txBody>
      </p:sp>
      <p:sp>
        <p:nvSpPr>
          <p:cNvPr id="12" name="Title 1">
            <a:extLst>
              <a:ext uri="{FF2B5EF4-FFF2-40B4-BE49-F238E27FC236}">
                <a16:creationId xmlns:a16="http://schemas.microsoft.com/office/drawing/2014/main" id="{747EE5E0-9E61-0758-AEF5-CE3971F4F30D}"/>
              </a:ext>
            </a:extLst>
          </p:cNvPr>
          <p:cNvSpPr txBox="1">
            <a:spLocks/>
          </p:cNvSpPr>
          <p:nvPr/>
        </p:nvSpPr>
        <p:spPr>
          <a:xfrm>
            <a:off x="0" y="115888"/>
            <a:ext cx="11209283" cy="792162"/>
          </a:xfrm>
          <a:prstGeom prst="rect">
            <a:avLst/>
          </a:prstGeom>
        </p:spPr>
        <p:txBody>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a:lstStyle>
          <a:p>
            <a:pPr algn="ctr"/>
            <a:r>
              <a:rPr lang="en-US" sz="3600" b="1" kern="0" dirty="0">
                <a:solidFill>
                  <a:srgbClr val="000090"/>
                </a:solidFill>
                <a:latin typeface="Arial" charset="0"/>
                <a:ea typeface="ＭＳ Ｐゴシック" charset="0"/>
              </a:rPr>
              <a:t>Blessings </a:t>
            </a:r>
            <a:r>
              <a:rPr lang="en-US" sz="3600" b="1" kern="0" dirty="0">
                <a:solidFill>
                  <a:schemeClr val="bg1"/>
                </a:solidFill>
                <a:latin typeface="Arial" charset="0"/>
                <a:ea typeface="ＭＳ Ｐゴシック" charset="0"/>
              </a:rPr>
              <a:t>&amp; </a:t>
            </a:r>
            <a:r>
              <a:rPr lang="en-US" sz="3600" b="1" kern="0" dirty="0">
                <a:solidFill>
                  <a:srgbClr val="FFFFFF"/>
                </a:solidFill>
                <a:latin typeface="Arial" charset="0"/>
                <a:ea typeface="ＭＳ Ｐゴシック" charset="0"/>
              </a:rPr>
              <a:t>Curses</a:t>
            </a:r>
          </a:p>
        </p:txBody>
      </p:sp>
      <p:sp>
        <p:nvSpPr>
          <p:cNvPr id="17" name="Title 1">
            <a:extLst>
              <a:ext uri="{FF2B5EF4-FFF2-40B4-BE49-F238E27FC236}">
                <a16:creationId xmlns:a16="http://schemas.microsoft.com/office/drawing/2014/main" id="{06D4ECA0-E409-ADBC-36D0-6D760D0BA32F}"/>
              </a:ext>
            </a:extLst>
          </p:cNvPr>
          <p:cNvSpPr txBox="1">
            <a:spLocks/>
          </p:cNvSpPr>
          <p:nvPr/>
        </p:nvSpPr>
        <p:spPr>
          <a:xfrm>
            <a:off x="8239125" y="109885"/>
            <a:ext cx="2820652" cy="732284"/>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algn="r">
              <a:defRPr/>
            </a:pPr>
            <a:r>
              <a:rPr lang="en-US" sz="3600" b="1" kern="0" dirty="0" err="1">
                <a:solidFill>
                  <a:schemeClr val="bg1"/>
                </a:solidFill>
                <a:latin typeface="Arial" panose="020B0604020202020204" pitchFamily="34" charset="0"/>
                <a:cs typeface="Arial" panose="020B0604020202020204" pitchFamily="34" charset="0"/>
              </a:rPr>
              <a:t>Deut</a:t>
            </a:r>
            <a:r>
              <a:rPr lang="en-US" sz="3600" b="1" kern="0" dirty="0">
                <a:solidFill>
                  <a:schemeClr val="bg1"/>
                </a:solidFill>
                <a:latin typeface="Arial" panose="020B0604020202020204" pitchFamily="34" charset="0"/>
                <a:cs typeface="Arial" panose="020B0604020202020204" pitchFamily="34" charset="0"/>
              </a:rPr>
              <a:t> 28</a:t>
            </a:r>
          </a:p>
        </p:txBody>
      </p:sp>
      <p:sp>
        <p:nvSpPr>
          <p:cNvPr id="2" name="Title 1">
            <a:extLst>
              <a:ext uri="{FF2B5EF4-FFF2-40B4-BE49-F238E27FC236}">
                <a16:creationId xmlns:a16="http://schemas.microsoft.com/office/drawing/2014/main" id="{9019D66C-1952-DA38-527B-6FD50B9440E9}"/>
              </a:ext>
            </a:extLst>
          </p:cNvPr>
          <p:cNvSpPr txBox="1">
            <a:spLocks/>
          </p:cNvSpPr>
          <p:nvPr/>
        </p:nvSpPr>
        <p:spPr bwMode="auto">
          <a:xfrm>
            <a:off x="0" y="1196975"/>
            <a:ext cx="5527674"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Your towns and your fields </a:t>
            </a:r>
            <a:br>
              <a:rPr lang="en-US" sz="2800" b="1" dirty="0">
                <a:solidFill>
                  <a:srgbClr val="000090"/>
                </a:solidFill>
                <a:cs typeface="Arial" charset="0"/>
              </a:rPr>
            </a:br>
            <a:r>
              <a:rPr lang="en-US" sz="2800" b="1" dirty="0">
                <a:solidFill>
                  <a:srgbClr val="000090"/>
                </a:solidFill>
                <a:cs typeface="Arial" charset="0"/>
              </a:rPr>
              <a:t>will be blessed (3)</a:t>
            </a:r>
          </a:p>
        </p:txBody>
      </p:sp>
      <p:sp>
        <p:nvSpPr>
          <p:cNvPr id="3" name="Title 1">
            <a:extLst>
              <a:ext uri="{FF2B5EF4-FFF2-40B4-BE49-F238E27FC236}">
                <a16:creationId xmlns:a16="http://schemas.microsoft.com/office/drawing/2014/main" id="{2A374326-F84C-D1BB-BE6F-93167BBB8976}"/>
              </a:ext>
            </a:extLst>
          </p:cNvPr>
          <p:cNvSpPr txBox="1">
            <a:spLocks/>
          </p:cNvSpPr>
          <p:nvPr/>
        </p:nvSpPr>
        <p:spPr bwMode="auto">
          <a:xfrm>
            <a:off x="0" y="1989135"/>
            <a:ext cx="5527674"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Your children and your crops </a:t>
            </a:r>
            <a:br>
              <a:rPr lang="en-US" sz="2800" b="1" dirty="0">
                <a:solidFill>
                  <a:srgbClr val="000090"/>
                </a:solidFill>
                <a:cs typeface="Arial" charset="0"/>
              </a:rPr>
            </a:br>
            <a:r>
              <a:rPr lang="en-US" sz="2800" b="1" dirty="0">
                <a:solidFill>
                  <a:srgbClr val="000090"/>
                </a:solidFill>
                <a:cs typeface="Arial" charset="0"/>
              </a:rPr>
              <a:t>will be blessed (4)</a:t>
            </a:r>
          </a:p>
        </p:txBody>
      </p:sp>
      <p:sp>
        <p:nvSpPr>
          <p:cNvPr id="4" name="Title 1">
            <a:extLst>
              <a:ext uri="{FF2B5EF4-FFF2-40B4-BE49-F238E27FC236}">
                <a16:creationId xmlns:a16="http://schemas.microsoft.com/office/drawing/2014/main" id="{097E845C-4F40-31C2-605B-05A1943B417A}"/>
              </a:ext>
            </a:extLst>
          </p:cNvPr>
          <p:cNvSpPr txBox="1">
            <a:spLocks/>
          </p:cNvSpPr>
          <p:nvPr/>
        </p:nvSpPr>
        <p:spPr bwMode="auto">
          <a:xfrm>
            <a:off x="0" y="2840034"/>
            <a:ext cx="5527674"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Your fruit baskets and bread-boards will be blessed (5)</a:t>
            </a:r>
          </a:p>
        </p:txBody>
      </p:sp>
      <p:sp>
        <p:nvSpPr>
          <p:cNvPr id="5" name="Title 1">
            <a:extLst>
              <a:ext uri="{FF2B5EF4-FFF2-40B4-BE49-F238E27FC236}">
                <a16:creationId xmlns:a16="http://schemas.microsoft.com/office/drawing/2014/main" id="{909F9653-D498-7873-6E62-37711687B8BD}"/>
              </a:ext>
            </a:extLst>
          </p:cNvPr>
          <p:cNvSpPr txBox="1">
            <a:spLocks/>
          </p:cNvSpPr>
          <p:nvPr/>
        </p:nvSpPr>
        <p:spPr bwMode="auto">
          <a:xfrm>
            <a:off x="0" y="3660769"/>
            <a:ext cx="5527674"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Wherever you go and whatever you do, you will be blessed (6)</a:t>
            </a:r>
          </a:p>
        </p:txBody>
      </p:sp>
      <p:sp>
        <p:nvSpPr>
          <p:cNvPr id="6" name="Title 1">
            <a:extLst>
              <a:ext uri="{FF2B5EF4-FFF2-40B4-BE49-F238E27FC236}">
                <a16:creationId xmlns:a16="http://schemas.microsoft.com/office/drawing/2014/main" id="{25D87D2B-4A69-F4AD-187E-548E6A23E188}"/>
              </a:ext>
            </a:extLst>
          </p:cNvPr>
          <p:cNvSpPr txBox="1">
            <a:spLocks/>
          </p:cNvSpPr>
          <p:nvPr/>
        </p:nvSpPr>
        <p:spPr bwMode="auto">
          <a:xfrm>
            <a:off x="0" y="4381494"/>
            <a:ext cx="5672136"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000090"/>
                </a:solidFill>
                <a:cs typeface="Arial" charset="0"/>
              </a:rPr>
              <a:t>Your enemies will attack you from one direction, but they will scatter from you in seven! (7)</a:t>
            </a:r>
          </a:p>
        </p:txBody>
      </p:sp>
      <p:sp>
        <p:nvSpPr>
          <p:cNvPr id="7" name="Title 1">
            <a:extLst>
              <a:ext uri="{FF2B5EF4-FFF2-40B4-BE49-F238E27FC236}">
                <a16:creationId xmlns:a16="http://schemas.microsoft.com/office/drawing/2014/main" id="{184C57F1-0A79-E469-5458-AD1470B69B5A}"/>
              </a:ext>
            </a:extLst>
          </p:cNvPr>
          <p:cNvSpPr txBox="1">
            <a:spLocks/>
          </p:cNvSpPr>
          <p:nvPr/>
        </p:nvSpPr>
        <p:spPr bwMode="auto">
          <a:xfrm>
            <a:off x="0" y="5805488"/>
            <a:ext cx="5527674"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a:solidFill>
                  <a:srgbClr val="000090"/>
                </a:solidFill>
                <a:cs typeface="Arial" charset="0"/>
              </a:rPr>
              <a:t>You will lend to many nations, but you will never need to borrow from them (12)</a:t>
            </a:r>
          </a:p>
        </p:txBody>
      </p:sp>
      <p:sp>
        <p:nvSpPr>
          <p:cNvPr id="8" name="Title 1">
            <a:extLst>
              <a:ext uri="{FF2B5EF4-FFF2-40B4-BE49-F238E27FC236}">
                <a16:creationId xmlns:a16="http://schemas.microsoft.com/office/drawing/2014/main" id="{76364EF4-A9CA-37BC-EFB6-2732FC5EB9CE}"/>
              </a:ext>
            </a:extLst>
          </p:cNvPr>
          <p:cNvSpPr txBox="1">
            <a:spLocks/>
          </p:cNvSpPr>
          <p:nvPr/>
        </p:nvSpPr>
        <p:spPr bwMode="auto">
          <a:xfrm>
            <a:off x="5672136" y="1196975"/>
            <a:ext cx="6343652" cy="719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FFFFFF"/>
                </a:solidFill>
                <a:cs typeface="Arial" charset="0"/>
              </a:rPr>
              <a:t>Your towns and your fields </a:t>
            </a:r>
            <a:br>
              <a:rPr lang="en-US" sz="2800" b="1" dirty="0">
                <a:solidFill>
                  <a:srgbClr val="FFFFFF"/>
                </a:solidFill>
                <a:cs typeface="Arial" charset="0"/>
              </a:rPr>
            </a:br>
            <a:r>
              <a:rPr lang="en-US" sz="2800" b="1" dirty="0">
                <a:solidFill>
                  <a:srgbClr val="FFFFFF"/>
                </a:solidFill>
                <a:cs typeface="Arial" charset="0"/>
              </a:rPr>
              <a:t>will be cursed (16)</a:t>
            </a:r>
          </a:p>
        </p:txBody>
      </p:sp>
      <p:sp>
        <p:nvSpPr>
          <p:cNvPr id="9" name="Title 1">
            <a:extLst>
              <a:ext uri="{FF2B5EF4-FFF2-40B4-BE49-F238E27FC236}">
                <a16:creationId xmlns:a16="http://schemas.microsoft.com/office/drawing/2014/main" id="{9B025879-3016-F993-BE3E-842EBBD481E4}"/>
              </a:ext>
            </a:extLst>
          </p:cNvPr>
          <p:cNvSpPr txBox="1">
            <a:spLocks/>
          </p:cNvSpPr>
          <p:nvPr/>
        </p:nvSpPr>
        <p:spPr bwMode="auto">
          <a:xfrm>
            <a:off x="5672136" y="1989135"/>
            <a:ext cx="634365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FFFFFF"/>
                </a:solidFill>
                <a:cs typeface="Arial" charset="0"/>
              </a:rPr>
              <a:t>Your children and your crops </a:t>
            </a:r>
            <a:br>
              <a:rPr lang="en-US" sz="2800" b="1" dirty="0">
                <a:solidFill>
                  <a:srgbClr val="FFFFFF"/>
                </a:solidFill>
                <a:cs typeface="Arial" charset="0"/>
              </a:rPr>
            </a:br>
            <a:r>
              <a:rPr lang="en-US" sz="2800" b="1" dirty="0">
                <a:solidFill>
                  <a:srgbClr val="FFFFFF"/>
                </a:solidFill>
                <a:cs typeface="Arial" charset="0"/>
              </a:rPr>
              <a:t>will be cursed (17)</a:t>
            </a:r>
          </a:p>
        </p:txBody>
      </p:sp>
      <p:sp>
        <p:nvSpPr>
          <p:cNvPr id="10" name="Title 1">
            <a:extLst>
              <a:ext uri="{FF2B5EF4-FFF2-40B4-BE49-F238E27FC236}">
                <a16:creationId xmlns:a16="http://schemas.microsoft.com/office/drawing/2014/main" id="{6FB6A6AF-3114-A8DE-82A0-B8E1B8DF922C}"/>
              </a:ext>
            </a:extLst>
          </p:cNvPr>
          <p:cNvSpPr txBox="1">
            <a:spLocks/>
          </p:cNvSpPr>
          <p:nvPr/>
        </p:nvSpPr>
        <p:spPr bwMode="auto">
          <a:xfrm>
            <a:off x="5672136" y="2840034"/>
            <a:ext cx="6343652" cy="71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a:solidFill>
                  <a:srgbClr val="FFFFFF"/>
                </a:solidFill>
                <a:cs typeface="Arial" charset="0"/>
              </a:rPr>
              <a:t>Your fruit baskets and bread-boards will be cursed (18)</a:t>
            </a:r>
          </a:p>
        </p:txBody>
      </p:sp>
      <p:sp>
        <p:nvSpPr>
          <p:cNvPr id="16" name="Title 1">
            <a:extLst>
              <a:ext uri="{FF2B5EF4-FFF2-40B4-BE49-F238E27FC236}">
                <a16:creationId xmlns:a16="http://schemas.microsoft.com/office/drawing/2014/main" id="{DC5F0CBC-8F79-3CC0-8B00-617F93BFC65D}"/>
              </a:ext>
            </a:extLst>
          </p:cNvPr>
          <p:cNvSpPr txBox="1">
            <a:spLocks/>
          </p:cNvSpPr>
          <p:nvPr/>
        </p:nvSpPr>
        <p:spPr bwMode="auto">
          <a:xfrm>
            <a:off x="5672136" y="3660769"/>
            <a:ext cx="6343652" cy="72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a:solidFill>
                  <a:srgbClr val="FFFFFF"/>
                </a:solidFill>
                <a:cs typeface="Arial" charset="0"/>
              </a:rPr>
              <a:t>Wherever you go and whatever you do, you will be cursed (19)</a:t>
            </a:r>
          </a:p>
        </p:txBody>
      </p:sp>
      <p:sp>
        <p:nvSpPr>
          <p:cNvPr id="18" name="Title 1">
            <a:extLst>
              <a:ext uri="{FF2B5EF4-FFF2-40B4-BE49-F238E27FC236}">
                <a16:creationId xmlns:a16="http://schemas.microsoft.com/office/drawing/2014/main" id="{B8330F28-DC2C-2A52-7CE2-6E19BCD35D9F}"/>
              </a:ext>
            </a:extLst>
          </p:cNvPr>
          <p:cNvSpPr txBox="1">
            <a:spLocks/>
          </p:cNvSpPr>
          <p:nvPr/>
        </p:nvSpPr>
        <p:spPr bwMode="auto">
          <a:xfrm>
            <a:off x="5672136" y="4452929"/>
            <a:ext cx="6343652" cy="93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t"/>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dirty="0">
                <a:solidFill>
                  <a:srgbClr val="FFFFFF"/>
                </a:solidFill>
                <a:cs typeface="Arial" charset="0"/>
              </a:rPr>
              <a:t>You will attack your enemies from one direction, but you will scatter from them in seven! (25)</a:t>
            </a:r>
          </a:p>
        </p:txBody>
      </p:sp>
      <p:sp>
        <p:nvSpPr>
          <p:cNvPr id="19" name="Title 1">
            <a:extLst>
              <a:ext uri="{FF2B5EF4-FFF2-40B4-BE49-F238E27FC236}">
                <a16:creationId xmlns:a16="http://schemas.microsoft.com/office/drawing/2014/main" id="{E3E7FB15-2A31-EF59-2B7F-8F796A658EF8}"/>
              </a:ext>
            </a:extLst>
          </p:cNvPr>
          <p:cNvSpPr txBox="1">
            <a:spLocks/>
          </p:cNvSpPr>
          <p:nvPr/>
        </p:nvSpPr>
        <p:spPr bwMode="auto">
          <a:xfrm>
            <a:off x="5672136" y="5805488"/>
            <a:ext cx="6343652" cy="86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lnSpc>
                <a:spcPct val="90000"/>
              </a:lnSpc>
            </a:pPr>
            <a:r>
              <a:rPr lang="en-US" sz="2800" b="1">
                <a:solidFill>
                  <a:srgbClr val="FFFFFF"/>
                </a:solidFill>
                <a:cs typeface="Arial" charset="0"/>
              </a:rPr>
              <a:t>They will lend to money to you, but you will not lend to them </a:t>
            </a:r>
            <a:br>
              <a:rPr lang="en-US" sz="2800" b="1">
                <a:solidFill>
                  <a:srgbClr val="FFFFFF"/>
                </a:solidFill>
                <a:cs typeface="Arial" charset="0"/>
              </a:rPr>
            </a:br>
            <a:r>
              <a:rPr lang="en-US" sz="2800" b="1">
                <a:solidFill>
                  <a:srgbClr val="FFFFFF"/>
                </a:solidFill>
                <a:cs typeface="Arial" charset="0"/>
              </a:rPr>
              <a:t>(44)</a:t>
            </a:r>
          </a:p>
        </p:txBody>
      </p:sp>
      <p:sp>
        <p:nvSpPr>
          <p:cNvPr id="20" name="Rectangle 19">
            <a:extLst>
              <a:ext uri="{FF2B5EF4-FFF2-40B4-BE49-F238E27FC236}">
                <a16:creationId xmlns:a16="http://schemas.microsoft.com/office/drawing/2014/main" id="{8AF231CA-CA93-AECB-1078-2E0B2EF5C0ED}"/>
              </a:ext>
            </a:extLst>
          </p:cNvPr>
          <p:cNvSpPr>
            <a:spLocks noChangeArrowheads="1"/>
          </p:cNvSpPr>
          <p:nvPr/>
        </p:nvSpPr>
        <p:spPr bwMode="auto">
          <a:xfrm>
            <a:off x="1579512" y="908050"/>
            <a:ext cx="8592940" cy="157163"/>
          </a:xfrm>
          <a:prstGeom prst="rect">
            <a:avLst/>
          </a:prstGeom>
          <a:solidFill>
            <a:srgbClr val="FF0000"/>
          </a:soli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square">
            <a:spAutoFit/>
          </a:bodyPr>
          <a:lstStyle/>
          <a:p>
            <a:pPr eaLnBrk="1" hangingPunct="1"/>
            <a:endParaRPr lang="en-US" sz="2400">
              <a:solidFill>
                <a:srgbClr val="000000"/>
              </a:solidFill>
              <a:latin typeface="Times New Roman" charset="0"/>
            </a:endParaRPr>
          </a:p>
        </p:txBody>
      </p:sp>
    </p:spTree>
    <p:extLst>
      <p:ext uri="{BB962C8B-B14F-4D97-AF65-F5344CB8AC3E}">
        <p14:creationId xmlns:p14="http://schemas.microsoft.com/office/powerpoint/2010/main" val="2945769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8EE62-37C4-1197-A8F4-294BCEFCC6F6}"/>
            </a:ext>
          </a:extLst>
        </p:cNvPr>
        <p:cNvGrpSpPr/>
        <p:nvPr/>
      </p:nvGrpSpPr>
      <p:grpSpPr>
        <a:xfrm>
          <a:off x="0" y="0"/>
          <a:ext cx="0" cy="0"/>
          <a:chOff x="0" y="0"/>
          <a:chExt cx="0" cy="0"/>
        </a:xfrm>
      </p:grpSpPr>
      <p:pic>
        <p:nvPicPr>
          <p:cNvPr id="7" name="Picture 6" descr="A cartoon of a person with his arms out&#10;&#10;AI-generated content may be incorrect.">
            <a:extLst>
              <a:ext uri="{FF2B5EF4-FFF2-40B4-BE49-F238E27FC236}">
                <a16:creationId xmlns:a16="http://schemas.microsoft.com/office/drawing/2014/main" id="{E870E212-7F26-B0F6-B1ED-A917A6588C08}"/>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9369" y="0"/>
            <a:ext cx="9712631" cy="6853669"/>
          </a:xfrm>
          <a:prstGeom prst="rect">
            <a:avLst/>
          </a:prstGeom>
        </p:spPr>
      </p:pic>
      <p:sp>
        <p:nvSpPr>
          <p:cNvPr id="2" name="Title 1">
            <a:extLst>
              <a:ext uri="{FF2B5EF4-FFF2-40B4-BE49-F238E27FC236}">
                <a16:creationId xmlns:a16="http://schemas.microsoft.com/office/drawing/2014/main" id="{62383B3C-C7BB-1804-9B00-D595E02C0D56}"/>
              </a:ext>
            </a:extLst>
          </p:cNvPr>
          <p:cNvSpPr txBox="1">
            <a:spLocks/>
          </p:cNvSpPr>
          <p:nvPr/>
        </p:nvSpPr>
        <p:spPr>
          <a:xfrm>
            <a:off x="-533400" y="5475491"/>
            <a:ext cx="4008120" cy="1068388"/>
          </a:xfrm>
          <a:prstGeom prst="rect">
            <a:avLst/>
          </a:prstGeom>
        </p:spPr>
        <p:txBody>
          <a:bodyPr anchor="ctr"/>
          <a:lst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a:lstStyle>
          <a:p>
            <a:pPr>
              <a:defRPr/>
            </a:pPr>
            <a:r>
              <a:rPr lang="en-US" sz="4800" b="1" kern="0" dirty="0">
                <a:solidFill>
                  <a:srgbClr val="000000"/>
                </a:solidFill>
                <a:latin typeface="Arial" panose="020B0604020202020204" pitchFamily="34" charset="0"/>
                <a:cs typeface="Arial" panose="020B0604020202020204" pitchFamily="34" charset="0"/>
              </a:rPr>
              <a:t>Mosaic Covenant</a:t>
            </a:r>
          </a:p>
        </p:txBody>
      </p:sp>
    </p:spTree>
    <p:extLst>
      <p:ext uri="{BB962C8B-B14F-4D97-AF65-F5344CB8AC3E}">
        <p14:creationId xmlns:p14="http://schemas.microsoft.com/office/powerpoint/2010/main" val="2355469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47C50-FE8B-F623-5029-DB723949E921}"/>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5F24B3B-CC2A-5FCF-C959-3839D5EA0DEA}"/>
              </a:ext>
            </a:extLst>
          </p:cNvPr>
          <p:cNvGraphicFramePr>
            <a:graphicFrameLocks noGrp="1"/>
          </p:cNvGraphicFramePr>
          <p:nvPr>
            <p:extLst>
              <p:ext uri="{D42A27DB-BD31-4B8C-83A1-F6EECF244321}">
                <p14:modId xmlns:p14="http://schemas.microsoft.com/office/powerpoint/2010/main" val="1398305067"/>
              </p:ext>
            </p:extLst>
          </p:nvPr>
        </p:nvGraphicFramePr>
        <p:xfrm>
          <a:off x="1" y="0"/>
          <a:ext cx="12191999" cy="6786554"/>
        </p:xfrm>
        <a:graphic>
          <a:graphicData uri="http://schemas.openxmlformats.org/drawingml/2006/table">
            <a:tbl>
              <a:tblPr/>
              <a:tblGrid>
                <a:gridCol w="1663402">
                  <a:extLst>
                    <a:ext uri="{9D8B030D-6E8A-4147-A177-3AD203B41FA5}">
                      <a16:colId xmlns:a16="http://schemas.microsoft.com/office/drawing/2014/main" val="3956021204"/>
                    </a:ext>
                  </a:extLst>
                </a:gridCol>
                <a:gridCol w="1663402">
                  <a:extLst>
                    <a:ext uri="{9D8B030D-6E8A-4147-A177-3AD203B41FA5}">
                      <a16:colId xmlns:a16="http://schemas.microsoft.com/office/drawing/2014/main" val="31260888"/>
                    </a:ext>
                  </a:extLst>
                </a:gridCol>
                <a:gridCol w="1663402">
                  <a:extLst>
                    <a:ext uri="{9D8B030D-6E8A-4147-A177-3AD203B41FA5}">
                      <a16:colId xmlns:a16="http://schemas.microsoft.com/office/drawing/2014/main" val="469847598"/>
                    </a:ext>
                  </a:extLst>
                </a:gridCol>
                <a:gridCol w="1663402">
                  <a:extLst>
                    <a:ext uri="{9D8B030D-6E8A-4147-A177-3AD203B41FA5}">
                      <a16:colId xmlns:a16="http://schemas.microsoft.com/office/drawing/2014/main" val="2589784567"/>
                    </a:ext>
                  </a:extLst>
                </a:gridCol>
                <a:gridCol w="1980437">
                  <a:extLst>
                    <a:ext uri="{9D8B030D-6E8A-4147-A177-3AD203B41FA5}">
                      <a16:colId xmlns:a16="http://schemas.microsoft.com/office/drawing/2014/main" val="20004"/>
                    </a:ext>
                  </a:extLst>
                </a:gridCol>
                <a:gridCol w="1630856">
                  <a:extLst>
                    <a:ext uri="{9D8B030D-6E8A-4147-A177-3AD203B41FA5}">
                      <a16:colId xmlns:a16="http://schemas.microsoft.com/office/drawing/2014/main" val="20005"/>
                    </a:ext>
                  </a:extLst>
                </a:gridCol>
                <a:gridCol w="1927098">
                  <a:extLst>
                    <a:ext uri="{9D8B030D-6E8A-4147-A177-3AD203B41FA5}">
                      <a16:colId xmlns:a16="http://schemas.microsoft.com/office/drawing/2014/main" val="20006"/>
                    </a:ext>
                  </a:extLst>
                </a:gridCol>
              </a:tblGrid>
              <a:tr h="49608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Haggai: </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437718">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Jerusalem:  520 BC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year of King Darius’ reign)</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#3</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#4</a:t>
                      </a:r>
                    </a:p>
                  </a:txBody>
                  <a:tcPr anchor="ctr" horzOverflow="overflow"/>
                </a:tc>
                <a:extLst>
                  <a:ext uri="{0D108BD9-81ED-4DB2-BD59-A6C34878D82A}">
                    <a16:rowId xmlns:a16="http://schemas.microsoft.com/office/drawing/2014/main" val="10003"/>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1:1-15</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2:10-19</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2:20-23</a:t>
                      </a:r>
                    </a:p>
                  </a:txBody>
                  <a:tcPr anchor="ctr" horzOverflow="overflow"/>
                </a:tc>
                <a:extLst>
                  <a:ext uri="{0D108BD9-81ED-4DB2-BD59-A6C34878D82A}">
                    <a16:rowId xmlns:a16="http://schemas.microsoft.com/office/drawing/2014/main" val="177995362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29 Aug 520 BC</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17 Oct 520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18 Dec 520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377888135"/>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#1</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#2</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#2</a:t>
                      </a:r>
                    </a:p>
                  </a:txBody>
                  <a:tcPr anchor="ctr" horzOverflow="overflow"/>
                </a:tc>
                <a:extLst>
                  <a:ext uri="{0D108BD9-81ED-4DB2-BD59-A6C34878D82A}">
                    <a16:rowId xmlns:a16="http://schemas.microsoft.com/office/drawing/2014/main" val="2444220562"/>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Priorities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Presence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Purity</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a:t>
                      </a:r>
                    </a:p>
                  </a:txBody>
                  <a:tcPr anchor="ctr" horzOverflow="overflow"/>
                </a:tc>
                <a:extLst>
                  <a:ext uri="{0D108BD9-81ED-4DB2-BD59-A6C34878D82A}">
                    <a16:rowId xmlns:a16="http://schemas.microsoft.com/office/drawing/2014/main" val="2345787500"/>
                  </a:ext>
                </a:extLst>
              </a:tr>
              <a:tr h="107571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 Misplaced priorities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Encouragement → God is with you</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Instruction → Holiness matters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 Kingdom certainty</a:t>
                      </a:r>
                    </a:p>
                  </a:txBody>
                  <a:tcPr anchor="ctr" horzOverflow="overflow"/>
                </a:tc>
                <a:extLst>
                  <a:ext uri="{0D108BD9-81ED-4DB2-BD59-A6C34878D82A}">
                    <a16:rowId xmlns:a16="http://schemas.microsoft.com/office/drawing/2014/main" val="3801302467"/>
                  </a:ext>
                </a:extLst>
              </a:tr>
              <a:tr h="671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Charge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Change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Remember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Reassure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Interrogate (question)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Reveal</a:t>
                      </a:r>
                    </a:p>
                  </a:txBody>
                  <a:tcPr anchor="ctr" horzOverflow="overflow"/>
                </a:tc>
                <a:extLst>
                  <a:ext uri="{0D108BD9-81ED-4DB2-BD59-A6C34878D82A}">
                    <a16:rowId xmlns:a16="http://schemas.microsoft.com/office/drawing/2014/main" val="2513926016"/>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Consider your ways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They obey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Temple once glorious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Greater glory to come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Defilement spreads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Obedience brings blessing</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Davidic hope restored</a:t>
                      </a:r>
                    </a:p>
                  </a:txBody>
                  <a:tcPr anchor="ctr" horzOverflow="overflow"/>
                </a:tc>
                <a:extLst>
                  <a:ext uri="{0D108BD9-81ED-4DB2-BD59-A6C34878D82A}">
                    <a16:rowId xmlns:a16="http://schemas.microsoft.com/office/drawing/2014/main" val="3596028887"/>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Rebuild God’s house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stirs hearts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is with you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Work, fear not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Past disobedience = lack</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From this day I bless you</a:t>
                      </a:r>
                    </a:p>
                  </a:txBody>
                  <a:tcPr anchor="ctr" horzOverflow="overflow">
                    <a:lnL w="12700" cap="flat" cmpd="sng" algn="ctr">
                      <a:solidFill>
                        <a:srgbClr val="720000"/>
                      </a:solidFill>
                      <a:prstDash val="solid"/>
                      <a:round/>
                      <a:headEnd type="none" w="med" len="med"/>
                      <a:tailEnd type="none" w="med" len="med"/>
                    </a:ln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Zerubbabel = signet ring → Christ</a:t>
                      </a:r>
                    </a:p>
                  </a:txBody>
                  <a:tcPr anchor="ctr" horzOverflow="overflow"/>
                </a:tc>
                <a:extLst>
                  <a:ext uri="{0D108BD9-81ED-4DB2-BD59-A6C34878D82A}">
                    <a16:rowId xmlns:a16="http://schemas.microsoft.com/office/drawing/2014/main" val="1155575333"/>
                  </a:ext>
                </a:extLst>
              </a:tr>
            </a:tbl>
          </a:graphicData>
        </a:graphic>
      </p:graphicFrame>
      <p:sp>
        <p:nvSpPr>
          <p:cNvPr id="4" name="Rectangle 3">
            <a:extLst>
              <a:ext uri="{FF2B5EF4-FFF2-40B4-BE49-F238E27FC236}">
                <a16:creationId xmlns:a16="http://schemas.microsoft.com/office/drawing/2014/main" id="{5AEFCCCA-470A-27E1-C26A-249422EF7661}"/>
              </a:ext>
            </a:extLst>
          </p:cNvPr>
          <p:cNvSpPr/>
          <p:nvPr/>
        </p:nvSpPr>
        <p:spPr>
          <a:xfrm>
            <a:off x="1" y="971550"/>
            <a:ext cx="3357562"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F2FE75F-19D4-58DA-92B4-22BFD0F6733D}"/>
              </a:ext>
            </a:extLst>
          </p:cNvPr>
          <p:cNvSpPr/>
          <p:nvPr/>
        </p:nvSpPr>
        <p:spPr>
          <a:xfrm>
            <a:off x="6643688" y="971550"/>
            <a:ext cx="5548312"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879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5D2C-9BA6-9421-FB76-D2DDB9C885B0}"/>
            </a:ext>
          </a:extLst>
        </p:cNvPr>
        <p:cNvGrpSpPr/>
        <p:nvPr/>
      </p:nvGrpSpPr>
      <p:grpSpPr>
        <a:xfrm>
          <a:off x="0" y="0"/>
          <a:ext cx="0" cy="0"/>
          <a:chOff x="0" y="0"/>
          <a:chExt cx="0" cy="0"/>
        </a:xfrm>
      </p:grpSpPr>
      <p:pic>
        <p:nvPicPr>
          <p:cNvPr id="11" name="Haggai 3">
            <a:hlinkClick r:id="" action="ppaction://media"/>
            <a:extLst>
              <a:ext uri="{FF2B5EF4-FFF2-40B4-BE49-F238E27FC236}">
                <a16:creationId xmlns:a16="http://schemas.microsoft.com/office/drawing/2014/main" id="{ACD261A5-58B7-F348-6E3D-49AD05B4586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718" y="0"/>
            <a:ext cx="12192000" cy="6858000"/>
          </a:xfrm>
          <a:prstGeom prst="rect">
            <a:avLst/>
          </a:prstGeom>
        </p:spPr>
      </p:pic>
      <p:grpSp>
        <p:nvGrpSpPr>
          <p:cNvPr id="8" name="Group 7">
            <a:extLst>
              <a:ext uri="{FF2B5EF4-FFF2-40B4-BE49-F238E27FC236}">
                <a16:creationId xmlns:a16="http://schemas.microsoft.com/office/drawing/2014/main" id="{4506BF5A-D27C-7573-CA44-ABC519587725}"/>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CF70160F-48D7-E3A6-E59C-2BE0C952A80E}"/>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B01426C2-0759-33A8-93D4-F548F242DDC2}"/>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2317F806-7EC0-9528-35BF-CBE1A5988DFD}"/>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4DB5E918-D68F-5FF7-AA15-2AAB3CA378E6}"/>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B158B0DE-5625-D553-F74A-3C234C615AF5}"/>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4284083-84E7-7103-EA77-8F8D946927C6}"/>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898BAD53-7F53-35DE-22E8-EC19F8EBAAA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E0E0DAFB-D202-96FC-B740-5BA4F0CB8CCE}"/>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E401C219-952B-69BC-2899-99295514A214}"/>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3</a:t>
            </a:r>
            <a:r>
              <a:rPr lang="en-US" sz="3600" b="1" dirty="0">
                <a:effectLst/>
                <a:latin typeface="Aptos Slab Black" panose="020B0004020202020204" pitchFamily="34" charset="0"/>
                <a:ea typeface="Calibri" panose="020F0502020204030204" pitchFamily="34" charset="0"/>
                <a:cs typeface="Arial" panose="020B0604020202020204" pitchFamily="34" charset="0"/>
              </a:rPr>
              <a:t>. Purity</a:t>
            </a:r>
          </a:p>
        </p:txBody>
      </p:sp>
    </p:spTree>
    <p:extLst>
      <p:ext uri="{BB962C8B-B14F-4D97-AF65-F5344CB8AC3E}">
        <p14:creationId xmlns:p14="http://schemas.microsoft.com/office/powerpoint/2010/main" val="2714984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7526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childTnLst>
        </p:cTn>
      </p:par>
    </p:tnLst>
    <p:bldLst>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152A8-3AD6-1CB0-5BC3-0CB886A4E06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DAA5288-ED36-E01B-5FDB-D305EAA9F1D7}"/>
              </a:ext>
            </a:extLst>
          </p:cNvPr>
          <p:cNvSpPr txBox="1"/>
          <p:nvPr/>
        </p:nvSpPr>
        <p:spPr>
          <a:xfrm>
            <a:off x="0" y="0"/>
            <a:ext cx="12192000" cy="4967514"/>
          </a:xfrm>
          <a:prstGeom prst="rect">
            <a:avLst/>
          </a:prstGeom>
          <a:noFill/>
        </p:spPr>
        <p:txBody>
          <a:bodyPr wrap="square">
            <a:spAutoFit/>
          </a:bodyPr>
          <a:lstStyle/>
          <a:p>
            <a:pPr>
              <a:lnSpc>
                <a:spcPct val="90000"/>
              </a:lnSpc>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the twenty-fourth day of the ninth month, in the second year of Darius, 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by Haggai the prophet,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11 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“Thus says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Ask the priests about the law: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‘If someone carries holy meat in the fold of his garment and touches with his fold bread or stew or wine or oil or any kind of food, does it become holy?’” The priests answered and said, “No.”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Then Haggai said, “If someone who is unclean by contact with a dead body touches any of these, does it become unclean?” The priests answered and said, “It does become unclean.” </a:t>
            </a:r>
            <a:r>
              <a:rPr lang="en-US" sz="3200" b="1" baseline="30000" dirty="0">
                <a:solidFill>
                  <a:srgbClr val="000000"/>
                </a:solidFill>
                <a:latin typeface="Calibri" panose="020F0502020204030204" pitchFamily="34" charset="0"/>
                <a:ea typeface="Calibri" panose="020F0502020204030204" pitchFamily="34" charset="0"/>
                <a:cs typeface="Calibri" panose="020F0502020204030204" pitchFamily="34" charset="0"/>
              </a:rPr>
              <a:t>14 </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Then Haggai answered and said, “So is it with this people, and with this nation before me, declares the </a:t>
            </a:r>
            <a:r>
              <a:rPr lang="en-US" sz="3200" cap="small" dirty="0">
                <a:solidFill>
                  <a:srgbClr val="000000"/>
                </a:solidFill>
                <a:latin typeface="Calibri" panose="020F0502020204030204" pitchFamily="34" charset="0"/>
                <a:ea typeface="Calibri" panose="020F0502020204030204" pitchFamily="34" charset="0"/>
                <a:cs typeface="Calibri" panose="020F0502020204030204" pitchFamily="34" charset="0"/>
              </a:rPr>
              <a:t>Lord</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and so with every work of their hands. And what they offer there is unclean. </a:t>
            </a:r>
            <a:endPar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15860C9-EDC0-E0EE-8F04-773BF877AD79}"/>
              </a:ext>
            </a:extLst>
          </p:cNvPr>
          <p:cNvSpPr txBox="1"/>
          <p:nvPr/>
        </p:nvSpPr>
        <p:spPr>
          <a:xfrm>
            <a:off x="0" y="6215075"/>
            <a:ext cx="12192000" cy="646331"/>
          </a:xfrm>
          <a:prstGeom prst="rect">
            <a:avLst/>
          </a:prstGeom>
          <a:noFill/>
        </p:spPr>
        <p:txBody>
          <a:bodyPr wrap="square">
            <a:spAutoFit/>
          </a:bodyPr>
          <a:lstStyle/>
          <a:p>
            <a:pPr algn="ctr">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3</a:t>
            </a:r>
            <a:r>
              <a:rPr lang="en-US" sz="3600" b="1" dirty="0">
                <a:effectLst/>
                <a:latin typeface="Aptos Slab Black" panose="020B0004020202020204" pitchFamily="34" charset="0"/>
                <a:ea typeface="Calibri" panose="020F0502020204030204" pitchFamily="34" charset="0"/>
                <a:cs typeface="Arial" panose="020B0604020202020204" pitchFamily="34" charset="0"/>
              </a:rPr>
              <a:t>. </a:t>
            </a:r>
            <a:r>
              <a:rPr lang="en-US" sz="3600" b="1" dirty="0">
                <a:latin typeface="Aptos Slab Black" panose="020B0004020202020204" pitchFamily="34" charset="0"/>
                <a:ea typeface="Calibri" panose="020F0502020204030204" pitchFamily="34" charset="0"/>
                <a:cs typeface="Arial" panose="020B0604020202020204" pitchFamily="34" charset="0"/>
              </a:rPr>
              <a:t>Purity – Interrogate (question) </a:t>
            </a:r>
            <a:endParaRPr lang="en-US" sz="3600" b="1" dirty="0">
              <a:effectLst/>
              <a:latin typeface="Aptos Slab Black" panose="020B00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37716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artoon of a person talking to a person&#10;&#10;AI-generated content may be incorrect.">
            <a:extLst>
              <a:ext uri="{FF2B5EF4-FFF2-40B4-BE49-F238E27FC236}">
                <a16:creationId xmlns:a16="http://schemas.microsoft.com/office/drawing/2014/main" id="{EE9B353C-1BD9-16C6-FE0B-1B20A084A9F0}"/>
              </a:ext>
            </a:extLst>
          </p:cNvPr>
          <p:cNvPicPr>
            <a:picLocks noChangeAspect="1"/>
          </p:cNvPicPr>
          <p:nvPr/>
        </p:nvPicPr>
        <p:blipFill>
          <a:blip r:embed="rId3">
            <a:clrChange>
              <a:clrFrom>
                <a:srgbClr val="99D9EA"/>
              </a:clrFrom>
              <a:clrTo>
                <a:srgbClr val="99D9EA">
                  <a:alpha val="0"/>
                </a:srgbClr>
              </a:clrTo>
            </a:clrChange>
            <a:extLst>
              <a:ext uri="{28A0092B-C50C-407E-A947-70E740481C1C}">
                <a14:useLocalDpi xmlns:a14="http://schemas.microsoft.com/office/drawing/2010/main" val="0"/>
              </a:ext>
            </a:extLst>
          </a:blip>
          <a:stretch>
            <a:fillRect/>
          </a:stretch>
        </p:blipFill>
        <p:spPr>
          <a:xfrm>
            <a:off x="512379" y="0"/>
            <a:ext cx="11167241" cy="6751787"/>
          </a:xfrm>
          <a:prstGeom prst="rect">
            <a:avLst/>
          </a:prstGeom>
        </p:spPr>
      </p:pic>
    </p:spTree>
    <p:extLst>
      <p:ext uri="{BB962C8B-B14F-4D97-AF65-F5344CB8AC3E}">
        <p14:creationId xmlns:p14="http://schemas.microsoft.com/office/powerpoint/2010/main" val="19092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8E7"/>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F98BD3-0C2A-0E71-AA7E-B87C2ED55775}"/>
              </a:ext>
            </a:extLst>
          </p:cNvPr>
          <p:cNvSpPr/>
          <p:nvPr/>
        </p:nvSpPr>
        <p:spPr>
          <a:xfrm>
            <a:off x="0" y="0"/>
            <a:ext cx="12192000" cy="1074512"/>
          </a:xfrm>
          <a:prstGeom prst="rect">
            <a:avLst/>
          </a:prstGeom>
          <a:solidFill>
            <a:srgbClr val="C60800"/>
          </a:solidFill>
          <a:ln>
            <a:solidFill>
              <a:srgbClr val="C608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0" b="1" i="1" dirty="0">
              <a:effectLst>
                <a:outerShdw dist="114300" dir="9600000" sx="104000" sy="104000" algn="ctr" rotWithShape="0">
                  <a:schemeClr val="tx1"/>
                </a:outerShdw>
              </a:effectLst>
              <a:latin typeface="Impact" panose="020B0806030902050204" pitchFamily="34" charset="0"/>
            </a:endParaRPr>
          </a:p>
        </p:txBody>
      </p:sp>
      <p:pic>
        <p:nvPicPr>
          <p:cNvPr id="6" name="Picture 5">
            <a:extLst>
              <a:ext uri="{FF2B5EF4-FFF2-40B4-BE49-F238E27FC236}">
                <a16:creationId xmlns:a16="http://schemas.microsoft.com/office/drawing/2014/main" id="{608A0C6C-1494-50A9-9B9C-929FE51666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2960" y="0"/>
            <a:ext cx="6226080" cy="1074513"/>
          </a:xfrm>
          <a:prstGeom prst="rect">
            <a:avLst/>
          </a:prstGeom>
        </p:spPr>
      </p:pic>
      <p:pic>
        <p:nvPicPr>
          <p:cNvPr id="8" name="Graphic 7" descr="Envelope with solid fill">
            <a:extLst>
              <a:ext uri="{FF2B5EF4-FFF2-40B4-BE49-F238E27FC236}">
                <a16:creationId xmlns:a16="http://schemas.microsoft.com/office/drawing/2014/main" id="{443D35A7-7437-B29D-D409-EFFB6257143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5274" y="80056"/>
            <a:ext cx="914400" cy="914400"/>
          </a:xfrm>
          <a:prstGeom prst="rect">
            <a:avLst/>
          </a:prstGeom>
        </p:spPr>
      </p:pic>
      <p:pic>
        <p:nvPicPr>
          <p:cNvPr id="10" name="Graphic 9" descr="Magnifying glass with solid fill">
            <a:extLst>
              <a:ext uri="{FF2B5EF4-FFF2-40B4-BE49-F238E27FC236}">
                <a16:creationId xmlns:a16="http://schemas.microsoft.com/office/drawing/2014/main" id="{789CFF98-8F13-B746-2352-80F045078C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9117" y="160112"/>
            <a:ext cx="914400" cy="914400"/>
          </a:xfrm>
          <a:prstGeom prst="rect">
            <a:avLst/>
          </a:prstGeom>
        </p:spPr>
      </p:pic>
      <p:sp>
        <p:nvSpPr>
          <p:cNvPr id="12" name="TextBox 11">
            <a:extLst>
              <a:ext uri="{FF2B5EF4-FFF2-40B4-BE49-F238E27FC236}">
                <a16:creationId xmlns:a16="http://schemas.microsoft.com/office/drawing/2014/main" id="{FBF6B4FB-E63E-13DD-0E6B-954D228089C1}"/>
              </a:ext>
            </a:extLst>
          </p:cNvPr>
          <p:cNvSpPr txBox="1"/>
          <p:nvPr/>
        </p:nvSpPr>
        <p:spPr>
          <a:xfrm>
            <a:off x="185737" y="6396335"/>
            <a:ext cx="12006263" cy="461665"/>
          </a:xfrm>
          <a:prstGeom prst="rect">
            <a:avLst/>
          </a:prstGeom>
          <a:noFill/>
        </p:spPr>
        <p:txBody>
          <a:bodyPr wrap="square">
            <a:spAutoFit/>
          </a:bodyPr>
          <a:lstStyle/>
          <a:p>
            <a:pPr algn="ctr"/>
            <a:r>
              <a:rPr lang="en-US" sz="2400" dirty="0"/>
              <a:t>https://nypost.com/2022/07/19/nurse-reveals-crazy-reasons-dads-missed-birth-of-kids/</a:t>
            </a:r>
          </a:p>
        </p:txBody>
      </p:sp>
      <p:pic>
        <p:nvPicPr>
          <p:cNvPr id="5" name="Picture 4" descr="A person holding a basket of cake&#10;&#10;AI-generated content may be incorrect.">
            <a:extLst>
              <a:ext uri="{FF2B5EF4-FFF2-40B4-BE49-F238E27FC236}">
                <a16:creationId xmlns:a16="http://schemas.microsoft.com/office/drawing/2014/main" id="{1139E5F5-836E-7713-9C9A-1177E688846B}"/>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55999" y="1172051"/>
            <a:ext cx="1190968" cy="1440877"/>
          </a:xfrm>
          <a:prstGeom prst="rect">
            <a:avLst/>
          </a:prstGeom>
        </p:spPr>
      </p:pic>
      <p:pic>
        <p:nvPicPr>
          <p:cNvPr id="9" name="Picture 8" descr="A black and white drawing of people standing next to a white board&#10;&#10;AI-generated content may be incorrect.">
            <a:extLst>
              <a:ext uri="{FF2B5EF4-FFF2-40B4-BE49-F238E27FC236}">
                <a16:creationId xmlns:a16="http://schemas.microsoft.com/office/drawing/2014/main" id="{E62D62BE-24CB-A276-C058-1098ED1CE0BA}"/>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0122" y="4955458"/>
            <a:ext cx="1729867" cy="1440877"/>
          </a:xfrm>
          <a:prstGeom prst="rect">
            <a:avLst/>
          </a:prstGeom>
        </p:spPr>
      </p:pic>
      <p:pic>
        <p:nvPicPr>
          <p:cNvPr id="13" name="Picture 12" descr="A person holding a cat and a house&#10;&#10;AI-generated content may be incorrect.">
            <a:extLst>
              <a:ext uri="{FF2B5EF4-FFF2-40B4-BE49-F238E27FC236}">
                <a16:creationId xmlns:a16="http://schemas.microsoft.com/office/drawing/2014/main" id="{DF3DEFCE-4BA1-7072-71C2-1700C7CB8B54}"/>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5737" y="4153259"/>
            <a:ext cx="1237647" cy="1079873"/>
          </a:xfrm>
          <a:prstGeom prst="rect">
            <a:avLst/>
          </a:prstGeom>
        </p:spPr>
      </p:pic>
      <p:pic>
        <p:nvPicPr>
          <p:cNvPr id="15" name="Picture 14" descr="A black and white drawing of a computer and a football&#10;&#10;AI-generated content may be incorrect.">
            <a:extLst>
              <a:ext uri="{FF2B5EF4-FFF2-40B4-BE49-F238E27FC236}">
                <a16:creationId xmlns:a16="http://schemas.microsoft.com/office/drawing/2014/main" id="{C3E5D35D-A3DB-6303-725D-3D1014325FAC}"/>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232478" y="3239313"/>
            <a:ext cx="1575104" cy="1245124"/>
          </a:xfrm>
          <a:prstGeom prst="rect">
            <a:avLst/>
          </a:prstGeom>
        </p:spPr>
      </p:pic>
      <p:sp>
        <p:nvSpPr>
          <p:cNvPr id="19" name="TextBox 18">
            <a:extLst>
              <a:ext uri="{FF2B5EF4-FFF2-40B4-BE49-F238E27FC236}">
                <a16:creationId xmlns:a16="http://schemas.microsoft.com/office/drawing/2014/main" id="{DFF1DFBE-2AB3-0E87-E10D-564D5734AB68}"/>
              </a:ext>
            </a:extLst>
          </p:cNvPr>
          <p:cNvSpPr txBox="1"/>
          <p:nvPr/>
        </p:nvSpPr>
        <p:spPr>
          <a:xfrm>
            <a:off x="2746968" y="1225689"/>
            <a:ext cx="9445031" cy="5632311"/>
          </a:xfrm>
          <a:prstGeom prst="rect">
            <a:avLst/>
          </a:prstGeom>
          <a:noFill/>
        </p:spPr>
        <p:txBody>
          <a:bodyPr wrap="square">
            <a:sp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I didn’t like hospital food — I </a:t>
            </a:r>
            <a:r>
              <a:rPr lang="en-US" sz="3600" b="1" i="1" dirty="0">
                <a:latin typeface="Calibri" panose="020F0502020204030204" pitchFamily="34" charset="0"/>
                <a:ea typeface="Calibri" panose="020F0502020204030204" pitchFamily="34" charset="0"/>
                <a:cs typeface="Calibri" panose="020F0502020204030204" pitchFamily="34" charset="0"/>
              </a:rPr>
              <a:t>left to get take-out</a:t>
            </a:r>
            <a:r>
              <a:rPr lang="en-US" sz="3600" dirty="0">
                <a:latin typeface="Calibri" panose="020F0502020204030204" pitchFamily="34" charset="0"/>
                <a:ea typeface="Calibri" panose="020F0502020204030204" pitchFamily="34" charset="0"/>
                <a:cs typeface="Calibri" panose="020F0502020204030204" pitchFamily="34" charset="0"/>
              </a:rPr>
              <a:t>.</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I put my phone on silent… </a:t>
            </a:r>
            <a:r>
              <a:rPr lang="en-US" sz="3600" b="1" i="1" dirty="0">
                <a:latin typeface="Calibri" panose="020F0502020204030204" pitchFamily="34" charset="0"/>
                <a:ea typeface="Calibri" panose="020F0502020204030204" pitchFamily="34" charset="0"/>
                <a:cs typeface="Calibri" panose="020F0502020204030204" pitchFamily="34" charset="0"/>
              </a:rPr>
              <a:t>so I could nap</a:t>
            </a:r>
            <a:r>
              <a:rPr lang="en-US" sz="3600" dirty="0">
                <a:latin typeface="Calibri" panose="020F0502020204030204" pitchFamily="34" charset="0"/>
                <a:ea typeface="Calibri" panose="020F0502020204030204" pitchFamily="34" charset="0"/>
                <a:cs typeface="Calibri" panose="020F0502020204030204" pitchFamily="34" charset="0"/>
              </a:rPr>
              <a:t>.</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I missed it because I had a </a:t>
            </a:r>
            <a:r>
              <a:rPr lang="en-US" sz="3600" b="1" i="1" dirty="0">
                <a:latin typeface="Calibri" panose="020F0502020204030204" pitchFamily="34" charset="0"/>
                <a:ea typeface="Calibri" panose="020F0502020204030204" pitchFamily="34" charset="0"/>
                <a:cs typeface="Calibri" panose="020F0502020204030204" pitchFamily="34" charset="0"/>
              </a:rPr>
              <a:t>fantasy-football draft</a:t>
            </a:r>
            <a:r>
              <a:rPr lang="en-US" sz="3600" dirty="0">
                <a:latin typeface="Calibri" panose="020F0502020204030204" pitchFamily="34" charset="0"/>
                <a:ea typeface="Calibri" panose="020F0502020204030204" pitchFamily="34" charset="0"/>
                <a:cs typeface="Calibri" panose="020F0502020204030204" pitchFamily="34" charset="0"/>
              </a:rPr>
              <a:t>.</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I went home to feed the </a:t>
            </a:r>
            <a:r>
              <a:rPr lang="en-US" sz="3600" b="1" i="1" dirty="0">
                <a:latin typeface="Calibri" panose="020F0502020204030204" pitchFamily="34" charset="0"/>
                <a:ea typeface="Calibri" panose="020F0502020204030204" pitchFamily="34" charset="0"/>
                <a:cs typeface="Calibri" panose="020F0502020204030204" pitchFamily="34" charset="0"/>
              </a:rPr>
              <a:t>outdoor</a:t>
            </a:r>
            <a:r>
              <a:rPr lang="en-US" sz="3600" dirty="0">
                <a:latin typeface="Calibri" panose="020F0502020204030204" pitchFamily="34" charset="0"/>
                <a:ea typeface="Calibri" panose="020F0502020204030204" pitchFamily="34" charset="0"/>
                <a:cs typeface="Calibri" panose="020F0502020204030204" pitchFamily="34" charset="0"/>
              </a:rPr>
              <a:t> </a:t>
            </a:r>
            <a:r>
              <a:rPr lang="en-US" sz="3600" b="1" i="1" dirty="0">
                <a:latin typeface="Calibri" panose="020F0502020204030204" pitchFamily="34" charset="0"/>
                <a:ea typeface="Calibri" panose="020F0502020204030204" pitchFamily="34" charset="0"/>
                <a:cs typeface="Calibri" panose="020F0502020204030204" pitchFamily="34" charset="0"/>
              </a:rPr>
              <a:t>cat</a:t>
            </a:r>
            <a:r>
              <a:rPr lang="en-US" sz="3600" dirty="0">
                <a:latin typeface="Calibri" panose="020F0502020204030204" pitchFamily="34" charset="0"/>
                <a:ea typeface="Calibri" panose="020F0502020204030204" pitchFamily="34" charset="0"/>
                <a:cs typeface="Calibri" panose="020F0502020204030204" pitchFamily="34" charset="0"/>
              </a:rPr>
              <a:t>.</a:t>
            </a:r>
          </a:p>
          <a:p>
            <a:endParaRPr lang="en-US" sz="3600" dirty="0">
              <a:latin typeface="Calibri" panose="020F0502020204030204" pitchFamily="34" charset="0"/>
              <a:ea typeface="Calibri" panose="020F0502020204030204" pitchFamily="34" charset="0"/>
              <a:cs typeface="Calibri" panose="020F0502020204030204" pitchFamily="34" charset="0"/>
            </a:endParaRPr>
          </a:p>
          <a:p>
            <a:r>
              <a:rPr lang="en-US" sz="3600" dirty="0">
                <a:latin typeface="Calibri" panose="020F0502020204030204" pitchFamily="34" charset="0"/>
                <a:ea typeface="Calibri" panose="020F0502020204030204" pitchFamily="34" charset="0"/>
                <a:cs typeface="Calibri" panose="020F0502020204030204" pitchFamily="34" charset="0"/>
              </a:rPr>
              <a:t>I went to the parking lot </a:t>
            </a:r>
            <a:r>
              <a:rPr lang="en-US" sz="3600" b="1" i="1" dirty="0">
                <a:latin typeface="Calibri" panose="020F0502020204030204" pitchFamily="34" charset="0"/>
                <a:ea typeface="Calibri" panose="020F0502020204030204" pitchFamily="34" charset="0"/>
                <a:cs typeface="Calibri" panose="020F0502020204030204" pitchFamily="34" charset="0"/>
              </a:rPr>
              <a:t>to talk to my ex.</a:t>
            </a:r>
          </a:p>
          <a:p>
            <a:endParaRPr lang="en-US" sz="3600" dirty="0">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descr="A black and white line drawing of a cell phone&#10;&#10;AI-generated content may be incorrect.">
            <a:extLst>
              <a:ext uri="{FF2B5EF4-FFF2-40B4-BE49-F238E27FC236}">
                <a16:creationId xmlns:a16="http://schemas.microsoft.com/office/drawing/2014/main" id="{42105F48-FFA4-49F1-55E9-E63D716FB2A9}"/>
              </a:ext>
            </a:extLst>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470" y="2237715"/>
            <a:ext cx="1561647" cy="1444523"/>
          </a:xfrm>
          <a:prstGeom prst="rect">
            <a:avLst/>
          </a:prstGeom>
        </p:spPr>
      </p:pic>
    </p:spTree>
    <p:extLst>
      <p:ext uri="{BB962C8B-B14F-4D97-AF65-F5344CB8AC3E}">
        <p14:creationId xmlns:p14="http://schemas.microsoft.com/office/powerpoint/2010/main" val="429472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xEl>
                                              <p:pRg st="2" end="2"/>
                                            </p:txEl>
                                          </p:spTgt>
                                        </p:tgtEl>
                                        <p:attrNameLst>
                                          <p:attrName>style.visibility</p:attrName>
                                        </p:attrNameLst>
                                      </p:cBhvr>
                                      <p:to>
                                        <p:strVal val="visible"/>
                                      </p:to>
                                    </p:set>
                                    <p:animEffect transition="in" filter="fade">
                                      <p:cBhvr>
                                        <p:cTn id="15" dur="500"/>
                                        <p:tgtEl>
                                          <p:spTgt spid="19">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9">
                                            <p:txEl>
                                              <p:pRg st="4" end="4"/>
                                            </p:txEl>
                                          </p:spTgt>
                                        </p:tgtEl>
                                        <p:attrNameLst>
                                          <p:attrName>style.visibility</p:attrName>
                                        </p:attrNameLst>
                                      </p:cBhvr>
                                      <p:to>
                                        <p:strVal val="visible"/>
                                      </p:to>
                                    </p:set>
                                    <p:animEffect transition="in" filter="fade">
                                      <p:cBhvr>
                                        <p:cTn id="23" dur="500"/>
                                        <p:tgtEl>
                                          <p:spTgt spid="19">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xEl>
                                              <p:pRg st="6" end="6"/>
                                            </p:txEl>
                                          </p:spTgt>
                                        </p:tgtEl>
                                        <p:attrNameLst>
                                          <p:attrName>style.visibility</p:attrName>
                                        </p:attrNameLst>
                                      </p:cBhvr>
                                      <p:to>
                                        <p:strVal val="visible"/>
                                      </p:to>
                                    </p:set>
                                    <p:animEffect transition="in" filter="fade">
                                      <p:cBhvr>
                                        <p:cTn id="31" dur="500"/>
                                        <p:tgtEl>
                                          <p:spTgt spid="19">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9">
                                            <p:txEl>
                                              <p:pRg st="8" end="8"/>
                                            </p:txEl>
                                          </p:spTgt>
                                        </p:tgtEl>
                                        <p:attrNameLst>
                                          <p:attrName>style.visibility</p:attrName>
                                        </p:attrNameLst>
                                      </p:cBhvr>
                                      <p:to>
                                        <p:strVal val="visible"/>
                                      </p:to>
                                    </p:set>
                                    <p:animEffect transition="in" filter="fade">
                                      <p:cBhvr>
                                        <p:cTn id="39" dur="500"/>
                                        <p:tgtEl>
                                          <p:spTgt spid="19">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209AC-422E-FC19-3F39-35EF4C9B40B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C086664-C429-E41D-7BD2-C88E032B3957}"/>
              </a:ext>
            </a:extLst>
          </p:cNvPr>
          <p:cNvSpPr txBox="1"/>
          <p:nvPr/>
        </p:nvSpPr>
        <p:spPr>
          <a:xfrm>
            <a:off x="0" y="0"/>
            <a:ext cx="12192000" cy="4967514"/>
          </a:xfrm>
          <a:prstGeom prst="rect">
            <a:avLst/>
          </a:prstGeom>
          <a:noFill/>
        </p:spPr>
        <p:txBody>
          <a:bodyPr wrap="square">
            <a:spAutoFit/>
          </a:bodyPr>
          <a:lstStyle/>
          <a:p>
            <a:pPr>
              <a:lnSpc>
                <a:spcPct val="90000"/>
              </a:lnSpc>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then, consider from this day onward. Before stone was placed upon stone in the temple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did you fare? When one came to a heap of twenty measures, there were but ten. When one came to the wine vat to draw fifty measures, there were but twenty.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struck you and all the products of your toil with blight and with mildew and with hail, yet you did not turn to me,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 from this day onward, from the twenty-fourth day of the ninth month. Since the day that the foundation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temple was laid, consider: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the seed yet in the barn? Indeed, the vine, the fig tree, the pomegranate, and the olive tree have yielded nothing. But from this day on I will bless you.”</a:t>
            </a:r>
          </a:p>
        </p:txBody>
      </p:sp>
      <p:sp>
        <p:nvSpPr>
          <p:cNvPr id="2" name="TextBox 1">
            <a:extLst>
              <a:ext uri="{FF2B5EF4-FFF2-40B4-BE49-F238E27FC236}">
                <a16:creationId xmlns:a16="http://schemas.microsoft.com/office/drawing/2014/main" id="{B1F842F1-E6CD-5484-E5DA-AD45EA116D36}"/>
              </a:ext>
            </a:extLst>
          </p:cNvPr>
          <p:cNvSpPr txBox="1"/>
          <p:nvPr/>
        </p:nvSpPr>
        <p:spPr>
          <a:xfrm>
            <a:off x="0" y="6215075"/>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3</a:t>
            </a:r>
            <a:r>
              <a:rPr lang="en-US" sz="3600" b="1" dirty="0">
                <a:effectLst/>
                <a:latin typeface="Aptos Slab Black" panose="020B0004020202020204" pitchFamily="34" charset="0"/>
                <a:ea typeface="Calibri" panose="020F0502020204030204" pitchFamily="34" charset="0"/>
                <a:cs typeface="Arial" panose="020B0604020202020204" pitchFamily="34" charset="0"/>
              </a:rPr>
              <a:t>. Purity – Instruct</a:t>
            </a:r>
          </a:p>
        </p:txBody>
      </p:sp>
    </p:spTree>
    <p:extLst>
      <p:ext uri="{BB962C8B-B14F-4D97-AF65-F5344CB8AC3E}">
        <p14:creationId xmlns:p14="http://schemas.microsoft.com/office/powerpoint/2010/main" val="3612365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023EF-8A31-072F-7628-294FEADFB3D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86C0DC2-ADF0-C9A7-A579-82648F9CA0F2}"/>
              </a:ext>
            </a:extLst>
          </p:cNvPr>
          <p:cNvSpPr txBox="1"/>
          <p:nvPr/>
        </p:nvSpPr>
        <p:spPr>
          <a:xfrm>
            <a:off x="0" y="0"/>
            <a:ext cx="12192000" cy="4967514"/>
          </a:xfrm>
          <a:prstGeom prst="rect">
            <a:avLst/>
          </a:prstGeom>
          <a:noFill/>
        </p:spPr>
        <p:txBody>
          <a:bodyPr wrap="square">
            <a:spAutoFit/>
          </a:bodyPr>
          <a:lstStyle/>
          <a:p>
            <a:pPr>
              <a:lnSpc>
                <a:spcPct val="90000"/>
              </a:lnSpc>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Now then, consider from this day onward. Before stone was placed upon stone in the temple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how did you fare? When one came to a heap of twenty measures, there were but ten. When one came to the wine vat to draw fifty measures, there were but twenty.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 struck you and all the products of your toil with blight and with mildew and with hail, </a:t>
            </a:r>
            <a:r>
              <a:rPr lang="en-US" sz="3200" b="0" i="0" dirty="0">
                <a:solidFill>
                  <a:srgbClr val="000000"/>
                </a:solidFill>
                <a:effectLst/>
                <a:highlight>
                  <a:srgbClr val="FFFF00"/>
                </a:highlight>
                <a:latin typeface="Calibri" panose="020F0502020204030204" pitchFamily="34" charset="0"/>
                <a:ea typeface="Calibri" panose="020F0502020204030204" pitchFamily="34" charset="0"/>
                <a:cs typeface="Calibri" panose="020F0502020204030204" pitchFamily="34" charset="0"/>
              </a:rPr>
              <a:t>yet you did not turn to me</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18 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 from this day onward, from the twenty-fourth day of the ninth month. Since the day that the foundation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 temple was laid, consider: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Is the seed yet in the barn? Indeed, the vine, the fig tree, the pomegranate, and the olive tree have yielded nothing. But from this day on I will bless you.”</a:t>
            </a:r>
          </a:p>
        </p:txBody>
      </p:sp>
      <p:sp>
        <p:nvSpPr>
          <p:cNvPr id="2" name="TextBox 1">
            <a:extLst>
              <a:ext uri="{FF2B5EF4-FFF2-40B4-BE49-F238E27FC236}">
                <a16:creationId xmlns:a16="http://schemas.microsoft.com/office/drawing/2014/main" id="{D4CC483B-A0B1-1B0C-4ADB-AA0E12522B50}"/>
              </a:ext>
            </a:extLst>
          </p:cNvPr>
          <p:cNvSpPr txBox="1"/>
          <p:nvPr/>
        </p:nvSpPr>
        <p:spPr>
          <a:xfrm>
            <a:off x="0" y="6215075"/>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3</a:t>
            </a:r>
            <a:r>
              <a:rPr lang="en-US" sz="3600" b="1" dirty="0">
                <a:effectLst/>
                <a:latin typeface="Aptos Slab Black" panose="020B0004020202020204" pitchFamily="34" charset="0"/>
                <a:ea typeface="Calibri" panose="020F0502020204030204" pitchFamily="34" charset="0"/>
                <a:cs typeface="Arial" panose="020B0604020202020204" pitchFamily="34" charset="0"/>
              </a:rPr>
              <a:t>. Purity – Instruct</a:t>
            </a:r>
          </a:p>
        </p:txBody>
      </p:sp>
      <p:sp>
        <p:nvSpPr>
          <p:cNvPr id="5" name="TextBox 4">
            <a:extLst>
              <a:ext uri="{FF2B5EF4-FFF2-40B4-BE49-F238E27FC236}">
                <a16:creationId xmlns:a16="http://schemas.microsoft.com/office/drawing/2014/main" id="{596ED478-B919-0DAD-39ED-FA0312AE4A89}"/>
              </a:ext>
            </a:extLst>
          </p:cNvPr>
          <p:cNvSpPr txBox="1"/>
          <p:nvPr/>
        </p:nvSpPr>
        <p:spPr>
          <a:xfrm>
            <a:off x="163567" y="4874297"/>
            <a:ext cx="11864865" cy="1349600"/>
          </a:xfrm>
          <a:prstGeom prst="rect">
            <a:avLst/>
          </a:prstGeom>
          <a:noFill/>
        </p:spPr>
        <p:txBody>
          <a:bodyPr wrap="square">
            <a:spAutoFit/>
          </a:bodyPr>
          <a:lstStyle/>
          <a:p>
            <a:pPr marL="0" marR="0">
              <a:lnSpc>
                <a:spcPct val="90000"/>
              </a:lnSpc>
              <a:spcAft>
                <a:spcPts val="300"/>
              </a:spcAft>
              <a:buNone/>
            </a:pPr>
            <a:r>
              <a:rPr lang="en-US" sz="4400" b="1" dirty="0" err="1">
                <a:effectLst/>
                <a:highlight>
                  <a:srgbClr val="00FF00"/>
                </a:highlight>
                <a:latin typeface="Arial" panose="020B0604020202020204" pitchFamily="34" charset="0"/>
                <a:ea typeface="Times New Roman" panose="02020603050405020304" pitchFamily="18" charset="0"/>
                <a:cs typeface="Arial" panose="020B0604020202020204" pitchFamily="34" charset="0"/>
              </a:rPr>
              <a:t>שׁוּב</a:t>
            </a:r>
            <a:r>
              <a:rPr lang="en-US" sz="4400" b="1"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 (</a:t>
            </a:r>
            <a:r>
              <a:rPr lang="en-US" sz="4400" b="1" dirty="0" err="1">
                <a:effectLst/>
                <a:highlight>
                  <a:srgbClr val="00FF00"/>
                </a:highlight>
                <a:latin typeface="Aptos" panose="020B0004020202020204" pitchFamily="34" charset="0"/>
                <a:ea typeface="Times New Roman" panose="02020603050405020304" pitchFamily="18" charset="0"/>
                <a:cs typeface="Arial" panose="020B0604020202020204" pitchFamily="34" charset="0"/>
              </a:rPr>
              <a:t>shuv</a:t>
            </a:r>
            <a:r>
              <a:rPr lang="en-US" sz="4400" b="1"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a:t>
            </a:r>
            <a:r>
              <a:rPr lang="en-US" sz="4400"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 —</a:t>
            </a:r>
            <a:endParaRPr lang="en-US" sz="2800" dirty="0">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nSpc>
                <a:spcPct val="90000"/>
              </a:lnSpc>
              <a:spcAft>
                <a:spcPts val="300"/>
              </a:spcAft>
              <a:buSzPts val="1000"/>
              <a:buFont typeface="Symbol" panose="05050102010706020507" pitchFamily="18" charset="2"/>
              <a:buChar char=""/>
              <a:tabLst>
                <a:tab pos="457200" algn="l"/>
              </a:tabLst>
            </a:pPr>
            <a:r>
              <a:rPr lang="en-US" sz="4400"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Return, Turn back, Come home</a:t>
            </a:r>
            <a:r>
              <a:rPr lang="en-US" sz="2800" dirty="0">
                <a:highlight>
                  <a:srgbClr val="00FF00"/>
                </a:highlight>
                <a:latin typeface="Arial" panose="020B0604020202020204" pitchFamily="34" charset="0"/>
                <a:ea typeface="Times New Roman" panose="02020603050405020304" pitchFamily="18" charset="0"/>
                <a:cs typeface="Times New Roman" panose="02020603050405020304" pitchFamily="18" charset="0"/>
              </a:rPr>
              <a:t>, </a:t>
            </a:r>
            <a:r>
              <a:rPr lang="en-US" sz="4400" dirty="0">
                <a:effectLst/>
                <a:highlight>
                  <a:srgbClr val="00FF00"/>
                </a:highlight>
                <a:latin typeface="Aptos" panose="020B0004020202020204" pitchFamily="34" charset="0"/>
                <a:ea typeface="Times New Roman" panose="02020603050405020304" pitchFamily="18" charset="0"/>
                <a:cs typeface="Arial" panose="020B0604020202020204" pitchFamily="34" charset="0"/>
              </a:rPr>
              <a:t>Repent</a:t>
            </a:r>
            <a:endParaRPr lang="en-US" sz="2800" dirty="0">
              <a:effectLst/>
              <a:highlight>
                <a:srgbClr val="00FF00"/>
              </a:highlight>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685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60B1AD-3022-9E7C-1C9A-972DF9252324}"/>
              </a:ext>
            </a:extLst>
          </p:cNvPr>
          <p:cNvSpPr txBox="1"/>
          <p:nvPr/>
        </p:nvSpPr>
        <p:spPr>
          <a:xfrm>
            <a:off x="0" y="233120"/>
            <a:ext cx="12192000" cy="769441"/>
          </a:xfrm>
          <a:prstGeom prst="rect">
            <a:avLst/>
          </a:prstGeom>
          <a:noFill/>
        </p:spPr>
        <p:txBody>
          <a:bodyPr wrap="square">
            <a:spAutoFit/>
          </a:bodyPr>
          <a:lstStyle/>
          <a:p>
            <a:pPr algn="ctr"/>
            <a:r>
              <a:rPr lang="en-US" sz="4400" dirty="0">
                <a:latin typeface="Aptos Slab ExtraBold" panose="020F0502020204030204" pitchFamily="34" charset="0"/>
              </a:rPr>
              <a:t>Repent and Turn to God</a:t>
            </a:r>
          </a:p>
        </p:txBody>
      </p:sp>
      <p:sp>
        <p:nvSpPr>
          <p:cNvPr id="5" name="TextBox 4">
            <a:extLst>
              <a:ext uri="{FF2B5EF4-FFF2-40B4-BE49-F238E27FC236}">
                <a16:creationId xmlns:a16="http://schemas.microsoft.com/office/drawing/2014/main" id="{88C3401B-FE71-F6CE-2385-2FB2E6E91FA5}"/>
              </a:ext>
            </a:extLst>
          </p:cNvPr>
          <p:cNvSpPr txBox="1"/>
          <p:nvPr/>
        </p:nvSpPr>
        <p:spPr>
          <a:xfrm>
            <a:off x="-1" y="1213946"/>
            <a:ext cx="12191999" cy="2062103"/>
          </a:xfrm>
          <a:prstGeom prst="rect">
            <a:avLst/>
          </a:prstGeom>
          <a:noFill/>
        </p:spPr>
        <p:txBody>
          <a:bodyPr wrap="square">
            <a:spAutoFit/>
          </a:bodyPr>
          <a:lstStyle/>
          <a:p>
            <a:pPr algn="ctr">
              <a:buNone/>
            </a:pPr>
            <a:r>
              <a:rPr lang="en-US" sz="4000" dirty="0"/>
              <a:t>And what is true in the Old Testament</a:t>
            </a:r>
            <a:br>
              <a:rPr lang="en-US" sz="4000" dirty="0"/>
            </a:br>
            <a:r>
              <a:rPr lang="en-US" sz="4000" dirty="0"/>
              <a:t>is intensified in the New Testament.</a:t>
            </a:r>
          </a:p>
          <a:p>
            <a:pPr>
              <a:buNone/>
            </a:pPr>
            <a:endParaRPr lang="en-US" sz="1200" dirty="0"/>
          </a:p>
          <a:p>
            <a:pPr>
              <a:buNone/>
            </a:pPr>
            <a:r>
              <a:rPr lang="en-US" sz="3600" b="1" spc="-150" dirty="0" err="1">
                <a:latin typeface="Aptos Narrow" panose="020B0004020202020204" pitchFamily="34" charset="0"/>
              </a:rPr>
              <a:t>μετ</a:t>
            </a:r>
            <a:r>
              <a:rPr lang="en-US" sz="3600" b="1" spc="-150" dirty="0">
                <a:latin typeface="Aptos Narrow" panose="020B0004020202020204" pitchFamily="34" charset="0"/>
              </a:rPr>
              <a:t>ανοέω (metanoeō)</a:t>
            </a:r>
            <a:r>
              <a:rPr lang="en-US" sz="3600" spc="-150" dirty="0">
                <a:latin typeface="Aptos Narrow" panose="020B0004020202020204" pitchFamily="34" charset="0"/>
              </a:rPr>
              <a:t> — to </a:t>
            </a:r>
            <a:r>
              <a:rPr lang="en-US" sz="3600" b="1" spc="-150" dirty="0">
                <a:latin typeface="Aptos Narrow" panose="020B0004020202020204" pitchFamily="34" charset="0"/>
              </a:rPr>
              <a:t>turn</a:t>
            </a:r>
            <a:r>
              <a:rPr lang="en-US" sz="3600" spc="-150" dirty="0">
                <a:latin typeface="Aptos Narrow" panose="020B0004020202020204" pitchFamily="34" charset="0"/>
              </a:rPr>
              <a:t>, to </a:t>
            </a:r>
            <a:r>
              <a:rPr lang="en-US" sz="3600" b="1" spc="-150" dirty="0">
                <a:latin typeface="Aptos Narrow" panose="020B0004020202020204" pitchFamily="34" charset="0"/>
              </a:rPr>
              <a:t>change direction</a:t>
            </a:r>
            <a:r>
              <a:rPr lang="en-US" sz="3600" spc="-150" dirty="0">
                <a:latin typeface="Aptos Narrow" panose="020B0004020202020204" pitchFamily="34" charset="0"/>
              </a:rPr>
              <a:t>, to </a:t>
            </a:r>
            <a:r>
              <a:rPr lang="en-US" sz="3600" b="1" spc="-150" dirty="0">
                <a:latin typeface="Aptos Narrow" panose="020B0004020202020204" pitchFamily="34" charset="0"/>
              </a:rPr>
              <a:t>return to God</a:t>
            </a:r>
            <a:r>
              <a:rPr lang="en-US" sz="3600" spc="-150" dirty="0">
                <a:latin typeface="Aptos Narrow" panose="020B0004020202020204" pitchFamily="34" charset="0"/>
              </a:rPr>
              <a:t>.</a:t>
            </a:r>
          </a:p>
        </p:txBody>
      </p:sp>
      <p:sp>
        <p:nvSpPr>
          <p:cNvPr id="7" name="TextBox 6">
            <a:extLst>
              <a:ext uri="{FF2B5EF4-FFF2-40B4-BE49-F238E27FC236}">
                <a16:creationId xmlns:a16="http://schemas.microsoft.com/office/drawing/2014/main" id="{A98B912B-EEFC-B81C-384F-DCA03FFBB0F8}"/>
              </a:ext>
            </a:extLst>
          </p:cNvPr>
          <p:cNvSpPr txBox="1"/>
          <p:nvPr/>
        </p:nvSpPr>
        <p:spPr>
          <a:xfrm>
            <a:off x="0" y="4395384"/>
            <a:ext cx="12192000" cy="2062103"/>
          </a:xfrm>
          <a:prstGeom prst="rect">
            <a:avLst/>
          </a:prstGeom>
          <a:noFill/>
        </p:spPr>
        <p:txBody>
          <a:bodyPr wrap="square">
            <a:spAutoFit/>
          </a:bodyPr>
          <a:lstStyle/>
          <a:p>
            <a:r>
              <a:rPr lang="en-US" sz="3200" b="1" spc="-150" dirty="0"/>
              <a:t>John the Baptist</a:t>
            </a:r>
            <a:r>
              <a:rPr lang="en-US" sz="3200" spc="-150" dirty="0"/>
              <a:t> —“</a:t>
            </a:r>
            <a:r>
              <a:rPr lang="en-US" sz="3200" i="1" spc="-150" dirty="0"/>
              <a:t>Repent of your sins and turn to God…</a:t>
            </a:r>
            <a:r>
              <a:rPr lang="en-US" sz="3200" spc="-150" dirty="0"/>
              <a:t>” (Matt. 3:1–2)</a:t>
            </a:r>
          </a:p>
          <a:p>
            <a:r>
              <a:rPr lang="en-US" sz="3200" b="1" dirty="0"/>
              <a:t>Jesus</a:t>
            </a:r>
            <a:r>
              <a:rPr lang="en-US" sz="3200" dirty="0"/>
              <a:t> —“</a:t>
            </a:r>
            <a:r>
              <a:rPr lang="en-US" sz="3200" i="1" dirty="0"/>
              <a:t>Repent… and turn to God…</a:t>
            </a:r>
            <a:r>
              <a:rPr lang="en-US" sz="3200" dirty="0"/>
              <a:t>” (Matt. 4:17)</a:t>
            </a:r>
          </a:p>
          <a:p>
            <a:r>
              <a:rPr lang="en-US" sz="3200" b="1" dirty="0"/>
              <a:t>Peter</a:t>
            </a:r>
            <a:r>
              <a:rPr lang="en-US" sz="3200" dirty="0"/>
              <a:t> —“</a:t>
            </a:r>
            <a:r>
              <a:rPr lang="en-US" sz="3200" i="1" dirty="0"/>
              <a:t>Repent… and turn to God…</a:t>
            </a:r>
            <a:r>
              <a:rPr lang="en-US" sz="3200" dirty="0"/>
              <a:t>” (Acts 2:38; 3:19)</a:t>
            </a:r>
          </a:p>
          <a:p>
            <a:r>
              <a:rPr lang="en-US" sz="3200" b="1" dirty="0"/>
              <a:t>Paul</a:t>
            </a:r>
            <a:r>
              <a:rPr lang="en-US" sz="3200" dirty="0"/>
              <a:t> —“</a:t>
            </a:r>
            <a:r>
              <a:rPr lang="en-US" sz="3200" i="1" dirty="0"/>
              <a:t>All must repent… and turn to God…</a:t>
            </a:r>
            <a:r>
              <a:rPr lang="en-US" sz="3200" dirty="0"/>
              <a:t>” (Acts 26:20)</a:t>
            </a:r>
          </a:p>
        </p:txBody>
      </p:sp>
    </p:spTree>
    <p:extLst>
      <p:ext uri="{BB962C8B-B14F-4D97-AF65-F5344CB8AC3E}">
        <p14:creationId xmlns:p14="http://schemas.microsoft.com/office/powerpoint/2010/main" val="51421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cartoon of two people standing in a circle with a group of people&#10;&#10;AI-generated content may be incorrect.">
            <a:extLst>
              <a:ext uri="{FF2B5EF4-FFF2-40B4-BE49-F238E27FC236}">
                <a16:creationId xmlns:a16="http://schemas.microsoft.com/office/drawing/2014/main" id="{470514F1-7806-8181-C2A7-EBE18FCF30A4}"/>
              </a:ext>
            </a:extLst>
          </p:cNvPr>
          <p:cNvPicPr>
            <a:picLocks noChangeAspect="1"/>
          </p:cNvPicPr>
          <p:nvPr/>
        </p:nvPicPr>
        <p:blipFill>
          <a:blip r:embed="rId2">
            <a:clrChange>
              <a:clrFrom>
                <a:srgbClr val="99D9EA"/>
              </a:clrFrom>
              <a:clrTo>
                <a:srgbClr val="99D9EA">
                  <a:alpha val="0"/>
                </a:srgbClr>
              </a:clrTo>
            </a:clrChange>
            <a:extLst>
              <a:ext uri="{28A0092B-C50C-407E-A947-70E740481C1C}">
                <a14:useLocalDpi xmlns:a14="http://schemas.microsoft.com/office/drawing/2010/main" val="0"/>
              </a:ext>
            </a:extLst>
          </a:blip>
          <a:stretch>
            <a:fillRect/>
          </a:stretch>
        </p:blipFill>
        <p:spPr>
          <a:xfrm>
            <a:off x="141890" y="0"/>
            <a:ext cx="7908211" cy="6858000"/>
          </a:xfrm>
          <a:prstGeom prst="rect">
            <a:avLst/>
          </a:prstGeom>
        </p:spPr>
      </p:pic>
      <p:pic>
        <p:nvPicPr>
          <p:cNvPr id="16" name="Picture 15" descr="A blue sign with black text&#10;&#10;AI-generated content may be incorrect.">
            <a:extLst>
              <a:ext uri="{FF2B5EF4-FFF2-40B4-BE49-F238E27FC236}">
                <a16:creationId xmlns:a16="http://schemas.microsoft.com/office/drawing/2014/main" id="{AE81ADEA-75F6-823E-66AB-463CDCBC4BFD}"/>
              </a:ext>
            </a:extLst>
          </p:cNvPr>
          <p:cNvPicPr>
            <a:picLocks noChangeAspect="1"/>
          </p:cNvPicPr>
          <p:nvPr/>
        </p:nvPicPr>
        <p:blipFill>
          <a:blip r:embed="rId3">
            <a:clrChange>
              <a:clrFrom>
                <a:srgbClr val="99D9EA"/>
              </a:clrFrom>
              <a:clrTo>
                <a:srgbClr val="99D9EA">
                  <a:alpha val="0"/>
                </a:srgbClr>
              </a:clrTo>
            </a:clrChange>
            <a:extLst>
              <a:ext uri="{28A0092B-C50C-407E-A947-70E740481C1C}">
                <a14:useLocalDpi xmlns:a14="http://schemas.microsoft.com/office/drawing/2010/main" val="0"/>
              </a:ext>
            </a:extLst>
          </a:blip>
          <a:stretch>
            <a:fillRect/>
          </a:stretch>
        </p:blipFill>
        <p:spPr>
          <a:xfrm>
            <a:off x="8489155" y="0"/>
            <a:ext cx="3123726" cy="6858000"/>
          </a:xfrm>
          <a:prstGeom prst="rect">
            <a:avLst/>
          </a:prstGeom>
        </p:spPr>
      </p:pic>
    </p:spTree>
    <p:extLst>
      <p:ext uri="{BB962C8B-B14F-4D97-AF65-F5344CB8AC3E}">
        <p14:creationId xmlns:p14="http://schemas.microsoft.com/office/powerpoint/2010/main" val="2618452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4F98-A995-3F8F-09D4-05013ECD5677}"/>
            </a:ext>
          </a:extLst>
        </p:cNvPr>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EC20FB1-64F3-7488-F486-5FE099B7E5E0}"/>
              </a:ext>
            </a:extLst>
          </p:cNvPr>
          <p:cNvGraphicFramePr>
            <a:graphicFrameLocks noGrp="1"/>
          </p:cNvGraphicFramePr>
          <p:nvPr>
            <p:extLst>
              <p:ext uri="{D42A27DB-BD31-4B8C-83A1-F6EECF244321}">
                <p14:modId xmlns:p14="http://schemas.microsoft.com/office/powerpoint/2010/main" val="2360322425"/>
              </p:ext>
            </p:extLst>
          </p:nvPr>
        </p:nvGraphicFramePr>
        <p:xfrm>
          <a:off x="1" y="0"/>
          <a:ext cx="12191999" cy="6786554"/>
        </p:xfrm>
        <a:graphic>
          <a:graphicData uri="http://schemas.openxmlformats.org/drawingml/2006/table">
            <a:tbl>
              <a:tblPr/>
              <a:tblGrid>
                <a:gridCol w="1663402">
                  <a:extLst>
                    <a:ext uri="{9D8B030D-6E8A-4147-A177-3AD203B41FA5}">
                      <a16:colId xmlns:a16="http://schemas.microsoft.com/office/drawing/2014/main" val="3956021204"/>
                    </a:ext>
                  </a:extLst>
                </a:gridCol>
                <a:gridCol w="1663402">
                  <a:extLst>
                    <a:ext uri="{9D8B030D-6E8A-4147-A177-3AD203B41FA5}">
                      <a16:colId xmlns:a16="http://schemas.microsoft.com/office/drawing/2014/main" val="31260888"/>
                    </a:ext>
                  </a:extLst>
                </a:gridCol>
                <a:gridCol w="1663402">
                  <a:extLst>
                    <a:ext uri="{9D8B030D-6E8A-4147-A177-3AD203B41FA5}">
                      <a16:colId xmlns:a16="http://schemas.microsoft.com/office/drawing/2014/main" val="469847598"/>
                    </a:ext>
                  </a:extLst>
                </a:gridCol>
                <a:gridCol w="1663402">
                  <a:extLst>
                    <a:ext uri="{9D8B030D-6E8A-4147-A177-3AD203B41FA5}">
                      <a16:colId xmlns:a16="http://schemas.microsoft.com/office/drawing/2014/main" val="2589784567"/>
                    </a:ext>
                  </a:extLst>
                </a:gridCol>
                <a:gridCol w="1980437">
                  <a:extLst>
                    <a:ext uri="{9D8B030D-6E8A-4147-A177-3AD203B41FA5}">
                      <a16:colId xmlns:a16="http://schemas.microsoft.com/office/drawing/2014/main" val="20004"/>
                    </a:ext>
                  </a:extLst>
                </a:gridCol>
                <a:gridCol w="1630856">
                  <a:extLst>
                    <a:ext uri="{9D8B030D-6E8A-4147-A177-3AD203B41FA5}">
                      <a16:colId xmlns:a16="http://schemas.microsoft.com/office/drawing/2014/main" val="20005"/>
                    </a:ext>
                  </a:extLst>
                </a:gridCol>
                <a:gridCol w="1927098">
                  <a:extLst>
                    <a:ext uri="{9D8B030D-6E8A-4147-A177-3AD203B41FA5}">
                      <a16:colId xmlns:a16="http://schemas.microsoft.com/office/drawing/2014/main" val="20006"/>
                    </a:ext>
                  </a:extLst>
                </a:gridCol>
              </a:tblGrid>
              <a:tr h="49608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Haggai: </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437718">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Jerusalem:  520 BC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year of King Darius’ reign)</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#3</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Oracle #4</a:t>
                      </a:r>
                    </a:p>
                  </a:txBody>
                  <a:tcPr anchor="ctr" horzOverflow="overflow"/>
                </a:tc>
                <a:extLst>
                  <a:ext uri="{0D108BD9-81ED-4DB2-BD59-A6C34878D82A}">
                    <a16:rowId xmlns:a16="http://schemas.microsoft.com/office/drawing/2014/main" val="10003"/>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1:1-15</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2:10-19</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2:20-23</a:t>
                      </a:r>
                    </a:p>
                  </a:txBody>
                  <a:tcPr anchor="ctr" horzOverflow="overflow"/>
                </a:tc>
                <a:extLst>
                  <a:ext uri="{0D108BD9-81ED-4DB2-BD59-A6C34878D82A}">
                    <a16:rowId xmlns:a16="http://schemas.microsoft.com/office/drawing/2014/main" val="1779953629"/>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29 Aug 520 BC</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17 Oct 520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18 Dec 520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377888135"/>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#1</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#2</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#2</a:t>
                      </a:r>
                    </a:p>
                  </a:txBody>
                  <a:tcPr anchor="ctr" horzOverflow="overflow"/>
                </a:tc>
                <a:extLst>
                  <a:ext uri="{0D108BD9-81ED-4DB2-BD59-A6C34878D82A}">
                    <a16:rowId xmlns:a16="http://schemas.microsoft.com/office/drawing/2014/main" val="2444220562"/>
                  </a:ext>
                </a:extLst>
              </a:tr>
              <a:tr h="40455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Priorities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Presence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Purity</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a:t>
                      </a:r>
                    </a:p>
                  </a:txBody>
                  <a:tcPr anchor="ctr" horzOverflow="overflow"/>
                </a:tc>
                <a:extLst>
                  <a:ext uri="{0D108BD9-81ED-4DB2-BD59-A6C34878D82A}">
                    <a16:rowId xmlns:a16="http://schemas.microsoft.com/office/drawing/2014/main" val="2345787500"/>
                  </a:ext>
                </a:extLst>
              </a:tr>
              <a:tr h="107571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Rebuke → Misplaced priorities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Encouragement → God is with you</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Instruction → Holiness matters</a:t>
                      </a:r>
                    </a:p>
                  </a:txBody>
                  <a:tcPr anchor="ctr" horzOverflow="overflow">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Promise → Kingdom certainty</a:t>
                      </a:r>
                    </a:p>
                  </a:txBody>
                  <a:tcPr anchor="ctr" horzOverflow="overflow"/>
                </a:tc>
                <a:extLst>
                  <a:ext uri="{0D108BD9-81ED-4DB2-BD59-A6C34878D82A}">
                    <a16:rowId xmlns:a16="http://schemas.microsoft.com/office/drawing/2014/main" val="3801302467"/>
                  </a:ext>
                </a:extLst>
              </a:tr>
              <a:tr h="67116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Charge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Change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Remember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Reassure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Interrogate (question)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Instruct</a:t>
                      </a:r>
                    </a:p>
                  </a:txBody>
                  <a:tcPr anchor="ctr" horzOverflow="overflow">
                    <a:lnL w="12700" cap="flat" cmpd="sng" algn="ctr">
                      <a:solidFill>
                        <a:srgbClr val="720000"/>
                      </a:solidFill>
                      <a:prstDash val="solid"/>
                      <a:round/>
                      <a:headEnd type="none" w="med" len="med"/>
                      <a:tailEnd type="none" w="med" len="med"/>
                    </a:lnL>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Reveal</a:t>
                      </a:r>
                    </a:p>
                  </a:txBody>
                  <a:tcPr anchor="ctr" horzOverflow="overflow"/>
                </a:tc>
                <a:extLst>
                  <a:ext uri="{0D108BD9-81ED-4DB2-BD59-A6C34878D82A}">
                    <a16:rowId xmlns:a16="http://schemas.microsoft.com/office/drawing/2014/main" val="2513926016"/>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Consider your ways</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They obey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Temple once glorious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Greater glory to come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Defilement spreads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Obedience brings blessing</a:t>
                      </a:r>
                    </a:p>
                  </a:txBody>
                  <a:tcPr anchor="ctr" horzOverflow="overflow">
                    <a:lnL w="12700" cap="flat" cmpd="sng" algn="ctr">
                      <a:solidFill>
                        <a:srgbClr val="720000"/>
                      </a:solidFill>
                      <a:prstDash val="solid"/>
                      <a:round/>
                      <a:headEnd type="none" w="med" len="med"/>
                      <a:tailEnd type="none" w="med" len="med"/>
                    </a:lnL>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Davidic hope restored</a:t>
                      </a:r>
                    </a:p>
                  </a:txBody>
                  <a:tcPr anchor="ctr" horzOverflow="overflow"/>
                </a:tc>
                <a:extLst>
                  <a:ext uri="{0D108BD9-81ED-4DB2-BD59-A6C34878D82A}">
                    <a16:rowId xmlns:a16="http://schemas.microsoft.com/office/drawing/2014/main" val="3596028887"/>
                  </a:ext>
                </a:extLst>
              </a:tr>
              <a:tr h="9629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Rebuild God’s house</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stirs hearts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 is with you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Work, fear not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Past disobedience = lack</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From this day I bless you</a:t>
                      </a:r>
                    </a:p>
                  </a:txBody>
                  <a:tcPr anchor="ctr" horzOverflow="overflow">
                    <a:lnL w="12700" cap="flat" cmpd="sng" algn="ctr">
                      <a:solidFill>
                        <a:srgbClr val="720000"/>
                      </a:solidFill>
                      <a:prstDash val="solid"/>
                      <a:round/>
                      <a:headEnd type="none" w="med" len="med"/>
                      <a:tailEnd type="none" w="med" len="med"/>
                    </a:lnL>
                    <a:solidFill>
                      <a:srgbClr val="FFF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Zerubbabel = signet ring → Christ</a:t>
                      </a:r>
                    </a:p>
                  </a:txBody>
                  <a:tcPr anchor="ctr" horzOverflow="overflow"/>
                </a:tc>
                <a:extLst>
                  <a:ext uri="{0D108BD9-81ED-4DB2-BD59-A6C34878D82A}">
                    <a16:rowId xmlns:a16="http://schemas.microsoft.com/office/drawing/2014/main" val="1155575333"/>
                  </a:ext>
                </a:extLst>
              </a:tr>
            </a:tbl>
          </a:graphicData>
        </a:graphic>
      </p:graphicFrame>
      <p:sp>
        <p:nvSpPr>
          <p:cNvPr id="4" name="Rectangle 3">
            <a:extLst>
              <a:ext uri="{FF2B5EF4-FFF2-40B4-BE49-F238E27FC236}">
                <a16:creationId xmlns:a16="http://schemas.microsoft.com/office/drawing/2014/main" id="{BC8555EB-5990-0EFD-BB0F-892067DA3020}"/>
              </a:ext>
            </a:extLst>
          </p:cNvPr>
          <p:cNvSpPr/>
          <p:nvPr/>
        </p:nvSpPr>
        <p:spPr>
          <a:xfrm>
            <a:off x="0" y="971550"/>
            <a:ext cx="6557963"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A4D48E7-B26F-C7F3-6846-574F87662E6F}"/>
              </a:ext>
            </a:extLst>
          </p:cNvPr>
          <p:cNvSpPr/>
          <p:nvPr/>
        </p:nvSpPr>
        <p:spPr>
          <a:xfrm>
            <a:off x="10258425" y="971550"/>
            <a:ext cx="1933574" cy="5815004"/>
          </a:xfrm>
          <a:prstGeom prst="rect">
            <a:avLst/>
          </a:prstGeom>
          <a:solidFill>
            <a:srgbClr val="FFE9BA">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6951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65D2C-9BA6-9421-FB76-D2DDB9C885B0}"/>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4506BF5A-D27C-7573-CA44-ABC519587725}"/>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CF70160F-48D7-E3A6-E59C-2BE0C952A80E}"/>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B01426C2-0759-33A8-93D4-F548F242DDC2}"/>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2317F806-7EC0-9528-35BF-CBE1A5988DFD}"/>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4DB5E918-D68F-5FF7-AA15-2AAB3CA378E6}"/>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B158B0DE-5625-D553-F74A-3C234C615AF5}"/>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E4284083-84E7-7103-EA77-8F8D946927C6}"/>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898BAD53-7F53-35DE-22E8-EC19F8EBAAA9}"/>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E0E0DAFB-D202-96FC-B740-5BA4F0CB8CCE}"/>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E401C219-952B-69BC-2899-99295514A214}"/>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4. Promise</a:t>
            </a:r>
            <a:endParaRPr lang="en-US" sz="3600" b="1" dirty="0">
              <a:effectLst/>
              <a:latin typeface="Aptos Slab Black" panose="020B0004020202020204" pitchFamily="34" charset="0"/>
              <a:ea typeface="Calibri" panose="020F0502020204030204" pitchFamily="34" charset="0"/>
              <a:cs typeface="Arial" panose="020B0604020202020204" pitchFamily="34" charset="0"/>
            </a:endParaRPr>
          </a:p>
        </p:txBody>
      </p:sp>
      <p:pic>
        <p:nvPicPr>
          <p:cNvPr id="13" name="Haggai 4">
            <a:hlinkClick r:id="" action="ppaction://media"/>
            <a:extLst>
              <a:ext uri="{FF2B5EF4-FFF2-40B4-BE49-F238E27FC236}">
                <a16:creationId xmlns:a16="http://schemas.microsoft.com/office/drawing/2014/main" id="{0372E33F-97B9-8343-0248-71620667E8A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1"/>
            <a:ext cx="12191999" cy="6857999"/>
          </a:xfrm>
          <a:prstGeom prst="rect">
            <a:avLst/>
          </a:prstGeom>
        </p:spPr>
      </p:pic>
    </p:spTree>
    <p:extLst>
      <p:ext uri="{BB962C8B-B14F-4D97-AF65-F5344CB8AC3E}">
        <p14:creationId xmlns:p14="http://schemas.microsoft.com/office/powerpoint/2010/main" val="120274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44630"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3"/>
                </p:tgtEl>
              </p:cMediaNode>
            </p:video>
          </p:childTnLst>
        </p:cTn>
      </p:par>
    </p:tnLst>
    <p:bldLst>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6E24E-52B5-E521-5B83-941270B982D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3ABA8B7-C2A2-E3FB-7A08-2A4FE76E59E8}"/>
              </a:ext>
            </a:extLst>
          </p:cNvPr>
          <p:cNvSpPr txBox="1"/>
          <p:nvPr/>
        </p:nvSpPr>
        <p:spPr>
          <a:xfrm>
            <a:off x="0" y="0"/>
            <a:ext cx="12192000" cy="4524315"/>
          </a:xfrm>
          <a:prstGeom prst="rect">
            <a:avLst/>
          </a:prstGeom>
          <a:noFill/>
        </p:spPr>
        <p:txBody>
          <a:bodyPr wrap="square">
            <a:spAutoFit/>
          </a:bodyPr>
          <a:lstStyle/>
          <a:p>
            <a:pPr algn="l">
              <a:lnSpc>
                <a:spcPct val="90000"/>
              </a:lnSpc>
              <a:buNone/>
            </a:pP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20 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word of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came a second time to Haggai on the twenty-fourth day of the month,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21 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“Speak to Zerubbabel, governor of Judah, saying, I am about to shake the heavens and the earth,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22 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and to overthrow the throne of kingdoms. I am about to destroy the strength of the kingdoms of the nations, and overthrow the chariots and their riders. And the horses and their riders shall go down, every one by the sword of his brother. </a:t>
            </a:r>
            <a:r>
              <a:rPr lang="en-US" sz="3200" b="1" i="0" baseline="30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23 </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On that day,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 I will take you, O Zerubbabel my servant, the son of Shealtiel,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and make you like a signet ring, for I have chosen you, declares the </a:t>
            </a:r>
            <a:r>
              <a:rPr lang="en-US" sz="3200" b="0" i="0" cap="small"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Lord</a:t>
            </a:r>
            <a:r>
              <a:rPr lang="en-US"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of hosts.”</a:t>
            </a:r>
          </a:p>
        </p:txBody>
      </p:sp>
      <p:sp>
        <p:nvSpPr>
          <p:cNvPr id="2" name="TextBox 1">
            <a:extLst>
              <a:ext uri="{FF2B5EF4-FFF2-40B4-BE49-F238E27FC236}">
                <a16:creationId xmlns:a16="http://schemas.microsoft.com/office/drawing/2014/main" id="{986CFB36-6FCA-62BD-6B0B-48F803096B3E}"/>
              </a:ext>
            </a:extLst>
          </p:cNvPr>
          <p:cNvSpPr txBox="1"/>
          <p:nvPr/>
        </p:nvSpPr>
        <p:spPr>
          <a:xfrm>
            <a:off x="0" y="6215075"/>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effectLst/>
                <a:latin typeface="Aptos Slab Black" panose="020B0004020202020204" pitchFamily="34" charset="0"/>
                <a:ea typeface="Calibri" panose="020F0502020204030204" pitchFamily="34" charset="0"/>
                <a:cs typeface="Arial" panose="020B0604020202020204" pitchFamily="34" charset="0"/>
              </a:rPr>
              <a:t>4. Promise </a:t>
            </a:r>
          </a:p>
        </p:txBody>
      </p:sp>
    </p:spTree>
    <p:extLst>
      <p:ext uri="{BB962C8B-B14F-4D97-AF65-F5344CB8AC3E}">
        <p14:creationId xmlns:p14="http://schemas.microsoft.com/office/powerpoint/2010/main" val="2746616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ring with a gold and black circle with a black and gold ring with a black and gold ring with a black and gold ring with a black and gold ring with a black and gold ring with&#10;&#10;AI-generated content may be incorrect.">
            <a:extLst>
              <a:ext uri="{FF2B5EF4-FFF2-40B4-BE49-F238E27FC236}">
                <a16:creationId xmlns:a16="http://schemas.microsoft.com/office/drawing/2014/main" id="{5431886C-1457-8F9C-CF68-20B36BE3E4F5}"/>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9612" y="259080"/>
            <a:ext cx="3733800" cy="3169920"/>
          </a:xfrm>
          <a:prstGeom prst="rect">
            <a:avLst/>
          </a:prstGeom>
        </p:spPr>
      </p:pic>
      <p:sp>
        <p:nvSpPr>
          <p:cNvPr id="13" name="TextBox 12">
            <a:extLst>
              <a:ext uri="{FF2B5EF4-FFF2-40B4-BE49-F238E27FC236}">
                <a16:creationId xmlns:a16="http://schemas.microsoft.com/office/drawing/2014/main" id="{70647444-B617-18DF-172C-9148B7F1473D}"/>
              </a:ext>
            </a:extLst>
          </p:cNvPr>
          <p:cNvSpPr txBox="1"/>
          <p:nvPr/>
        </p:nvSpPr>
        <p:spPr>
          <a:xfrm>
            <a:off x="857250" y="4230052"/>
            <a:ext cx="11010346" cy="1754326"/>
          </a:xfrm>
          <a:prstGeom prst="rect">
            <a:avLst/>
          </a:prstGeom>
          <a:noFill/>
        </p:spPr>
        <p:txBody>
          <a:bodyPr wrap="square">
            <a:spAutoFit/>
          </a:bodyPr>
          <a:lstStyle/>
          <a:p>
            <a:r>
              <a:rPr lang="en-US" sz="3600" dirty="0">
                <a:latin typeface="Calibri" panose="020F0502020204030204" pitchFamily="34" charset="0"/>
                <a:ea typeface="Calibri" panose="020F0502020204030204" pitchFamily="34" charset="0"/>
                <a:cs typeface="Calibri" panose="020F0502020204030204" pitchFamily="34" charset="0"/>
              </a:rPr>
              <a:t>Signet ring = royal authority</a:t>
            </a:r>
          </a:p>
          <a:p>
            <a:r>
              <a:rPr lang="en-US" sz="3600" dirty="0">
                <a:latin typeface="Calibri" panose="020F0502020204030204" pitchFamily="34" charset="0"/>
                <a:ea typeface="Calibri" panose="020F0502020204030204" pitchFamily="34" charset="0"/>
                <a:cs typeface="Calibri" panose="020F0502020204030204" pitchFamily="34" charset="0"/>
              </a:rPr>
              <a:t>David’s line → Messianic hope</a:t>
            </a:r>
          </a:p>
          <a:p>
            <a:r>
              <a:rPr lang="en-US" sz="3600" dirty="0">
                <a:latin typeface="Calibri" panose="020F0502020204030204" pitchFamily="34" charset="0"/>
                <a:ea typeface="Calibri" panose="020F0502020204030204" pitchFamily="34" charset="0"/>
                <a:cs typeface="Calibri" panose="020F0502020204030204" pitchFamily="34" charset="0"/>
              </a:rPr>
              <a:t>Zerubbabel = foreshadow, not fulfillment</a:t>
            </a:r>
          </a:p>
        </p:txBody>
      </p:sp>
    </p:spTree>
    <p:extLst>
      <p:ext uri="{BB962C8B-B14F-4D97-AF65-F5344CB8AC3E}">
        <p14:creationId xmlns:p14="http://schemas.microsoft.com/office/powerpoint/2010/main" val="2335159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DE8A6-DA3B-4CB5-87B0-01808081BF5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2ED7802E-8F16-7E2C-9C44-579CC0B39368}"/>
              </a:ext>
            </a:extLst>
          </p:cNvPr>
          <p:cNvGrpSpPr/>
          <p:nvPr/>
        </p:nvGrpSpPr>
        <p:grpSpPr>
          <a:xfrm>
            <a:off x="0" y="461747"/>
            <a:ext cx="12192000" cy="6396253"/>
            <a:chOff x="0" y="461747"/>
            <a:chExt cx="12192000" cy="6396253"/>
          </a:xfrm>
        </p:grpSpPr>
        <p:grpSp>
          <p:nvGrpSpPr>
            <p:cNvPr id="2" name="Group 1">
              <a:extLst>
                <a:ext uri="{FF2B5EF4-FFF2-40B4-BE49-F238E27FC236}">
                  <a16:creationId xmlns:a16="http://schemas.microsoft.com/office/drawing/2014/main" id="{592436AA-77E3-8A9A-4B2C-0CA0A940FA0F}"/>
                </a:ext>
              </a:extLst>
            </p:cNvPr>
            <p:cNvGrpSpPr/>
            <p:nvPr/>
          </p:nvGrpSpPr>
          <p:grpSpPr>
            <a:xfrm>
              <a:off x="351327" y="461747"/>
              <a:ext cx="3842843" cy="791866"/>
              <a:chOff x="351327" y="461747"/>
              <a:chExt cx="3842843" cy="791866"/>
            </a:xfrm>
          </p:grpSpPr>
          <p:grpSp>
            <p:nvGrpSpPr>
              <p:cNvPr id="3" name="Group 2">
                <a:extLst>
                  <a:ext uri="{FF2B5EF4-FFF2-40B4-BE49-F238E27FC236}">
                    <a16:creationId xmlns:a16="http://schemas.microsoft.com/office/drawing/2014/main" id="{7B67726C-37E2-29BA-45C7-839F41CDFF79}"/>
                  </a:ext>
                </a:extLst>
              </p:cNvPr>
              <p:cNvGrpSpPr>
                <a:grpSpLocks noChangeAspect="1"/>
              </p:cNvGrpSpPr>
              <p:nvPr/>
            </p:nvGrpSpPr>
            <p:grpSpPr>
              <a:xfrm>
                <a:off x="351327" y="461748"/>
                <a:ext cx="806946" cy="791865"/>
                <a:chOff x="2839064" y="2691582"/>
                <a:chExt cx="2401530" cy="2356646"/>
              </a:xfrm>
            </p:grpSpPr>
            <p:sp>
              <p:nvSpPr>
                <p:cNvPr id="5" name="Flowchart: Manual Operation 4">
                  <a:extLst>
                    <a:ext uri="{FF2B5EF4-FFF2-40B4-BE49-F238E27FC236}">
                      <a16:creationId xmlns:a16="http://schemas.microsoft.com/office/drawing/2014/main" id="{4EFE6D20-1075-25C0-5E9F-7BD2151F9F8F}"/>
                    </a:ext>
                  </a:extLst>
                </p:cNvPr>
                <p:cNvSpPr/>
                <p:nvPr/>
              </p:nvSpPr>
              <p:spPr>
                <a:xfrm rot="16200000">
                  <a:off x="2905433" y="2625213"/>
                  <a:ext cx="1954159"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Manual Operation 5">
                  <a:extLst>
                    <a:ext uri="{FF2B5EF4-FFF2-40B4-BE49-F238E27FC236}">
                      <a16:creationId xmlns:a16="http://schemas.microsoft.com/office/drawing/2014/main" id="{AD52100A-5BEF-CB42-B896-49F2F0EC6A38}"/>
                    </a:ext>
                  </a:extLst>
                </p:cNvPr>
                <p:cNvSpPr/>
                <p:nvPr/>
              </p:nvSpPr>
              <p:spPr>
                <a:xfrm rot="5400000">
                  <a:off x="3220064" y="2625215"/>
                  <a:ext cx="1954162" cy="2086898"/>
                </a:xfrm>
                <a:prstGeom prst="flowChartManualOperation">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a:extLst>
                    <a:ext uri="{FF2B5EF4-FFF2-40B4-BE49-F238E27FC236}">
                      <a16:creationId xmlns:a16="http://schemas.microsoft.com/office/drawing/2014/main" id="{4A5C9FB7-818A-C53A-E95A-4EEB5ADF0EF2}"/>
                    </a:ext>
                  </a:extLst>
                </p:cNvPr>
                <p:cNvSpPr/>
                <p:nvPr/>
              </p:nvSpPr>
              <p:spPr>
                <a:xfrm rot="10800000">
                  <a:off x="3312154" y="3661880"/>
                  <a:ext cx="1503686" cy="1386348"/>
                </a:xfrm>
                <a:prstGeom prst="triangle">
                  <a:avLst>
                    <a:gd name="adj" fmla="val 100000"/>
                  </a:avLst>
                </a:prstGeom>
                <a:solidFill>
                  <a:srgbClr val="00B3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12BE71D7-3D99-1D74-E5B1-CCD03C09D014}"/>
                  </a:ext>
                </a:extLst>
              </p:cNvPr>
              <p:cNvSpPr txBox="1"/>
              <p:nvPr/>
            </p:nvSpPr>
            <p:spPr>
              <a:xfrm>
                <a:off x="1334413" y="461747"/>
                <a:ext cx="2859757" cy="707886"/>
              </a:xfrm>
              <a:prstGeom prst="rect">
                <a:avLst/>
              </a:prstGeom>
              <a:noFill/>
            </p:spPr>
            <p:txBody>
              <a:bodyPr wrap="none" rtlCol="0">
                <a:spAutoFit/>
              </a:bodyPr>
              <a:lstStyle/>
              <a:p>
                <a:r>
                  <a:rPr lang="en-US" sz="4000" b="1" dirty="0">
                    <a:latin typeface="Segoe UI Historic" panose="020B0502040204020203" pitchFamily="34" charset="0"/>
                    <a:ea typeface="Segoe UI Historic" panose="020B0502040204020203" pitchFamily="34" charset="0"/>
                    <a:cs typeface="Segoe UI Historic" panose="020B0502040204020203" pitchFamily="34" charset="0"/>
                  </a:rPr>
                  <a:t>BibleProject</a:t>
                </a:r>
              </a:p>
            </p:txBody>
          </p:sp>
        </p:grpSp>
        <p:pic>
          <p:nvPicPr>
            <p:cNvPr id="9" name="Picture 8" descr="A black text on a white background&#10;&#10;AI-generated content may be incorrect.">
              <a:extLst>
                <a:ext uri="{FF2B5EF4-FFF2-40B4-BE49-F238E27FC236}">
                  <a16:creationId xmlns:a16="http://schemas.microsoft.com/office/drawing/2014/main" id="{BB4B0DA1-FD0C-DE2A-E099-3B585C0D481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0149" y="1550146"/>
              <a:ext cx="11771701" cy="4312255"/>
            </a:xfrm>
            <a:prstGeom prst="rect">
              <a:avLst/>
            </a:prstGeom>
          </p:spPr>
        </p:pic>
        <p:sp>
          <p:nvSpPr>
            <p:cNvPr id="10" name="TextBox 9">
              <a:extLst>
                <a:ext uri="{FF2B5EF4-FFF2-40B4-BE49-F238E27FC236}">
                  <a16:creationId xmlns:a16="http://schemas.microsoft.com/office/drawing/2014/main" id="{DF2E9918-3EFE-8454-94CF-5C6B90BE8A9F}"/>
                </a:ext>
              </a:extLst>
            </p:cNvPr>
            <p:cNvSpPr txBox="1"/>
            <p:nvPr/>
          </p:nvSpPr>
          <p:spPr>
            <a:xfrm>
              <a:off x="0" y="6211669"/>
              <a:ext cx="12192000" cy="646331"/>
            </a:xfrm>
            <a:prstGeom prst="rect">
              <a:avLst/>
            </a:prstGeom>
            <a:noFill/>
          </p:spPr>
          <p:txBody>
            <a:bodyPr wrap="square">
              <a:spAutoFit/>
            </a:bodyPr>
            <a:lstStyle/>
            <a:p>
              <a:pPr algn="ctr"/>
              <a:r>
                <a:rPr lang="en-US" sz="3600" dirty="0"/>
                <a:t>www.bibleproject.com</a:t>
              </a:r>
            </a:p>
          </p:txBody>
        </p:sp>
      </p:grpSp>
      <p:sp>
        <p:nvSpPr>
          <p:cNvPr id="12" name="TextBox 11">
            <a:extLst>
              <a:ext uri="{FF2B5EF4-FFF2-40B4-BE49-F238E27FC236}">
                <a16:creationId xmlns:a16="http://schemas.microsoft.com/office/drawing/2014/main" id="{8AA1578E-B69E-C10D-0F93-DADE800D02F8}"/>
              </a:ext>
            </a:extLst>
          </p:cNvPr>
          <p:cNvSpPr txBox="1"/>
          <p:nvPr/>
        </p:nvSpPr>
        <p:spPr>
          <a:xfrm>
            <a:off x="0" y="5558584"/>
            <a:ext cx="12192000" cy="646331"/>
          </a:xfrm>
          <a:prstGeom prst="rect">
            <a:avLst/>
          </a:prstGeom>
          <a:noFill/>
        </p:spPr>
        <p:txBody>
          <a:bodyPr wrap="square">
            <a:spAutoFit/>
          </a:bodyPr>
          <a:lstStyle/>
          <a:p>
            <a:pPr marL="0" marR="0" algn="ctr">
              <a:buNone/>
              <a:tabLst>
                <a:tab pos="274320" algn="l"/>
                <a:tab pos="548640" algn="l"/>
                <a:tab pos="822960" algn="l"/>
                <a:tab pos="1097280" algn="l"/>
              </a:tabLst>
            </a:pPr>
            <a:r>
              <a:rPr lang="en-US" sz="3600" b="1" dirty="0">
                <a:latin typeface="Aptos Slab Black" panose="020B0004020202020204" pitchFamily="34" charset="0"/>
                <a:ea typeface="Calibri" panose="020F0502020204030204" pitchFamily="34" charset="0"/>
                <a:cs typeface="Arial" panose="020B0604020202020204" pitchFamily="34" charset="0"/>
              </a:rPr>
              <a:t>Conclusion</a:t>
            </a:r>
            <a:endParaRPr lang="en-US" sz="3600" b="1" dirty="0">
              <a:effectLst/>
              <a:latin typeface="Aptos Slab Black" panose="020B0004020202020204" pitchFamily="34" charset="0"/>
              <a:ea typeface="Calibri" panose="020F0502020204030204" pitchFamily="34" charset="0"/>
              <a:cs typeface="Arial" panose="020B0604020202020204" pitchFamily="34" charset="0"/>
            </a:endParaRPr>
          </a:p>
        </p:txBody>
      </p:sp>
      <p:pic>
        <p:nvPicPr>
          <p:cNvPr id="11" name="Haggai 5">
            <a:hlinkClick r:id="" action="ppaction://media"/>
            <a:extLst>
              <a:ext uri="{FF2B5EF4-FFF2-40B4-BE49-F238E27FC236}">
                <a16:creationId xmlns:a16="http://schemas.microsoft.com/office/drawing/2014/main" id="{DCFFB8C0-30D5-E4A6-CDF6-64593E68A4A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010" y="0"/>
            <a:ext cx="12192000" cy="6858000"/>
          </a:xfrm>
          <a:prstGeom prst="rect">
            <a:avLst/>
          </a:prstGeom>
        </p:spPr>
      </p:pic>
    </p:spTree>
    <p:extLst>
      <p:ext uri="{BB962C8B-B14F-4D97-AF65-F5344CB8AC3E}">
        <p14:creationId xmlns:p14="http://schemas.microsoft.com/office/powerpoint/2010/main" val="183663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 presetClass="mediacall" presetSubtype="0" fill="hold" nodeType="afterEffect">
                                  <p:stCondLst>
                                    <p:cond delay="0"/>
                                  </p:stCondLst>
                                  <p:childTnLst>
                                    <p:cmd type="call" cmd="playFrom(0.0)">
                                      <p:cBhvr>
                                        <p:cTn id="17" dur="2560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8" fill="hold" display="0">
                  <p:stCondLst>
                    <p:cond delay="indefinite"/>
                  </p:stCondLst>
                </p:cTn>
                <p:tgtEl>
                  <p:spTgt spid="11"/>
                </p:tgtEl>
              </p:cMediaNode>
            </p:video>
          </p:childTnLst>
        </p:cTn>
      </p:par>
    </p:tnLst>
    <p:bldLst>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icken and pig in front of a church&#10;&#10;AI-generated content may be incorrect.">
            <a:extLst>
              <a:ext uri="{FF2B5EF4-FFF2-40B4-BE49-F238E27FC236}">
                <a16:creationId xmlns:a16="http://schemas.microsoft.com/office/drawing/2014/main" id="{EBBECE44-A5A2-6022-1BAA-413DC344E8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82117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in robes outside of a building&#10;&#10;AI-generated content may be incorrect.">
            <a:extLst>
              <a:ext uri="{FF2B5EF4-FFF2-40B4-BE49-F238E27FC236}">
                <a16:creationId xmlns:a16="http://schemas.microsoft.com/office/drawing/2014/main" id="{8F046AAA-5A33-E7C3-356A-8AA40F637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6A33CEE-A903-62D0-B33B-16F47D855111}"/>
              </a:ext>
            </a:extLst>
          </p:cNvPr>
          <p:cNvSpPr txBox="1"/>
          <p:nvPr/>
        </p:nvSpPr>
        <p:spPr>
          <a:xfrm>
            <a:off x="-23813" y="0"/>
            <a:ext cx="9196388" cy="6863417"/>
          </a:xfrm>
          <a:prstGeom prst="rect">
            <a:avLst/>
          </a:prstGeom>
          <a:gradFill>
            <a:gsLst>
              <a:gs pos="0">
                <a:schemeClr val="tx1"/>
              </a:gs>
              <a:gs pos="72000">
                <a:schemeClr val="tx1">
                  <a:alpha val="0"/>
                </a:schemeClr>
              </a:gs>
            </a:gsLst>
            <a:lin ang="2400000" scaled="0"/>
          </a:gradFill>
        </p:spPr>
        <p:txBody>
          <a:bodyPr wrap="square">
            <a:spAutoFit/>
          </a:bodyPr>
          <a:lstStyle/>
          <a:p>
            <a:r>
              <a:rPr lang="en-US" sz="4800" b="1" dirty="0">
                <a:solidFill>
                  <a:srgbClr val="FFFF00"/>
                </a:solidFill>
                <a:effectLst>
                  <a:glow rad="127000">
                    <a:schemeClr val="tx1"/>
                  </a:glow>
                </a:effectLst>
                <a:latin typeface="Arial Rounded MT Bold" panose="020F0704030504030204" pitchFamily="34" charset="0"/>
              </a:rPr>
              <a:t>Under Construction!</a:t>
            </a:r>
          </a:p>
          <a:p>
            <a:r>
              <a:rPr lang="en-US" sz="3600" dirty="0">
                <a:solidFill>
                  <a:srgbClr val="FFFF00"/>
                </a:solidFill>
                <a:effectLst>
                  <a:glow rad="127000">
                    <a:schemeClr val="tx1"/>
                  </a:glow>
                </a:effectLst>
                <a:latin typeface="Arial Rounded MT Bold" panose="020F0704030504030204" pitchFamily="34" charset="0"/>
              </a:rPr>
              <a:t>Rebuilding with God’s                           Priorities, Presence,                            Purity, and Promise</a:t>
            </a:r>
          </a:p>
          <a:p>
            <a:endParaRPr lang="en-US" sz="3600" dirty="0">
              <a:solidFill>
                <a:srgbClr val="FFFF00"/>
              </a:solidFill>
              <a:effectLst>
                <a:glow rad="127000">
                  <a:schemeClr val="tx1"/>
                </a:glow>
              </a:effectLst>
              <a:latin typeface="Arial Rounded MT Bold" panose="020F0704030504030204" pitchFamily="34" charset="0"/>
            </a:endParaRPr>
          </a:p>
          <a:p>
            <a:r>
              <a:rPr lang="en-US" sz="3600" dirty="0">
                <a:solidFill>
                  <a:srgbClr val="FFFF00"/>
                </a:solidFill>
                <a:effectLst>
                  <a:glow rad="127000">
                    <a:schemeClr val="tx1"/>
                  </a:glow>
                </a:effectLst>
                <a:latin typeface="Arial Rounded MT Bold" panose="020F0704030504030204" pitchFamily="34" charset="0"/>
              </a:rPr>
              <a:t>Haggai 1-2</a:t>
            </a: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a:p>
            <a:endParaRPr lang="en-US" sz="3600" dirty="0">
              <a:solidFill>
                <a:srgbClr val="FFFF00"/>
              </a:solidFill>
              <a:effectLst>
                <a:glow rad="127000">
                  <a:schemeClr val="tx1"/>
                </a:glow>
              </a:effectLst>
              <a:latin typeface="Arial Rounded MT Bold" panose="020F0704030504030204" pitchFamily="34" charset="0"/>
            </a:endParaRPr>
          </a:p>
        </p:txBody>
      </p:sp>
    </p:spTree>
    <p:extLst>
      <p:ext uri="{BB962C8B-B14F-4D97-AF65-F5344CB8AC3E}">
        <p14:creationId xmlns:p14="http://schemas.microsoft.com/office/powerpoint/2010/main" val="126563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3474-8A97-E035-1D3D-317688FB84F2}"/>
            </a:ext>
          </a:extLst>
        </p:cNvPr>
        <p:cNvGrpSpPr/>
        <p:nvPr/>
      </p:nvGrpSpPr>
      <p:grpSpPr>
        <a:xfrm>
          <a:off x="0" y="0"/>
          <a:ext cx="0" cy="0"/>
          <a:chOff x="0" y="0"/>
          <a:chExt cx="0" cy="0"/>
        </a:xfrm>
      </p:grpSpPr>
      <p:pic>
        <p:nvPicPr>
          <p:cNvPr id="5" name="Picture 4" descr="A person standing on a rock looking at a large cross&#10;&#10;AI-generated content may be incorrect.">
            <a:extLst>
              <a:ext uri="{FF2B5EF4-FFF2-40B4-BE49-F238E27FC236}">
                <a16:creationId xmlns:a16="http://schemas.microsoft.com/office/drawing/2014/main" id="{F83907C9-D7EE-5BC6-B56C-AA1289FE6493}"/>
              </a:ext>
            </a:extLst>
          </p:cNvPr>
          <p:cNvPicPr>
            <a:picLocks noChangeAspect="1"/>
          </p:cNvPicPr>
          <p:nvPr/>
        </p:nvPicPr>
        <p:blipFill>
          <a:blip r:embed="rId2" cstate="email">
            <a:extLst>
              <a:ext uri="{28A0092B-C50C-407E-A947-70E740481C1C}">
                <a14:useLocalDpi xmlns:a14="http://schemas.microsoft.com/office/drawing/2010/main"/>
              </a:ext>
            </a:extLst>
          </a:blip>
          <a:srcRect l="-1" r="42981"/>
          <a:stretch>
            <a:fillRect/>
          </a:stretch>
        </p:blipFill>
        <p:spPr>
          <a:xfrm>
            <a:off x="0" y="0"/>
            <a:ext cx="9800492" cy="6858000"/>
          </a:xfrm>
          <a:prstGeom prst="rect">
            <a:avLst/>
          </a:prstGeom>
        </p:spPr>
      </p:pic>
      <p:pic>
        <p:nvPicPr>
          <p:cNvPr id="2" name="Picture 1" descr="A person standing on a rock looking at a large cross&#10;&#10;AI-generated content may be incorrect.">
            <a:extLst>
              <a:ext uri="{FF2B5EF4-FFF2-40B4-BE49-F238E27FC236}">
                <a16:creationId xmlns:a16="http://schemas.microsoft.com/office/drawing/2014/main" id="{F62493C4-C104-28F1-A1E1-8A659540264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800492" y="0"/>
            <a:ext cx="2391508" cy="6858000"/>
          </a:xfrm>
          <a:prstGeom prst="rect">
            <a:avLst/>
          </a:prstGeom>
        </p:spPr>
      </p:pic>
      <p:sp>
        <p:nvSpPr>
          <p:cNvPr id="4" name="TextBox 3">
            <a:extLst>
              <a:ext uri="{FF2B5EF4-FFF2-40B4-BE49-F238E27FC236}">
                <a16:creationId xmlns:a16="http://schemas.microsoft.com/office/drawing/2014/main" id="{D6991CF7-0F64-F0E3-1B50-6F14840B90E5}"/>
              </a:ext>
            </a:extLst>
          </p:cNvPr>
          <p:cNvSpPr txBox="1"/>
          <p:nvPr/>
        </p:nvSpPr>
        <p:spPr>
          <a:xfrm>
            <a:off x="0" y="266596"/>
            <a:ext cx="9800492" cy="3247043"/>
          </a:xfrm>
          <a:prstGeom prst="rect">
            <a:avLst/>
          </a:prstGeom>
          <a:noFill/>
        </p:spPr>
        <p:txBody>
          <a:bodyPr wrap="square">
            <a:spAutoFit/>
          </a:bodyPr>
          <a:lstStyle/>
          <a:p>
            <a:pPr marL="571500" indent="-571500">
              <a:spcAft>
                <a:spcPts val="1800"/>
              </a:spcAft>
              <a:buFont typeface="Arial" panose="020B0604020202020204" pitchFamily="34" charset="0"/>
              <a:buChar char="•"/>
            </a:pPr>
            <a:r>
              <a:rPr lang="en-US" sz="4000" b="1" dirty="0">
                <a:solidFill>
                  <a:schemeClr val="bg1"/>
                </a:solidFill>
                <a:effectLst>
                  <a:glow rad="127000">
                    <a:schemeClr val="tx1"/>
                  </a:glow>
                </a:effectLst>
              </a:rPr>
              <a:t>No more excuses.</a:t>
            </a:r>
          </a:p>
          <a:p>
            <a:pPr marL="571500" indent="-571500">
              <a:spcAft>
                <a:spcPts val="1800"/>
              </a:spcAft>
              <a:buFont typeface="Arial" panose="020B0604020202020204" pitchFamily="34" charset="0"/>
              <a:buChar char="•"/>
            </a:pPr>
            <a:r>
              <a:rPr lang="en-US" sz="4000" b="1" dirty="0">
                <a:solidFill>
                  <a:schemeClr val="bg1"/>
                </a:solidFill>
                <a:effectLst>
                  <a:glow rad="127000">
                    <a:schemeClr val="tx1"/>
                  </a:glow>
                </a:effectLst>
              </a:rPr>
              <a:t>Put God first.</a:t>
            </a:r>
          </a:p>
          <a:p>
            <a:pPr marL="571500" indent="-571500">
              <a:spcAft>
                <a:spcPts val="1800"/>
              </a:spcAft>
              <a:buFont typeface="Arial" panose="020B0604020202020204" pitchFamily="34" charset="0"/>
              <a:buChar char="•"/>
            </a:pPr>
            <a:r>
              <a:rPr lang="en-US" sz="4000" b="1" dirty="0">
                <a:solidFill>
                  <a:schemeClr val="bg1"/>
                </a:solidFill>
                <a:effectLst>
                  <a:glow rad="127000">
                    <a:schemeClr val="tx1"/>
                  </a:glow>
                </a:effectLst>
              </a:rPr>
              <a:t>Turn and be cleansed.</a:t>
            </a:r>
          </a:p>
          <a:p>
            <a:pPr marL="571500" indent="-571500">
              <a:spcAft>
                <a:spcPts val="1800"/>
              </a:spcAft>
              <a:buFont typeface="Arial" panose="020B0604020202020204" pitchFamily="34" charset="0"/>
              <a:buChar char="•"/>
            </a:pPr>
            <a:r>
              <a:rPr lang="en-US" sz="4000" b="1">
                <a:solidFill>
                  <a:schemeClr val="bg1"/>
                </a:solidFill>
                <a:effectLst>
                  <a:glow rad="127000">
                    <a:schemeClr val="tx1"/>
                  </a:glow>
                </a:effectLst>
              </a:rPr>
              <a:t>Be faithful where you are.</a:t>
            </a:r>
            <a:endParaRPr lang="en-US" sz="4000" b="1" dirty="0">
              <a:solidFill>
                <a:schemeClr val="bg1"/>
              </a:solidFill>
              <a:effectLst>
                <a:glow rad="127000">
                  <a:schemeClr val="tx1"/>
                </a:glow>
              </a:effectLst>
            </a:endParaRPr>
          </a:p>
        </p:txBody>
      </p:sp>
    </p:spTree>
    <p:extLst>
      <p:ext uri="{BB962C8B-B14F-4D97-AF65-F5344CB8AC3E}">
        <p14:creationId xmlns:p14="http://schemas.microsoft.com/office/powerpoint/2010/main" val="223616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87988-F9F7-EC3A-3ED5-48BF68990659}"/>
            </a:ext>
          </a:extLst>
        </p:cNvPr>
        <p:cNvGrpSpPr/>
        <p:nvPr/>
      </p:nvGrpSpPr>
      <p:grpSpPr>
        <a:xfrm>
          <a:off x="0" y="0"/>
          <a:ext cx="0" cy="0"/>
          <a:chOff x="0" y="0"/>
          <a:chExt cx="0" cy="0"/>
        </a:xfrm>
      </p:grpSpPr>
      <p:pic>
        <p:nvPicPr>
          <p:cNvPr id="5" name="Picture 4" descr="A person standing on a rock looking at a large cross&#10;&#10;AI-generated content may be incorrect.">
            <a:extLst>
              <a:ext uri="{FF2B5EF4-FFF2-40B4-BE49-F238E27FC236}">
                <a16:creationId xmlns:a16="http://schemas.microsoft.com/office/drawing/2014/main" id="{43B35139-6DFE-26F4-D611-8CEBB210004A}"/>
              </a:ext>
            </a:extLst>
          </p:cNvPr>
          <p:cNvPicPr>
            <a:picLocks noChangeAspect="1"/>
          </p:cNvPicPr>
          <p:nvPr/>
        </p:nvPicPr>
        <p:blipFill>
          <a:blip r:embed="rId2" cstate="email">
            <a:extLst>
              <a:ext uri="{28A0092B-C50C-407E-A947-70E740481C1C}">
                <a14:useLocalDpi xmlns:a14="http://schemas.microsoft.com/office/drawing/2010/main"/>
              </a:ext>
            </a:extLst>
          </a:blip>
          <a:srcRect l="-1" r="42981"/>
          <a:stretch>
            <a:fillRect/>
          </a:stretch>
        </p:blipFill>
        <p:spPr>
          <a:xfrm>
            <a:off x="0" y="0"/>
            <a:ext cx="9800492" cy="6858000"/>
          </a:xfrm>
          <a:prstGeom prst="rect">
            <a:avLst/>
          </a:prstGeom>
        </p:spPr>
      </p:pic>
      <p:pic>
        <p:nvPicPr>
          <p:cNvPr id="2" name="Picture 1" descr="A person standing on a rock looking at a large cross&#10;&#10;AI-generated content may be incorrect.">
            <a:extLst>
              <a:ext uri="{FF2B5EF4-FFF2-40B4-BE49-F238E27FC236}">
                <a16:creationId xmlns:a16="http://schemas.microsoft.com/office/drawing/2014/main" id="{F19C6D17-E221-FA16-30F5-06C284B4462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800492" y="0"/>
            <a:ext cx="2391508" cy="6858000"/>
          </a:xfrm>
          <a:prstGeom prst="rect">
            <a:avLst/>
          </a:prstGeom>
        </p:spPr>
      </p:pic>
    </p:spTree>
    <p:extLst>
      <p:ext uri="{BB962C8B-B14F-4D97-AF65-F5344CB8AC3E}">
        <p14:creationId xmlns:p14="http://schemas.microsoft.com/office/powerpoint/2010/main" val="1234867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4262323091"/>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OT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notes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12982845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9BA"/>
        </a:solidFill>
        <a:effectLst/>
      </p:bgPr>
    </p:bg>
    <p:spTree>
      <p:nvGrpSpPr>
        <p:cNvPr id="1" name="">
          <a:extLst>
            <a:ext uri="{FF2B5EF4-FFF2-40B4-BE49-F238E27FC236}">
              <a16:creationId xmlns:a16="http://schemas.microsoft.com/office/drawing/2014/main" id="{94CD4A50-E3F0-A6B6-BB65-B9118969ABE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1357BF-67DE-4B41-315A-407E05CDC63D}"/>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847203" y="717161"/>
            <a:ext cx="5086425" cy="1533525"/>
          </a:xfrm>
          <a:prstGeom prst="rect">
            <a:avLst/>
          </a:prstGeom>
        </p:spPr>
      </p:pic>
      <p:sp>
        <p:nvSpPr>
          <p:cNvPr id="3" name="Rectangle 2">
            <a:extLst>
              <a:ext uri="{FF2B5EF4-FFF2-40B4-BE49-F238E27FC236}">
                <a16:creationId xmlns:a16="http://schemas.microsoft.com/office/drawing/2014/main" id="{AE9195E8-D2C2-1D01-47F6-C7B4513C9014}"/>
              </a:ext>
            </a:extLst>
          </p:cNvPr>
          <p:cNvSpPr txBox="1">
            <a:spLocks noChangeArrowheads="1"/>
          </p:cNvSpPr>
          <p:nvPr/>
        </p:nvSpPr>
        <p:spPr bwMode="auto">
          <a:xfrm>
            <a:off x="0" y="43243"/>
            <a:ext cx="9026658" cy="7340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6000" b="1" spc="300" dirty="0">
                <a:effectLst>
                  <a:glow rad="127000">
                    <a:schemeClr val="tx1"/>
                  </a:glow>
                </a:effectLst>
                <a:latin typeface="Arial Black" panose="020B0A04020102020204" pitchFamily="34" charset="0"/>
                <a:ea typeface="ＭＳ Ｐゴシック" charset="0"/>
                <a:cs typeface="ＭＳ Ｐゴシック" charset="0"/>
              </a:rPr>
              <a:t>66 Books</a:t>
            </a:r>
            <a:r>
              <a:rPr lang="en-US" sz="6000" b="1" i="1" spc="300" dirty="0">
                <a:effectLst>
                  <a:glow rad="127000">
                    <a:schemeClr val="tx1"/>
                  </a:glow>
                </a:effectLst>
                <a:latin typeface="Arial" charset="0"/>
                <a:ea typeface="ＭＳ Ｐゴシック" charset="0"/>
                <a:cs typeface="ＭＳ Ｐゴシック" charset="0"/>
              </a:rPr>
              <a:t> </a:t>
            </a:r>
            <a:r>
              <a:rPr lang="en-US" sz="3600" i="1" spc="300" dirty="0">
                <a:effectLst>
                  <a:glow rad="127000">
                    <a:schemeClr val="tx1"/>
                  </a:glow>
                </a:effectLst>
                <a:latin typeface="Arial" charset="0"/>
                <a:ea typeface="ＭＳ Ｐゴシック" charset="0"/>
                <a:cs typeface="ＭＳ Ｐゴシック" charset="0"/>
              </a:rPr>
              <a:t>of the</a:t>
            </a:r>
            <a:r>
              <a:rPr lang="en-US" sz="6000" b="1" i="1" spc="300" dirty="0">
                <a:effectLst>
                  <a:glow rad="127000">
                    <a:schemeClr val="tx1"/>
                  </a:glow>
                </a:effectLst>
                <a:latin typeface="Arial" charset="0"/>
                <a:ea typeface="ＭＳ Ｐゴシック" charset="0"/>
                <a:cs typeface="ＭＳ Ｐゴシック" charset="0"/>
              </a:rPr>
              <a:t>  </a:t>
            </a:r>
            <a:r>
              <a:rPr lang="en-US" sz="6000" b="1" spc="300" dirty="0">
                <a:effectLst>
                  <a:glow rad="127000">
                    <a:schemeClr val="tx1"/>
                  </a:glow>
                </a:effectLst>
                <a:latin typeface="Arial Black" panose="020B0A04020102020204" pitchFamily="34" charset="0"/>
                <a:ea typeface="ＭＳ Ｐゴシック" charset="0"/>
                <a:cs typeface="ＭＳ Ｐゴシック" charset="0"/>
              </a:rPr>
              <a:t>Bible</a:t>
            </a:r>
            <a:endParaRPr lang="en-US" sz="4800" b="1" dirty="0">
              <a:effectLst>
                <a:glow rad="127000">
                  <a:schemeClr val="tx1"/>
                </a:glow>
              </a:effectLst>
              <a:latin typeface="Arial Black" panose="020B0A04020102020204" pitchFamily="34" charset="0"/>
              <a:ea typeface="ＭＳ Ｐゴシック" charset="0"/>
              <a:cs typeface="ＭＳ Ｐゴシック" charset="0"/>
            </a:endParaRPr>
          </a:p>
        </p:txBody>
      </p:sp>
      <p:pic>
        <p:nvPicPr>
          <p:cNvPr id="4" name="Picture 3">
            <a:extLst>
              <a:ext uri="{FF2B5EF4-FFF2-40B4-BE49-F238E27FC236}">
                <a16:creationId xmlns:a16="http://schemas.microsoft.com/office/drawing/2014/main" id="{7F1F9904-F68B-0A17-3D98-CF7CCF837A3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169" y="5080127"/>
            <a:ext cx="1173838" cy="1850984"/>
          </a:xfrm>
          <a:prstGeom prst="rect">
            <a:avLst/>
          </a:prstGeom>
        </p:spPr>
      </p:pic>
      <p:sp>
        <p:nvSpPr>
          <p:cNvPr id="5" name="TextBox 4">
            <a:extLst>
              <a:ext uri="{FF2B5EF4-FFF2-40B4-BE49-F238E27FC236}">
                <a16:creationId xmlns:a16="http://schemas.microsoft.com/office/drawing/2014/main" id="{C6C60071-27C9-1036-52EE-24358DDE526D}"/>
              </a:ext>
            </a:extLst>
          </p:cNvPr>
          <p:cNvSpPr txBox="1"/>
          <p:nvPr/>
        </p:nvSpPr>
        <p:spPr>
          <a:xfrm rot="5400000">
            <a:off x="-388051" y="5840971"/>
            <a:ext cx="1600692" cy="561372"/>
          </a:xfrm>
          <a:prstGeom prst="rect">
            <a:avLst/>
          </a:prstGeom>
          <a:noFill/>
        </p:spPr>
        <p:txBody>
          <a:bodyPr wrap="square" rtlCol="0">
            <a:spAutoFit/>
          </a:bodyPr>
          <a:lstStyle/>
          <a:p>
            <a:pPr algn="ctr" defTabSz="457200" fontAlgn="auto">
              <a:lnSpc>
                <a:spcPct val="60000"/>
              </a:lnSpc>
              <a:spcBef>
                <a:spcPts val="0"/>
              </a:spcBef>
              <a:spcAft>
                <a:spcPts val="0"/>
              </a:spcAft>
            </a:pPr>
            <a:r>
              <a:rPr lang="en-US" sz="2400" b="1" dirty="0">
                <a:solidFill>
                  <a:prstClr val="white"/>
                </a:solidFill>
                <a:latin typeface="Calibri" panose="020F0502020204030204"/>
              </a:rPr>
              <a:t>New</a:t>
            </a:r>
          </a:p>
          <a:p>
            <a:pPr algn="ctr" defTabSz="457200" fontAlgn="auto">
              <a:lnSpc>
                <a:spcPct val="60000"/>
              </a:lnSpc>
              <a:spcBef>
                <a:spcPts val="0"/>
              </a:spcBef>
              <a:spcAft>
                <a:spcPts val="0"/>
              </a:spcAft>
            </a:pPr>
            <a:r>
              <a:rPr lang="en-US" sz="2400" b="1" dirty="0">
                <a:solidFill>
                  <a:prstClr val="white"/>
                </a:solidFill>
                <a:latin typeface="Calibri" panose="020F0502020204030204"/>
              </a:rPr>
              <a:t>Testament</a:t>
            </a:r>
          </a:p>
        </p:txBody>
      </p:sp>
      <p:grpSp>
        <p:nvGrpSpPr>
          <p:cNvPr id="6" name="Group 5">
            <a:extLst>
              <a:ext uri="{FF2B5EF4-FFF2-40B4-BE49-F238E27FC236}">
                <a16:creationId xmlns:a16="http://schemas.microsoft.com/office/drawing/2014/main" id="{6B7ED9D6-E990-EB00-61E5-8D10118D1875}"/>
              </a:ext>
            </a:extLst>
          </p:cNvPr>
          <p:cNvGrpSpPr/>
          <p:nvPr/>
        </p:nvGrpSpPr>
        <p:grpSpPr>
          <a:xfrm>
            <a:off x="60573" y="872942"/>
            <a:ext cx="973629" cy="4545917"/>
            <a:chOff x="349613" y="633746"/>
            <a:chExt cx="813492" cy="1660983"/>
          </a:xfrm>
        </p:grpSpPr>
        <p:pic>
          <p:nvPicPr>
            <p:cNvPr id="7" name="Picture 6">
              <a:extLst>
                <a:ext uri="{FF2B5EF4-FFF2-40B4-BE49-F238E27FC236}">
                  <a16:creationId xmlns:a16="http://schemas.microsoft.com/office/drawing/2014/main" id="{0769200D-4403-331E-4EF7-877FC30EDF8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49613" y="633746"/>
              <a:ext cx="813492" cy="1660983"/>
            </a:xfrm>
            <a:prstGeom prst="rect">
              <a:avLst/>
            </a:prstGeom>
          </p:spPr>
        </p:pic>
        <p:sp>
          <p:nvSpPr>
            <p:cNvPr id="8" name="TextBox 7">
              <a:extLst>
                <a:ext uri="{FF2B5EF4-FFF2-40B4-BE49-F238E27FC236}">
                  <a16:creationId xmlns:a16="http://schemas.microsoft.com/office/drawing/2014/main" id="{2D0EFD84-799E-3C29-69E7-E8E42EF9611A}"/>
                </a:ext>
              </a:extLst>
            </p:cNvPr>
            <p:cNvSpPr txBox="1"/>
            <p:nvPr/>
          </p:nvSpPr>
          <p:spPr>
            <a:xfrm rot="5400000">
              <a:off x="-208442" y="1205534"/>
              <a:ext cx="1626784" cy="483209"/>
            </a:xfrm>
            <a:prstGeom prst="rect">
              <a:avLst/>
            </a:prstGeom>
            <a:noFill/>
          </p:spPr>
          <p:txBody>
            <a:bodyPr wrap="square" rtlCol="0">
              <a:spAutoFit/>
            </a:bodyPr>
            <a:lstStyle/>
            <a:p>
              <a:pPr algn="ctr" defTabSz="457200" fontAlgn="auto">
                <a:lnSpc>
                  <a:spcPct val="60000"/>
                </a:lnSpc>
                <a:spcBef>
                  <a:spcPts val="0"/>
                </a:spcBef>
                <a:spcAft>
                  <a:spcPts val="0"/>
                </a:spcAft>
              </a:pPr>
              <a:r>
                <a:rPr lang="en-US" sz="2400" b="1" dirty="0">
                  <a:solidFill>
                    <a:prstClr val="white"/>
                  </a:solidFill>
                  <a:latin typeface="Calibri" panose="020F0502020204030204"/>
                </a:rPr>
                <a:t>Old</a:t>
              </a:r>
            </a:p>
            <a:p>
              <a:pPr algn="ctr" defTabSz="457200" fontAlgn="auto">
                <a:lnSpc>
                  <a:spcPct val="60000"/>
                </a:lnSpc>
                <a:spcBef>
                  <a:spcPts val="0"/>
                </a:spcBef>
                <a:spcAft>
                  <a:spcPts val="0"/>
                </a:spcAft>
              </a:pPr>
              <a:r>
                <a:rPr lang="en-US" sz="2400" b="1" dirty="0">
                  <a:solidFill>
                    <a:prstClr val="white"/>
                  </a:solidFill>
                  <a:latin typeface="Calibri" panose="020F0502020204030204"/>
                </a:rPr>
                <a:t>Testament</a:t>
              </a:r>
            </a:p>
          </p:txBody>
        </p:sp>
      </p:grpSp>
      <p:pic>
        <p:nvPicPr>
          <p:cNvPr id="9" name="Picture 8">
            <a:extLst>
              <a:ext uri="{FF2B5EF4-FFF2-40B4-BE49-F238E27FC236}">
                <a16:creationId xmlns:a16="http://schemas.microsoft.com/office/drawing/2014/main" id="{B867AE31-F8E7-56FB-9E07-7348C30E6184}"/>
              </a:ext>
            </a:extLst>
          </p:cNvPr>
          <p:cNvPicPr>
            <a:picLocks noChangeAspect="1"/>
          </p:cNvPicPr>
          <p:nvPr/>
        </p:nvPicPr>
        <p:blipFill>
          <a:blip r:embed="rId5">
            <a:clrChange>
              <a:clrFrom>
                <a:srgbClr val="FFFFFF"/>
              </a:clrFrom>
              <a:clrTo>
                <a:srgbClr val="FFFFFF">
                  <a:alpha val="0"/>
                </a:srgbClr>
              </a:clrTo>
            </a:clrChange>
          </a:blip>
          <a:stretch>
            <a:fillRect/>
          </a:stretch>
        </p:blipFill>
        <p:spPr>
          <a:xfrm rot="10800000">
            <a:off x="667520" y="2210018"/>
            <a:ext cx="8324375" cy="571500"/>
          </a:xfrm>
          <a:prstGeom prst="rect">
            <a:avLst/>
          </a:prstGeom>
        </p:spPr>
      </p:pic>
      <p:pic>
        <p:nvPicPr>
          <p:cNvPr id="10" name="Picture 9">
            <a:extLst>
              <a:ext uri="{FF2B5EF4-FFF2-40B4-BE49-F238E27FC236}">
                <a16:creationId xmlns:a16="http://schemas.microsoft.com/office/drawing/2014/main" id="{60B13D1B-7813-8DB5-1E1C-5D9B0CEA3F78}"/>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10800000">
            <a:off x="700966" y="3649435"/>
            <a:ext cx="8324374" cy="409575"/>
          </a:xfrm>
          <a:prstGeom prst="rect">
            <a:avLst/>
          </a:prstGeom>
        </p:spPr>
      </p:pic>
      <p:pic>
        <p:nvPicPr>
          <p:cNvPr id="11" name="Picture 10">
            <a:extLst>
              <a:ext uri="{FF2B5EF4-FFF2-40B4-BE49-F238E27FC236}">
                <a16:creationId xmlns:a16="http://schemas.microsoft.com/office/drawing/2014/main" id="{4FAB7D16-DF5F-9A55-B805-7DC8C81B0C73}"/>
              </a:ext>
            </a:extLst>
          </p:cNvPr>
          <p:cNvPicPr>
            <a:picLocks noChangeAspect="1"/>
          </p:cNvPicPr>
          <p:nvPr/>
        </p:nvPicPr>
        <p:blipFill>
          <a:blip r:embed="rId7">
            <a:clrChange>
              <a:clrFrom>
                <a:srgbClr val="99D9EA"/>
              </a:clrFrom>
              <a:clrTo>
                <a:srgbClr val="99D9EA">
                  <a:alpha val="0"/>
                </a:srgbClr>
              </a:clrTo>
            </a:clrChange>
          </a:blip>
          <a:stretch>
            <a:fillRect/>
          </a:stretch>
        </p:blipFill>
        <p:spPr>
          <a:xfrm>
            <a:off x="1091476" y="911501"/>
            <a:ext cx="2752361" cy="1362076"/>
          </a:xfrm>
          <a:prstGeom prst="rect">
            <a:avLst/>
          </a:prstGeom>
        </p:spPr>
      </p:pic>
      <p:sp>
        <p:nvSpPr>
          <p:cNvPr id="12" name="TextBox 11">
            <a:extLst>
              <a:ext uri="{FF2B5EF4-FFF2-40B4-BE49-F238E27FC236}">
                <a16:creationId xmlns:a16="http://schemas.microsoft.com/office/drawing/2014/main" id="{46497000-51F8-F550-A8CA-166CFF57FBAB}"/>
              </a:ext>
            </a:extLst>
          </p:cNvPr>
          <p:cNvSpPr txBox="1"/>
          <p:nvPr/>
        </p:nvSpPr>
        <p:spPr>
          <a:xfrm>
            <a:off x="1408025" y="1016188"/>
            <a:ext cx="20284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GENESIS</a:t>
            </a:r>
          </a:p>
        </p:txBody>
      </p:sp>
      <p:sp>
        <p:nvSpPr>
          <p:cNvPr id="13" name="TextBox 12">
            <a:extLst>
              <a:ext uri="{FF2B5EF4-FFF2-40B4-BE49-F238E27FC236}">
                <a16:creationId xmlns:a16="http://schemas.microsoft.com/office/drawing/2014/main" id="{3A22462D-6AC3-14D4-1065-6E3CC1E32AEE}"/>
              </a:ext>
            </a:extLst>
          </p:cNvPr>
          <p:cNvSpPr txBox="1"/>
          <p:nvPr/>
        </p:nvSpPr>
        <p:spPr>
          <a:xfrm>
            <a:off x="1217421" y="1270158"/>
            <a:ext cx="2219010"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EXODUS</a:t>
            </a:r>
          </a:p>
        </p:txBody>
      </p:sp>
      <p:sp>
        <p:nvSpPr>
          <p:cNvPr id="14" name="TextBox 13">
            <a:extLst>
              <a:ext uri="{FF2B5EF4-FFF2-40B4-BE49-F238E27FC236}">
                <a16:creationId xmlns:a16="http://schemas.microsoft.com/office/drawing/2014/main" id="{E83A23C3-3EC8-7222-BA4F-61D34F8558A9}"/>
              </a:ext>
            </a:extLst>
          </p:cNvPr>
          <p:cNvSpPr txBox="1"/>
          <p:nvPr/>
        </p:nvSpPr>
        <p:spPr>
          <a:xfrm>
            <a:off x="1217421" y="1505901"/>
            <a:ext cx="2219009"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LEVITICUS</a:t>
            </a:r>
          </a:p>
        </p:txBody>
      </p:sp>
      <p:sp>
        <p:nvSpPr>
          <p:cNvPr id="15" name="TextBox 14">
            <a:extLst>
              <a:ext uri="{FF2B5EF4-FFF2-40B4-BE49-F238E27FC236}">
                <a16:creationId xmlns:a16="http://schemas.microsoft.com/office/drawing/2014/main" id="{CF47C5AD-3C70-BF58-441F-B4EE54AD6861}"/>
              </a:ext>
            </a:extLst>
          </p:cNvPr>
          <p:cNvSpPr txBox="1"/>
          <p:nvPr/>
        </p:nvSpPr>
        <p:spPr>
          <a:xfrm>
            <a:off x="1203689" y="1750818"/>
            <a:ext cx="208788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NUMBERS</a:t>
            </a:r>
          </a:p>
        </p:txBody>
      </p:sp>
      <p:sp>
        <p:nvSpPr>
          <p:cNvPr id="16" name="TextBox 15">
            <a:extLst>
              <a:ext uri="{FF2B5EF4-FFF2-40B4-BE49-F238E27FC236}">
                <a16:creationId xmlns:a16="http://schemas.microsoft.com/office/drawing/2014/main" id="{6798E7D7-7227-29DB-CB99-6A2E4C674C84}"/>
              </a:ext>
            </a:extLst>
          </p:cNvPr>
          <p:cNvSpPr txBox="1"/>
          <p:nvPr/>
        </p:nvSpPr>
        <p:spPr>
          <a:xfrm>
            <a:off x="1217420" y="2013719"/>
            <a:ext cx="23367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DEUTERONOMY</a:t>
            </a:r>
          </a:p>
        </p:txBody>
      </p:sp>
      <p:sp>
        <p:nvSpPr>
          <p:cNvPr id="17" name="TextBox 16">
            <a:extLst>
              <a:ext uri="{FF2B5EF4-FFF2-40B4-BE49-F238E27FC236}">
                <a16:creationId xmlns:a16="http://schemas.microsoft.com/office/drawing/2014/main" id="{A90A6FB5-EA1C-D020-2CE5-7DD45216478A}"/>
              </a:ext>
            </a:extLst>
          </p:cNvPr>
          <p:cNvSpPr txBox="1"/>
          <p:nvPr/>
        </p:nvSpPr>
        <p:spPr>
          <a:xfrm rot="5400000">
            <a:off x="3611689" y="148729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JOSHUA</a:t>
            </a:r>
          </a:p>
        </p:txBody>
      </p:sp>
      <p:sp>
        <p:nvSpPr>
          <p:cNvPr id="18" name="TextBox 17">
            <a:extLst>
              <a:ext uri="{FF2B5EF4-FFF2-40B4-BE49-F238E27FC236}">
                <a16:creationId xmlns:a16="http://schemas.microsoft.com/office/drawing/2014/main" id="{51629C1E-5CC4-FB33-31BB-0D2FAB27D43F}"/>
              </a:ext>
            </a:extLst>
          </p:cNvPr>
          <p:cNvSpPr txBox="1"/>
          <p:nvPr/>
        </p:nvSpPr>
        <p:spPr>
          <a:xfrm rot="5400000">
            <a:off x="4009888" y="139383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JUDGES</a:t>
            </a:r>
          </a:p>
        </p:txBody>
      </p:sp>
      <p:sp>
        <p:nvSpPr>
          <p:cNvPr id="19" name="TextBox 18">
            <a:extLst>
              <a:ext uri="{FF2B5EF4-FFF2-40B4-BE49-F238E27FC236}">
                <a16:creationId xmlns:a16="http://schemas.microsoft.com/office/drawing/2014/main" id="{B468A061-4013-29B0-7AF5-B4E119090239}"/>
              </a:ext>
            </a:extLst>
          </p:cNvPr>
          <p:cNvSpPr txBox="1"/>
          <p:nvPr/>
        </p:nvSpPr>
        <p:spPr>
          <a:xfrm rot="5400000">
            <a:off x="4434327" y="15930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RUTH</a:t>
            </a:r>
          </a:p>
        </p:txBody>
      </p:sp>
      <p:sp>
        <p:nvSpPr>
          <p:cNvPr id="20" name="TextBox 19">
            <a:extLst>
              <a:ext uri="{FF2B5EF4-FFF2-40B4-BE49-F238E27FC236}">
                <a16:creationId xmlns:a16="http://schemas.microsoft.com/office/drawing/2014/main" id="{9A53B84F-FAE7-D50E-E18A-3CB1C631A40F}"/>
              </a:ext>
            </a:extLst>
          </p:cNvPr>
          <p:cNvSpPr txBox="1"/>
          <p:nvPr/>
        </p:nvSpPr>
        <p:spPr>
          <a:xfrm rot="5400000">
            <a:off x="4711437" y="1413107"/>
            <a:ext cx="1176097"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SAMUEL</a:t>
            </a:r>
          </a:p>
        </p:txBody>
      </p:sp>
      <p:sp>
        <p:nvSpPr>
          <p:cNvPr id="21" name="TextBox 20">
            <a:extLst>
              <a:ext uri="{FF2B5EF4-FFF2-40B4-BE49-F238E27FC236}">
                <a16:creationId xmlns:a16="http://schemas.microsoft.com/office/drawing/2014/main" id="{79EA6F96-F3D8-B442-7DDE-76A6F61D1CC9}"/>
              </a:ext>
            </a:extLst>
          </p:cNvPr>
          <p:cNvSpPr txBox="1"/>
          <p:nvPr/>
        </p:nvSpPr>
        <p:spPr>
          <a:xfrm rot="5400000">
            <a:off x="6312022" y="1448990"/>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CHRON</a:t>
            </a:r>
          </a:p>
        </p:txBody>
      </p:sp>
      <p:sp>
        <p:nvSpPr>
          <p:cNvPr id="22" name="TextBox 21">
            <a:extLst>
              <a:ext uri="{FF2B5EF4-FFF2-40B4-BE49-F238E27FC236}">
                <a16:creationId xmlns:a16="http://schemas.microsoft.com/office/drawing/2014/main" id="{E2B95BAD-D50F-703F-9DF4-6DC817B5F3A7}"/>
              </a:ext>
            </a:extLst>
          </p:cNvPr>
          <p:cNvSpPr txBox="1"/>
          <p:nvPr/>
        </p:nvSpPr>
        <p:spPr>
          <a:xfrm rot="5400000">
            <a:off x="5142633" y="1455640"/>
            <a:ext cx="117407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SAMUEL</a:t>
            </a:r>
          </a:p>
        </p:txBody>
      </p:sp>
      <p:sp>
        <p:nvSpPr>
          <p:cNvPr id="23" name="TextBox 22">
            <a:extLst>
              <a:ext uri="{FF2B5EF4-FFF2-40B4-BE49-F238E27FC236}">
                <a16:creationId xmlns:a16="http://schemas.microsoft.com/office/drawing/2014/main" id="{A1E742D0-40D5-13DE-C27C-875F4C4CF994}"/>
              </a:ext>
            </a:extLst>
          </p:cNvPr>
          <p:cNvSpPr txBox="1"/>
          <p:nvPr/>
        </p:nvSpPr>
        <p:spPr>
          <a:xfrm rot="5400000">
            <a:off x="5888144" y="146350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KINGS</a:t>
            </a:r>
          </a:p>
        </p:txBody>
      </p:sp>
      <p:sp>
        <p:nvSpPr>
          <p:cNvPr id="24" name="TextBox 23">
            <a:extLst>
              <a:ext uri="{FF2B5EF4-FFF2-40B4-BE49-F238E27FC236}">
                <a16:creationId xmlns:a16="http://schemas.microsoft.com/office/drawing/2014/main" id="{D9B1E4E1-486A-9DE5-83AF-51F325AC2BB1}"/>
              </a:ext>
            </a:extLst>
          </p:cNvPr>
          <p:cNvSpPr txBox="1"/>
          <p:nvPr/>
        </p:nvSpPr>
        <p:spPr>
          <a:xfrm rot="5400000">
            <a:off x="5523387" y="1471954"/>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1 KINGS</a:t>
            </a:r>
          </a:p>
        </p:txBody>
      </p:sp>
      <p:sp>
        <p:nvSpPr>
          <p:cNvPr id="25" name="TextBox 24">
            <a:extLst>
              <a:ext uri="{FF2B5EF4-FFF2-40B4-BE49-F238E27FC236}">
                <a16:creationId xmlns:a16="http://schemas.microsoft.com/office/drawing/2014/main" id="{630B4EE6-35F1-0456-C25D-C1A8B2078421}"/>
              </a:ext>
            </a:extLst>
          </p:cNvPr>
          <p:cNvSpPr txBox="1"/>
          <p:nvPr/>
        </p:nvSpPr>
        <p:spPr>
          <a:xfrm rot="5400000">
            <a:off x="6719977" y="1478143"/>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2 CHRON</a:t>
            </a:r>
          </a:p>
        </p:txBody>
      </p:sp>
      <p:sp>
        <p:nvSpPr>
          <p:cNvPr id="26" name="TextBox 25">
            <a:extLst>
              <a:ext uri="{FF2B5EF4-FFF2-40B4-BE49-F238E27FC236}">
                <a16:creationId xmlns:a16="http://schemas.microsoft.com/office/drawing/2014/main" id="{BFC88E5A-C79F-CA17-61CE-6ADE35B552F3}"/>
              </a:ext>
            </a:extLst>
          </p:cNvPr>
          <p:cNvSpPr txBox="1"/>
          <p:nvPr/>
        </p:nvSpPr>
        <p:spPr>
          <a:xfrm rot="5400000">
            <a:off x="7164790" y="1549524"/>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EZRA</a:t>
            </a:r>
          </a:p>
        </p:txBody>
      </p:sp>
      <p:sp>
        <p:nvSpPr>
          <p:cNvPr id="27" name="TextBox 26">
            <a:extLst>
              <a:ext uri="{FF2B5EF4-FFF2-40B4-BE49-F238E27FC236}">
                <a16:creationId xmlns:a16="http://schemas.microsoft.com/office/drawing/2014/main" id="{8AB9E7D5-072A-35D6-EBDB-E027DA34B2EC}"/>
              </a:ext>
            </a:extLst>
          </p:cNvPr>
          <p:cNvSpPr txBox="1"/>
          <p:nvPr/>
        </p:nvSpPr>
        <p:spPr>
          <a:xfrm rot="5400000">
            <a:off x="7421693" y="1432656"/>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NEHEMIAH</a:t>
            </a:r>
          </a:p>
        </p:txBody>
      </p:sp>
      <p:sp>
        <p:nvSpPr>
          <p:cNvPr id="28" name="TextBox 27">
            <a:extLst>
              <a:ext uri="{FF2B5EF4-FFF2-40B4-BE49-F238E27FC236}">
                <a16:creationId xmlns:a16="http://schemas.microsoft.com/office/drawing/2014/main" id="{5A295AC7-41D2-ABFB-FAA9-AE1646A1B59D}"/>
              </a:ext>
            </a:extLst>
          </p:cNvPr>
          <p:cNvSpPr txBox="1"/>
          <p:nvPr/>
        </p:nvSpPr>
        <p:spPr>
          <a:xfrm rot="5400000">
            <a:off x="8024923" y="1399838"/>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effectLst/>
                <a:latin typeface="Calibri" panose="020F0502020204030204"/>
              </a:rPr>
              <a:t>ESTHER</a:t>
            </a:r>
          </a:p>
        </p:txBody>
      </p:sp>
      <p:sp>
        <p:nvSpPr>
          <p:cNvPr id="29" name="TextBox 28">
            <a:extLst>
              <a:ext uri="{FF2B5EF4-FFF2-40B4-BE49-F238E27FC236}">
                <a16:creationId xmlns:a16="http://schemas.microsoft.com/office/drawing/2014/main" id="{7E5075F2-BC9E-456F-F5CE-022656353D1B}"/>
              </a:ext>
            </a:extLst>
          </p:cNvPr>
          <p:cNvSpPr txBox="1"/>
          <p:nvPr/>
        </p:nvSpPr>
        <p:spPr>
          <a:xfrm>
            <a:off x="1187164" y="2266417"/>
            <a:ext cx="265524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LAW / HISTORY</a:t>
            </a:r>
          </a:p>
        </p:txBody>
      </p:sp>
      <p:sp>
        <p:nvSpPr>
          <p:cNvPr id="30" name="TextBox 29">
            <a:extLst>
              <a:ext uri="{FF2B5EF4-FFF2-40B4-BE49-F238E27FC236}">
                <a16:creationId xmlns:a16="http://schemas.microsoft.com/office/drawing/2014/main" id="{6C0403B1-03AA-F990-A271-DA0A8D749497}"/>
              </a:ext>
            </a:extLst>
          </p:cNvPr>
          <p:cNvSpPr txBox="1"/>
          <p:nvPr/>
        </p:nvSpPr>
        <p:spPr>
          <a:xfrm>
            <a:off x="1282993" y="3707614"/>
            <a:ext cx="201098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POETRY</a:t>
            </a:r>
          </a:p>
        </p:txBody>
      </p:sp>
      <p:pic>
        <p:nvPicPr>
          <p:cNvPr id="31" name="Picture 30">
            <a:extLst>
              <a:ext uri="{FF2B5EF4-FFF2-40B4-BE49-F238E27FC236}">
                <a16:creationId xmlns:a16="http://schemas.microsoft.com/office/drawing/2014/main" id="{9B3F7AB1-E507-F2B1-16F8-D4E8E6A318E0}"/>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99826" y="6271590"/>
            <a:ext cx="8229109" cy="571500"/>
          </a:xfrm>
          <a:prstGeom prst="rect">
            <a:avLst/>
          </a:prstGeom>
        </p:spPr>
      </p:pic>
      <p:pic>
        <p:nvPicPr>
          <p:cNvPr id="32" name="Picture 31">
            <a:extLst>
              <a:ext uri="{FF2B5EF4-FFF2-40B4-BE49-F238E27FC236}">
                <a16:creationId xmlns:a16="http://schemas.microsoft.com/office/drawing/2014/main" id="{45E86432-65DC-0C33-BA0B-EA9F60EF2BD5}"/>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6702384" y="5155704"/>
            <a:ext cx="2295525" cy="1543050"/>
          </a:xfrm>
          <a:prstGeom prst="rect">
            <a:avLst/>
          </a:prstGeom>
        </p:spPr>
      </p:pic>
      <p:sp>
        <p:nvSpPr>
          <p:cNvPr id="33" name="TextBox 32">
            <a:extLst>
              <a:ext uri="{FF2B5EF4-FFF2-40B4-BE49-F238E27FC236}">
                <a16:creationId xmlns:a16="http://schemas.microsoft.com/office/drawing/2014/main" id="{6AE4D810-CB83-37DE-B3D8-49F5453DB36C}"/>
              </a:ext>
            </a:extLst>
          </p:cNvPr>
          <p:cNvSpPr txBox="1"/>
          <p:nvPr/>
        </p:nvSpPr>
        <p:spPr>
          <a:xfrm>
            <a:off x="3416782" y="6615430"/>
            <a:ext cx="239699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PAULINE EPISTLES</a:t>
            </a:r>
          </a:p>
        </p:txBody>
      </p:sp>
      <p:sp>
        <p:nvSpPr>
          <p:cNvPr id="34" name="TextBox 33">
            <a:extLst>
              <a:ext uri="{FF2B5EF4-FFF2-40B4-BE49-F238E27FC236}">
                <a16:creationId xmlns:a16="http://schemas.microsoft.com/office/drawing/2014/main" id="{D2F17830-DB8E-469A-5415-C41F8A59119A}"/>
              </a:ext>
            </a:extLst>
          </p:cNvPr>
          <p:cNvSpPr txBox="1"/>
          <p:nvPr/>
        </p:nvSpPr>
        <p:spPr>
          <a:xfrm>
            <a:off x="6423696" y="6608028"/>
            <a:ext cx="254481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GENERAL EPISTLES</a:t>
            </a:r>
          </a:p>
        </p:txBody>
      </p:sp>
      <p:sp>
        <p:nvSpPr>
          <p:cNvPr id="35" name="TextBox 34">
            <a:extLst>
              <a:ext uri="{FF2B5EF4-FFF2-40B4-BE49-F238E27FC236}">
                <a16:creationId xmlns:a16="http://schemas.microsoft.com/office/drawing/2014/main" id="{3C67127F-4855-620C-E903-B1C6DCB92545}"/>
              </a:ext>
            </a:extLst>
          </p:cNvPr>
          <p:cNvSpPr txBox="1"/>
          <p:nvPr/>
        </p:nvSpPr>
        <p:spPr>
          <a:xfrm>
            <a:off x="2060754" y="6615479"/>
            <a:ext cx="1340159"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HISTORY</a:t>
            </a:r>
          </a:p>
        </p:txBody>
      </p:sp>
      <p:pic>
        <p:nvPicPr>
          <p:cNvPr id="36" name="Picture 35">
            <a:extLst>
              <a:ext uri="{FF2B5EF4-FFF2-40B4-BE49-F238E27FC236}">
                <a16:creationId xmlns:a16="http://schemas.microsoft.com/office/drawing/2014/main" id="{D36D7402-F3EA-AD7E-92C5-DF2222EBBD4B}"/>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3138536" y="5174708"/>
            <a:ext cx="3292660" cy="1481719"/>
          </a:xfrm>
          <a:prstGeom prst="rect">
            <a:avLst/>
          </a:prstGeom>
        </p:spPr>
      </p:pic>
      <p:sp>
        <p:nvSpPr>
          <p:cNvPr id="37" name="TextBox 36">
            <a:extLst>
              <a:ext uri="{FF2B5EF4-FFF2-40B4-BE49-F238E27FC236}">
                <a16:creationId xmlns:a16="http://schemas.microsoft.com/office/drawing/2014/main" id="{7ABE4C8D-34E9-BC69-F3CC-F8090E021F41}"/>
              </a:ext>
            </a:extLst>
          </p:cNvPr>
          <p:cNvSpPr txBox="1"/>
          <p:nvPr/>
        </p:nvSpPr>
        <p:spPr>
          <a:xfrm rot="5400000">
            <a:off x="2707761" y="5895513"/>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ROMANS</a:t>
            </a:r>
          </a:p>
        </p:txBody>
      </p:sp>
      <p:sp>
        <p:nvSpPr>
          <p:cNvPr id="38" name="TextBox 37">
            <a:extLst>
              <a:ext uri="{FF2B5EF4-FFF2-40B4-BE49-F238E27FC236}">
                <a16:creationId xmlns:a16="http://schemas.microsoft.com/office/drawing/2014/main" id="{45F5BA9F-6F1B-7C7C-705C-CB35834E334A}"/>
              </a:ext>
            </a:extLst>
          </p:cNvPr>
          <p:cNvSpPr txBox="1"/>
          <p:nvPr/>
        </p:nvSpPr>
        <p:spPr>
          <a:xfrm rot="5400000">
            <a:off x="2925699" y="5879051"/>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COR</a:t>
            </a:r>
          </a:p>
        </p:txBody>
      </p:sp>
      <p:sp>
        <p:nvSpPr>
          <p:cNvPr id="39" name="TextBox 38">
            <a:extLst>
              <a:ext uri="{FF2B5EF4-FFF2-40B4-BE49-F238E27FC236}">
                <a16:creationId xmlns:a16="http://schemas.microsoft.com/office/drawing/2014/main" id="{98B70C23-C0A0-419A-99AE-CEA61F0D16E6}"/>
              </a:ext>
            </a:extLst>
          </p:cNvPr>
          <p:cNvSpPr txBox="1"/>
          <p:nvPr/>
        </p:nvSpPr>
        <p:spPr>
          <a:xfrm rot="5400000">
            <a:off x="3175840" y="5904059"/>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COR</a:t>
            </a:r>
          </a:p>
        </p:txBody>
      </p:sp>
      <p:sp>
        <p:nvSpPr>
          <p:cNvPr id="40" name="TextBox 39">
            <a:extLst>
              <a:ext uri="{FF2B5EF4-FFF2-40B4-BE49-F238E27FC236}">
                <a16:creationId xmlns:a16="http://schemas.microsoft.com/office/drawing/2014/main" id="{120B30C4-57CB-2DF0-3A2D-1EABD52E92AF}"/>
              </a:ext>
            </a:extLst>
          </p:cNvPr>
          <p:cNvSpPr txBox="1"/>
          <p:nvPr/>
        </p:nvSpPr>
        <p:spPr>
          <a:xfrm rot="5400000">
            <a:off x="5159128" y="5931906"/>
            <a:ext cx="1265292"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TIMOTHY</a:t>
            </a:r>
          </a:p>
        </p:txBody>
      </p:sp>
      <p:sp>
        <p:nvSpPr>
          <p:cNvPr id="41" name="TextBox 40">
            <a:extLst>
              <a:ext uri="{FF2B5EF4-FFF2-40B4-BE49-F238E27FC236}">
                <a16:creationId xmlns:a16="http://schemas.microsoft.com/office/drawing/2014/main" id="{7C824127-61B1-ED73-FE6A-518921D36023}"/>
              </a:ext>
            </a:extLst>
          </p:cNvPr>
          <p:cNvSpPr txBox="1"/>
          <p:nvPr/>
        </p:nvSpPr>
        <p:spPr>
          <a:xfrm rot="5400000">
            <a:off x="3340919" y="5972892"/>
            <a:ext cx="1270878"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GALATIANS</a:t>
            </a:r>
          </a:p>
        </p:txBody>
      </p:sp>
      <p:sp>
        <p:nvSpPr>
          <p:cNvPr id="42" name="TextBox 41">
            <a:extLst>
              <a:ext uri="{FF2B5EF4-FFF2-40B4-BE49-F238E27FC236}">
                <a16:creationId xmlns:a16="http://schemas.microsoft.com/office/drawing/2014/main" id="{4B8063B1-7337-8B84-40FA-AD301860D2E2}"/>
              </a:ext>
            </a:extLst>
          </p:cNvPr>
          <p:cNvSpPr txBox="1"/>
          <p:nvPr/>
        </p:nvSpPr>
        <p:spPr>
          <a:xfrm rot="5400000">
            <a:off x="4915638" y="5895513"/>
            <a:ext cx="1246736"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TIMOTHY</a:t>
            </a:r>
          </a:p>
        </p:txBody>
      </p:sp>
      <p:sp>
        <p:nvSpPr>
          <p:cNvPr id="43" name="TextBox 42">
            <a:extLst>
              <a:ext uri="{FF2B5EF4-FFF2-40B4-BE49-F238E27FC236}">
                <a16:creationId xmlns:a16="http://schemas.microsoft.com/office/drawing/2014/main" id="{FF318469-C0DE-9283-7AAB-1DBEAEE0C0CB}"/>
              </a:ext>
            </a:extLst>
          </p:cNvPr>
          <p:cNvSpPr txBox="1"/>
          <p:nvPr/>
        </p:nvSpPr>
        <p:spPr>
          <a:xfrm rot="5400000">
            <a:off x="3626309" y="5951546"/>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EPHESIANS</a:t>
            </a:r>
          </a:p>
        </p:txBody>
      </p:sp>
      <p:sp>
        <p:nvSpPr>
          <p:cNvPr id="44" name="TextBox 43">
            <a:extLst>
              <a:ext uri="{FF2B5EF4-FFF2-40B4-BE49-F238E27FC236}">
                <a16:creationId xmlns:a16="http://schemas.microsoft.com/office/drawing/2014/main" id="{049A7C79-9472-D915-B02D-AB53EC6D8566}"/>
              </a:ext>
            </a:extLst>
          </p:cNvPr>
          <p:cNvSpPr txBox="1"/>
          <p:nvPr/>
        </p:nvSpPr>
        <p:spPr>
          <a:xfrm rot="5400000">
            <a:off x="5484756" y="5983892"/>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TITUS</a:t>
            </a:r>
          </a:p>
        </p:txBody>
      </p:sp>
      <p:sp>
        <p:nvSpPr>
          <p:cNvPr id="45" name="TextBox 44">
            <a:extLst>
              <a:ext uri="{FF2B5EF4-FFF2-40B4-BE49-F238E27FC236}">
                <a16:creationId xmlns:a16="http://schemas.microsoft.com/office/drawing/2014/main" id="{CCF2E85A-E6AB-321A-4C67-0C57139BFB2D}"/>
              </a:ext>
            </a:extLst>
          </p:cNvPr>
          <p:cNvSpPr txBox="1"/>
          <p:nvPr/>
        </p:nvSpPr>
        <p:spPr>
          <a:xfrm rot="5400000">
            <a:off x="5676695" y="5868211"/>
            <a:ext cx="119013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PHILEMON</a:t>
            </a:r>
          </a:p>
        </p:txBody>
      </p:sp>
      <p:sp>
        <p:nvSpPr>
          <p:cNvPr id="46" name="TextBox 45">
            <a:extLst>
              <a:ext uri="{FF2B5EF4-FFF2-40B4-BE49-F238E27FC236}">
                <a16:creationId xmlns:a16="http://schemas.microsoft.com/office/drawing/2014/main" id="{25A327EF-CBFC-7BB7-5D2A-8039ED94E920}"/>
              </a:ext>
            </a:extLst>
          </p:cNvPr>
          <p:cNvSpPr txBox="1"/>
          <p:nvPr/>
        </p:nvSpPr>
        <p:spPr>
          <a:xfrm rot="5400000">
            <a:off x="3790665" y="5921696"/>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PHILIPPIANS</a:t>
            </a:r>
          </a:p>
        </p:txBody>
      </p:sp>
      <p:sp>
        <p:nvSpPr>
          <p:cNvPr id="47" name="TextBox 46">
            <a:extLst>
              <a:ext uri="{FF2B5EF4-FFF2-40B4-BE49-F238E27FC236}">
                <a16:creationId xmlns:a16="http://schemas.microsoft.com/office/drawing/2014/main" id="{9A911626-F23C-0F9E-71A5-9115EF2A1509}"/>
              </a:ext>
            </a:extLst>
          </p:cNvPr>
          <p:cNvSpPr txBox="1"/>
          <p:nvPr/>
        </p:nvSpPr>
        <p:spPr>
          <a:xfrm rot="5400000">
            <a:off x="4385735" y="5898089"/>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THES</a:t>
            </a:r>
          </a:p>
        </p:txBody>
      </p:sp>
      <p:sp>
        <p:nvSpPr>
          <p:cNvPr id="48" name="TextBox 47">
            <a:extLst>
              <a:ext uri="{FF2B5EF4-FFF2-40B4-BE49-F238E27FC236}">
                <a16:creationId xmlns:a16="http://schemas.microsoft.com/office/drawing/2014/main" id="{8E68E8D1-913C-C0FE-016F-6D201BEC42A3}"/>
              </a:ext>
            </a:extLst>
          </p:cNvPr>
          <p:cNvSpPr txBox="1"/>
          <p:nvPr/>
        </p:nvSpPr>
        <p:spPr>
          <a:xfrm rot="5400000">
            <a:off x="4632856" y="5893386"/>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THES</a:t>
            </a:r>
          </a:p>
        </p:txBody>
      </p:sp>
      <p:sp>
        <p:nvSpPr>
          <p:cNvPr id="49" name="TextBox 48">
            <a:extLst>
              <a:ext uri="{FF2B5EF4-FFF2-40B4-BE49-F238E27FC236}">
                <a16:creationId xmlns:a16="http://schemas.microsoft.com/office/drawing/2014/main" id="{E24069EB-94A1-57FF-3EBD-3557668907BD}"/>
              </a:ext>
            </a:extLst>
          </p:cNvPr>
          <p:cNvSpPr txBox="1"/>
          <p:nvPr/>
        </p:nvSpPr>
        <p:spPr>
          <a:xfrm rot="5400000">
            <a:off x="4058982" y="5959815"/>
            <a:ext cx="1294096"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COLOSSIANS</a:t>
            </a:r>
          </a:p>
        </p:txBody>
      </p:sp>
      <p:sp>
        <p:nvSpPr>
          <p:cNvPr id="50" name="TextBox 49">
            <a:extLst>
              <a:ext uri="{FF2B5EF4-FFF2-40B4-BE49-F238E27FC236}">
                <a16:creationId xmlns:a16="http://schemas.microsoft.com/office/drawing/2014/main" id="{00A46E84-98FF-BB99-98BC-9C72B2249FD7}"/>
              </a:ext>
            </a:extLst>
          </p:cNvPr>
          <p:cNvSpPr txBox="1"/>
          <p:nvPr/>
        </p:nvSpPr>
        <p:spPr>
          <a:xfrm rot="5400000">
            <a:off x="6448749" y="5904186"/>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HEBREWS</a:t>
            </a:r>
          </a:p>
        </p:txBody>
      </p:sp>
      <p:sp>
        <p:nvSpPr>
          <p:cNvPr id="51" name="TextBox 50">
            <a:extLst>
              <a:ext uri="{FF2B5EF4-FFF2-40B4-BE49-F238E27FC236}">
                <a16:creationId xmlns:a16="http://schemas.microsoft.com/office/drawing/2014/main" id="{2AC65AC3-850D-FD2D-1E64-463D12AC001A}"/>
              </a:ext>
            </a:extLst>
          </p:cNvPr>
          <p:cNvSpPr txBox="1"/>
          <p:nvPr/>
        </p:nvSpPr>
        <p:spPr>
          <a:xfrm rot="5400000">
            <a:off x="6702083" y="5860222"/>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JAMES</a:t>
            </a:r>
          </a:p>
        </p:txBody>
      </p:sp>
      <p:sp>
        <p:nvSpPr>
          <p:cNvPr id="52" name="TextBox 51">
            <a:extLst>
              <a:ext uri="{FF2B5EF4-FFF2-40B4-BE49-F238E27FC236}">
                <a16:creationId xmlns:a16="http://schemas.microsoft.com/office/drawing/2014/main" id="{58865E9E-744E-134F-034F-3152D6E25653}"/>
              </a:ext>
            </a:extLst>
          </p:cNvPr>
          <p:cNvSpPr txBox="1"/>
          <p:nvPr/>
        </p:nvSpPr>
        <p:spPr>
          <a:xfrm rot="5400000">
            <a:off x="6977441" y="5859945"/>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PETER</a:t>
            </a:r>
          </a:p>
        </p:txBody>
      </p:sp>
      <p:sp>
        <p:nvSpPr>
          <p:cNvPr id="53" name="TextBox 52">
            <a:extLst>
              <a:ext uri="{FF2B5EF4-FFF2-40B4-BE49-F238E27FC236}">
                <a16:creationId xmlns:a16="http://schemas.microsoft.com/office/drawing/2014/main" id="{E2450677-8911-BD40-FBB1-BDC474EED930}"/>
              </a:ext>
            </a:extLst>
          </p:cNvPr>
          <p:cNvSpPr txBox="1"/>
          <p:nvPr/>
        </p:nvSpPr>
        <p:spPr>
          <a:xfrm rot="5400000">
            <a:off x="7439033" y="5868560"/>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1 JOHN</a:t>
            </a:r>
          </a:p>
        </p:txBody>
      </p:sp>
      <p:sp>
        <p:nvSpPr>
          <p:cNvPr id="54" name="TextBox 53">
            <a:extLst>
              <a:ext uri="{FF2B5EF4-FFF2-40B4-BE49-F238E27FC236}">
                <a16:creationId xmlns:a16="http://schemas.microsoft.com/office/drawing/2014/main" id="{A43300F6-F707-0BE2-8D99-30411F42BCBC}"/>
              </a:ext>
            </a:extLst>
          </p:cNvPr>
          <p:cNvSpPr txBox="1"/>
          <p:nvPr/>
        </p:nvSpPr>
        <p:spPr>
          <a:xfrm rot="5400000">
            <a:off x="7577387" y="5890484"/>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JOHN</a:t>
            </a:r>
          </a:p>
        </p:txBody>
      </p:sp>
      <p:sp>
        <p:nvSpPr>
          <p:cNvPr id="55" name="TextBox 54">
            <a:extLst>
              <a:ext uri="{FF2B5EF4-FFF2-40B4-BE49-F238E27FC236}">
                <a16:creationId xmlns:a16="http://schemas.microsoft.com/office/drawing/2014/main" id="{FB286510-B1F6-199C-FB78-F6616C3E31D1}"/>
              </a:ext>
            </a:extLst>
          </p:cNvPr>
          <p:cNvSpPr txBox="1"/>
          <p:nvPr/>
        </p:nvSpPr>
        <p:spPr>
          <a:xfrm rot="5400000">
            <a:off x="7915800" y="5932342"/>
            <a:ext cx="11885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JUDE</a:t>
            </a:r>
          </a:p>
        </p:txBody>
      </p:sp>
      <p:sp>
        <p:nvSpPr>
          <p:cNvPr id="56" name="TextBox 55">
            <a:extLst>
              <a:ext uri="{FF2B5EF4-FFF2-40B4-BE49-F238E27FC236}">
                <a16:creationId xmlns:a16="http://schemas.microsoft.com/office/drawing/2014/main" id="{0BB52EDE-43E0-7FC3-5A83-2F0C70BC5502}"/>
              </a:ext>
            </a:extLst>
          </p:cNvPr>
          <p:cNvSpPr txBox="1"/>
          <p:nvPr/>
        </p:nvSpPr>
        <p:spPr>
          <a:xfrm rot="5400000">
            <a:off x="8079837" y="5828306"/>
            <a:ext cx="1286627"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REVELATION</a:t>
            </a:r>
          </a:p>
        </p:txBody>
      </p:sp>
      <p:sp>
        <p:nvSpPr>
          <p:cNvPr id="57" name="TextBox 56">
            <a:extLst>
              <a:ext uri="{FF2B5EF4-FFF2-40B4-BE49-F238E27FC236}">
                <a16:creationId xmlns:a16="http://schemas.microsoft.com/office/drawing/2014/main" id="{7406DB70-B29D-17B6-A397-4136AC45BB5E}"/>
              </a:ext>
            </a:extLst>
          </p:cNvPr>
          <p:cNvSpPr txBox="1"/>
          <p:nvPr/>
        </p:nvSpPr>
        <p:spPr>
          <a:xfrm rot="5400000">
            <a:off x="7265085" y="5885298"/>
            <a:ext cx="108547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2 PETER</a:t>
            </a:r>
          </a:p>
        </p:txBody>
      </p:sp>
      <p:sp>
        <p:nvSpPr>
          <p:cNvPr id="58" name="TextBox 57">
            <a:extLst>
              <a:ext uri="{FF2B5EF4-FFF2-40B4-BE49-F238E27FC236}">
                <a16:creationId xmlns:a16="http://schemas.microsoft.com/office/drawing/2014/main" id="{33972252-761A-CC66-4356-474D45BFC2AD}"/>
              </a:ext>
            </a:extLst>
          </p:cNvPr>
          <p:cNvSpPr txBox="1"/>
          <p:nvPr/>
        </p:nvSpPr>
        <p:spPr>
          <a:xfrm rot="5400000">
            <a:off x="7702879" y="5953774"/>
            <a:ext cx="1294095"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Calibri" panose="020F0502020204030204"/>
              </a:rPr>
              <a:t>3 JOHN</a:t>
            </a:r>
          </a:p>
        </p:txBody>
      </p:sp>
      <p:pic>
        <p:nvPicPr>
          <p:cNvPr id="59" name="Picture 58">
            <a:extLst>
              <a:ext uri="{FF2B5EF4-FFF2-40B4-BE49-F238E27FC236}">
                <a16:creationId xmlns:a16="http://schemas.microsoft.com/office/drawing/2014/main" id="{C5A59A85-914E-D22D-5476-8219F6B5516A}"/>
              </a:ext>
            </a:extLst>
          </p:cNvPr>
          <p:cNvPicPr>
            <a:picLocks noChangeAspect="1"/>
          </p:cNvPicPr>
          <p:nvPr/>
        </p:nvPicPr>
        <p:blipFill>
          <a:blip r:embed="rId10">
            <a:clrChange>
              <a:clrFrom>
                <a:srgbClr val="000000"/>
              </a:clrFrom>
              <a:clrTo>
                <a:srgbClr val="000000">
                  <a:alpha val="0"/>
                </a:srgbClr>
              </a:clrTo>
            </a:clrChange>
          </a:blip>
          <a:stretch>
            <a:fillRect/>
          </a:stretch>
        </p:blipFill>
        <p:spPr>
          <a:xfrm>
            <a:off x="2222725" y="5313618"/>
            <a:ext cx="800100" cy="1338377"/>
          </a:xfrm>
          <a:prstGeom prst="rect">
            <a:avLst/>
          </a:prstGeom>
        </p:spPr>
      </p:pic>
      <p:sp>
        <p:nvSpPr>
          <p:cNvPr id="60" name="TextBox 59">
            <a:extLst>
              <a:ext uri="{FF2B5EF4-FFF2-40B4-BE49-F238E27FC236}">
                <a16:creationId xmlns:a16="http://schemas.microsoft.com/office/drawing/2014/main" id="{F7A3DE4F-92AE-89EF-9A34-A32841D7FAF8}"/>
              </a:ext>
            </a:extLst>
          </p:cNvPr>
          <p:cNvSpPr txBox="1"/>
          <p:nvPr/>
        </p:nvSpPr>
        <p:spPr>
          <a:xfrm rot="5400000">
            <a:off x="1914238" y="5837133"/>
            <a:ext cx="1085474" cy="25725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a:solidFill>
                  <a:prstClr val="black"/>
                </a:solidFill>
                <a:latin typeface="Calibri" panose="020F0502020204030204"/>
              </a:rPr>
              <a:t>ACTS</a:t>
            </a:r>
            <a:endParaRPr lang="en-US" sz="1600" b="1" dirty="0">
              <a:solidFill>
                <a:prstClr val="black"/>
              </a:solidFill>
              <a:latin typeface="Calibri" panose="020F0502020204030204"/>
            </a:endParaRPr>
          </a:p>
        </p:txBody>
      </p:sp>
      <p:grpSp>
        <p:nvGrpSpPr>
          <p:cNvPr id="61" name="Group 60">
            <a:extLst>
              <a:ext uri="{FF2B5EF4-FFF2-40B4-BE49-F238E27FC236}">
                <a16:creationId xmlns:a16="http://schemas.microsoft.com/office/drawing/2014/main" id="{D3A8E187-19A9-45AC-096E-63F6F96CE002}"/>
              </a:ext>
            </a:extLst>
          </p:cNvPr>
          <p:cNvGrpSpPr/>
          <p:nvPr/>
        </p:nvGrpSpPr>
        <p:grpSpPr>
          <a:xfrm>
            <a:off x="815246" y="5445311"/>
            <a:ext cx="1446254" cy="1177025"/>
            <a:chOff x="1233572" y="5387254"/>
            <a:chExt cx="1446254" cy="1177025"/>
          </a:xfrm>
        </p:grpSpPr>
        <p:pic>
          <p:nvPicPr>
            <p:cNvPr id="62" name="Picture 61">
              <a:extLst>
                <a:ext uri="{FF2B5EF4-FFF2-40B4-BE49-F238E27FC236}">
                  <a16:creationId xmlns:a16="http://schemas.microsoft.com/office/drawing/2014/main" id="{B40FAB94-7910-7BA3-7B5F-B1C31A80BE5E}"/>
                </a:ext>
              </a:extLst>
            </p:cNvPr>
            <p:cNvPicPr>
              <a:picLocks noChangeAspect="1"/>
            </p:cNvPicPr>
            <p:nvPr/>
          </p:nvPicPr>
          <p:blipFill>
            <a:blip r:embed="rId11">
              <a:clrChange>
                <a:clrFrom>
                  <a:srgbClr val="FFFFFF"/>
                </a:clrFrom>
                <a:clrTo>
                  <a:srgbClr val="FFFFFF">
                    <a:alpha val="0"/>
                  </a:srgbClr>
                </a:clrTo>
              </a:clrChange>
            </a:blip>
            <a:stretch>
              <a:fillRect/>
            </a:stretch>
          </p:blipFill>
          <p:spPr>
            <a:xfrm>
              <a:off x="1297661" y="5387254"/>
              <a:ext cx="1382165" cy="1177025"/>
            </a:xfrm>
            <a:prstGeom prst="rect">
              <a:avLst/>
            </a:prstGeom>
          </p:spPr>
        </p:pic>
        <p:sp>
          <p:nvSpPr>
            <p:cNvPr id="63" name="TextBox 62">
              <a:extLst>
                <a:ext uri="{FF2B5EF4-FFF2-40B4-BE49-F238E27FC236}">
                  <a16:creationId xmlns:a16="http://schemas.microsoft.com/office/drawing/2014/main" id="{ED72B01F-463E-D3CC-C76A-B97D81F07D64}"/>
                </a:ext>
              </a:extLst>
            </p:cNvPr>
            <p:cNvSpPr txBox="1"/>
            <p:nvPr/>
          </p:nvSpPr>
          <p:spPr>
            <a:xfrm>
              <a:off x="1268791" y="5476252"/>
              <a:ext cx="121910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MATTHEW</a:t>
              </a:r>
            </a:p>
          </p:txBody>
        </p:sp>
        <p:sp>
          <p:nvSpPr>
            <p:cNvPr id="64" name="TextBox 63">
              <a:extLst>
                <a:ext uri="{FF2B5EF4-FFF2-40B4-BE49-F238E27FC236}">
                  <a16:creationId xmlns:a16="http://schemas.microsoft.com/office/drawing/2014/main" id="{B9151FB9-4A9B-DC11-A0AF-C5353CCE3C37}"/>
                </a:ext>
              </a:extLst>
            </p:cNvPr>
            <p:cNvSpPr txBox="1"/>
            <p:nvPr/>
          </p:nvSpPr>
          <p:spPr>
            <a:xfrm>
              <a:off x="1233573" y="5744736"/>
              <a:ext cx="1183702"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MARK</a:t>
              </a:r>
            </a:p>
          </p:txBody>
        </p:sp>
        <p:sp>
          <p:nvSpPr>
            <p:cNvPr id="65" name="TextBox 64">
              <a:extLst>
                <a:ext uri="{FF2B5EF4-FFF2-40B4-BE49-F238E27FC236}">
                  <a16:creationId xmlns:a16="http://schemas.microsoft.com/office/drawing/2014/main" id="{6F088045-5EB2-6488-2EA0-1E0FD930E38B}"/>
                </a:ext>
              </a:extLst>
            </p:cNvPr>
            <p:cNvSpPr txBox="1"/>
            <p:nvPr/>
          </p:nvSpPr>
          <p:spPr>
            <a:xfrm>
              <a:off x="1233572" y="5994993"/>
              <a:ext cx="1183701"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LUKE</a:t>
              </a:r>
            </a:p>
          </p:txBody>
        </p:sp>
        <p:sp>
          <p:nvSpPr>
            <p:cNvPr id="66" name="TextBox 65">
              <a:extLst>
                <a:ext uri="{FF2B5EF4-FFF2-40B4-BE49-F238E27FC236}">
                  <a16:creationId xmlns:a16="http://schemas.microsoft.com/office/drawing/2014/main" id="{29CBF504-95E1-CD38-D302-0F9AF5F39314}"/>
                </a:ext>
              </a:extLst>
            </p:cNvPr>
            <p:cNvSpPr txBox="1"/>
            <p:nvPr/>
          </p:nvSpPr>
          <p:spPr>
            <a:xfrm>
              <a:off x="1317752" y="6272530"/>
              <a:ext cx="1113757"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JOHN</a:t>
              </a:r>
            </a:p>
          </p:txBody>
        </p:sp>
      </p:grpSp>
      <p:sp>
        <p:nvSpPr>
          <p:cNvPr id="67" name="TextBox 66">
            <a:extLst>
              <a:ext uri="{FF2B5EF4-FFF2-40B4-BE49-F238E27FC236}">
                <a16:creationId xmlns:a16="http://schemas.microsoft.com/office/drawing/2014/main" id="{E48F7D9F-24BF-C10C-A938-FA8EF44534D7}"/>
              </a:ext>
            </a:extLst>
          </p:cNvPr>
          <p:cNvSpPr txBox="1"/>
          <p:nvPr/>
        </p:nvSpPr>
        <p:spPr>
          <a:xfrm>
            <a:off x="804587" y="6612841"/>
            <a:ext cx="1470862"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dirty="0">
                <a:solidFill>
                  <a:prstClr val="black"/>
                </a:solidFill>
                <a:latin typeface="Arial Black" panose="020B0A04020102020204" pitchFamily="34" charset="0"/>
              </a:rPr>
              <a:t>GOSPELS</a:t>
            </a:r>
          </a:p>
        </p:txBody>
      </p:sp>
      <p:pic>
        <p:nvPicPr>
          <p:cNvPr id="68" name="Picture 67">
            <a:extLst>
              <a:ext uri="{FF2B5EF4-FFF2-40B4-BE49-F238E27FC236}">
                <a16:creationId xmlns:a16="http://schemas.microsoft.com/office/drawing/2014/main" id="{0B9EADEB-5459-0714-186F-0C78CDEB099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03692" y="4975028"/>
            <a:ext cx="8273690" cy="409575"/>
          </a:xfrm>
          <a:prstGeom prst="rect">
            <a:avLst/>
          </a:prstGeom>
        </p:spPr>
      </p:pic>
      <p:sp>
        <p:nvSpPr>
          <p:cNvPr id="69" name="TextBox 68">
            <a:extLst>
              <a:ext uri="{FF2B5EF4-FFF2-40B4-BE49-F238E27FC236}">
                <a16:creationId xmlns:a16="http://schemas.microsoft.com/office/drawing/2014/main" id="{29D81ACB-A0D6-9C4D-1742-9BC69626F17B}"/>
              </a:ext>
            </a:extLst>
          </p:cNvPr>
          <p:cNvSpPr txBox="1"/>
          <p:nvPr/>
        </p:nvSpPr>
        <p:spPr>
          <a:xfrm>
            <a:off x="5547454" y="2261226"/>
            <a:ext cx="2201199" cy="261700"/>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HISTORY</a:t>
            </a:r>
          </a:p>
        </p:txBody>
      </p:sp>
      <p:pic>
        <p:nvPicPr>
          <p:cNvPr id="70" name="Picture 69">
            <a:extLst>
              <a:ext uri="{FF2B5EF4-FFF2-40B4-BE49-F238E27FC236}">
                <a16:creationId xmlns:a16="http://schemas.microsoft.com/office/drawing/2014/main" id="{85913BBC-9022-89FA-69EB-B66578058F8B}"/>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962104" y="3727827"/>
            <a:ext cx="2493916" cy="1451551"/>
          </a:xfrm>
          <a:prstGeom prst="rect">
            <a:avLst/>
          </a:prstGeom>
        </p:spPr>
      </p:pic>
      <p:sp>
        <p:nvSpPr>
          <p:cNvPr id="71" name="TextBox 70">
            <a:extLst>
              <a:ext uri="{FF2B5EF4-FFF2-40B4-BE49-F238E27FC236}">
                <a16:creationId xmlns:a16="http://schemas.microsoft.com/office/drawing/2014/main" id="{2519DB8C-9734-B446-A91B-1CAE02ABC04E}"/>
              </a:ext>
            </a:extLst>
          </p:cNvPr>
          <p:cNvSpPr txBox="1"/>
          <p:nvPr/>
        </p:nvSpPr>
        <p:spPr>
          <a:xfrm>
            <a:off x="1416479" y="4091593"/>
            <a:ext cx="1101723" cy="44409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Song of</a:t>
            </a:r>
          </a:p>
          <a:p>
            <a:pPr algn="ctr" defTabSz="457200" fontAlgn="auto">
              <a:lnSpc>
                <a:spcPct val="60000"/>
              </a:lnSpc>
              <a:spcBef>
                <a:spcPts val="0"/>
              </a:spcBef>
              <a:spcAft>
                <a:spcPts val="0"/>
              </a:spcAft>
            </a:pPr>
            <a:r>
              <a:rPr lang="en-US" b="1" dirty="0">
                <a:solidFill>
                  <a:prstClr val="black"/>
                </a:solidFill>
                <a:latin typeface="Calibri" panose="020F0502020204030204"/>
              </a:rPr>
              <a:t>Solomon</a:t>
            </a:r>
          </a:p>
        </p:txBody>
      </p:sp>
      <p:sp>
        <p:nvSpPr>
          <p:cNvPr id="72" name="TextBox 71">
            <a:extLst>
              <a:ext uri="{FF2B5EF4-FFF2-40B4-BE49-F238E27FC236}">
                <a16:creationId xmlns:a16="http://schemas.microsoft.com/office/drawing/2014/main" id="{F99049FF-5BB0-2ADA-B372-5C8AA5FE4324}"/>
              </a:ext>
            </a:extLst>
          </p:cNvPr>
          <p:cNvSpPr txBox="1"/>
          <p:nvPr/>
        </p:nvSpPr>
        <p:spPr>
          <a:xfrm>
            <a:off x="1215316" y="4747676"/>
            <a:ext cx="1438275"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Ecclesiastes</a:t>
            </a:r>
            <a:endParaRPr lang="en-US" sz="1600" b="1" dirty="0">
              <a:solidFill>
                <a:prstClr val="black"/>
              </a:solidFill>
              <a:latin typeface="Calibri" panose="020F0502020204030204"/>
            </a:endParaRPr>
          </a:p>
        </p:txBody>
      </p:sp>
      <p:pic>
        <p:nvPicPr>
          <p:cNvPr id="73" name="Picture 72">
            <a:extLst>
              <a:ext uri="{FF2B5EF4-FFF2-40B4-BE49-F238E27FC236}">
                <a16:creationId xmlns:a16="http://schemas.microsoft.com/office/drawing/2014/main" id="{B2CB9185-6B78-DACF-90E9-15FEB6260464}"/>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940649" y="2428635"/>
            <a:ext cx="2672991" cy="1390650"/>
          </a:xfrm>
          <a:prstGeom prst="rect">
            <a:avLst/>
          </a:prstGeom>
        </p:spPr>
      </p:pic>
      <p:sp>
        <p:nvSpPr>
          <p:cNvPr id="74" name="TextBox 73">
            <a:extLst>
              <a:ext uri="{FF2B5EF4-FFF2-40B4-BE49-F238E27FC236}">
                <a16:creationId xmlns:a16="http://schemas.microsoft.com/office/drawing/2014/main" id="{8DED9A89-936E-F083-9B2A-CDF06E2441D6}"/>
              </a:ext>
            </a:extLst>
          </p:cNvPr>
          <p:cNvSpPr txBox="1"/>
          <p:nvPr/>
        </p:nvSpPr>
        <p:spPr>
          <a:xfrm>
            <a:off x="1484394" y="2621638"/>
            <a:ext cx="1050051"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 JOB</a:t>
            </a:r>
          </a:p>
        </p:txBody>
      </p:sp>
      <p:sp>
        <p:nvSpPr>
          <p:cNvPr id="75" name="TextBox 74">
            <a:extLst>
              <a:ext uri="{FF2B5EF4-FFF2-40B4-BE49-F238E27FC236}">
                <a16:creationId xmlns:a16="http://schemas.microsoft.com/office/drawing/2014/main" id="{661A6414-A4E1-26D5-45F3-F54FD147857F}"/>
              </a:ext>
            </a:extLst>
          </p:cNvPr>
          <p:cNvSpPr txBox="1"/>
          <p:nvPr/>
        </p:nvSpPr>
        <p:spPr>
          <a:xfrm>
            <a:off x="1224677" y="2936445"/>
            <a:ext cx="1461126"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PSALMS</a:t>
            </a:r>
          </a:p>
        </p:txBody>
      </p:sp>
      <p:sp>
        <p:nvSpPr>
          <p:cNvPr id="76" name="TextBox 75">
            <a:extLst>
              <a:ext uri="{FF2B5EF4-FFF2-40B4-BE49-F238E27FC236}">
                <a16:creationId xmlns:a16="http://schemas.microsoft.com/office/drawing/2014/main" id="{8C5E2DFF-27AD-54A5-2BF3-34891E5980BA}"/>
              </a:ext>
            </a:extLst>
          </p:cNvPr>
          <p:cNvSpPr txBox="1"/>
          <p:nvPr/>
        </p:nvSpPr>
        <p:spPr>
          <a:xfrm>
            <a:off x="1212845" y="3399872"/>
            <a:ext cx="1607355" cy="277897"/>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b="1" dirty="0">
                <a:solidFill>
                  <a:prstClr val="black"/>
                </a:solidFill>
                <a:latin typeface="Calibri" panose="020F0502020204030204"/>
              </a:rPr>
              <a:t>PROVERBS</a:t>
            </a:r>
          </a:p>
        </p:txBody>
      </p:sp>
      <p:sp>
        <p:nvSpPr>
          <p:cNvPr id="77" name="TextBox 76">
            <a:extLst>
              <a:ext uri="{FF2B5EF4-FFF2-40B4-BE49-F238E27FC236}">
                <a16:creationId xmlns:a16="http://schemas.microsoft.com/office/drawing/2014/main" id="{51251549-17C0-E438-7AEF-00B943141E1B}"/>
              </a:ext>
            </a:extLst>
          </p:cNvPr>
          <p:cNvSpPr txBox="1"/>
          <p:nvPr/>
        </p:nvSpPr>
        <p:spPr>
          <a:xfrm>
            <a:off x="1187299" y="5151373"/>
            <a:ext cx="2010981" cy="257186"/>
          </a:xfrm>
          <a:prstGeom prst="rect">
            <a:avLst/>
          </a:prstGeom>
          <a:noFill/>
        </p:spPr>
        <p:txBody>
          <a:bodyPr wrap="square" rtlCol="0" anchor="ctr">
            <a:spAutoFit/>
          </a:bodyPr>
          <a:lstStyle/>
          <a:p>
            <a:pPr algn="ctr" defTabSz="457200" fontAlgn="auto">
              <a:lnSpc>
                <a:spcPct val="60000"/>
              </a:lnSpc>
              <a:spcBef>
                <a:spcPts val="0"/>
              </a:spcBef>
              <a:spcAft>
                <a:spcPts val="0"/>
              </a:spcAft>
            </a:pPr>
            <a:r>
              <a:rPr lang="en-US" sz="1600" b="1" spc="300" dirty="0">
                <a:solidFill>
                  <a:prstClr val="black"/>
                </a:solidFill>
                <a:latin typeface="Arial Black" panose="020B0A04020102020204" pitchFamily="34" charset="0"/>
              </a:rPr>
              <a:t>POETRY</a:t>
            </a:r>
          </a:p>
        </p:txBody>
      </p:sp>
      <p:pic>
        <p:nvPicPr>
          <p:cNvPr id="78" name="Picture 77">
            <a:extLst>
              <a:ext uri="{FF2B5EF4-FFF2-40B4-BE49-F238E27FC236}">
                <a16:creationId xmlns:a16="http://schemas.microsoft.com/office/drawing/2014/main" id="{BFD67C56-E3BF-4DE8-83FA-EF32F04554DE}"/>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rot="10800000">
            <a:off x="3363310" y="3712005"/>
            <a:ext cx="5359049" cy="1416490"/>
          </a:xfrm>
          <a:prstGeom prst="rect">
            <a:avLst/>
          </a:prstGeom>
        </p:spPr>
      </p:pic>
      <p:sp>
        <p:nvSpPr>
          <p:cNvPr id="79" name="TextBox 78">
            <a:extLst>
              <a:ext uri="{FF2B5EF4-FFF2-40B4-BE49-F238E27FC236}">
                <a16:creationId xmlns:a16="http://schemas.microsoft.com/office/drawing/2014/main" id="{44415135-DA92-DA0F-D484-F5E044F6AC6D}"/>
              </a:ext>
            </a:extLst>
          </p:cNvPr>
          <p:cNvSpPr txBox="1"/>
          <p:nvPr/>
        </p:nvSpPr>
        <p:spPr>
          <a:xfrm rot="5400000">
            <a:off x="4265817" y="4475251"/>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AMOS</a:t>
            </a:r>
          </a:p>
        </p:txBody>
      </p:sp>
      <p:sp>
        <p:nvSpPr>
          <p:cNvPr id="80" name="TextBox 79">
            <a:extLst>
              <a:ext uri="{FF2B5EF4-FFF2-40B4-BE49-F238E27FC236}">
                <a16:creationId xmlns:a16="http://schemas.microsoft.com/office/drawing/2014/main" id="{B9BA9F2F-4460-CFE9-1D01-F5D7A2FAE955}"/>
              </a:ext>
            </a:extLst>
          </p:cNvPr>
          <p:cNvSpPr txBox="1"/>
          <p:nvPr/>
        </p:nvSpPr>
        <p:spPr>
          <a:xfrm rot="5400000">
            <a:off x="4669510" y="4412167"/>
            <a:ext cx="1176097"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OBADIAH</a:t>
            </a:r>
          </a:p>
        </p:txBody>
      </p:sp>
      <p:sp>
        <p:nvSpPr>
          <p:cNvPr id="81" name="TextBox 80">
            <a:extLst>
              <a:ext uri="{FF2B5EF4-FFF2-40B4-BE49-F238E27FC236}">
                <a16:creationId xmlns:a16="http://schemas.microsoft.com/office/drawing/2014/main" id="{B86A6CD6-41F6-2712-E0B9-DD1878FDC752}"/>
              </a:ext>
            </a:extLst>
          </p:cNvPr>
          <p:cNvSpPr txBox="1"/>
          <p:nvPr/>
        </p:nvSpPr>
        <p:spPr>
          <a:xfrm rot="5400000">
            <a:off x="6028371" y="4408895"/>
            <a:ext cx="1265292"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HABAKKUK</a:t>
            </a:r>
          </a:p>
        </p:txBody>
      </p:sp>
      <p:sp>
        <p:nvSpPr>
          <p:cNvPr id="82" name="TextBox 81">
            <a:extLst>
              <a:ext uri="{FF2B5EF4-FFF2-40B4-BE49-F238E27FC236}">
                <a16:creationId xmlns:a16="http://schemas.microsoft.com/office/drawing/2014/main" id="{F70D8714-BCE9-F5E9-87D3-B68A1B13511C}"/>
              </a:ext>
            </a:extLst>
          </p:cNvPr>
          <p:cNvSpPr txBox="1"/>
          <p:nvPr/>
        </p:nvSpPr>
        <p:spPr>
          <a:xfrm rot="5400000">
            <a:off x="4980009" y="4396642"/>
            <a:ext cx="117407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JONAH</a:t>
            </a:r>
          </a:p>
        </p:txBody>
      </p:sp>
      <p:sp>
        <p:nvSpPr>
          <p:cNvPr id="83" name="TextBox 82">
            <a:extLst>
              <a:ext uri="{FF2B5EF4-FFF2-40B4-BE49-F238E27FC236}">
                <a16:creationId xmlns:a16="http://schemas.microsoft.com/office/drawing/2014/main" id="{7D48254D-44A8-1221-5A09-DDFBDAE87273}"/>
              </a:ext>
            </a:extLst>
          </p:cNvPr>
          <p:cNvSpPr txBox="1"/>
          <p:nvPr/>
        </p:nvSpPr>
        <p:spPr>
          <a:xfrm rot="5400000">
            <a:off x="5799618" y="43609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NAHUM</a:t>
            </a:r>
          </a:p>
        </p:txBody>
      </p:sp>
      <p:sp>
        <p:nvSpPr>
          <p:cNvPr id="84" name="TextBox 83">
            <a:extLst>
              <a:ext uri="{FF2B5EF4-FFF2-40B4-BE49-F238E27FC236}">
                <a16:creationId xmlns:a16="http://schemas.microsoft.com/office/drawing/2014/main" id="{FAA63876-0877-1048-965F-4A333193A7C2}"/>
              </a:ext>
            </a:extLst>
          </p:cNvPr>
          <p:cNvSpPr txBox="1"/>
          <p:nvPr/>
        </p:nvSpPr>
        <p:spPr>
          <a:xfrm rot="5400000">
            <a:off x="5466547" y="4398749"/>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MICAH</a:t>
            </a:r>
          </a:p>
        </p:txBody>
      </p:sp>
      <p:sp>
        <p:nvSpPr>
          <p:cNvPr id="85" name="TextBox 84">
            <a:extLst>
              <a:ext uri="{FF2B5EF4-FFF2-40B4-BE49-F238E27FC236}">
                <a16:creationId xmlns:a16="http://schemas.microsoft.com/office/drawing/2014/main" id="{43711549-3A0A-A845-48C8-7F102F4B35C8}"/>
              </a:ext>
            </a:extLst>
          </p:cNvPr>
          <p:cNvSpPr txBox="1"/>
          <p:nvPr/>
        </p:nvSpPr>
        <p:spPr>
          <a:xfrm rot="5400000">
            <a:off x="6439073" y="4411369"/>
            <a:ext cx="1322036"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ZEPHANIAH</a:t>
            </a:r>
          </a:p>
        </p:txBody>
      </p:sp>
      <p:sp>
        <p:nvSpPr>
          <p:cNvPr id="86" name="TextBox 85">
            <a:extLst>
              <a:ext uri="{FF2B5EF4-FFF2-40B4-BE49-F238E27FC236}">
                <a16:creationId xmlns:a16="http://schemas.microsoft.com/office/drawing/2014/main" id="{96861F16-63EF-BDFF-FED8-EE38837E64A7}"/>
              </a:ext>
            </a:extLst>
          </p:cNvPr>
          <p:cNvSpPr txBox="1"/>
          <p:nvPr/>
        </p:nvSpPr>
        <p:spPr>
          <a:xfrm rot="5400000">
            <a:off x="6973138" y="4450802"/>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HAGGAI</a:t>
            </a:r>
          </a:p>
        </p:txBody>
      </p:sp>
      <p:sp>
        <p:nvSpPr>
          <p:cNvPr id="87" name="TextBox 86">
            <a:extLst>
              <a:ext uri="{FF2B5EF4-FFF2-40B4-BE49-F238E27FC236}">
                <a16:creationId xmlns:a16="http://schemas.microsoft.com/office/drawing/2014/main" id="{6876623B-3745-C620-129D-5CB22FB083CF}"/>
              </a:ext>
            </a:extLst>
          </p:cNvPr>
          <p:cNvSpPr txBox="1"/>
          <p:nvPr/>
        </p:nvSpPr>
        <p:spPr>
          <a:xfrm rot="5400000">
            <a:off x="7239971" y="4428123"/>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ZECHARIAH</a:t>
            </a:r>
          </a:p>
        </p:txBody>
      </p:sp>
      <p:sp>
        <p:nvSpPr>
          <p:cNvPr id="88" name="TextBox 87">
            <a:extLst>
              <a:ext uri="{FF2B5EF4-FFF2-40B4-BE49-F238E27FC236}">
                <a16:creationId xmlns:a16="http://schemas.microsoft.com/office/drawing/2014/main" id="{F5838D7E-7318-9136-B3B2-29F2C7CB2B9D}"/>
              </a:ext>
            </a:extLst>
          </p:cNvPr>
          <p:cNvSpPr txBox="1"/>
          <p:nvPr/>
        </p:nvSpPr>
        <p:spPr>
          <a:xfrm rot="5400000">
            <a:off x="7799659" y="4369869"/>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MALACHI</a:t>
            </a:r>
          </a:p>
        </p:txBody>
      </p:sp>
      <p:sp>
        <p:nvSpPr>
          <p:cNvPr id="89" name="TextBox 88">
            <a:extLst>
              <a:ext uri="{FF2B5EF4-FFF2-40B4-BE49-F238E27FC236}">
                <a16:creationId xmlns:a16="http://schemas.microsoft.com/office/drawing/2014/main" id="{39F587FB-E696-B76A-69F0-9DF3B25C54A1}"/>
              </a:ext>
            </a:extLst>
          </p:cNvPr>
          <p:cNvSpPr txBox="1"/>
          <p:nvPr/>
        </p:nvSpPr>
        <p:spPr>
          <a:xfrm>
            <a:off x="4804778" y="5184000"/>
            <a:ext cx="3258584" cy="25718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sz="1600" b="1" spc="300" dirty="0">
                <a:solidFill>
                  <a:prstClr val="black"/>
                </a:solidFill>
                <a:latin typeface="Arial Black" panose="020B0A04020102020204" pitchFamily="34" charset="0"/>
              </a:rPr>
              <a:t>MINOR PROPHETS</a:t>
            </a:r>
          </a:p>
        </p:txBody>
      </p:sp>
      <p:sp>
        <p:nvSpPr>
          <p:cNvPr id="90" name="TextBox 89">
            <a:extLst>
              <a:ext uri="{FF2B5EF4-FFF2-40B4-BE49-F238E27FC236}">
                <a16:creationId xmlns:a16="http://schemas.microsoft.com/office/drawing/2014/main" id="{8D732F40-62D5-624A-9704-7C34FD9916A4}"/>
              </a:ext>
            </a:extLst>
          </p:cNvPr>
          <p:cNvSpPr txBox="1"/>
          <p:nvPr/>
        </p:nvSpPr>
        <p:spPr>
          <a:xfrm rot="5400000">
            <a:off x="3473509" y="4370237"/>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HOSEA</a:t>
            </a:r>
          </a:p>
        </p:txBody>
      </p:sp>
      <p:sp>
        <p:nvSpPr>
          <p:cNvPr id="91" name="TextBox 90">
            <a:extLst>
              <a:ext uri="{FF2B5EF4-FFF2-40B4-BE49-F238E27FC236}">
                <a16:creationId xmlns:a16="http://schemas.microsoft.com/office/drawing/2014/main" id="{D0202150-2F15-6381-CFD1-D10B5F3C5419}"/>
              </a:ext>
            </a:extLst>
          </p:cNvPr>
          <p:cNvSpPr txBox="1"/>
          <p:nvPr/>
        </p:nvSpPr>
        <p:spPr>
          <a:xfrm rot="5400000">
            <a:off x="3855666" y="4443305"/>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JOEL</a:t>
            </a:r>
          </a:p>
        </p:txBody>
      </p:sp>
      <p:sp>
        <p:nvSpPr>
          <p:cNvPr id="92" name="TextBox 91">
            <a:extLst>
              <a:ext uri="{FF2B5EF4-FFF2-40B4-BE49-F238E27FC236}">
                <a16:creationId xmlns:a16="http://schemas.microsoft.com/office/drawing/2014/main" id="{8DF8A82C-285C-6FDB-DD0D-DD0AC5FC50F6}"/>
              </a:ext>
            </a:extLst>
          </p:cNvPr>
          <p:cNvSpPr txBox="1"/>
          <p:nvPr/>
        </p:nvSpPr>
        <p:spPr>
          <a:xfrm>
            <a:off x="4840906" y="3733609"/>
            <a:ext cx="3258584" cy="25718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sz="1600" b="1" spc="300" dirty="0">
                <a:solidFill>
                  <a:prstClr val="black"/>
                </a:solidFill>
                <a:latin typeface="Arial Black" panose="020B0A04020102020204" pitchFamily="34" charset="0"/>
              </a:rPr>
              <a:t>MAJOR PROPHETS</a:t>
            </a:r>
          </a:p>
        </p:txBody>
      </p:sp>
      <p:grpSp>
        <p:nvGrpSpPr>
          <p:cNvPr id="93" name="Group 92">
            <a:extLst>
              <a:ext uri="{FF2B5EF4-FFF2-40B4-BE49-F238E27FC236}">
                <a16:creationId xmlns:a16="http://schemas.microsoft.com/office/drawing/2014/main" id="{E7BF76F9-D34D-AEEF-CA5F-504949F05DE0}"/>
              </a:ext>
            </a:extLst>
          </p:cNvPr>
          <p:cNvGrpSpPr/>
          <p:nvPr/>
        </p:nvGrpSpPr>
        <p:grpSpPr>
          <a:xfrm>
            <a:off x="3930411" y="2348979"/>
            <a:ext cx="4724400" cy="1485900"/>
            <a:chOff x="3684613" y="2348979"/>
            <a:chExt cx="4724400" cy="1485900"/>
          </a:xfrm>
        </p:grpSpPr>
        <p:pic>
          <p:nvPicPr>
            <p:cNvPr id="94" name="Picture 93">
              <a:extLst>
                <a:ext uri="{FF2B5EF4-FFF2-40B4-BE49-F238E27FC236}">
                  <a16:creationId xmlns:a16="http://schemas.microsoft.com/office/drawing/2014/main" id="{5B6F9D78-8545-DE14-1114-FDDE5BBB8239}"/>
                </a:ext>
              </a:extLst>
            </p:cNvPr>
            <p:cNvPicPr>
              <a:picLocks noChangeAspect="1"/>
            </p:cNvPicPr>
            <p:nvPr/>
          </p:nvPicPr>
          <p:blipFill>
            <a:blip r:embed="rId15">
              <a:clrChange>
                <a:clrFrom>
                  <a:srgbClr val="FFF200"/>
                </a:clrFrom>
                <a:clrTo>
                  <a:srgbClr val="FFF200">
                    <a:alpha val="0"/>
                  </a:srgbClr>
                </a:clrTo>
              </a:clrChange>
            </a:blip>
            <a:stretch>
              <a:fillRect/>
            </a:stretch>
          </p:blipFill>
          <p:spPr>
            <a:xfrm>
              <a:off x="3684613" y="2348979"/>
              <a:ext cx="4724400" cy="1485900"/>
            </a:xfrm>
            <a:prstGeom prst="rect">
              <a:avLst/>
            </a:prstGeom>
          </p:spPr>
        </p:pic>
        <p:grpSp>
          <p:nvGrpSpPr>
            <p:cNvPr id="95" name="Group 94">
              <a:extLst>
                <a:ext uri="{FF2B5EF4-FFF2-40B4-BE49-F238E27FC236}">
                  <a16:creationId xmlns:a16="http://schemas.microsoft.com/office/drawing/2014/main" id="{3D79EF02-DB9E-7A10-2EAD-BCE2A1B7327D}"/>
                </a:ext>
              </a:extLst>
            </p:cNvPr>
            <p:cNvGrpSpPr/>
            <p:nvPr/>
          </p:nvGrpSpPr>
          <p:grpSpPr>
            <a:xfrm>
              <a:off x="3981544" y="2438534"/>
              <a:ext cx="4135387" cy="1388258"/>
              <a:chOff x="3917376" y="2422492"/>
              <a:chExt cx="4135387" cy="1388258"/>
            </a:xfrm>
          </p:grpSpPr>
          <p:sp>
            <p:nvSpPr>
              <p:cNvPr id="96" name="TextBox 95">
                <a:extLst>
                  <a:ext uri="{FF2B5EF4-FFF2-40B4-BE49-F238E27FC236}">
                    <a16:creationId xmlns:a16="http://schemas.microsoft.com/office/drawing/2014/main" id="{4CF59196-1615-5DCE-F53C-9D75E472E1AF}"/>
                  </a:ext>
                </a:extLst>
              </p:cNvPr>
              <p:cNvSpPr txBox="1"/>
              <p:nvPr/>
            </p:nvSpPr>
            <p:spPr>
              <a:xfrm rot="5400000">
                <a:off x="3423679" y="3013400"/>
                <a:ext cx="1265292"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ISAIAH</a:t>
                </a:r>
              </a:p>
            </p:txBody>
          </p:sp>
          <p:sp>
            <p:nvSpPr>
              <p:cNvPr id="97" name="TextBox 96">
                <a:extLst>
                  <a:ext uri="{FF2B5EF4-FFF2-40B4-BE49-F238E27FC236}">
                    <a16:creationId xmlns:a16="http://schemas.microsoft.com/office/drawing/2014/main" id="{8E119B3F-5DC7-0A51-C36F-B46577735CCE}"/>
                  </a:ext>
                </a:extLst>
              </p:cNvPr>
              <p:cNvSpPr txBox="1"/>
              <p:nvPr/>
            </p:nvSpPr>
            <p:spPr>
              <a:xfrm rot="5400000">
                <a:off x="4378170" y="2972435"/>
                <a:ext cx="1322036"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JEREMIAH</a:t>
                </a:r>
              </a:p>
            </p:txBody>
          </p:sp>
          <p:sp>
            <p:nvSpPr>
              <p:cNvPr id="98" name="TextBox 97">
                <a:extLst>
                  <a:ext uri="{FF2B5EF4-FFF2-40B4-BE49-F238E27FC236}">
                    <a16:creationId xmlns:a16="http://schemas.microsoft.com/office/drawing/2014/main" id="{87FF5869-E09A-1667-7DB9-B6E9469BA333}"/>
                  </a:ext>
                </a:extLst>
              </p:cNvPr>
              <p:cNvSpPr txBox="1"/>
              <p:nvPr/>
            </p:nvSpPr>
            <p:spPr>
              <a:xfrm rot="5400000">
                <a:off x="5331839" y="2880548"/>
                <a:ext cx="1085474" cy="444096"/>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LAMENTATIONS</a:t>
                </a:r>
              </a:p>
            </p:txBody>
          </p:sp>
          <p:sp>
            <p:nvSpPr>
              <p:cNvPr id="99" name="TextBox 98">
                <a:extLst>
                  <a:ext uri="{FF2B5EF4-FFF2-40B4-BE49-F238E27FC236}">
                    <a16:creationId xmlns:a16="http://schemas.microsoft.com/office/drawing/2014/main" id="{204C1E33-08CA-923D-4B83-06FEE3FE1C05}"/>
                  </a:ext>
                </a:extLst>
              </p:cNvPr>
              <p:cNvSpPr txBox="1"/>
              <p:nvPr/>
            </p:nvSpPr>
            <p:spPr>
              <a:xfrm rot="5400000">
                <a:off x="6277949" y="2977672"/>
                <a:ext cx="1388258"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EZEKIEL</a:t>
                </a:r>
              </a:p>
            </p:txBody>
          </p:sp>
          <p:sp>
            <p:nvSpPr>
              <p:cNvPr id="100" name="TextBox 99">
                <a:extLst>
                  <a:ext uri="{FF2B5EF4-FFF2-40B4-BE49-F238E27FC236}">
                    <a16:creationId xmlns:a16="http://schemas.microsoft.com/office/drawing/2014/main" id="{E9153930-780C-85B2-ACB1-3139EC0BD846}"/>
                  </a:ext>
                </a:extLst>
              </p:cNvPr>
              <p:cNvSpPr txBox="1"/>
              <p:nvPr/>
            </p:nvSpPr>
            <p:spPr>
              <a:xfrm rot="5400000">
                <a:off x="7371078" y="2994166"/>
                <a:ext cx="1085474" cy="277897"/>
              </a:xfrm>
              <a:prstGeom prst="rect">
                <a:avLst/>
              </a:prstGeom>
              <a:noFill/>
            </p:spPr>
            <p:txBody>
              <a:bodyPr wrap="square" rtlCol="0" anchor="ctr">
                <a:spAutoFit/>
              </a:bodyPr>
              <a:lstStyle/>
              <a:p>
                <a:pPr algn="ctr" defTabSz="457200" fontAlgn="auto">
                  <a:lnSpc>
                    <a:spcPct val="60000"/>
                  </a:lnSpc>
                  <a:spcBef>
                    <a:spcPts val="0"/>
                  </a:spcBef>
                  <a:spcAft>
                    <a:spcPts val="0"/>
                  </a:spcAft>
                  <a:defRPr/>
                </a:pPr>
                <a:r>
                  <a:rPr lang="en-US" b="1" dirty="0">
                    <a:solidFill>
                      <a:prstClr val="black"/>
                    </a:solidFill>
                    <a:latin typeface="Calibri" panose="020F0502020204030204"/>
                  </a:rPr>
                  <a:t>DANIEL</a:t>
                </a:r>
              </a:p>
            </p:txBody>
          </p:sp>
        </p:grpSp>
      </p:grpSp>
      <p:sp>
        <p:nvSpPr>
          <p:cNvPr id="104" name="Rectangle: Rounded Corners 103">
            <a:extLst>
              <a:ext uri="{FF2B5EF4-FFF2-40B4-BE49-F238E27FC236}">
                <a16:creationId xmlns:a16="http://schemas.microsoft.com/office/drawing/2014/main" id="{1E7E04AF-6ED8-39C8-9BA7-8BD7C3DFDD2E}"/>
              </a:ext>
            </a:extLst>
          </p:cNvPr>
          <p:cNvSpPr/>
          <p:nvPr/>
        </p:nvSpPr>
        <p:spPr>
          <a:xfrm>
            <a:off x="6463116" y="3827175"/>
            <a:ext cx="440355" cy="1416491"/>
          </a:xfrm>
          <a:prstGeom prst="roundRect">
            <a:avLst/>
          </a:prstGeom>
          <a:noFill/>
          <a:ln w="152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Rounded Corners 104">
            <a:extLst>
              <a:ext uri="{FF2B5EF4-FFF2-40B4-BE49-F238E27FC236}">
                <a16:creationId xmlns:a16="http://schemas.microsoft.com/office/drawing/2014/main" id="{271DE686-123F-52B0-F9A2-A6206BA8044E}"/>
              </a:ext>
            </a:extLst>
          </p:cNvPr>
          <p:cNvSpPr/>
          <p:nvPr/>
        </p:nvSpPr>
        <p:spPr>
          <a:xfrm>
            <a:off x="7326412" y="4062273"/>
            <a:ext cx="440355" cy="1018334"/>
          </a:xfrm>
          <a:prstGeom prst="roundRect">
            <a:avLst/>
          </a:prstGeom>
          <a:noFill/>
          <a:ln w="152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TextBox 105">
            <a:extLst>
              <a:ext uri="{FF2B5EF4-FFF2-40B4-BE49-F238E27FC236}">
                <a16:creationId xmlns:a16="http://schemas.microsoft.com/office/drawing/2014/main" id="{DED75E51-8E81-3ECF-B595-FEF666C3D069}"/>
              </a:ext>
            </a:extLst>
          </p:cNvPr>
          <p:cNvSpPr txBox="1"/>
          <p:nvPr/>
        </p:nvSpPr>
        <p:spPr>
          <a:xfrm>
            <a:off x="8851776" y="3782241"/>
            <a:ext cx="3258584" cy="1569660"/>
          </a:xfrm>
          <a:prstGeom prst="rect">
            <a:avLst/>
          </a:prstGeom>
          <a:noFill/>
        </p:spPr>
        <p:txBody>
          <a:bodyPr wrap="square" rtlCol="0" anchor="ctr">
            <a:spAutoFit/>
          </a:bodyPr>
          <a:lstStyle/>
          <a:p>
            <a:pPr algn="ctr" defTabSz="457200" fontAlgn="auto">
              <a:spcBef>
                <a:spcPts val="0"/>
              </a:spcBef>
              <a:spcAft>
                <a:spcPts val="0"/>
              </a:spcAft>
              <a:defRPr/>
            </a:pPr>
            <a:r>
              <a:rPr lang="en-US" sz="3200" b="1" spc="300" dirty="0">
                <a:solidFill>
                  <a:prstClr val="black"/>
                </a:solidFill>
                <a:latin typeface="Arial Black" panose="020B0A04020102020204" pitchFamily="34" charset="0"/>
              </a:rPr>
              <a:t>Sin</a:t>
            </a:r>
          </a:p>
          <a:p>
            <a:pPr algn="ctr" defTabSz="457200" fontAlgn="auto">
              <a:spcBef>
                <a:spcPts val="0"/>
              </a:spcBef>
              <a:spcAft>
                <a:spcPts val="0"/>
              </a:spcAft>
              <a:defRPr/>
            </a:pPr>
            <a:r>
              <a:rPr lang="en-US" sz="3200" b="1" spc="300" dirty="0">
                <a:solidFill>
                  <a:prstClr val="black"/>
                </a:solidFill>
                <a:latin typeface="Arial Black" panose="020B0A04020102020204" pitchFamily="34" charset="0"/>
              </a:rPr>
              <a:t>Judgment</a:t>
            </a:r>
          </a:p>
          <a:p>
            <a:pPr algn="ctr" defTabSz="457200" fontAlgn="auto">
              <a:spcBef>
                <a:spcPts val="0"/>
              </a:spcBef>
              <a:spcAft>
                <a:spcPts val="0"/>
              </a:spcAft>
              <a:defRPr/>
            </a:pPr>
            <a:r>
              <a:rPr lang="en-US" sz="3200" b="1" spc="300" dirty="0">
                <a:solidFill>
                  <a:prstClr val="black"/>
                </a:solidFill>
                <a:latin typeface="Arial Black" panose="020B0A04020102020204" pitchFamily="34" charset="0"/>
              </a:rPr>
              <a:t>Restoration</a:t>
            </a:r>
          </a:p>
        </p:txBody>
      </p:sp>
    </p:spTree>
    <p:extLst>
      <p:ext uri="{BB962C8B-B14F-4D97-AF65-F5344CB8AC3E}">
        <p14:creationId xmlns:p14="http://schemas.microsoft.com/office/powerpoint/2010/main" val="2913036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xEl>
                                              <p:pRg st="0" end="0"/>
                                            </p:txEl>
                                          </p:spTgt>
                                        </p:tgtEl>
                                        <p:attrNameLst>
                                          <p:attrName>style.visibility</p:attrName>
                                        </p:attrNameLst>
                                      </p:cBhvr>
                                      <p:to>
                                        <p:strVal val="visible"/>
                                      </p:to>
                                    </p:set>
                                    <p:animEffect transition="in" filter="fade">
                                      <p:cBhvr>
                                        <p:cTn id="7" dur="500"/>
                                        <p:tgtEl>
                                          <p:spTgt spid="10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6">
                                            <p:txEl>
                                              <p:pRg st="1" end="1"/>
                                            </p:txEl>
                                          </p:spTgt>
                                        </p:tgtEl>
                                        <p:attrNameLst>
                                          <p:attrName>style.visibility</p:attrName>
                                        </p:attrNameLst>
                                      </p:cBhvr>
                                      <p:to>
                                        <p:strVal val="visible"/>
                                      </p:to>
                                    </p:set>
                                    <p:animEffect transition="in" filter="fade">
                                      <p:cBhvr>
                                        <p:cTn id="11" dur="500"/>
                                        <p:tgtEl>
                                          <p:spTgt spid="106">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6">
                                            <p:txEl>
                                              <p:pRg st="2" end="2"/>
                                            </p:txEl>
                                          </p:spTgt>
                                        </p:tgtEl>
                                        <p:attrNameLst>
                                          <p:attrName>style.visibility</p:attrName>
                                        </p:attrNameLst>
                                      </p:cBhvr>
                                      <p:to>
                                        <p:strVal val="visible"/>
                                      </p:to>
                                    </p:set>
                                    <p:animEffect transition="in" filter="fade">
                                      <p:cBhvr>
                                        <p:cTn id="15" dur="500"/>
                                        <p:tgtEl>
                                          <p:spTgt spid="1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39DA50F-3E2F-FD38-0629-4A3E9C5655AD}"/>
              </a:ext>
            </a:extLst>
          </p:cNvPr>
          <p:cNvGraphicFramePr>
            <a:graphicFrameLocks noGrp="1"/>
          </p:cNvGraphicFramePr>
          <p:nvPr>
            <p:extLst>
              <p:ext uri="{D42A27DB-BD31-4B8C-83A1-F6EECF244321}">
                <p14:modId xmlns:p14="http://schemas.microsoft.com/office/powerpoint/2010/main" val="1819340659"/>
              </p:ext>
            </p:extLst>
          </p:nvPr>
        </p:nvGraphicFramePr>
        <p:xfrm>
          <a:off x="0" y="0"/>
          <a:ext cx="12191999" cy="6856095"/>
        </p:xfrm>
        <a:graphic>
          <a:graphicData uri="http://schemas.openxmlformats.org/drawingml/2006/table">
            <a:tbl>
              <a:tblPr/>
              <a:tblGrid>
                <a:gridCol w="1677798">
                  <a:extLst>
                    <a:ext uri="{9D8B030D-6E8A-4147-A177-3AD203B41FA5}">
                      <a16:colId xmlns:a16="http://schemas.microsoft.com/office/drawing/2014/main" val="3956021204"/>
                    </a:ext>
                  </a:extLst>
                </a:gridCol>
                <a:gridCol w="1677798">
                  <a:extLst>
                    <a:ext uri="{9D8B030D-6E8A-4147-A177-3AD203B41FA5}">
                      <a16:colId xmlns:a16="http://schemas.microsoft.com/office/drawing/2014/main" val="31260888"/>
                    </a:ext>
                  </a:extLst>
                </a:gridCol>
                <a:gridCol w="1677798">
                  <a:extLst>
                    <a:ext uri="{9D8B030D-6E8A-4147-A177-3AD203B41FA5}">
                      <a16:colId xmlns:a16="http://schemas.microsoft.com/office/drawing/2014/main" val="469847598"/>
                    </a:ext>
                  </a:extLst>
                </a:gridCol>
                <a:gridCol w="1677798">
                  <a:extLst>
                    <a:ext uri="{9D8B030D-6E8A-4147-A177-3AD203B41FA5}">
                      <a16:colId xmlns:a16="http://schemas.microsoft.com/office/drawing/2014/main" val="2589784567"/>
                    </a:ext>
                  </a:extLst>
                </a:gridCol>
                <a:gridCol w="1789651">
                  <a:extLst>
                    <a:ext uri="{9D8B030D-6E8A-4147-A177-3AD203B41FA5}">
                      <a16:colId xmlns:a16="http://schemas.microsoft.com/office/drawing/2014/main" val="20004"/>
                    </a:ext>
                  </a:extLst>
                </a:gridCol>
                <a:gridCol w="1773341">
                  <a:extLst>
                    <a:ext uri="{9D8B030D-6E8A-4147-A177-3AD203B41FA5}">
                      <a16:colId xmlns:a16="http://schemas.microsoft.com/office/drawing/2014/main" val="20005"/>
                    </a:ext>
                  </a:extLst>
                </a:gridCol>
                <a:gridCol w="1917815">
                  <a:extLst>
                    <a:ext uri="{9D8B030D-6E8A-4147-A177-3AD203B41FA5}">
                      <a16:colId xmlns:a16="http://schemas.microsoft.com/office/drawing/2014/main" val="20006"/>
                    </a:ext>
                  </a:extLst>
                </a:gridCol>
              </a:tblGrid>
              <a:tr h="457200">
                <a:tc gridSpan="7">
                  <a:txBody>
                    <a:bodyPr/>
                    <a:lstStyle/>
                    <a:p>
                      <a:pPr algn="ct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Habakkuk: Babylon</a:t>
                      </a:r>
                      <a:r>
                        <a:rPr kumimoji="1" lang="uk-UA" altLang="ja-JP" sz="2800" b="1" i="0" u="none" strike="noStrike" cap="none" normalizeH="0" baseline="0" dirty="0">
                          <a:ln>
                            <a:noFill/>
                          </a:ln>
                          <a:solidFill>
                            <a:schemeClr val="bg1"/>
                          </a:solidFill>
                          <a:effectLst/>
                          <a:latin typeface="Arial" charset="0"/>
                          <a:ea typeface="ＭＳ Ｐゴシック" charset="0"/>
                          <a:cs typeface="Arial" charset="0"/>
                        </a:rPr>
                        <a:t>'</a:t>
                      </a:r>
                      <a:r>
                        <a:rPr kumimoji="1" lang="en-US" altLang="ja-JP" sz="2800" b="1" i="0" u="none" strike="noStrike" cap="none" normalizeH="0" baseline="0" dirty="0">
                          <a:ln>
                            <a:noFill/>
                          </a:ln>
                          <a:solidFill>
                            <a:schemeClr val="bg1"/>
                          </a:solidFill>
                          <a:effectLst/>
                          <a:latin typeface="Arial" charset="0"/>
                          <a:ea typeface="ＭＳ Ｐゴシック" charset="0"/>
                          <a:cs typeface="Arial" charset="0"/>
                        </a:rPr>
                        <a:t>s Destruction</a:t>
                      </a:r>
                      <a:endParaRPr lang="en-US" sz="2000"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Judah:  612 – 586 BC (some believe 607-605 BC)</a:t>
                      </a:r>
                    </a:p>
                  </a:txBody>
                  <a:tcPr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914359659"/>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a:t>
                      </a:r>
                      <a:r>
                        <a:rPr kumimoji="1" lang="uk-UA"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s Actions Challenged</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a:t>
                      </a:r>
                      <a:r>
                        <a:rPr kumimoji="1" lang="uk-UA"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s Actions Commended</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Doubting</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Debating God</a:t>
                      </a:r>
                    </a:p>
                  </a:txBody>
                  <a:tcPr anchor="ctr" horzOverflow="overflow">
                    <a:lnL w="12700" cap="flat" cmpd="sng" algn="ctr">
                      <a:solidFill>
                        <a:srgbClr val="720000"/>
                      </a:solidFill>
                      <a:prstDash val="solid"/>
                      <a:round/>
                      <a:headEnd type="none" w="med" len="med"/>
                      <a:tailEnd type="none" w="med" len="med"/>
                    </a:lnL>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Defending God</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tc>
                <a:extLst>
                  <a:ext uri="{0D108BD9-81ED-4DB2-BD59-A6C34878D82A}">
                    <a16:rowId xmlns:a16="http://schemas.microsoft.com/office/drawing/2014/main" val="3857922369"/>
                  </a:ext>
                </a:extLst>
              </a:tr>
              <a:tr h="4572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Prophets’ 1</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st</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Complaint</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Prophets’ 2</a:t>
                      </a:r>
                      <a:r>
                        <a:rPr kumimoji="0" lang="en-US" sz="2400" b="1" i="0" u="none" strike="noStrike" cap="none" normalizeH="0" baseline="30000" dirty="0">
                          <a:ln>
                            <a:noFill/>
                          </a:ln>
                          <a:solidFill>
                            <a:schemeClr val="tx1"/>
                          </a:solidFill>
                          <a:effectLst/>
                          <a:latin typeface="Arial" panose="020B0604020202020204" pitchFamily="34" charset="0"/>
                          <a:ea typeface="ＭＳ Ｐゴシック" charset="0"/>
                          <a:cs typeface="Arial" panose="020B0604020202020204" pitchFamily="34" charset="0"/>
                        </a:rPr>
                        <a:t>nd</a:t>
                      </a: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Complaint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Prophets’ Prayer of Trust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75749469"/>
                  </a:ext>
                </a:extLst>
              </a:tr>
              <a:tr h="4572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Question of God’s Inactivity</a:t>
                      </a:r>
                    </a:p>
                  </a:txBody>
                  <a:tcPr anchor="ctr" horzOverflow="overflow">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Question of God’s Inconsistency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Affirming God’s Sovereignty and Faithfulness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2910375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Habakkuk</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Habakkuk</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Habakkuk</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5815">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Why </a:t>
                      </a:r>
                      <a:r>
                        <a:rPr kumimoji="0" lang="en-US" sz="20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aren</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t you judging Judah</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s sin, 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 will. I</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ll judge Judah with the </a:t>
                      </a:r>
                      <a:r>
                        <a:rPr kumimoji="0" lang="en-US" sz="2000" b="1" i="0" u="none" strike="noStrike" cap="none" spc="-150"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Babylonians!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But can you use a nation more wicked than Judah?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Sure, but I</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ll judge them too.</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Prayer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Praise</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Pledge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2101258600"/>
                  </a:ext>
                </a:extLst>
              </a:tr>
              <a:tr h="1143000">
                <a:tc v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v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v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v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In wrath remember mercy.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Our God is an awesome 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I</a:t>
                      </a:r>
                      <a:r>
                        <a:rPr kumimoji="0" lang="uk-UA"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ll wait patiently &amp;  rejoice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1:5-11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1:12–2:1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3:1-2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3:3-15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3:16-19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4572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Problem:  Faith Troubled</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GB"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Resolution: Faith Triumphant</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dirty="0"/>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217762607"/>
                  </a:ext>
                </a:extLst>
              </a:tr>
            </a:tbl>
          </a:graphicData>
        </a:graphic>
      </p:graphicFrame>
    </p:spTree>
    <p:extLst>
      <p:ext uri="{BB962C8B-B14F-4D97-AF65-F5344CB8AC3E}">
        <p14:creationId xmlns:p14="http://schemas.microsoft.com/office/powerpoint/2010/main" val="263329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7">
            <a:extLst>
              <a:ext uri="{FF2B5EF4-FFF2-40B4-BE49-F238E27FC236}">
                <a16:creationId xmlns:a16="http://schemas.microsoft.com/office/drawing/2014/main" id="{36A026C3-89A3-C93A-BCBC-58822BAF0345}"/>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pic>
        <p:nvPicPr>
          <p:cNvPr id="4" name="Picture 3">
            <a:extLst>
              <a:ext uri="{FF2B5EF4-FFF2-40B4-BE49-F238E27FC236}">
                <a16:creationId xmlns:a16="http://schemas.microsoft.com/office/drawing/2014/main" id="{4DBD7F01-D7CF-F0C0-09EC-A9CACE84D1D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97F826C9-4CF7-0027-AD6D-163C6F5D2BC4}"/>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05ED309F-CF5D-CB65-9449-507ACF3BB236}"/>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A08D9D42-9163-2FA2-A196-A3A349535FD7}"/>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AF91F804-5FBD-6D02-B967-394E7E7CBDBB}"/>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68920927-D832-A8F3-1C5F-5EF3C755BFDD}"/>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C2F7FCB7-3F35-1AA7-58DD-EF269EC2C206}"/>
              </a:ext>
            </a:extLst>
          </p:cNvPr>
          <p:cNvSpPr txBox="1">
            <a:spLocks noChangeArrowheads="1"/>
          </p:cNvSpPr>
          <p:nvPr/>
        </p:nvSpPr>
        <p:spPr bwMode="auto">
          <a:xfrm rot="18900000">
            <a:off x="1314131" y="5103764"/>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000E3EC7-4618-FD41-6369-7703FE55C61D}"/>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2526D83D-8FDA-C511-C3CA-EC3662A09E1A}"/>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F73A4253-8F1F-87CF-0C15-CB8BA55CA343}"/>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8B0854D9-63CD-7468-BFB3-96524728726E}"/>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E19E2669-B889-DA38-4E19-6452777B57CF}"/>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D00833E3-B0F2-40AB-A82C-8B2A67DB0BC6}"/>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7B22DCA5-E927-9EFD-2799-6503005F9C06}"/>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627C1B23-6BC1-339A-34AE-EE2206D15417}"/>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85F1AEC4-2236-808D-12E8-3DC178B70ED4}"/>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798AA5FA-B9E5-C77C-EDCC-4A4CBE38BFAA}"/>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D0183652-0708-F19D-CCAC-A2BE95F084D4}"/>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DEE0B420-9404-BB99-1E96-4C4F196BC58C}"/>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B5B9ABB4-5942-F5F1-5E8D-2FE5E7D92126}"/>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B7AA4F28-5A74-2D38-2ECE-B582579CF6B3}"/>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4F27D13D-958D-C2D2-2CEB-F430655D3842}"/>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07D4F75E-247C-F3E2-C414-10542ADBF588}"/>
              </a:ext>
            </a:extLst>
          </p:cNvPr>
          <p:cNvSpPr txBox="1">
            <a:spLocks noChangeArrowheads="1"/>
          </p:cNvSpPr>
          <p:nvPr/>
        </p:nvSpPr>
        <p:spPr bwMode="auto">
          <a:xfrm rot="-2700000">
            <a:off x="2056605" y="2790795"/>
            <a:ext cx="118494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613FA782-D3A5-A5AB-E86D-2DAD756936D7}"/>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1EBF1471-67A9-87FE-B080-4ECAF27F3167}"/>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F4E0A1F2-E6E2-0453-38FE-B4414BC9ABDC}"/>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7C1B7795-0CBB-F186-A6A3-A6EB746DF3E3}"/>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1498EE55-45CF-974C-132C-FCEC7B2B1DDC}"/>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FAFAE86B-759C-BFC3-EB77-13302A818381}"/>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43124E90-E0CD-14EA-A6C1-DC97DF1652F9}"/>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DC983FCE-791E-1852-F301-F8360095E4C2}"/>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CAAB80B0-85FC-D04E-16D0-A2625C4A2B9E}"/>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C84072D5-E818-5A7D-29F6-8B9691A624EE}"/>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F206CB16-24C7-BC87-426B-9DE67F95B3D2}"/>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8ED496BF-7E61-82EB-3025-323D0DD455EA}"/>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26DFC04C-CF4C-4FFD-2F33-B0DC23A49043}"/>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199D3818-B345-139F-4450-D5A49C4BE5B8}"/>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8461DC6D-5680-2C47-2D4B-31EAC74AF271}"/>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EA05B006-675A-535D-2E3F-1B6A94A39493}"/>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83DC638E-54E5-FB17-491B-36A63A6DF9A5}"/>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DF21F227-940A-E137-C978-77058C1162F2}"/>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BBFF01DA-EA72-4CA4-875B-505A0F3EDB09}"/>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C6DF6F60-562F-830D-FB66-C048D2550671}"/>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4035B0CE-8CF2-57A7-D14E-CA586E03A45B}"/>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29403132-138E-71E9-FB86-09A40A380242}"/>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EB297CF6-3172-30B3-8EB6-7BBF39FA09DF}"/>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287D9B17-B3F2-AC64-F3F7-5BE418F11634}"/>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BEBB8C3B-82C4-3C69-79EB-87038D1B71BB}"/>
              </a:ext>
            </a:extLst>
          </p:cNvPr>
          <p:cNvSpPr txBox="1"/>
          <p:nvPr/>
        </p:nvSpPr>
        <p:spPr>
          <a:xfrm>
            <a:off x="2125004" y="736700"/>
            <a:ext cx="1404156"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5F996398-7AAE-5EB9-BA99-3954C894372D}"/>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2F2E0E58-77AA-88AB-6882-5AECE0B01732}"/>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0F682DC0-7356-BDD6-6F46-FCF80EF293E9}"/>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B4BEC4C2-25EA-995A-37E8-2D5B742D2AC5}"/>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4E577F03-831A-6961-4D1A-049BF631B06B}"/>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F27F76AD-5007-049E-2507-04AF51237480}"/>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83C8D22A-3E66-7D81-629A-2CE44503DB8F}"/>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59FF4166-250A-B819-F090-4E488462F905}"/>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728A06B1-0B32-FD09-4470-BA896BB66A6C}"/>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A6A15EF5-EC94-116F-E663-F7423A68C073}"/>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995C1861-CA16-DF58-CC58-B1918E771D58}"/>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F18FF99B-A9DD-E561-3891-9D6FA3599439}"/>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4C248F2D-66AB-9FC3-77DB-58DA4F3E1474}"/>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DC6AD7D4-0165-171D-A0D8-6E6FB63472B0}"/>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E22D6AC1-CC63-504F-F31A-A241D93AF4A6}"/>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DF762FA4-66FA-3ACA-F786-F9CDACCC969B}"/>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B33AA750-0C21-E497-DEF0-D033C266E6FC}"/>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Tree>
    <p:extLst>
      <p:ext uri="{BB962C8B-B14F-4D97-AF65-F5344CB8AC3E}">
        <p14:creationId xmlns:p14="http://schemas.microsoft.com/office/powerpoint/2010/main" val="293318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66398E-6232-FB0E-A73E-979391B04C39}"/>
            </a:ext>
          </a:extLst>
        </p:cNvPr>
        <p:cNvGrpSpPr/>
        <p:nvPr/>
      </p:nvGrpSpPr>
      <p:grpSpPr>
        <a:xfrm>
          <a:off x="0" y="0"/>
          <a:ext cx="0" cy="0"/>
          <a:chOff x="0" y="0"/>
          <a:chExt cx="0" cy="0"/>
        </a:xfrm>
      </p:grpSpPr>
      <p:sp>
        <p:nvSpPr>
          <p:cNvPr id="31" name="Text Box 7">
            <a:extLst>
              <a:ext uri="{FF2B5EF4-FFF2-40B4-BE49-F238E27FC236}">
                <a16:creationId xmlns:a16="http://schemas.microsoft.com/office/drawing/2014/main" id="{616C3B6B-FCEB-F107-7C5E-7D6D8E7B8850}"/>
              </a:ext>
            </a:extLst>
          </p:cNvPr>
          <p:cNvSpPr txBox="1">
            <a:spLocks noChangeArrowheads="1"/>
          </p:cNvSpPr>
          <p:nvPr/>
        </p:nvSpPr>
        <p:spPr bwMode="auto">
          <a:xfrm rot="-2700000">
            <a:off x="7022255" y="2492555"/>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(B) &amp; I (A)</a:t>
            </a:r>
          </a:p>
        </p:txBody>
      </p:sp>
      <p:pic>
        <p:nvPicPr>
          <p:cNvPr id="4" name="Picture 3">
            <a:extLst>
              <a:ext uri="{FF2B5EF4-FFF2-40B4-BE49-F238E27FC236}">
                <a16:creationId xmlns:a16="http://schemas.microsoft.com/office/drawing/2014/main" id="{DCD491E4-ACFD-632B-DC3C-ED1C33C0102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43372" y="3025443"/>
            <a:ext cx="11243119" cy="1927392"/>
          </a:xfrm>
          <a:prstGeom prst="rect">
            <a:avLst/>
          </a:prstGeom>
        </p:spPr>
      </p:pic>
      <p:sp>
        <p:nvSpPr>
          <p:cNvPr id="32" name="Text Box 7">
            <a:extLst>
              <a:ext uri="{FF2B5EF4-FFF2-40B4-BE49-F238E27FC236}">
                <a16:creationId xmlns:a16="http://schemas.microsoft.com/office/drawing/2014/main" id="{DEEB0607-9716-D7AD-ED03-3007CE5615BC}"/>
              </a:ext>
            </a:extLst>
          </p:cNvPr>
          <p:cNvSpPr txBox="1">
            <a:spLocks noChangeArrowheads="1"/>
          </p:cNvSpPr>
          <p:nvPr/>
        </p:nvSpPr>
        <p:spPr bwMode="auto">
          <a:xfrm rot="-2700000">
            <a:off x="7967100" y="2417512"/>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Z • E • N</a:t>
            </a:r>
          </a:p>
        </p:txBody>
      </p:sp>
      <p:sp>
        <p:nvSpPr>
          <p:cNvPr id="52" name="Text Box 7">
            <a:extLst>
              <a:ext uri="{FF2B5EF4-FFF2-40B4-BE49-F238E27FC236}">
                <a16:creationId xmlns:a16="http://schemas.microsoft.com/office/drawing/2014/main" id="{8BA382A5-D276-A1CC-A067-C345BF4A6FE9}"/>
              </a:ext>
            </a:extLst>
          </p:cNvPr>
          <p:cNvSpPr txBox="1">
            <a:spLocks noChangeArrowheads="1"/>
          </p:cNvSpPr>
          <p:nvPr/>
        </p:nvSpPr>
        <p:spPr bwMode="auto">
          <a:xfrm rot="17912278">
            <a:off x="7935390" y="875637"/>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Ezra</a:t>
            </a:r>
          </a:p>
        </p:txBody>
      </p:sp>
      <p:sp>
        <p:nvSpPr>
          <p:cNvPr id="2" name="Oval 1">
            <a:extLst>
              <a:ext uri="{FF2B5EF4-FFF2-40B4-BE49-F238E27FC236}">
                <a16:creationId xmlns:a16="http://schemas.microsoft.com/office/drawing/2014/main" id="{68B74F15-F20D-703B-1194-1F1721D70CA4}"/>
              </a:ext>
            </a:extLst>
          </p:cNvPr>
          <p:cNvSpPr/>
          <p:nvPr/>
        </p:nvSpPr>
        <p:spPr>
          <a:xfrm>
            <a:off x="2125004" y="3952457"/>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Oval 2">
            <a:extLst>
              <a:ext uri="{FF2B5EF4-FFF2-40B4-BE49-F238E27FC236}">
                <a16:creationId xmlns:a16="http://schemas.microsoft.com/office/drawing/2014/main" id="{2774D5B0-7ED6-5C7F-1BF1-B62BA7FA8F76}"/>
              </a:ext>
            </a:extLst>
          </p:cNvPr>
          <p:cNvSpPr/>
          <p:nvPr/>
        </p:nvSpPr>
        <p:spPr>
          <a:xfrm>
            <a:off x="2359677" y="3965565"/>
            <a:ext cx="368260" cy="37226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Box 7">
            <a:extLst>
              <a:ext uri="{FF2B5EF4-FFF2-40B4-BE49-F238E27FC236}">
                <a16:creationId xmlns:a16="http://schemas.microsoft.com/office/drawing/2014/main" id="{FF17511E-C614-D0E6-149C-B4B96325806A}"/>
              </a:ext>
            </a:extLst>
          </p:cNvPr>
          <p:cNvSpPr txBox="1">
            <a:spLocks noChangeArrowheads="1"/>
          </p:cNvSpPr>
          <p:nvPr/>
        </p:nvSpPr>
        <p:spPr bwMode="auto">
          <a:xfrm rot="18900000">
            <a:off x="324448" y="5103765"/>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Beginnings</a:t>
            </a:r>
          </a:p>
        </p:txBody>
      </p:sp>
      <p:sp>
        <p:nvSpPr>
          <p:cNvPr id="6" name="Text Box 8">
            <a:extLst>
              <a:ext uri="{FF2B5EF4-FFF2-40B4-BE49-F238E27FC236}">
                <a16:creationId xmlns:a16="http://schemas.microsoft.com/office/drawing/2014/main" id="{55966232-BCD5-C669-7F20-BBAD49F94C47}"/>
              </a:ext>
            </a:extLst>
          </p:cNvPr>
          <p:cNvSpPr txBox="1">
            <a:spLocks noChangeArrowheads="1"/>
          </p:cNvSpPr>
          <p:nvPr/>
        </p:nvSpPr>
        <p:spPr bwMode="auto">
          <a:xfrm rot="18900000">
            <a:off x="1314131" y="5103764"/>
            <a:ext cx="1690687" cy="461962"/>
          </a:xfrm>
          <a:prstGeom prst="rect">
            <a:avLst/>
          </a:prstGeom>
          <a:solidFill>
            <a:srgbClr val="FFFF00"/>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Patriarchs</a:t>
            </a:r>
          </a:p>
        </p:txBody>
      </p:sp>
      <p:sp>
        <p:nvSpPr>
          <p:cNvPr id="7" name="Text Box 9">
            <a:extLst>
              <a:ext uri="{FF2B5EF4-FFF2-40B4-BE49-F238E27FC236}">
                <a16:creationId xmlns:a16="http://schemas.microsoft.com/office/drawing/2014/main" id="{25964443-F56E-6ED5-C3FA-0C20D42DDC2A}"/>
              </a:ext>
            </a:extLst>
          </p:cNvPr>
          <p:cNvSpPr txBox="1">
            <a:spLocks noChangeArrowheads="1"/>
          </p:cNvSpPr>
          <p:nvPr/>
        </p:nvSpPr>
        <p:spPr bwMode="auto">
          <a:xfrm rot="18900000">
            <a:off x="2601847" y="4938820"/>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Exodus</a:t>
            </a:r>
          </a:p>
        </p:txBody>
      </p:sp>
      <p:sp>
        <p:nvSpPr>
          <p:cNvPr id="8" name="Text Box 11">
            <a:extLst>
              <a:ext uri="{FF2B5EF4-FFF2-40B4-BE49-F238E27FC236}">
                <a16:creationId xmlns:a16="http://schemas.microsoft.com/office/drawing/2014/main" id="{CB0AFD44-0FF3-9277-A637-5DDD47096012}"/>
              </a:ext>
            </a:extLst>
          </p:cNvPr>
          <p:cNvSpPr txBox="1">
            <a:spLocks noChangeArrowheads="1"/>
          </p:cNvSpPr>
          <p:nvPr/>
        </p:nvSpPr>
        <p:spPr bwMode="auto">
          <a:xfrm rot="18900000">
            <a:off x="4279646" y="4968828"/>
            <a:ext cx="1263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Judges</a:t>
            </a:r>
          </a:p>
        </p:txBody>
      </p:sp>
      <p:sp>
        <p:nvSpPr>
          <p:cNvPr id="9" name="Text Box 12">
            <a:extLst>
              <a:ext uri="{FF2B5EF4-FFF2-40B4-BE49-F238E27FC236}">
                <a16:creationId xmlns:a16="http://schemas.microsoft.com/office/drawing/2014/main" id="{64EF39A0-8D6D-AB07-E7E7-207C17EA81C9}"/>
              </a:ext>
            </a:extLst>
          </p:cNvPr>
          <p:cNvSpPr txBox="1">
            <a:spLocks noChangeArrowheads="1"/>
          </p:cNvSpPr>
          <p:nvPr/>
        </p:nvSpPr>
        <p:spPr bwMode="auto">
          <a:xfrm rot="18900000">
            <a:off x="3047335" y="5103764"/>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Conquests</a:t>
            </a:r>
          </a:p>
        </p:txBody>
      </p:sp>
      <p:sp>
        <p:nvSpPr>
          <p:cNvPr id="10" name="Text Box 13">
            <a:extLst>
              <a:ext uri="{FF2B5EF4-FFF2-40B4-BE49-F238E27FC236}">
                <a16:creationId xmlns:a16="http://schemas.microsoft.com/office/drawing/2014/main" id="{A14D94E4-6CB7-AA6F-ACE0-0E8F1A7E022A}"/>
              </a:ext>
            </a:extLst>
          </p:cNvPr>
          <p:cNvSpPr txBox="1">
            <a:spLocks noChangeArrowheads="1"/>
          </p:cNvSpPr>
          <p:nvPr/>
        </p:nvSpPr>
        <p:spPr bwMode="auto">
          <a:xfrm rot="19029483">
            <a:off x="4088565" y="5325177"/>
            <a:ext cx="2560638"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United Kingdom</a:t>
            </a:r>
          </a:p>
        </p:txBody>
      </p:sp>
      <p:sp>
        <p:nvSpPr>
          <p:cNvPr id="11" name="Text Box 14">
            <a:extLst>
              <a:ext uri="{FF2B5EF4-FFF2-40B4-BE49-F238E27FC236}">
                <a16:creationId xmlns:a16="http://schemas.microsoft.com/office/drawing/2014/main" id="{799CCE7E-C18B-6477-5B25-A11A8B5B4721}"/>
              </a:ext>
            </a:extLst>
          </p:cNvPr>
          <p:cNvSpPr txBox="1">
            <a:spLocks noChangeArrowheads="1"/>
          </p:cNvSpPr>
          <p:nvPr/>
        </p:nvSpPr>
        <p:spPr bwMode="auto">
          <a:xfrm rot="19029483">
            <a:off x="4725748" y="5447452"/>
            <a:ext cx="271462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Divided Kingdom</a:t>
            </a:r>
          </a:p>
        </p:txBody>
      </p:sp>
      <p:sp>
        <p:nvSpPr>
          <p:cNvPr id="12" name="Text Box 15">
            <a:extLst>
              <a:ext uri="{FF2B5EF4-FFF2-40B4-BE49-F238E27FC236}">
                <a16:creationId xmlns:a16="http://schemas.microsoft.com/office/drawing/2014/main" id="{CAA9FCC5-F85F-0ACF-23D6-CCD6FBAAEAA5}"/>
              </a:ext>
            </a:extLst>
          </p:cNvPr>
          <p:cNvSpPr txBox="1">
            <a:spLocks noChangeArrowheads="1"/>
          </p:cNvSpPr>
          <p:nvPr/>
        </p:nvSpPr>
        <p:spPr bwMode="auto">
          <a:xfrm rot="18900000">
            <a:off x="6544618" y="5245619"/>
            <a:ext cx="1493838"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Captivity</a:t>
            </a:r>
          </a:p>
        </p:txBody>
      </p:sp>
      <p:sp>
        <p:nvSpPr>
          <p:cNvPr id="13" name="Text Box 16">
            <a:extLst>
              <a:ext uri="{FF2B5EF4-FFF2-40B4-BE49-F238E27FC236}">
                <a16:creationId xmlns:a16="http://schemas.microsoft.com/office/drawing/2014/main" id="{AD5B89CD-1209-9721-20FE-527690733980}"/>
              </a:ext>
            </a:extLst>
          </p:cNvPr>
          <p:cNvSpPr txBox="1">
            <a:spLocks noChangeArrowheads="1"/>
          </p:cNvSpPr>
          <p:nvPr/>
        </p:nvSpPr>
        <p:spPr bwMode="auto">
          <a:xfrm rot="18900000">
            <a:off x="7039911" y="5163222"/>
            <a:ext cx="189547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Restoration</a:t>
            </a:r>
          </a:p>
        </p:txBody>
      </p:sp>
      <p:sp>
        <p:nvSpPr>
          <p:cNvPr id="14" name="Text Box 17">
            <a:extLst>
              <a:ext uri="{FF2B5EF4-FFF2-40B4-BE49-F238E27FC236}">
                <a16:creationId xmlns:a16="http://schemas.microsoft.com/office/drawing/2014/main" id="{09DF4983-B4E6-BE81-4634-4B1B4ADAE0E1}"/>
              </a:ext>
            </a:extLst>
          </p:cNvPr>
          <p:cNvSpPr txBox="1">
            <a:spLocks noChangeArrowheads="1"/>
          </p:cNvSpPr>
          <p:nvPr/>
        </p:nvSpPr>
        <p:spPr bwMode="auto">
          <a:xfrm rot="18900000">
            <a:off x="7767308" y="5032684"/>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Silent Years</a:t>
            </a:r>
          </a:p>
        </p:txBody>
      </p:sp>
      <p:sp>
        <p:nvSpPr>
          <p:cNvPr id="15" name="Text Box 18">
            <a:extLst>
              <a:ext uri="{FF2B5EF4-FFF2-40B4-BE49-F238E27FC236}">
                <a16:creationId xmlns:a16="http://schemas.microsoft.com/office/drawing/2014/main" id="{65DC1EE4-DF3D-FE00-FA0D-859A943760CC}"/>
              </a:ext>
            </a:extLst>
          </p:cNvPr>
          <p:cNvSpPr txBox="1">
            <a:spLocks noChangeArrowheads="1"/>
          </p:cNvSpPr>
          <p:nvPr/>
        </p:nvSpPr>
        <p:spPr bwMode="auto">
          <a:xfrm rot="18900000">
            <a:off x="9138167" y="4863412"/>
            <a:ext cx="1260475"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Church</a:t>
            </a:r>
          </a:p>
        </p:txBody>
      </p:sp>
      <p:sp>
        <p:nvSpPr>
          <p:cNvPr id="16" name="Text Box 19">
            <a:extLst>
              <a:ext uri="{FF2B5EF4-FFF2-40B4-BE49-F238E27FC236}">
                <a16:creationId xmlns:a16="http://schemas.microsoft.com/office/drawing/2014/main" id="{3B5528BD-86F5-EF24-6859-0B029B5CEE2E}"/>
              </a:ext>
            </a:extLst>
          </p:cNvPr>
          <p:cNvSpPr txBox="1">
            <a:spLocks noChangeArrowheads="1"/>
          </p:cNvSpPr>
          <p:nvPr/>
        </p:nvSpPr>
        <p:spPr bwMode="auto">
          <a:xfrm rot="18900000">
            <a:off x="9785932" y="4905325"/>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en-US" b="1" dirty="0">
                <a:effectLst>
                  <a:outerShdw blurRad="38100" dist="38100" dir="2700000" algn="tl">
                    <a:srgbClr val="000000"/>
                  </a:outerShdw>
                </a:effectLst>
                <a:latin typeface="Arial" charset="0"/>
              </a:rPr>
              <a:t>Kingdom</a:t>
            </a:r>
          </a:p>
        </p:txBody>
      </p:sp>
      <p:sp>
        <p:nvSpPr>
          <p:cNvPr id="17" name="Text Box 7">
            <a:extLst>
              <a:ext uri="{FF2B5EF4-FFF2-40B4-BE49-F238E27FC236}">
                <a16:creationId xmlns:a16="http://schemas.microsoft.com/office/drawing/2014/main" id="{1DD048E7-9A86-DAD1-B444-3B0DEA0C250F}"/>
              </a:ext>
            </a:extLst>
          </p:cNvPr>
          <p:cNvSpPr txBox="1">
            <a:spLocks noChangeArrowheads="1"/>
          </p:cNvSpPr>
          <p:nvPr/>
        </p:nvSpPr>
        <p:spPr bwMode="auto">
          <a:xfrm rot="-2700000">
            <a:off x="223148" y="2489899"/>
            <a:ext cx="104387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Eternity</a:t>
            </a:r>
          </a:p>
        </p:txBody>
      </p:sp>
      <p:sp>
        <p:nvSpPr>
          <p:cNvPr id="18" name="Text Box 7">
            <a:extLst>
              <a:ext uri="{FF2B5EF4-FFF2-40B4-BE49-F238E27FC236}">
                <a16:creationId xmlns:a16="http://schemas.microsoft.com/office/drawing/2014/main" id="{25B37063-BFE2-FD15-CE07-B40DA1C216F0}"/>
              </a:ext>
            </a:extLst>
          </p:cNvPr>
          <p:cNvSpPr txBox="1">
            <a:spLocks noChangeArrowheads="1"/>
          </p:cNvSpPr>
          <p:nvPr/>
        </p:nvSpPr>
        <p:spPr bwMode="auto">
          <a:xfrm rot="-2700000">
            <a:off x="669703" y="2453698"/>
            <a:ext cx="11208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Creation</a:t>
            </a:r>
          </a:p>
        </p:txBody>
      </p:sp>
      <p:sp>
        <p:nvSpPr>
          <p:cNvPr id="19" name="Text Box 7">
            <a:extLst>
              <a:ext uri="{FF2B5EF4-FFF2-40B4-BE49-F238E27FC236}">
                <a16:creationId xmlns:a16="http://schemas.microsoft.com/office/drawing/2014/main" id="{4D907A8E-79AE-977A-AAD4-649F81038AA0}"/>
              </a:ext>
            </a:extLst>
          </p:cNvPr>
          <p:cNvSpPr txBox="1">
            <a:spLocks noChangeArrowheads="1"/>
          </p:cNvSpPr>
          <p:nvPr/>
        </p:nvSpPr>
        <p:spPr bwMode="auto">
          <a:xfrm rot="-2700000">
            <a:off x="1310739" y="2514323"/>
            <a:ext cx="5822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Fall</a:t>
            </a:r>
          </a:p>
        </p:txBody>
      </p:sp>
      <p:sp>
        <p:nvSpPr>
          <p:cNvPr id="20" name="Text Box 7">
            <a:extLst>
              <a:ext uri="{FF2B5EF4-FFF2-40B4-BE49-F238E27FC236}">
                <a16:creationId xmlns:a16="http://schemas.microsoft.com/office/drawing/2014/main" id="{305F10BD-CECE-9A3B-3198-F1842F139415}"/>
              </a:ext>
            </a:extLst>
          </p:cNvPr>
          <p:cNvSpPr txBox="1">
            <a:spLocks noChangeArrowheads="1"/>
          </p:cNvSpPr>
          <p:nvPr/>
        </p:nvSpPr>
        <p:spPr bwMode="auto">
          <a:xfrm rot="-2700000">
            <a:off x="1583800" y="2537836"/>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Flood</a:t>
            </a:r>
          </a:p>
        </p:txBody>
      </p:sp>
      <p:sp>
        <p:nvSpPr>
          <p:cNvPr id="21" name="Text Box 7">
            <a:extLst>
              <a:ext uri="{FF2B5EF4-FFF2-40B4-BE49-F238E27FC236}">
                <a16:creationId xmlns:a16="http://schemas.microsoft.com/office/drawing/2014/main" id="{A0D4C76F-780A-9445-7465-7215E2C6F26E}"/>
              </a:ext>
            </a:extLst>
          </p:cNvPr>
          <p:cNvSpPr txBox="1">
            <a:spLocks noChangeArrowheads="1"/>
          </p:cNvSpPr>
          <p:nvPr/>
        </p:nvSpPr>
        <p:spPr bwMode="auto">
          <a:xfrm rot="-2700000">
            <a:off x="1997169" y="2519724"/>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Babel</a:t>
            </a:r>
          </a:p>
        </p:txBody>
      </p:sp>
      <p:sp>
        <p:nvSpPr>
          <p:cNvPr id="22" name="Text Box 7">
            <a:extLst>
              <a:ext uri="{FF2B5EF4-FFF2-40B4-BE49-F238E27FC236}">
                <a16:creationId xmlns:a16="http://schemas.microsoft.com/office/drawing/2014/main" id="{3DA62963-93C8-AF1E-39B2-6A308039999B}"/>
              </a:ext>
            </a:extLst>
          </p:cNvPr>
          <p:cNvSpPr txBox="1">
            <a:spLocks noChangeArrowheads="1"/>
          </p:cNvSpPr>
          <p:nvPr/>
        </p:nvSpPr>
        <p:spPr bwMode="auto">
          <a:xfrm rot="-2700000">
            <a:off x="2056605" y="2790795"/>
            <a:ext cx="1184940" cy="369332"/>
          </a:xfrm>
          <a:prstGeom prst="rect">
            <a:avLst/>
          </a:prstGeom>
          <a:solidFill>
            <a:srgbClr val="FFFF00"/>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Abraham</a:t>
            </a:r>
          </a:p>
        </p:txBody>
      </p:sp>
      <p:sp>
        <p:nvSpPr>
          <p:cNvPr id="23" name="Text Box 7">
            <a:extLst>
              <a:ext uri="{FF2B5EF4-FFF2-40B4-BE49-F238E27FC236}">
                <a16:creationId xmlns:a16="http://schemas.microsoft.com/office/drawing/2014/main" id="{452BD974-0C71-02B1-F16E-E12CCB235ED4}"/>
              </a:ext>
            </a:extLst>
          </p:cNvPr>
          <p:cNvSpPr txBox="1">
            <a:spLocks noChangeArrowheads="1"/>
          </p:cNvSpPr>
          <p:nvPr/>
        </p:nvSpPr>
        <p:spPr bwMode="auto">
          <a:xfrm rot="-2700000">
            <a:off x="2398905" y="2912119"/>
            <a:ext cx="76174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Isaac</a:t>
            </a:r>
          </a:p>
        </p:txBody>
      </p:sp>
      <p:sp>
        <p:nvSpPr>
          <p:cNvPr id="24" name="Text Box 7">
            <a:extLst>
              <a:ext uri="{FF2B5EF4-FFF2-40B4-BE49-F238E27FC236}">
                <a16:creationId xmlns:a16="http://schemas.microsoft.com/office/drawing/2014/main" id="{1208E845-B88B-5CC3-EEA9-1038399F2906}"/>
              </a:ext>
            </a:extLst>
          </p:cNvPr>
          <p:cNvSpPr txBox="1">
            <a:spLocks noChangeArrowheads="1"/>
          </p:cNvSpPr>
          <p:nvPr/>
        </p:nvSpPr>
        <p:spPr bwMode="auto">
          <a:xfrm rot="-2700000">
            <a:off x="2609490" y="2934496"/>
            <a:ext cx="85151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Jacob</a:t>
            </a:r>
          </a:p>
        </p:txBody>
      </p:sp>
      <p:sp>
        <p:nvSpPr>
          <p:cNvPr id="25" name="Text Box 7">
            <a:extLst>
              <a:ext uri="{FF2B5EF4-FFF2-40B4-BE49-F238E27FC236}">
                <a16:creationId xmlns:a16="http://schemas.microsoft.com/office/drawing/2014/main" id="{588D4B48-D289-785F-D7A6-62E270BEE0E3}"/>
              </a:ext>
            </a:extLst>
          </p:cNvPr>
          <p:cNvSpPr txBox="1">
            <a:spLocks noChangeArrowheads="1"/>
          </p:cNvSpPr>
          <p:nvPr/>
        </p:nvSpPr>
        <p:spPr bwMode="auto">
          <a:xfrm rot="-2700000">
            <a:off x="2835027" y="2894809"/>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Joseph</a:t>
            </a:r>
          </a:p>
        </p:txBody>
      </p:sp>
      <p:sp>
        <p:nvSpPr>
          <p:cNvPr id="26" name="Text Box 7">
            <a:extLst>
              <a:ext uri="{FF2B5EF4-FFF2-40B4-BE49-F238E27FC236}">
                <a16:creationId xmlns:a16="http://schemas.microsoft.com/office/drawing/2014/main" id="{63D8AEE8-56B1-1D23-921C-ACC760CB8E7C}"/>
              </a:ext>
            </a:extLst>
          </p:cNvPr>
          <p:cNvSpPr txBox="1">
            <a:spLocks noChangeArrowheads="1"/>
          </p:cNvSpPr>
          <p:nvPr/>
        </p:nvSpPr>
        <p:spPr bwMode="auto">
          <a:xfrm rot="-2700000">
            <a:off x="3538640" y="2421933"/>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Moses</a:t>
            </a:r>
          </a:p>
        </p:txBody>
      </p:sp>
      <p:sp>
        <p:nvSpPr>
          <p:cNvPr id="27" name="Text Box 7">
            <a:extLst>
              <a:ext uri="{FF2B5EF4-FFF2-40B4-BE49-F238E27FC236}">
                <a16:creationId xmlns:a16="http://schemas.microsoft.com/office/drawing/2014/main" id="{C15C7B67-8247-1CEA-2D0C-2BDFEC875610}"/>
              </a:ext>
            </a:extLst>
          </p:cNvPr>
          <p:cNvSpPr txBox="1">
            <a:spLocks noChangeArrowheads="1"/>
          </p:cNvSpPr>
          <p:nvPr/>
        </p:nvSpPr>
        <p:spPr bwMode="auto">
          <a:xfrm rot="-2700000">
            <a:off x="4173007" y="2462761"/>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Joshua</a:t>
            </a:r>
          </a:p>
        </p:txBody>
      </p:sp>
      <p:sp>
        <p:nvSpPr>
          <p:cNvPr id="28" name="Text Box 7">
            <a:extLst>
              <a:ext uri="{FF2B5EF4-FFF2-40B4-BE49-F238E27FC236}">
                <a16:creationId xmlns:a16="http://schemas.microsoft.com/office/drawing/2014/main" id="{029D7FF2-31FD-FBF1-DAC6-045BA08C7294}"/>
              </a:ext>
            </a:extLst>
          </p:cNvPr>
          <p:cNvSpPr txBox="1">
            <a:spLocks noChangeArrowheads="1"/>
          </p:cNvSpPr>
          <p:nvPr/>
        </p:nvSpPr>
        <p:spPr bwMode="auto">
          <a:xfrm rot="-2700000">
            <a:off x="5110740" y="2369237"/>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Cycles</a:t>
            </a:r>
          </a:p>
        </p:txBody>
      </p:sp>
      <p:sp>
        <p:nvSpPr>
          <p:cNvPr id="29" name="Text Box 7">
            <a:extLst>
              <a:ext uri="{FF2B5EF4-FFF2-40B4-BE49-F238E27FC236}">
                <a16:creationId xmlns:a16="http://schemas.microsoft.com/office/drawing/2014/main" id="{9B7CBE38-34A8-DFE2-DDA9-012BE6DCB4CF}"/>
              </a:ext>
            </a:extLst>
          </p:cNvPr>
          <p:cNvSpPr txBox="1">
            <a:spLocks noChangeArrowheads="1"/>
          </p:cNvSpPr>
          <p:nvPr/>
        </p:nvSpPr>
        <p:spPr bwMode="auto">
          <a:xfrm rot="-2700000">
            <a:off x="5893923" y="2414900"/>
            <a:ext cx="1075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S • D • S</a:t>
            </a:r>
          </a:p>
        </p:txBody>
      </p:sp>
      <p:sp>
        <p:nvSpPr>
          <p:cNvPr id="30" name="Text Box 7">
            <a:extLst>
              <a:ext uri="{FF2B5EF4-FFF2-40B4-BE49-F238E27FC236}">
                <a16:creationId xmlns:a16="http://schemas.microsoft.com/office/drawing/2014/main" id="{72A69A66-5108-3568-1692-AF63302E38FB}"/>
              </a:ext>
            </a:extLst>
          </p:cNvPr>
          <p:cNvSpPr txBox="1">
            <a:spLocks noChangeArrowheads="1"/>
          </p:cNvSpPr>
          <p:nvPr/>
        </p:nvSpPr>
        <p:spPr bwMode="auto">
          <a:xfrm rot="-2700000">
            <a:off x="6425291" y="2443190"/>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J (R)  &amp; I (J)</a:t>
            </a:r>
          </a:p>
        </p:txBody>
      </p:sp>
      <p:sp>
        <p:nvSpPr>
          <p:cNvPr id="33" name="Text Box 7">
            <a:extLst>
              <a:ext uri="{FF2B5EF4-FFF2-40B4-BE49-F238E27FC236}">
                <a16:creationId xmlns:a16="http://schemas.microsoft.com/office/drawing/2014/main" id="{3D2BDC02-0873-EE8A-4CFD-BEA8EA40C83D}"/>
              </a:ext>
            </a:extLst>
          </p:cNvPr>
          <p:cNvSpPr txBox="1">
            <a:spLocks noChangeArrowheads="1"/>
          </p:cNvSpPr>
          <p:nvPr/>
        </p:nvSpPr>
        <p:spPr bwMode="auto">
          <a:xfrm rot="-2700000">
            <a:off x="8406130" y="2547244"/>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P • G • H • R</a:t>
            </a:r>
          </a:p>
        </p:txBody>
      </p:sp>
      <p:sp>
        <p:nvSpPr>
          <p:cNvPr id="34" name="Text Box 7">
            <a:extLst>
              <a:ext uri="{FF2B5EF4-FFF2-40B4-BE49-F238E27FC236}">
                <a16:creationId xmlns:a16="http://schemas.microsoft.com/office/drawing/2014/main" id="{1B7FA6D3-938E-B1C9-0968-3E51F50170B0}"/>
              </a:ext>
            </a:extLst>
          </p:cNvPr>
          <p:cNvSpPr txBox="1">
            <a:spLocks noChangeArrowheads="1"/>
          </p:cNvSpPr>
          <p:nvPr/>
        </p:nvSpPr>
        <p:spPr bwMode="auto">
          <a:xfrm rot="-2700000">
            <a:off x="9135682" y="2401670"/>
            <a:ext cx="13724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a:t>
            </a:r>
            <a:r>
              <a:rPr lang="en-US" sz="1800" b="1" baseline="30000" dirty="0"/>
              <a:t>st</a:t>
            </a:r>
            <a:r>
              <a:rPr lang="en-US" sz="1800" b="1" dirty="0"/>
              <a:t> Coming</a:t>
            </a:r>
          </a:p>
        </p:txBody>
      </p:sp>
      <p:sp>
        <p:nvSpPr>
          <p:cNvPr id="35" name="Text Box 7">
            <a:extLst>
              <a:ext uri="{FF2B5EF4-FFF2-40B4-BE49-F238E27FC236}">
                <a16:creationId xmlns:a16="http://schemas.microsoft.com/office/drawing/2014/main" id="{8F9DF0DB-15FB-C881-DBE4-A7350FBDBAFF}"/>
              </a:ext>
            </a:extLst>
          </p:cNvPr>
          <p:cNvSpPr txBox="1">
            <a:spLocks noChangeArrowheads="1"/>
          </p:cNvSpPr>
          <p:nvPr/>
        </p:nvSpPr>
        <p:spPr bwMode="auto">
          <a:xfrm rot="-2700000">
            <a:off x="10196546" y="2610630"/>
            <a:ext cx="1425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2</a:t>
            </a:r>
            <a:r>
              <a:rPr lang="en-US" sz="1800" b="1" baseline="30000" dirty="0"/>
              <a:t>nd</a:t>
            </a:r>
            <a:r>
              <a:rPr lang="en-US" sz="1800" b="1" dirty="0"/>
              <a:t> Coming</a:t>
            </a:r>
          </a:p>
        </p:txBody>
      </p:sp>
      <p:sp>
        <p:nvSpPr>
          <p:cNvPr id="36" name="Text Box 7">
            <a:extLst>
              <a:ext uri="{FF2B5EF4-FFF2-40B4-BE49-F238E27FC236}">
                <a16:creationId xmlns:a16="http://schemas.microsoft.com/office/drawing/2014/main" id="{A073C5AB-D55E-001F-B47B-5F9F55AABDD7}"/>
              </a:ext>
            </a:extLst>
          </p:cNvPr>
          <p:cNvSpPr txBox="1">
            <a:spLocks noChangeArrowheads="1"/>
          </p:cNvSpPr>
          <p:nvPr/>
        </p:nvSpPr>
        <p:spPr bwMode="auto">
          <a:xfrm rot="-2700000">
            <a:off x="10706468" y="3484177"/>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800" b="1" dirty="0"/>
              <a:t>1000</a:t>
            </a:r>
          </a:p>
        </p:txBody>
      </p:sp>
      <p:sp>
        <p:nvSpPr>
          <p:cNvPr id="37" name="Text Box 7">
            <a:extLst>
              <a:ext uri="{FF2B5EF4-FFF2-40B4-BE49-F238E27FC236}">
                <a16:creationId xmlns:a16="http://schemas.microsoft.com/office/drawing/2014/main" id="{AC996BA5-DE70-F1EC-B872-5149BC91648A}"/>
              </a:ext>
            </a:extLst>
          </p:cNvPr>
          <p:cNvSpPr txBox="1">
            <a:spLocks noChangeArrowheads="1"/>
          </p:cNvSpPr>
          <p:nvPr/>
        </p:nvSpPr>
        <p:spPr bwMode="auto">
          <a:xfrm rot="-2700000">
            <a:off x="11032989" y="2398929"/>
            <a:ext cx="104387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eaLnBrk="1" hangingPunct="1"/>
            <a:r>
              <a:rPr lang="en-US" sz="1800" b="1" dirty="0"/>
              <a:t>Eternity</a:t>
            </a:r>
          </a:p>
        </p:txBody>
      </p:sp>
      <p:sp>
        <p:nvSpPr>
          <p:cNvPr id="38" name="Text Box 52">
            <a:extLst>
              <a:ext uri="{FF2B5EF4-FFF2-40B4-BE49-F238E27FC236}">
                <a16:creationId xmlns:a16="http://schemas.microsoft.com/office/drawing/2014/main" id="{CBB01C6F-FC20-1CAD-9FD5-4D6210B4709C}"/>
              </a:ext>
            </a:extLst>
          </p:cNvPr>
          <p:cNvSpPr txBox="1">
            <a:spLocks noChangeArrowheads="1"/>
          </p:cNvSpPr>
          <p:nvPr/>
        </p:nvSpPr>
        <p:spPr bwMode="auto">
          <a:xfrm>
            <a:off x="7608676" y="6479696"/>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algn="ctr"/>
            <a:r>
              <a:rPr lang="en-US" sz="1600" b="1" dirty="0">
                <a:cs typeface="Arial" charset="0"/>
              </a:rPr>
              <a:t>Max Anders, Dallas Theological Seminary</a:t>
            </a:r>
          </a:p>
        </p:txBody>
      </p:sp>
      <p:sp>
        <p:nvSpPr>
          <p:cNvPr id="40" name="Rectangle 39">
            <a:extLst>
              <a:ext uri="{FF2B5EF4-FFF2-40B4-BE49-F238E27FC236}">
                <a16:creationId xmlns:a16="http://schemas.microsoft.com/office/drawing/2014/main" id="{2B356C78-31AD-36BC-FB21-2E5E7B496455}"/>
              </a:ext>
            </a:extLst>
          </p:cNvPr>
          <p:cNvSpPr/>
          <p:nvPr/>
        </p:nvSpPr>
        <p:spPr bwMode="auto">
          <a:xfrm>
            <a:off x="9497092" y="3954044"/>
            <a:ext cx="823482" cy="311794"/>
          </a:xfrm>
          <a:prstGeom prst="rect">
            <a:avLst/>
          </a:prstGeom>
          <a:solidFill>
            <a:srgbClr val="FFE9BA"/>
          </a:solidFill>
          <a:ln w="381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highlight>
                <a:srgbClr val="FFE9BA"/>
              </a:highlight>
              <a:latin typeface="Times New Roman" charset="0"/>
            </a:endParaRPr>
          </a:p>
        </p:txBody>
      </p:sp>
      <p:sp>
        <p:nvSpPr>
          <p:cNvPr id="41" name="Rectangle 40">
            <a:extLst>
              <a:ext uri="{FF2B5EF4-FFF2-40B4-BE49-F238E27FC236}">
                <a16:creationId xmlns:a16="http://schemas.microsoft.com/office/drawing/2014/main" id="{DD0D3E32-9173-AAA2-38C2-22B99F89EC37}"/>
              </a:ext>
            </a:extLst>
          </p:cNvPr>
          <p:cNvSpPr/>
          <p:nvPr/>
        </p:nvSpPr>
        <p:spPr bwMode="auto">
          <a:xfrm>
            <a:off x="9584832" y="3894639"/>
            <a:ext cx="648002" cy="413953"/>
          </a:xfrm>
          <a:prstGeom prst="rect">
            <a:avLst/>
          </a:prstGeom>
          <a:solidFill>
            <a:srgbClr val="FFE9BA"/>
          </a:solidFill>
          <a:ln w="12700" cap="sq" cmpd="sng" algn="ctr">
            <a:no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000" b="1" dirty="0">
                <a:highlight>
                  <a:srgbClr val="FFE9BA"/>
                </a:highlight>
                <a:latin typeface="Times New Roman" charset="0"/>
              </a:rPr>
              <a:t>1995+</a:t>
            </a:r>
            <a:endParaRPr kumimoji="0" lang="en-US" sz="2000" b="1" i="0" u="none" strike="noStrike" cap="none" normalizeH="0" baseline="0" dirty="0">
              <a:ln>
                <a:noFill/>
              </a:ln>
              <a:solidFill>
                <a:schemeClr val="tx1"/>
              </a:solidFill>
              <a:effectLst/>
              <a:highlight>
                <a:srgbClr val="FFE9BA"/>
              </a:highlight>
              <a:latin typeface="Times New Roman" charset="0"/>
            </a:endParaRPr>
          </a:p>
        </p:txBody>
      </p:sp>
      <p:pic>
        <p:nvPicPr>
          <p:cNvPr id="42" name="Picture 41">
            <a:extLst>
              <a:ext uri="{FF2B5EF4-FFF2-40B4-BE49-F238E27FC236}">
                <a16:creationId xmlns:a16="http://schemas.microsoft.com/office/drawing/2014/main" id="{4E38929E-A993-1029-06FC-A6AE63A6B31D}"/>
              </a:ext>
            </a:extLst>
          </p:cNvPr>
          <p:cNvPicPr>
            <a:picLocks noChangeAspect="1"/>
          </p:cNvPicPr>
          <p:nvPr/>
        </p:nvPicPr>
        <p:blipFill>
          <a:blip r:embed="rId4"/>
          <a:stretch>
            <a:fillRect/>
          </a:stretch>
        </p:blipFill>
        <p:spPr>
          <a:xfrm>
            <a:off x="1019175" y="1195072"/>
            <a:ext cx="10153650" cy="28575"/>
          </a:xfrm>
          <a:prstGeom prst="rect">
            <a:avLst/>
          </a:prstGeom>
        </p:spPr>
      </p:pic>
      <p:pic>
        <p:nvPicPr>
          <p:cNvPr id="43" name="Picture 42">
            <a:extLst>
              <a:ext uri="{FF2B5EF4-FFF2-40B4-BE49-F238E27FC236}">
                <a16:creationId xmlns:a16="http://schemas.microsoft.com/office/drawing/2014/main" id="{D2CDD1B3-C4CF-E9A9-77BA-BA543F209DFC}"/>
              </a:ext>
            </a:extLst>
          </p:cNvPr>
          <p:cNvPicPr>
            <a:picLocks noChangeAspect="1"/>
          </p:cNvPicPr>
          <p:nvPr/>
        </p:nvPicPr>
        <p:blipFill>
          <a:blip r:embed="rId4"/>
          <a:stretch>
            <a:fillRect/>
          </a:stretch>
        </p:blipFill>
        <p:spPr>
          <a:xfrm rot="16200000">
            <a:off x="1983843" y="1202774"/>
            <a:ext cx="260003" cy="28575"/>
          </a:xfrm>
          <a:prstGeom prst="rect">
            <a:avLst/>
          </a:prstGeom>
          <a:noFill/>
        </p:spPr>
      </p:pic>
      <p:pic>
        <p:nvPicPr>
          <p:cNvPr id="44" name="Picture 43">
            <a:extLst>
              <a:ext uri="{FF2B5EF4-FFF2-40B4-BE49-F238E27FC236}">
                <a16:creationId xmlns:a16="http://schemas.microsoft.com/office/drawing/2014/main" id="{BB22B92B-939A-E902-2107-F94724D119D2}"/>
              </a:ext>
            </a:extLst>
          </p:cNvPr>
          <p:cNvPicPr>
            <a:picLocks noChangeAspect="1"/>
          </p:cNvPicPr>
          <p:nvPr/>
        </p:nvPicPr>
        <p:blipFill>
          <a:blip r:embed="rId4"/>
          <a:stretch>
            <a:fillRect/>
          </a:stretch>
        </p:blipFill>
        <p:spPr>
          <a:xfrm rot="16200000">
            <a:off x="8435987" y="1202774"/>
            <a:ext cx="260003" cy="28575"/>
          </a:xfrm>
          <a:prstGeom prst="rect">
            <a:avLst/>
          </a:prstGeom>
        </p:spPr>
      </p:pic>
      <p:pic>
        <p:nvPicPr>
          <p:cNvPr id="45" name="Picture 44">
            <a:extLst>
              <a:ext uri="{FF2B5EF4-FFF2-40B4-BE49-F238E27FC236}">
                <a16:creationId xmlns:a16="http://schemas.microsoft.com/office/drawing/2014/main" id="{75458FEE-E88F-7086-38CD-FF662B6AC6A6}"/>
              </a:ext>
            </a:extLst>
          </p:cNvPr>
          <p:cNvPicPr>
            <a:picLocks noChangeAspect="1"/>
          </p:cNvPicPr>
          <p:nvPr/>
        </p:nvPicPr>
        <p:blipFill>
          <a:blip r:embed="rId4"/>
          <a:stretch>
            <a:fillRect/>
          </a:stretch>
        </p:blipFill>
        <p:spPr>
          <a:xfrm rot="16200000">
            <a:off x="9184642" y="1209464"/>
            <a:ext cx="260003" cy="28575"/>
          </a:xfrm>
          <a:prstGeom prst="rect">
            <a:avLst/>
          </a:prstGeom>
        </p:spPr>
      </p:pic>
      <p:pic>
        <p:nvPicPr>
          <p:cNvPr id="46" name="Picture 45">
            <a:extLst>
              <a:ext uri="{FF2B5EF4-FFF2-40B4-BE49-F238E27FC236}">
                <a16:creationId xmlns:a16="http://schemas.microsoft.com/office/drawing/2014/main" id="{7B8572CE-8C54-B034-7AF1-2530912B4D9B}"/>
              </a:ext>
            </a:extLst>
          </p:cNvPr>
          <p:cNvPicPr>
            <a:picLocks noChangeAspect="1"/>
          </p:cNvPicPr>
          <p:nvPr/>
        </p:nvPicPr>
        <p:blipFill>
          <a:blip r:embed="rId4"/>
          <a:stretch>
            <a:fillRect/>
          </a:stretch>
        </p:blipFill>
        <p:spPr>
          <a:xfrm rot="16200000">
            <a:off x="9292654" y="1209464"/>
            <a:ext cx="260003" cy="28575"/>
          </a:xfrm>
          <a:prstGeom prst="rect">
            <a:avLst/>
          </a:prstGeom>
        </p:spPr>
      </p:pic>
      <p:pic>
        <p:nvPicPr>
          <p:cNvPr id="47" name="Picture 46">
            <a:extLst>
              <a:ext uri="{FF2B5EF4-FFF2-40B4-BE49-F238E27FC236}">
                <a16:creationId xmlns:a16="http://schemas.microsoft.com/office/drawing/2014/main" id="{D4FB29C9-879D-6A8B-6FD4-0E0A2ECE77F8}"/>
              </a:ext>
            </a:extLst>
          </p:cNvPr>
          <p:cNvPicPr>
            <a:picLocks noChangeAspect="1"/>
          </p:cNvPicPr>
          <p:nvPr/>
        </p:nvPicPr>
        <p:blipFill>
          <a:blip r:embed="rId4"/>
          <a:stretch>
            <a:fillRect/>
          </a:stretch>
        </p:blipFill>
        <p:spPr>
          <a:xfrm rot="16200000">
            <a:off x="10329440" y="1202132"/>
            <a:ext cx="274666" cy="28575"/>
          </a:xfrm>
          <a:prstGeom prst="rect">
            <a:avLst/>
          </a:prstGeom>
        </p:spPr>
      </p:pic>
      <p:pic>
        <p:nvPicPr>
          <p:cNvPr id="48" name="Picture 47">
            <a:extLst>
              <a:ext uri="{FF2B5EF4-FFF2-40B4-BE49-F238E27FC236}">
                <a16:creationId xmlns:a16="http://schemas.microsoft.com/office/drawing/2014/main" id="{9765CBC4-404F-99C3-71D6-07730002F704}"/>
              </a:ext>
            </a:extLst>
          </p:cNvPr>
          <p:cNvPicPr>
            <a:picLocks noChangeAspect="1"/>
          </p:cNvPicPr>
          <p:nvPr/>
        </p:nvPicPr>
        <p:blipFill>
          <a:blip r:embed="rId4"/>
          <a:stretch>
            <a:fillRect/>
          </a:stretch>
        </p:blipFill>
        <p:spPr>
          <a:xfrm rot="16200000">
            <a:off x="10581468" y="1202132"/>
            <a:ext cx="274666" cy="28575"/>
          </a:xfrm>
          <a:prstGeom prst="rect">
            <a:avLst/>
          </a:prstGeom>
        </p:spPr>
      </p:pic>
      <p:sp>
        <p:nvSpPr>
          <p:cNvPr id="49" name="TextBox 48">
            <a:extLst>
              <a:ext uri="{FF2B5EF4-FFF2-40B4-BE49-F238E27FC236}">
                <a16:creationId xmlns:a16="http://schemas.microsoft.com/office/drawing/2014/main" id="{4970421A-4D18-E12D-F57A-7E56D54AA593}"/>
              </a:ext>
            </a:extLst>
          </p:cNvPr>
          <p:cNvSpPr txBox="1"/>
          <p:nvPr/>
        </p:nvSpPr>
        <p:spPr>
          <a:xfrm>
            <a:off x="789149" y="738767"/>
            <a:ext cx="1233087" cy="307777"/>
          </a:xfrm>
          <a:prstGeom prst="rect">
            <a:avLst/>
          </a:prstGeom>
          <a:noFill/>
          <a:ln>
            <a:noFill/>
          </a:ln>
        </p:spPr>
        <p:txBody>
          <a:bodyPr wrap="square" rtlCol="0">
            <a:spAutoFit/>
          </a:bodyPr>
          <a:lstStyle/>
          <a:p>
            <a:r>
              <a:rPr lang="en-US" altLang="zh-CN" sz="1400" b="1" spc="-70" dirty="0">
                <a:solidFill>
                  <a:srgbClr val="000000"/>
                </a:solidFill>
                <a:latin typeface="Arial"/>
                <a:ea typeface="华文楷体"/>
                <a:cs typeface="Arial"/>
              </a:rPr>
              <a:t>Genesis 1-11</a:t>
            </a:r>
            <a:endParaRPr lang="en-US" sz="1400" b="1" spc="-70" dirty="0">
              <a:solidFill>
                <a:srgbClr val="000000"/>
              </a:solidFill>
              <a:latin typeface="Arial"/>
              <a:ea typeface="华文楷体"/>
              <a:cs typeface="Arial"/>
            </a:endParaRPr>
          </a:p>
        </p:txBody>
      </p:sp>
      <p:sp>
        <p:nvSpPr>
          <p:cNvPr id="50" name="TextBox 49">
            <a:extLst>
              <a:ext uri="{FF2B5EF4-FFF2-40B4-BE49-F238E27FC236}">
                <a16:creationId xmlns:a16="http://schemas.microsoft.com/office/drawing/2014/main" id="{0945C4D4-9FD9-986F-6392-01BEBDD33C99}"/>
              </a:ext>
            </a:extLst>
          </p:cNvPr>
          <p:cNvSpPr txBox="1"/>
          <p:nvPr/>
        </p:nvSpPr>
        <p:spPr>
          <a:xfrm>
            <a:off x="2125004" y="736700"/>
            <a:ext cx="1404156" cy="307777"/>
          </a:xfrm>
          <a:prstGeom prst="rect">
            <a:avLst/>
          </a:prstGeom>
          <a:solidFill>
            <a:srgbClr val="FFFF00"/>
          </a:solidFill>
          <a:ln>
            <a:noFill/>
          </a:ln>
        </p:spPr>
        <p:txBody>
          <a:bodyPr wrap="square" rtlCol="0">
            <a:spAutoFit/>
          </a:bodyPr>
          <a:lstStyle/>
          <a:p>
            <a:r>
              <a:rPr lang="en-US" altLang="zh-CN" sz="1400" b="1" spc="-70" dirty="0">
                <a:solidFill>
                  <a:srgbClr val="000000"/>
                </a:solidFill>
                <a:latin typeface="Arial"/>
                <a:ea typeface="华文楷体"/>
                <a:cs typeface="Arial"/>
              </a:rPr>
              <a:t>Genesis 12-50</a:t>
            </a:r>
            <a:endParaRPr lang="en-US" sz="1400" b="1" spc="-70" dirty="0">
              <a:solidFill>
                <a:srgbClr val="000000"/>
              </a:solidFill>
              <a:latin typeface="Arial"/>
              <a:ea typeface="华文楷体"/>
              <a:cs typeface="Arial"/>
            </a:endParaRPr>
          </a:p>
        </p:txBody>
      </p:sp>
      <p:sp>
        <p:nvSpPr>
          <p:cNvPr id="51" name="Text Box 7">
            <a:extLst>
              <a:ext uri="{FF2B5EF4-FFF2-40B4-BE49-F238E27FC236}">
                <a16:creationId xmlns:a16="http://schemas.microsoft.com/office/drawing/2014/main" id="{B6C2C1DA-4FDF-D4D4-878A-615A9E34135F}"/>
              </a:ext>
            </a:extLst>
          </p:cNvPr>
          <p:cNvSpPr txBox="1">
            <a:spLocks noChangeArrowheads="1"/>
          </p:cNvSpPr>
          <p:nvPr/>
        </p:nvSpPr>
        <p:spPr bwMode="auto">
          <a:xfrm rot="17912278">
            <a:off x="5181128" y="783069"/>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Judges</a:t>
            </a:r>
          </a:p>
        </p:txBody>
      </p:sp>
      <p:sp>
        <p:nvSpPr>
          <p:cNvPr id="53" name="Text Box 7">
            <a:extLst>
              <a:ext uri="{FF2B5EF4-FFF2-40B4-BE49-F238E27FC236}">
                <a16:creationId xmlns:a16="http://schemas.microsoft.com/office/drawing/2014/main" id="{32E0D266-8095-6957-0B29-1683DCFC6E2D}"/>
              </a:ext>
            </a:extLst>
          </p:cNvPr>
          <p:cNvSpPr txBox="1">
            <a:spLocks noChangeArrowheads="1"/>
          </p:cNvSpPr>
          <p:nvPr/>
        </p:nvSpPr>
        <p:spPr bwMode="auto">
          <a:xfrm rot="17912278">
            <a:off x="8203489" y="850704"/>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Esther</a:t>
            </a:r>
          </a:p>
        </p:txBody>
      </p:sp>
      <p:sp>
        <p:nvSpPr>
          <p:cNvPr id="54" name="Text Box 7">
            <a:extLst>
              <a:ext uri="{FF2B5EF4-FFF2-40B4-BE49-F238E27FC236}">
                <a16:creationId xmlns:a16="http://schemas.microsoft.com/office/drawing/2014/main" id="{FCB1A3B8-3E30-9992-FD14-6DFA3B741043}"/>
              </a:ext>
            </a:extLst>
          </p:cNvPr>
          <p:cNvSpPr txBox="1">
            <a:spLocks noChangeArrowheads="1"/>
          </p:cNvSpPr>
          <p:nvPr/>
        </p:nvSpPr>
        <p:spPr bwMode="auto">
          <a:xfrm rot="17912278">
            <a:off x="3931153" y="722175"/>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Numbers</a:t>
            </a:r>
          </a:p>
        </p:txBody>
      </p:sp>
      <p:pic>
        <p:nvPicPr>
          <p:cNvPr id="55" name="Picture 54">
            <a:extLst>
              <a:ext uri="{FF2B5EF4-FFF2-40B4-BE49-F238E27FC236}">
                <a16:creationId xmlns:a16="http://schemas.microsoft.com/office/drawing/2014/main" id="{78209D13-4F4D-82F5-5BF8-E32EF96AB282}"/>
              </a:ext>
            </a:extLst>
          </p:cNvPr>
          <p:cNvPicPr>
            <a:picLocks noChangeAspect="1"/>
          </p:cNvPicPr>
          <p:nvPr/>
        </p:nvPicPr>
        <p:blipFill>
          <a:blip r:embed="rId4"/>
          <a:stretch>
            <a:fillRect/>
          </a:stretch>
        </p:blipFill>
        <p:spPr>
          <a:xfrm rot="16200000">
            <a:off x="3496010" y="1196211"/>
            <a:ext cx="260003" cy="28575"/>
          </a:xfrm>
          <a:prstGeom prst="rect">
            <a:avLst/>
          </a:prstGeom>
          <a:noFill/>
        </p:spPr>
      </p:pic>
      <p:pic>
        <p:nvPicPr>
          <p:cNvPr id="56" name="Picture 55">
            <a:extLst>
              <a:ext uri="{FF2B5EF4-FFF2-40B4-BE49-F238E27FC236}">
                <a16:creationId xmlns:a16="http://schemas.microsoft.com/office/drawing/2014/main" id="{42DAA4DD-05F7-0696-FB87-04DEDFA21C5B}"/>
              </a:ext>
            </a:extLst>
          </p:cNvPr>
          <p:cNvPicPr>
            <a:picLocks noChangeAspect="1"/>
          </p:cNvPicPr>
          <p:nvPr/>
        </p:nvPicPr>
        <p:blipFill>
          <a:blip r:embed="rId4"/>
          <a:stretch>
            <a:fillRect/>
          </a:stretch>
        </p:blipFill>
        <p:spPr>
          <a:xfrm rot="16200000">
            <a:off x="4461827" y="1196211"/>
            <a:ext cx="260003" cy="28575"/>
          </a:xfrm>
          <a:prstGeom prst="rect">
            <a:avLst/>
          </a:prstGeom>
          <a:noFill/>
        </p:spPr>
      </p:pic>
      <p:sp>
        <p:nvSpPr>
          <p:cNvPr id="57" name="Text Box 7">
            <a:extLst>
              <a:ext uri="{FF2B5EF4-FFF2-40B4-BE49-F238E27FC236}">
                <a16:creationId xmlns:a16="http://schemas.microsoft.com/office/drawing/2014/main" id="{67B26CA4-70BC-5F9F-E91B-95DAEBCD09A8}"/>
              </a:ext>
            </a:extLst>
          </p:cNvPr>
          <p:cNvSpPr txBox="1">
            <a:spLocks noChangeArrowheads="1"/>
          </p:cNvSpPr>
          <p:nvPr/>
        </p:nvSpPr>
        <p:spPr bwMode="auto">
          <a:xfrm rot="17912278">
            <a:off x="4078057" y="601113"/>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Deuteronomy</a:t>
            </a:r>
          </a:p>
        </p:txBody>
      </p:sp>
      <p:sp>
        <p:nvSpPr>
          <p:cNvPr id="58" name="Text Box 7">
            <a:extLst>
              <a:ext uri="{FF2B5EF4-FFF2-40B4-BE49-F238E27FC236}">
                <a16:creationId xmlns:a16="http://schemas.microsoft.com/office/drawing/2014/main" id="{CCB93188-1C63-39BC-34E8-B24881B33D41}"/>
              </a:ext>
            </a:extLst>
          </p:cNvPr>
          <p:cNvSpPr txBox="1">
            <a:spLocks noChangeArrowheads="1"/>
          </p:cNvSpPr>
          <p:nvPr/>
        </p:nvSpPr>
        <p:spPr bwMode="auto">
          <a:xfrm rot="17912278">
            <a:off x="3734956" y="721471"/>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Leviticus</a:t>
            </a:r>
          </a:p>
        </p:txBody>
      </p:sp>
      <p:sp>
        <p:nvSpPr>
          <p:cNvPr id="59" name="Text Box 7">
            <a:extLst>
              <a:ext uri="{FF2B5EF4-FFF2-40B4-BE49-F238E27FC236}">
                <a16:creationId xmlns:a16="http://schemas.microsoft.com/office/drawing/2014/main" id="{404ADADB-0E64-3FD5-66EA-FE31462BA305}"/>
              </a:ext>
            </a:extLst>
          </p:cNvPr>
          <p:cNvSpPr txBox="1">
            <a:spLocks noChangeArrowheads="1"/>
          </p:cNvSpPr>
          <p:nvPr/>
        </p:nvSpPr>
        <p:spPr bwMode="auto">
          <a:xfrm rot="17912278">
            <a:off x="3508880" y="769467"/>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Exodus</a:t>
            </a:r>
          </a:p>
        </p:txBody>
      </p:sp>
      <p:sp>
        <p:nvSpPr>
          <p:cNvPr id="60" name="Text Box 7">
            <a:extLst>
              <a:ext uri="{FF2B5EF4-FFF2-40B4-BE49-F238E27FC236}">
                <a16:creationId xmlns:a16="http://schemas.microsoft.com/office/drawing/2014/main" id="{7E19C239-DE9D-F3FB-BED6-2E9E7F71D448}"/>
              </a:ext>
            </a:extLst>
          </p:cNvPr>
          <p:cNvSpPr txBox="1">
            <a:spLocks noChangeArrowheads="1"/>
          </p:cNvSpPr>
          <p:nvPr/>
        </p:nvSpPr>
        <p:spPr bwMode="auto">
          <a:xfrm rot="17912278">
            <a:off x="5455748" y="797499"/>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Ruth</a:t>
            </a:r>
          </a:p>
        </p:txBody>
      </p:sp>
      <p:sp>
        <p:nvSpPr>
          <p:cNvPr id="61" name="Text Box 7">
            <a:extLst>
              <a:ext uri="{FF2B5EF4-FFF2-40B4-BE49-F238E27FC236}">
                <a16:creationId xmlns:a16="http://schemas.microsoft.com/office/drawing/2014/main" id="{A45CA3FA-BB7D-37DE-3625-0D941C3179EB}"/>
              </a:ext>
            </a:extLst>
          </p:cNvPr>
          <p:cNvSpPr txBox="1">
            <a:spLocks noChangeArrowheads="1"/>
          </p:cNvSpPr>
          <p:nvPr/>
        </p:nvSpPr>
        <p:spPr bwMode="auto">
          <a:xfrm rot="17912278">
            <a:off x="4620202" y="770821"/>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Joshua</a:t>
            </a:r>
          </a:p>
        </p:txBody>
      </p:sp>
      <p:sp>
        <p:nvSpPr>
          <p:cNvPr id="62" name="Text Box 7">
            <a:extLst>
              <a:ext uri="{FF2B5EF4-FFF2-40B4-BE49-F238E27FC236}">
                <a16:creationId xmlns:a16="http://schemas.microsoft.com/office/drawing/2014/main" id="{9991783B-6AA3-79D2-DAD4-B834ECC01275}"/>
              </a:ext>
            </a:extLst>
          </p:cNvPr>
          <p:cNvSpPr txBox="1">
            <a:spLocks noChangeArrowheads="1"/>
          </p:cNvSpPr>
          <p:nvPr/>
        </p:nvSpPr>
        <p:spPr bwMode="auto">
          <a:xfrm>
            <a:off x="944877" y="38665"/>
            <a:ext cx="754632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&amp; 2 Chronicles ----------------------------------------------------------</a:t>
            </a:r>
          </a:p>
        </p:txBody>
      </p:sp>
      <p:pic>
        <p:nvPicPr>
          <p:cNvPr id="63" name="Picture 62">
            <a:extLst>
              <a:ext uri="{FF2B5EF4-FFF2-40B4-BE49-F238E27FC236}">
                <a16:creationId xmlns:a16="http://schemas.microsoft.com/office/drawing/2014/main" id="{F943634A-899D-A010-4559-F0CB85638AF5}"/>
              </a:ext>
            </a:extLst>
          </p:cNvPr>
          <p:cNvPicPr>
            <a:picLocks noChangeAspect="1"/>
          </p:cNvPicPr>
          <p:nvPr/>
        </p:nvPicPr>
        <p:blipFill>
          <a:blip r:embed="rId4"/>
          <a:stretch>
            <a:fillRect/>
          </a:stretch>
        </p:blipFill>
        <p:spPr>
          <a:xfrm rot="16200000">
            <a:off x="6041866" y="1190931"/>
            <a:ext cx="260003" cy="28575"/>
          </a:xfrm>
          <a:prstGeom prst="rect">
            <a:avLst/>
          </a:prstGeom>
          <a:noFill/>
        </p:spPr>
      </p:pic>
      <p:sp>
        <p:nvSpPr>
          <p:cNvPr id="64" name="Text Box 7">
            <a:extLst>
              <a:ext uri="{FF2B5EF4-FFF2-40B4-BE49-F238E27FC236}">
                <a16:creationId xmlns:a16="http://schemas.microsoft.com/office/drawing/2014/main" id="{FB11612E-08B1-4D40-AA6A-4541060B6C33}"/>
              </a:ext>
            </a:extLst>
          </p:cNvPr>
          <p:cNvSpPr txBox="1">
            <a:spLocks noChangeArrowheads="1"/>
          </p:cNvSpPr>
          <p:nvPr/>
        </p:nvSpPr>
        <p:spPr bwMode="auto">
          <a:xfrm rot="17912278">
            <a:off x="597801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Samuel</a:t>
            </a:r>
          </a:p>
        </p:txBody>
      </p:sp>
      <p:sp>
        <p:nvSpPr>
          <p:cNvPr id="65" name="Text Box 7">
            <a:extLst>
              <a:ext uri="{FF2B5EF4-FFF2-40B4-BE49-F238E27FC236}">
                <a16:creationId xmlns:a16="http://schemas.microsoft.com/office/drawing/2014/main" id="{3836E7CD-C5ED-B0B2-6565-6C15D9779E85}"/>
              </a:ext>
            </a:extLst>
          </p:cNvPr>
          <p:cNvSpPr txBox="1">
            <a:spLocks noChangeArrowheads="1"/>
          </p:cNvSpPr>
          <p:nvPr/>
        </p:nvSpPr>
        <p:spPr bwMode="auto">
          <a:xfrm rot="17912278">
            <a:off x="6134703" y="719711"/>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Samuel</a:t>
            </a:r>
          </a:p>
        </p:txBody>
      </p:sp>
      <p:sp>
        <p:nvSpPr>
          <p:cNvPr id="66" name="Text Box 7">
            <a:extLst>
              <a:ext uri="{FF2B5EF4-FFF2-40B4-BE49-F238E27FC236}">
                <a16:creationId xmlns:a16="http://schemas.microsoft.com/office/drawing/2014/main" id="{31D7BFC1-FE8D-13F8-9A3D-E6FBC84C4F9C}"/>
              </a:ext>
            </a:extLst>
          </p:cNvPr>
          <p:cNvSpPr txBox="1">
            <a:spLocks noChangeArrowheads="1"/>
          </p:cNvSpPr>
          <p:nvPr/>
        </p:nvSpPr>
        <p:spPr bwMode="auto">
          <a:xfrm rot="17912278">
            <a:off x="6343187" y="764891"/>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1 Kings</a:t>
            </a:r>
          </a:p>
        </p:txBody>
      </p:sp>
      <p:sp>
        <p:nvSpPr>
          <p:cNvPr id="67" name="Text Box 7">
            <a:extLst>
              <a:ext uri="{FF2B5EF4-FFF2-40B4-BE49-F238E27FC236}">
                <a16:creationId xmlns:a16="http://schemas.microsoft.com/office/drawing/2014/main" id="{4C7FCAB5-A88A-4299-5539-59B83444C7B4}"/>
              </a:ext>
            </a:extLst>
          </p:cNvPr>
          <p:cNvSpPr txBox="1">
            <a:spLocks noChangeArrowheads="1"/>
          </p:cNvSpPr>
          <p:nvPr/>
        </p:nvSpPr>
        <p:spPr bwMode="auto">
          <a:xfrm rot="17912278">
            <a:off x="7282623" y="751446"/>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2 Kings</a:t>
            </a:r>
          </a:p>
        </p:txBody>
      </p:sp>
      <p:sp>
        <p:nvSpPr>
          <p:cNvPr id="68" name="Text Box 7">
            <a:extLst>
              <a:ext uri="{FF2B5EF4-FFF2-40B4-BE49-F238E27FC236}">
                <a16:creationId xmlns:a16="http://schemas.microsoft.com/office/drawing/2014/main" id="{E6B31893-7533-933B-0A2B-FAD1302E1F6E}"/>
              </a:ext>
            </a:extLst>
          </p:cNvPr>
          <p:cNvSpPr txBox="1">
            <a:spLocks noChangeArrowheads="1"/>
          </p:cNvSpPr>
          <p:nvPr/>
        </p:nvSpPr>
        <p:spPr bwMode="auto">
          <a:xfrm rot="17912278">
            <a:off x="7999591" y="719719"/>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eaLnBrk="1" hangingPunct="1"/>
            <a:r>
              <a:rPr lang="en-US" sz="1100" b="1" dirty="0"/>
              <a:t>Nehemiah</a:t>
            </a:r>
          </a:p>
        </p:txBody>
      </p:sp>
      <p:sp>
        <p:nvSpPr>
          <p:cNvPr id="39" name="TextBox 38">
            <a:extLst>
              <a:ext uri="{FF2B5EF4-FFF2-40B4-BE49-F238E27FC236}">
                <a16:creationId xmlns:a16="http://schemas.microsoft.com/office/drawing/2014/main" id="{F3F08145-BDEF-FD6A-6596-E9F5D9CEF46B}"/>
              </a:ext>
            </a:extLst>
          </p:cNvPr>
          <p:cNvSpPr txBox="1"/>
          <p:nvPr/>
        </p:nvSpPr>
        <p:spPr>
          <a:xfrm>
            <a:off x="1797130" y="1428285"/>
            <a:ext cx="2227234" cy="646331"/>
          </a:xfrm>
          <a:prstGeom prst="rect">
            <a:avLst/>
          </a:prstGeom>
          <a:solidFill>
            <a:srgbClr val="FFFF00"/>
          </a:solidFill>
        </p:spPr>
        <p:txBody>
          <a:bodyPr wrap="square">
            <a:spAutoFit/>
          </a:bodyPr>
          <a:lstStyle/>
          <a:p>
            <a:pPr algn="ctr"/>
            <a:r>
              <a:rPr lang="en-US" sz="3600" b="1" dirty="0">
                <a:solidFill>
                  <a:srgbClr val="FF0000"/>
                </a:solidFill>
                <a:latin typeface="Arial Rounded MT Bold" panose="020F0704030504030204" pitchFamily="34" charset="0"/>
              </a:rPr>
              <a:t>2000 BC</a:t>
            </a:r>
          </a:p>
        </p:txBody>
      </p:sp>
    </p:spTree>
    <p:extLst>
      <p:ext uri="{BB962C8B-B14F-4D97-AF65-F5344CB8AC3E}">
        <p14:creationId xmlns:p14="http://schemas.microsoft.com/office/powerpoint/2010/main" val="293690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9363</TotalTime>
  <Words>4362</Words>
  <Application>Microsoft Macintosh PowerPoint</Application>
  <PresentationFormat>Widescreen</PresentationFormat>
  <Paragraphs>925</Paragraphs>
  <Slides>53</Slides>
  <Notes>23</Notes>
  <HiddenSlides>0</HiddenSlides>
  <MMClips>6</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53</vt:i4>
      </vt:variant>
    </vt:vector>
  </HeadingPairs>
  <TitlesOfParts>
    <vt:vector size="69" baseType="lpstr">
      <vt:lpstr>ＭＳ Ｐゴシック</vt:lpstr>
      <vt:lpstr>Aptos</vt:lpstr>
      <vt:lpstr>Aptos Narrow</vt:lpstr>
      <vt:lpstr>Aptos Slab Black</vt:lpstr>
      <vt:lpstr>Aptos Slab ExtraBold</vt:lpstr>
      <vt:lpstr>Arial</vt:lpstr>
      <vt:lpstr>Arial Black</vt:lpstr>
      <vt:lpstr>Arial Rounded MT Bold</vt:lpstr>
      <vt:lpstr>Calibri</vt:lpstr>
      <vt:lpstr>Impact</vt:lpstr>
      <vt:lpstr>Segoe UI Historic</vt:lpstr>
      <vt:lpstr>Symbol</vt:lpstr>
      <vt:lpstr>Times New Roman</vt:lpstr>
      <vt:lpstr>Wingdings</vt:lpstr>
      <vt:lpstr>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Matt Lyle</dc:creator>
  <cp:lastModifiedBy>Rick Griffith</cp:lastModifiedBy>
  <cp:revision>6</cp:revision>
  <dcterms:created xsi:type="dcterms:W3CDTF">2025-10-09T06:42:42Z</dcterms:created>
  <dcterms:modified xsi:type="dcterms:W3CDTF">2025-11-02T03:35:34Z</dcterms:modified>
</cp:coreProperties>
</file>