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60" r:id="rId4"/>
    <p:sldId id="257" r:id="rId5"/>
    <p:sldId id="258" r:id="rId6"/>
    <p:sldId id="259" r:id="rId7"/>
    <p:sldId id="379" r:id="rId8"/>
    <p:sldId id="3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FFA60-21CB-E144-BF09-60F13C154B87}" type="datetimeFigureOut"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460EC-05B1-D148-80D8-8E442D0A52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250E-EA57-4645-B737-4F6A13BA0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3D3A3-401A-4F55-8C6A-936A06F3E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D5D48-B8C1-47F1-8A84-42D70A535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25A0C-EFCF-4EDB-A476-36E425CA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F2D44-0545-4DCF-BCF9-FFAE9DDC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0FEF-7C63-46EC-BE47-27F8CEAC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1D9C8-2156-4981-A455-92D8DD32A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D4181-E90C-4C46-96B0-BF8B68DE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FA1F4-1D1E-4249-8F9A-62D0C6CA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7B63-61EC-4CDF-B896-4872BB6F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367F6-4900-403C-9103-49B5D5C8D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82031-3235-4A86-818B-B217C33EA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6FA5E-192E-4798-9822-27CA38E5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405E8-1ABA-4951-B464-D60B3E5A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2964-B789-44F6-B668-770EE1D9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1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61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02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0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865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3678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87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32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477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0786-34BC-4421-B134-F75190DD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24CB-0E58-4608-8E16-8753B2000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BC0F-3A18-4782-BE92-0D6536B8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93CF6-D56A-4876-A229-2916F9A4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F795F-E821-443A-A759-1CCE8F94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2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172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41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706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BE95-FD98-4217-AC6E-8D4575EA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0B71B-690F-4505-B31B-4E6DA19A0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34F01-63D1-4725-9A12-3DE10AC7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57E04-BAF0-4073-9CB2-508E1DCF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7949-0293-4BEF-9892-9D0226C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F9DF-865B-48BA-8893-F9F18F73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1990-94AC-4307-BDDB-BDB752FCF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0C61-AA8C-4DF9-A297-0726D53F4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F0F82-0B70-412F-9189-B5BDD78B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928B4-8DBC-4953-9336-ACE4D7BA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73307-94C7-421A-8B4E-1F5A3439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9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F3C91-AB1B-42BF-BCDE-99B1B1F5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18897-505D-42DC-9CFE-A308DEDBC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96D45-E641-497C-BD64-ED6EB5743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70623-DB55-4C18-9C98-411A9817C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2B49B-690F-4AE2-8012-CF5A260CB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718F3-B321-4EC2-A9FA-C780D607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7ADE7-4802-44A6-8FEB-4B3F44F0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BFAF3-9C1B-486C-A590-8AF8FC61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8B48-59DF-4C69-ABD1-6D34F270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DA60F4-311A-49DC-8F2F-92DA8E8C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0089E-7FE1-4FD0-A915-AD122F3B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BBC3F-D620-4894-A43A-4782CE51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2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A4B97-2841-4486-8311-4DFAA97D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C8AF9-68E3-4B22-8FF9-22991062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F6242-2045-438E-A9A6-53DF1A51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9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7834-82C1-4820-A40E-B4CDEFE2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93D0A-0BF1-46C2-9307-856481E15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64797-CAC5-4FB7-B5CD-1B5F42E2D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B04CA-A226-4606-AFDA-A77D0A10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A1C7D-9153-4B40-ACD5-ACD2E4C5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5EEA-ED49-4912-BFCE-CFF8F029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1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474A-AC86-4465-B042-47D271DE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AFE616-B472-47FE-8B9D-66624F982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B84C2-A265-4A67-AC19-19BA373D3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698CF-BE0E-4ED0-87D1-207F424D4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EF3A2-FB17-4F4A-B87F-9B4AC740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9257D-4EFF-4C23-85B1-8E9BCF42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4142D-2310-43EB-9600-1BE5C812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A355E-9E37-425C-85E4-5CD3BC446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BB6A-2D50-45D0-B892-71979F47E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5B39B-F27D-46C5-A348-AEB15779004C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48B36-D5BC-415C-ACBF-4C5DCFFA2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C1985-9CB1-4399-8BA1-65D2271C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7EBA-47D8-499E-81DA-CC319106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" y="3902077"/>
            <a:ext cx="4533900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 smtClean="0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129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rchurohi.blogspot.com/2012/03/sibling-bond.html" TargetMode="External"/><Relationship Id="rId7" Type="http://schemas.openxmlformats.org/officeDocument/2006/relationships/hyperlink" Target="http://www.flickr.com/photos/59632563@N04/623871126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commons.wikimedia.org/wiki/File:Jeff_Isom_arguing_with_an_umpire.JPG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churohi.blogspot.com/2012/03/sibling-bond.html" TargetMode="External"/><Relationship Id="rId7" Type="http://schemas.openxmlformats.org/officeDocument/2006/relationships/hyperlink" Target="http://www.flickr.com/photos/59632563@N04/623871126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commons.wikimedia.org/wiki/File:Jeff_Isom_arguing_with_an_umpire.JPG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arrisquads.blogspot.com/2008/05/hug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xhere.com/en/photo/815314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child, person&#10;&#10;Description automatically generated">
            <a:extLst>
              <a:ext uri="{FF2B5EF4-FFF2-40B4-BE49-F238E27FC236}">
                <a16:creationId xmlns:a16="http://schemas.microsoft.com/office/drawing/2014/main" id="{6DCF63A7-F56D-4E4C-AA6D-BD15FCD47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8126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8" name="Picture 7" descr="A baseball player talking to a person&#10;&#10;Description automatically generated with low confidence">
            <a:extLst>
              <a:ext uri="{FF2B5EF4-FFF2-40B4-BE49-F238E27FC236}">
                <a16:creationId xmlns:a16="http://schemas.microsoft.com/office/drawing/2014/main" id="{7CC8179E-F09F-4418-9290-35BD32196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830" r="1360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person kissing a person&#10;&#10;Description automatically generated">
            <a:extLst>
              <a:ext uri="{FF2B5EF4-FFF2-40B4-BE49-F238E27FC236}">
                <a16:creationId xmlns:a16="http://schemas.microsoft.com/office/drawing/2014/main" id="{295812F0-47C8-4F13-B553-04E4C70A5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-1" b="2744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9E83B-FED0-4237-94FB-9886F702B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81" y="4339064"/>
            <a:ext cx="5424256" cy="103823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GENESIS 42–50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D6262-0755-4FEB-ACDA-01CFF94D5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448" y="2342006"/>
            <a:ext cx="5424256" cy="203786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Tearing Down Irreconcilable Differences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9A7F2-EE3D-4040-A625-A76C6A61C78B}"/>
              </a:ext>
            </a:extLst>
          </p:cNvPr>
          <p:cNvSpPr txBox="1"/>
          <p:nvPr/>
        </p:nvSpPr>
        <p:spPr>
          <a:xfrm>
            <a:off x="381741" y="502262"/>
            <a:ext cx="11097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JOSEPH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E70CC-2278-31E1-D20A-2E95EAE9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601916"/>
            <a:ext cx="5537771" cy="117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algn="ctr" defTabSz="914300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 Scott Wooddell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Eastridge Park Christian Church, Mesquite, Texas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Uploaded by Dr. Rick Griffith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43966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46248-E1FD-D301-E027-A97C3C9B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5F635F4-B58A-5E0F-DC24-4148F03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child, person&#10;&#10;Description automatically generated">
            <a:extLst>
              <a:ext uri="{FF2B5EF4-FFF2-40B4-BE49-F238E27FC236}">
                <a16:creationId xmlns:a16="http://schemas.microsoft.com/office/drawing/2014/main" id="{186B0897-30BD-1F4C-BF4F-8DAA44A9F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8126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8" name="Picture 7" descr="A baseball player talking to a person&#10;&#10;Description automatically generated with low confidence">
            <a:extLst>
              <a:ext uri="{FF2B5EF4-FFF2-40B4-BE49-F238E27FC236}">
                <a16:creationId xmlns:a16="http://schemas.microsoft.com/office/drawing/2014/main" id="{41FAC188-0394-6DC9-927E-8EE3BCA8A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830" r="1360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person kissing a person&#10;&#10;Description automatically generated">
            <a:extLst>
              <a:ext uri="{FF2B5EF4-FFF2-40B4-BE49-F238E27FC236}">
                <a16:creationId xmlns:a16="http://schemas.microsoft.com/office/drawing/2014/main" id="{49E37D55-BB15-7386-9DEB-8417EECA6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-1" b="2744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247A9D7E-9B20-CD0B-1B4A-FE93D7D67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26815ABD-5272-CE2F-44EE-7B1AB2F9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345C9-F579-6F98-4A5D-25DF464C9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81" y="4339064"/>
            <a:ext cx="5424256" cy="103823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GENESIS 42–50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E1D80-7047-2D63-5462-832D35DAF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448" y="2342006"/>
            <a:ext cx="5424256" cy="203786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we tear down the wall of irreconcilable differences?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3F37B5-A8E1-791E-3D0E-201DB194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6F878E-2A94-3CD2-071A-BFE57A272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3BAB0-1D27-834B-3B66-8E2CC459D34D}"/>
              </a:ext>
            </a:extLst>
          </p:cNvPr>
          <p:cNvSpPr txBox="1"/>
          <p:nvPr/>
        </p:nvSpPr>
        <p:spPr>
          <a:xfrm>
            <a:off x="381741" y="502262"/>
            <a:ext cx="11097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JOSEPH</a:t>
            </a:r>
          </a:p>
        </p:txBody>
      </p:sp>
    </p:spTree>
    <p:extLst>
      <p:ext uri="{BB962C8B-B14F-4D97-AF65-F5344CB8AC3E}">
        <p14:creationId xmlns:p14="http://schemas.microsoft.com/office/powerpoint/2010/main" val="361212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3F449-341E-446B-9E25-083C84E9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392" y="469416"/>
            <a:ext cx="5761608" cy="13871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TRANSGRESSOR’S PATH TO RECONCILIATION</a:t>
            </a:r>
          </a:p>
        </p:txBody>
      </p:sp>
      <p:pic>
        <p:nvPicPr>
          <p:cNvPr id="9" name="Picture 8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1D8112B7-E6BE-4DF6-AE71-6A0146B62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E677C-EE97-4B69-B58C-5312BB136BC4}"/>
              </a:ext>
            </a:extLst>
          </p:cNvPr>
          <p:cNvSpPr txBox="1"/>
          <p:nvPr/>
        </p:nvSpPr>
        <p:spPr>
          <a:xfrm>
            <a:off x="6915705" y="2309611"/>
            <a:ext cx="5211192" cy="46027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HONESTY TEST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silver in their bags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(Genesis 43:19-22)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JEALOUSY TEST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Showing favoritism to Benjamin (Genesis 43:34)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LOYALTY TEST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Joseph’s cup in Benjamin’s sack (Genesis 44:12)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8CB73-4417-4408-BE82-1639686E6998}"/>
              </a:ext>
            </a:extLst>
          </p:cNvPr>
          <p:cNvSpPr txBox="1"/>
          <p:nvPr/>
        </p:nvSpPr>
        <p:spPr>
          <a:xfrm>
            <a:off x="7255563" y="523783"/>
            <a:ext cx="9030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JOSEPH</a:t>
            </a:r>
          </a:p>
        </p:txBody>
      </p:sp>
    </p:spTree>
    <p:extLst>
      <p:ext uri="{BB962C8B-B14F-4D97-AF65-F5344CB8AC3E}">
        <p14:creationId xmlns:p14="http://schemas.microsoft.com/office/powerpoint/2010/main" val="7357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D445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37DC3-D96D-4D0A-8145-0475B012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VICTIM’S PATH TO RECONCILIATION</a:t>
            </a:r>
          </a:p>
        </p:txBody>
      </p:sp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6F201B66-E4B5-40B9-88E1-F900E8B8F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" b="3978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E3934-EF34-452B-808E-3C6DB17372A0}"/>
              </a:ext>
            </a:extLst>
          </p:cNvPr>
          <p:cNvSpPr txBox="1"/>
          <p:nvPr/>
        </p:nvSpPr>
        <p:spPr>
          <a:xfrm>
            <a:off x="7556975" y="917725"/>
            <a:ext cx="4307478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 TO GOD’S AUTHORITY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(Genesis 50:19)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ADVERSITY FROM GOD’S PERSPECTIVE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(Genesis 50:20)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WITH GOD’S AFFECTION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(Genesis 50:21)</a:t>
            </a:r>
          </a:p>
        </p:txBody>
      </p:sp>
    </p:spTree>
    <p:extLst>
      <p:ext uri="{BB962C8B-B14F-4D97-AF65-F5344CB8AC3E}">
        <p14:creationId xmlns:p14="http://schemas.microsoft.com/office/powerpoint/2010/main" val="18415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FAE0-63E7-4CD2-A1D5-E558840E7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5924550" cy="222715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HOME TRUTH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4B71C-B4C1-45D2-9275-11B0463B8EC6}"/>
              </a:ext>
            </a:extLst>
          </p:cNvPr>
          <p:cNvSpPr txBox="1"/>
          <p:nvPr/>
        </p:nvSpPr>
        <p:spPr>
          <a:xfrm>
            <a:off x="379278" y="3347591"/>
            <a:ext cx="551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confess our transgressions and forgive our transgressors.</a:t>
            </a:r>
          </a:p>
        </p:txBody>
      </p:sp>
      <p:pic>
        <p:nvPicPr>
          <p:cNvPr id="23" name="Picture 22" descr="A baby and a baby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D5463A2B-AFC9-4972-A7F7-8B644A6FB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69977" y="0"/>
            <a:ext cx="5822023" cy="3886200"/>
          </a:xfrm>
          <a:prstGeom prst="rect">
            <a:avLst/>
          </a:prstGeom>
        </p:spPr>
      </p:pic>
      <p:pic>
        <p:nvPicPr>
          <p:cNvPr id="26" name="Picture 25" descr="A picture containing person, little, child, child&#10;&#10;Description automatically generated">
            <a:extLst>
              <a:ext uri="{FF2B5EF4-FFF2-40B4-BE49-F238E27FC236}">
                <a16:creationId xmlns:a16="http://schemas.microsoft.com/office/drawing/2014/main" id="{46B4E69E-FD5A-4A05-9B98-20FB702FE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99598" y="2862470"/>
            <a:ext cx="5892401" cy="39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417639"/>
            <a:ext cx="3571832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44274412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733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</a:t>
            </a:r>
            <a:r>
              <a:rPr lang="en-US" sz="3733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2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1" y="2222340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00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164</Words>
  <Application>Microsoft Macintosh PowerPoint</Application>
  <PresentationFormat>Widescreen</PresentationFormat>
  <Paragraphs>34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ＭＳ Ｐゴシック</vt:lpstr>
      <vt:lpstr>Aptos</vt:lpstr>
      <vt:lpstr>Arial</vt:lpstr>
      <vt:lpstr>Calibri</vt:lpstr>
      <vt:lpstr>Calibri Light</vt:lpstr>
      <vt:lpstr>Times New Roman</vt:lpstr>
      <vt:lpstr>Wingdings</vt:lpstr>
      <vt:lpstr>Office Theme</vt:lpstr>
      <vt:lpstr>Orbit</vt:lpstr>
      <vt:lpstr>GENESIS 42–50</vt:lpstr>
      <vt:lpstr>GENESIS 42–50</vt:lpstr>
      <vt:lpstr>1. THE TRANSGRESSOR’S PATH TO RECONCILIATION</vt:lpstr>
      <vt:lpstr>2. THE VICTIM’S PATH TO RECONCILIATION</vt:lpstr>
      <vt:lpstr>TAKE HOME TRUTH</vt:lpstr>
      <vt:lpstr>Black</vt:lpstr>
      <vt:lpstr>OT Preaching link at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GENESIS 42-50</dc:title>
  <dc:creator>Scott Wooddell</dc:creator>
  <cp:lastModifiedBy>Rick Griffith</cp:lastModifiedBy>
  <cp:revision>6</cp:revision>
  <dcterms:created xsi:type="dcterms:W3CDTF">2021-07-07T21:55:36Z</dcterms:created>
  <dcterms:modified xsi:type="dcterms:W3CDTF">2025-06-25T23:16:19Z</dcterms:modified>
</cp:coreProperties>
</file>