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61" r:id="rId4"/>
    <p:sldId id="257" r:id="rId5"/>
    <p:sldId id="258" r:id="rId6"/>
    <p:sldId id="259" r:id="rId7"/>
    <p:sldId id="260" r:id="rId8"/>
    <p:sldId id="379" r:id="rId9"/>
    <p:sldId id="3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B4F6D-AE92-4E11-BDC0-567C347283C4}" v="18" dt="2021-06-26T15:49:52.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4" d="100"/>
          <a:sy n="124"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532E9-E0B5-7F47-BD30-D887C43DCC3B}" type="datetimeFigureOut">
              <a:t>6/25/25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FC7E8-E6AD-E340-BE90-4D4121D05867}" type="slidenum">
              <a:t>‹#›</a:t>
            </a:fld>
            <a:endParaRPr lang="en-US"/>
          </a:p>
        </p:txBody>
      </p:sp>
    </p:spTree>
    <p:extLst>
      <p:ext uri="{BB962C8B-B14F-4D97-AF65-F5344CB8AC3E}">
        <p14:creationId xmlns:p14="http://schemas.microsoft.com/office/powerpoint/2010/main" val="97528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821-C53B-49F2-9395-CBEE66EB9C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CCF1B9-72A0-4BA9-8FF2-B2F5106F0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CB1F9A-61E6-48E5-91CD-81F1BBF9848F}"/>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5" name="Footer Placeholder 4">
            <a:extLst>
              <a:ext uri="{FF2B5EF4-FFF2-40B4-BE49-F238E27FC236}">
                <a16:creationId xmlns:a16="http://schemas.microsoft.com/office/drawing/2014/main" id="{533D7865-9BC0-40C4-B8DB-3DA74998C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D33F1-411C-4C69-9DEA-98002C4C6A95}"/>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333258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A982-2EEC-4308-A19F-FB633C343F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29812D-4EAF-4618-B7F2-06A2EC218E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BC56B-5160-4BFA-995D-8510E3582A78}"/>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5" name="Footer Placeholder 4">
            <a:extLst>
              <a:ext uri="{FF2B5EF4-FFF2-40B4-BE49-F238E27FC236}">
                <a16:creationId xmlns:a16="http://schemas.microsoft.com/office/drawing/2014/main" id="{1816B862-EBAE-4A82-9366-EAD65512E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4E957-360C-456B-9CDD-F2B4F4F77CE4}"/>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95461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E5BE3-BD5B-49B6-9AF2-DF15C4FCE9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1F01C2-1769-4112-83B7-E8AFDFDAF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5B916-016A-4DA8-A305-50D2628C6CB0}"/>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5" name="Footer Placeholder 4">
            <a:extLst>
              <a:ext uri="{FF2B5EF4-FFF2-40B4-BE49-F238E27FC236}">
                <a16:creationId xmlns:a16="http://schemas.microsoft.com/office/drawing/2014/main" id="{5DD1D4E2-0C51-42C7-8505-CCC66DE6D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77E3F-0E19-493E-BF22-F2F99EC16915}"/>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298364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741862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765067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196858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917507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352107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3444729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237992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446243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54B5-121B-4DCD-BE9F-B16654EC1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62267-C316-4CE7-BDA9-E855112688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2D89D-97DB-46A6-8769-F9E0D308687D}"/>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5" name="Footer Placeholder 4">
            <a:extLst>
              <a:ext uri="{FF2B5EF4-FFF2-40B4-BE49-F238E27FC236}">
                <a16:creationId xmlns:a16="http://schemas.microsoft.com/office/drawing/2014/main" id="{AAB54B8A-CD2F-46B7-AA91-F52AAA0DB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137D7-D9EF-480B-9BDA-0CD5F0E62E7A}"/>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3892741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877608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2323748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554470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DD32-3417-42D5-9268-8309CCEFC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E3EC45-CB3A-4DE4-9A24-0220886FC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90B3C9-8A77-40C6-A93E-663E411DAFBA}"/>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5" name="Footer Placeholder 4">
            <a:extLst>
              <a:ext uri="{FF2B5EF4-FFF2-40B4-BE49-F238E27FC236}">
                <a16:creationId xmlns:a16="http://schemas.microsoft.com/office/drawing/2014/main" id="{D22D62E7-19B7-4082-A202-41EC88A3D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BAFFD-DAD7-4D2C-870B-982ABB81D998}"/>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363325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CB24-189A-42F9-A0FF-C9A1A7CC8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87CA9-3E0E-4348-8FEF-4A1CB0EB59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F60E0-074D-4A2E-8FDE-D5D27779FB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9B6D98-0C34-4ECD-BDD6-93467F2DC390}"/>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6" name="Footer Placeholder 5">
            <a:extLst>
              <a:ext uri="{FF2B5EF4-FFF2-40B4-BE49-F238E27FC236}">
                <a16:creationId xmlns:a16="http://schemas.microsoft.com/office/drawing/2014/main" id="{94B88CF7-1648-4AF9-9323-FF07CDC3D4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19C37-7BD3-4C4E-8433-45446F011D97}"/>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144021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57C5-4171-4C81-81AE-1CC9D6557F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A56837-2609-4BDA-9815-B1AEA3303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4711D6-04BF-400D-8DDB-BC714B8462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CB0278-A842-4CB7-A91D-8C2C70A8A5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098112-4E14-4961-B972-F7907DFBC7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04EE1E-0C34-43AC-9395-99B8FFF80712}"/>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8" name="Footer Placeholder 7">
            <a:extLst>
              <a:ext uri="{FF2B5EF4-FFF2-40B4-BE49-F238E27FC236}">
                <a16:creationId xmlns:a16="http://schemas.microsoft.com/office/drawing/2014/main" id="{CF1F365D-C679-4D4D-90DD-6C83FE381C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00E0D3-1FFF-4C17-B1B7-393CDC40016C}"/>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238386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E6DA-7193-40BB-88F1-69A40DB268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EFF1D5-4F4F-470C-9FE9-E9A13C67FBC9}"/>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4" name="Footer Placeholder 3">
            <a:extLst>
              <a:ext uri="{FF2B5EF4-FFF2-40B4-BE49-F238E27FC236}">
                <a16:creationId xmlns:a16="http://schemas.microsoft.com/office/drawing/2014/main" id="{0DC19938-4383-42BA-B377-5E63BE80DE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AB5E47-EC1E-4B8E-9AEF-41B0787C05FE}"/>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127673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D44DB9-19EE-4AFE-B30B-6A89E9E8B4CD}"/>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3" name="Footer Placeholder 2">
            <a:extLst>
              <a:ext uri="{FF2B5EF4-FFF2-40B4-BE49-F238E27FC236}">
                <a16:creationId xmlns:a16="http://schemas.microsoft.com/office/drawing/2014/main" id="{0B4266A6-2958-478E-8E14-853A06141A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14D547-D1DC-494D-93DB-DA98E96CDEAF}"/>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53371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9625-BCDB-4F12-B297-9C24A5E6F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49965-D8E3-43B7-896C-2FA6313A35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76FE1F-1A0E-444B-B082-04497124E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AAAD26-515E-4C6B-87C4-B839D8FA358B}"/>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6" name="Footer Placeholder 5">
            <a:extLst>
              <a:ext uri="{FF2B5EF4-FFF2-40B4-BE49-F238E27FC236}">
                <a16:creationId xmlns:a16="http://schemas.microsoft.com/office/drawing/2014/main" id="{47CE780D-D661-4B18-AAE7-809AD0D50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46F474-E330-421B-A5E5-9A06D10E2AE0}"/>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163184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B21F-26AB-42EC-9531-4AE897238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061D5D-5C4B-4E7A-ADA3-15B0136A9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A7D751-3D26-437B-A128-CC5E62AF7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FF0810-8025-472F-8F41-45E609393076}"/>
              </a:ext>
            </a:extLst>
          </p:cNvPr>
          <p:cNvSpPr>
            <a:spLocks noGrp="1"/>
          </p:cNvSpPr>
          <p:nvPr>
            <p:ph type="dt" sz="half" idx="10"/>
          </p:nvPr>
        </p:nvSpPr>
        <p:spPr/>
        <p:txBody>
          <a:bodyPr/>
          <a:lstStyle/>
          <a:p>
            <a:fld id="{BEDC097B-4087-4797-B91C-78D04CAB0647}" type="datetimeFigureOut">
              <a:rPr lang="en-US" smtClean="0"/>
              <a:t>6/25/25</a:t>
            </a:fld>
            <a:endParaRPr lang="en-US"/>
          </a:p>
        </p:txBody>
      </p:sp>
      <p:sp>
        <p:nvSpPr>
          <p:cNvPr id="6" name="Footer Placeholder 5">
            <a:extLst>
              <a:ext uri="{FF2B5EF4-FFF2-40B4-BE49-F238E27FC236}">
                <a16:creationId xmlns:a16="http://schemas.microsoft.com/office/drawing/2014/main" id="{472B30EC-EAF1-4052-958F-14457C3882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AB0A6-15CB-4A4F-BEB8-83E646BB711F}"/>
              </a:ext>
            </a:extLst>
          </p:cNvPr>
          <p:cNvSpPr>
            <a:spLocks noGrp="1"/>
          </p:cNvSpPr>
          <p:nvPr>
            <p:ph type="sldNum" sz="quarter" idx="12"/>
          </p:nvPr>
        </p:nvSpPr>
        <p:spPr/>
        <p:txBody>
          <a:bodyPr/>
          <a:lstStyle/>
          <a:p>
            <a:fld id="{CFE0BA10-745B-44F6-B26E-BCA203C98F66}" type="slidenum">
              <a:rPr lang="en-US" smtClean="0"/>
              <a:t>‹#›</a:t>
            </a:fld>
            <a:endParaRPr lang="en-US"/>
          </a:p>
        </p:txBody>
      </p:sp>
    </p:spTree>
    <p:extLst>
      <p:ext uri="{BB962C8B-B14F-4D97-AF65-F5344CB8AC3E}">
        <p14:creationId xmlns:p14="http://schemas.microsoft.com/office/powerpoint/2010/main" val="360104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662B5-2748-49DC-A5ED-0447BCC025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D07F6-D574-4978-84E9-213F3A32D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C0C4A-0EAC-43AC-A8D5-EDD17D7172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C097B-4087-4797-B91C-78D04CAB0647}" type="datetimeFigureOut">
              <a:rPr lang="en-US" smtClean="0"/>
              <a:t>6/25/25</a:t>
            </a:fld>
            <a:endParaRPr lang="en-US"/>
          </a:p>
        </p:txBody>
      </p:sp>
      <p:sp>
        <p:nvSpPr>
          <p:cNvPr id="5" name="Footer Placeholder 4">
            <a:extLst>
              <a:ext uri="{FF2B5EF4-FFF2-40B4-BE49-F238E27FC236}">
                <a16:creationId xmlns:a16="http://schemas.microsoft.com/office/drawing/2014/main" id="{25630BDD-E564-4544-9B12-1D26D11AB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99E8D5-1BF8-4158-8088-1260F7B5A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0BA10-745B-44F6-B26E-BCA203C98F66}" type="slidenum">
              <a:rPr lang="en-US" smtClean="0"/>
              <a:t>‹#›</a:t>
            </a:fld>
            <a:endParaRPr lang="en-US"/>
          </a:p>
        </p:txBody>
      </p:sp>
    </p:spTree>
    <p:extLst>
      <p:ext uri="{BB962C8B-B14F-4D97-AF65-F5344CB8AC3E}">
        <p14:creationId xmlns:p14="http://schemas.microsoft.com/office/powerpoint/2010/main" val="3990460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57912267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Joseph_Wright_of_Derby._Small_Prison_Scene._c.1787-90..jpg"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El_sue%C3%B1o_de_Jos%C3%A9,_de_Mariano_Barbas%C3%A1n_(Museo_de_Zaragoza).JPG"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ministry-to-children.com/how-do-you-response-to-gods-word/"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Users\scott.EASTRIDGE\AppData\Local\Microsoft\Windows\Temporary Internet Files\Content.IE5\IZMCB2Q5\sadman1[1].jpg">
            <a:extLst>
              <a:ext uri="{FF2B5EF4-FFF2-40B4-BE49-F238E27FC236}">
                <a16:creationId xmlns:a16="http://schemas.microsoft.com/office/drawing/2014/main" id="{196F0965-E86D-439C-8F94-41AB590BCA9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580"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CF34E-57B9-4340-8AC4-F32CFF25D583}"/>
              </a:ext>
            </a:extLst>
          </p:cNvPr>
          <p:cNvSpPr>
            <a:spLocks noGrp="1"/>
          </p:cNvSpPr>
          <p:nvPr>
            <p:ph type="ctrTitle"/>
          </p:nvPr>
        </p:nvSpPr>
        <p:spPr>
          <a:xfrm>
            <a:off x="375240" y="-562598"/>
            <a:ext cx="4827444" cy="3204134"/>
          </a:xfrm>
        </p:spPr>
        <p:txBody>
          <a:bodyPr anchor="b">
            <a:normAutofit/>
          </a:bodyPr>
          <a:lstStyle/>
          <a:p>
            <a:pPr algn="l"/>
            <a:r>
              <a:rPr lang="en-US" b="1" dirty="0">
                <a:latin typeface="Times New Roman" panose="02020603050405020304" pitchFamily="18" charset="0"/>
                <a:cs typeface="Times New Roman" panose="02020603050405020304" pitchFamily="18" charset="0"/>
              </a:rPr>
              <a:t>GENESIS 40</a:t>
            </a:r>
          </a:p>
        </p:txBody>
      </p:sp>
      <p:sp>
        <p:nvSpPr>
          <p:cNvPr id="3" name="Subtitle 2">
            <a:extLst>
              <a:ext uri="{FF2B5EF4-FFF2-40B4-BE49-F238E27FC236}">
                <a16:creationId xmlns:a16="http://schemas.microsoft.com/office/drawing/2014/main" id="{36583324-C341-43E6-A372-FF47361F881A}"/>
              </a:ext>
            </a:extLst>
          </p:cNvPr>
          <p:cNvSpPr>
            <a:spLocks noGrp="1"/>
          </p:cNvSpPr>
          <p:nvPr>
            <p:ph type="subTitle" idx="1"/>
          </p:nvPr>
        </p:nvSpPr>
        <p:spPr>
          <a:xfrm>
            <a:off x="375239" y="3187961"/>
            <a:ext cx="4546781" cy="1208141"/>
          </a:xfrm>
        </p:spPr>
        <p:txBody>
          <a:bodyPr>
            <a:noAutofit/>
          </a:bodyPr>
          <a:lstStyle/>
          <a:p>
            <a:r>
              <a:rPr lang="en-US" sz="3600" b="1" dirty="0">
                <a:latin typeface="Times New Roman" panose="02020603050405020304" pitchFamily="18" charset="0"/>
                <a:cs typeface="Times New Roman" panose="02020603050405020304" pitchFamily="18" charset="0"/>
              </a:rPr>
              <a:t>Dealing With Adversity</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25B422A8-A057-4E1D-A558-B1DAFAE02D37}"/>
              </a:ext>
            </a:extLst>
          </p:cNvPr>
          <p:cNvCxnSpPr/>
          <p:nvPr/>
        </p:nvCxnSpPr>
        <p:spPr>
          <a:xfrm>
            <a:off x="375239" y="2861959"/>
            <a:ext cx="4455970" cy="182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F5EC24A-0028-4CAE-7744-DB8E54186603}"/>
              </a:ext>
            </a:extLst>
          </p:cNvPr>
          <p:cNvSpPr>
            <a:spLocks noChangeArrowheads="1"/>
          </p:cNvSpPr>
          <p:nvPr/>
        </p:nvSpPr>
        <p:spPr bwMode="auto">
          <a:xfrm>
            <a:off x="0" y="5684108"/>
            <a:ext cx="12192000" cy="1173892"/>
          </a:xfrm>
          <a:prstGeom prst="rect">
            <a:avLst/>
          </a:prstGeom>
          <a:solidFill>
            <a:srgbClr val="000514"/>
          </a:solid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Scott Wooddell</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Eastridge Park Christian Church, Mesquite, Texas</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513926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0F2002-5FF6-12D7-C3E4-EEB4E7D8411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B904AF-B314-7F0D-2822-1F6C074E8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Users\scott.EASTRIDGE\AppData\Local\Microsoft\Windows\Temporary Internet Files\Content.IE5\IZMCB2Q5\sadman1[1].jpg">
            <a:extLst>
              <a:ext uri="{FF2B5EF4-FFF2-40B4-BE49-F238E27FC236}">
                <a16:creationId xmlns:a16="http://schemas.microsoft.com/office/drawing/2014/main" id="{2A5A4DA5-C6C9-9CB2-FE23-4B4F17D4AE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580"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CD2AB8C-1485-FEAA-8179-921551437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8FFF0B-5BFF-D763-D167-0152A1A7E40D}"/>
              </a:ext>
            </a:extLst>
          </p:cNvPr>
          <p:cNvSpPr>
            <a:spLocks noGrp="1"/>
          </p:cNvSpPr>
          <p:nvPr>
            <p:ph type="ctrTitle"/>
          </p:nvPr>
        </p:nvSpPr>
        <p:spPr>
          <a:xfrm>
            <a:off x="375240" y="-562598"/>
            <a:ext cx="4827444" cy="3204134"/>
          </a:xfrm>
        </p:spPr>
        <p:txBody>
          <a:bodyPr anchor="b">
            <a:normAutofit/>
          </a:bodyPr>
          <a:lstStyle/>
          <a:p>
            <a:pPr algn="l"/>
            <a:r>
              <a:rPr lang="en-US" b="1" dirty="0">
                <a:latin typeface="Times New Roman" panose="02020603050405020304" pitchFamily="18" charset="0"/>
                <a:cs typeface="Times New Roman" panose="02020603050405020304" pitchFamily="18" charset="0"/>
              </a:rPr>
              <a:t>GENESIS 40</a:t>
            </a:r>
          </a:p>
        </p:txBody>
      </p:sp>
      <p:sp>
        <p:nvSpPr>
          <p:cNvPr id="3" name="Subtitle 2">
            <a:extLst>
              <a:ext uri="{FF2B5EF4-FFF2-40B4-BE49-F238E27FC236}">
                <a16:creationId xmlns:a16="http://schemas.microsoft.com/office/drawing/2014/main" id="{853FF543-30D8-4872-721E-C9D50AEFFA32}"/>
              </a:ext>
            </a:extLst>
          </p:cNvPr>
          <p:cNvSpPr>
            <a:spLocks noGrp="1"/>
          </p:cNvSpPr>
          <p:nvPr>
            <p:ph type="subTitle" idx="1"/>
          </p:nvPr>
        </p:nvSpPr>
        <p:spPr>
          <a:xfrm>
            <a:off x="375239" y="3187961"/>
            <a:ext cx="4546781" cy="1208141"/>
          </a:xfrm>
        </p:spPr>
        <p:txBody>
          <a:bodyPr>
            <a:noAutofit/>
          </a:bodyPr>
          <a:lstStyle/>
          <a:p>
            <a:r>
              <a:rPr lang="en-US" sz="3600" b="1" dirty="0">
                <a:latin typeface="Times New Roman" panose="02020603050405020304" pitchFamily="18" charset="0"/>
                <a:cs typeface="Times New Roman" panose="02020603050405020304" pitchFamily="18" charset="0"/>
              </a:rPr>
              <a:t>How do we deal with the adversities of life?</a:t>
            </a:r>
          </a:p>
        </p:txBody>
      </p:sp>
      <p:sp>
        <p:nvSpPr>
          <p:cNvPr id="13" name="Rectangle 12">
            <a:extLst>
              <a:ext uri="{FF2B5EF4-FFF2-40B4-BE49-F238E27FC236}">
                <a16:creationId xmlns:a16="http://schemas.microsoft.com/office/drawing/2014/main" id="{D30D5993-F46D-E6DF-EA2A-02A5D86F6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F7EFD97A-6250-5B0F-8B6A-52CB6BB2F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95082F83-9392-ADCE-1819-FE6F14948371}"/>
              </a:ext>
            </a:extLst>
          </p:cNvPr>
          <p:cNvCxnSpPr/>
          <p:nvPr/>
        </p:nvCxnSpPr>
        <p:spPr>
          <a:xfrm>
            <a:off x="375239" y="2861959"/>
            <a:ext cx="4455970" cy="182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878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C4A27AD-6316-4120-A43F-FE7271EB25D0}"/>
              </a:ext>
            </a:extLst>
          </p:cNvPr>
          <p:cNvSpPr>
            <a:spLocks noGrp="1"/>
          </p:cNvSpPr>
          <p:nvPr>
            <p:ph type="title"/>
          </p:nvPr>
        </p:nvSpPr>
        <p:spPr>
          <a:xfrm>
            <a:off x="295277" y="76200"/>
            <a:ext cx="6086474" cy="1674371"/>
          </a:xfrm>
        </p:spPr>
        <p:txBody>
          <a:bodyPr vert="horz" lIns="91440" tIns="45720" rIns="91440" bIns="45720" rtlCol="0" anchor="b">
            <a:no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1. WE LOOK FOR GOD’S PROVIDENCE IN OUR CIRCUMSTANCES</a:t>
            </a:r>
          </a:p>
        </p:txBody>
      </p:sp>
      <p:cxnSp>
        <p:nvCxnSpPr>
          <p:cNvPr id="14"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697386F-2929-4247-A179-337817BD1679}"/>
              </a:ext>
            </a:extLst>
          </p:cNvPr>
          <p:cNvSpPr txBox="1"/>
          <p:nvPr/>
        </p:nvSpPr>
        <p:spPr>
          <a:xfrm>
            <a:off x="218661" y="2343150"/>
            <a:ext cx="6697044" cy="3213751"/>
          </a:xfrm>
          <a:prstGeom prst="rect">
            <a:avLst/>
          </a:prstGeom>
        </p:spPr>
        <p:txBody>
          <a:bodyPr vert="horz" lIns="91440" tIns="45720" rIns="91440" bIns="45720" rtlCol="0">
            <a:normAutofit/>
          </a:bodyPr>
          <a:lstStyle/>
          <a:p>
            <a:pPr algn="ctr">
              <a:lnSpc>
                <a:spcPct val="90000"/>
              </a:lnSpc>
              <a:spcAft>
                <a:spcPts val="600"/>
              </a:spcAft>
            </a:pPr>
            <a:r>
              <a:rPr lang="en-US" sz="2800" b="1" dirty="0">
                <a:solidFill>
                  <a:schemeClr val="bg1"/>
                </a:solidFill>
                <a:latin typeface="Times New Roman" panose="02020603050405020304" pitchFamily="18" charset="0"/>
                <a:cs typeface="Times New Roman" panose="02020603050405020304" pitchFamily="18" charset="0"/>
              </a:rPr>
              <a:t>“Pharaoh was angry with his two officials, the chief cupbearer and the chief baker, and put them in custody in the house of the captain of the guard, in the same prison where Joseph was confined.  The captain of the guard assigned them to Joseph, and he attended them.”</a:t>
            </a:r>
          </a:p>
        </p:txBody>
      </p: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outdoor, building, brick, old&#10;&#10;Description automatically generated">
            <a:extLst>
              <a:ext uri="{FF2B5EF4-FFF2-40B4-BE49-F238E27FC236}">
                <a16:creationId xmlns:a16="http://schemas.microsoft.com/office/drawing/2014/main" id="{A28A9C60-5B0A-4C00-8BA7-92CAE69079E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9973"/>
          <a:stretch/>
        </p:blipFill>
        <p:spPr>
          <a:xfrm>
            <a:off x="7215778" y="0"/>
            <a:ext cx="4976222" cy="6857990"/>
          </a:xfrm>
          <a:prstGeom prst="rect">
            <a:avLst/>
          </a:prstGeom>
        </p:spPr>
      </p:pic>
      <p:sp>
        <p:nvSpPr>
          <p:cNvPr id="3" name="TextBox 2">
            <a:extLst>
              <a:ext uri="{FF2B5EF4-FFF2-40B4-BE49-F238E27FC236}">
                <a16:creationId xmlns:a16="http://schemas.microsoft.com/office/drawing/2014/main" id="{C93C4644-3C10-45BB-B6A6-1E808790E5B3}"/>
              </a:ext>
            </a:extLst>
          </p:cNvPr>
          <p:cNvSpPr txBox="1"/>
          <p:nvPr/>
        </p:nvSpPr>
        <p:spPr>
          <a:xfrm>
            <a:off x="435006" y="5964814"/>
            <a:ext cx="5598850"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Genesis 40:2-3</a:t>
            </a:r>
            <a:endParaRPr lang="en-US" sz="3200" dirty="0"/>
          </a:p>
        </p:txBody>
      </p:sp>
    </p:spTree>
    <p:extLst>
      <p:ext uri="{BB962C8B-B14F-4D97-AF65-F5344CB8AC3E}">
        <p14:creationId xmlns:p14="http://schemas.microsoft.com/office/powerpoint/2010/main" val="14258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973784B5-B3C0-4B94-BB4B-FB5D5122D3DA}"/>
              </a:ext>
            </a:extLst>
          </p:cNvPr>
          <p:cNvPicPr>
            <a:picLocks noChangeAspect="1"/>
          </p:cNvPicPr>
          <p:nvPr/>
        </p:nvPicPr>
        <p:blipFill rotWithShape="1">
          <a:blip r:embed="rId2">
            <a:extLst>
              <a:ext uri="{28A0092B-C50C-407E-A947-70E740481C1C}">
                <a14:useLocalDpi xmlns:a14="http://schemas.microsoft.com/office/drawing/2010/main" val="0"/>
              </a:ext>
            </a:extLst>
          </a:blip>
          <a:srcRect l="29488" r="44199" b="1"/>
          <a:stretch/>
        </p:blipFill>
        <p:spPr>
          <a:xfrm>
            <a:off x="305161" y="685800"/>
            <a:ext cx="2931299" cy="5486400"/>
          </a:xfrm>
          <a:prstGeom prst="rect">
            <a:avLst/>
          </a:prstGeom>
        </p:spPr>
      </p:pic>
      <p:sp>
        <p:nvSpPr>
          <p:cNvPr id="3" name="TextBox 2">
            <a:extLst>
              <a:ext uri="{FF2B5EF4-FFF2-40B4-BE49-F238E27FC236}">
                <a16:creationId xmlns:a16="http://schemas.microsoft.com/office/drawing/2014/main" id="{57F12795-3106-45DC-ADBB-2664727CF670}"/>
              </a:ext>
            </a:extLst>
          </p:cNvPr>
          <p:cNvSpPr txBox="1"/>
          <p:nvPr/>
        </p:nvSpPr>
        <p:spPr>
          <a:xfrm>
            <a:off x="3362325" y="2542238"/>
            <a:ext cx="5602941" cy="4020487"/>
          </a:xfrm>
          <a:prstGeom prst="rect">
            <a:avLst/>
          </a:prstGeom>
        </p:spPr>
        <p:txBody>
          <a:bodyPr vert="horz" lIns="91440" tIns="45720" rIns="91440" bIns="45720" rtlCol="0" anchor="t">
            <a:noAutofit/>
          </a:bodyPr>
          <a:lstStyle/>
          <a:p>
            <a:pPr algn="ctr">
              <a:lnSpc>
                <a:spcPct val="90000"/>
              </a:lnSpc>
              <a:spcAft>
                <a:spcPts val="600"/>
              </a:spcAft>
            </a:pPr>
            <a:r>
              <a:rPr lang="en-US" sz="2800" b="1" dirty="0">
                <a:solidFill>
                  <a:schemeClr val="bg1"/>
                </a:solidFill>
                <a:latin typeface="Times New Roman" panose="02020603050405020304" pitchFamily="18" charset="0"/>
                <a:cs typeface="Times New Roman" panose="02020603050405020304" pitchFamily="18" charset="0"/>
              </a:rPr>
              <a:t>“…the cupbearer and the baker of the king of Egypt, who were being held in prison had a dream… ‘We both had dreams’ they answered, ‘but there is no one to interpret them.’  Then Joseph said to them, ‘do not interpretations belong to God?  Tell me your dreams.’”</a:t>
            </a:r>
          </a:p>
          <a:p>
            <a:pPr algn="ctr">
              <a:lnSpc>
                <a:spcPct val="90000"/>
              </a:lnSpc>
              <a:spcAft>
                <a:spcPts val="600"/>
              </a:spcAft>
            </a:pPr>
            <a:r>
              <a:rPr lang="en-US" sz="2800" b="1" dirty="0">
                <a:solidFill>
                  <a:schemeClr val="bg1"/>
                </a:solidFill>
                <a:latin typeface="Times New Roman" panose="02020603050405020304" pitchFamily="18" charset="0"/>
                <a:cs typeface="Times New Roman" panose="02020603050405020304" pitchFamily="18" charset="0"/>
              </a:rPr>
              <a:t>(Genesis 40:5b-8)</a:t>
            </a:r>
          </a:p>
        </p:txBody>
      </p:sp>
      <p:pic>
        <p:nvPicPr>
          <p:cNvPr id="6" name="Picture 5">
            <a:extLst>
              <a:ext uri="{FF2B5EF4-FFF2-40B4-BE49-F238E27FC236}">
                <a16:creationId xmlns:a16="http://schemas.microsoft.com/office/drawing/2014/main" id="{C22432CE-7E3B-4BC8-8DCB-5BA91F571633}"/>
              </a:ext>
            </a:extLst>
          </p:cNvPr>
          <p:cNvPicPr>
            <a:picLocks noChangeAspect="1"/>
          </p:cNvPicPr>
          <p:nvPr/>
        </p:nvPicPr>
        <p:blipFill rotWithShape="1">
          <a:blip r:embed="rId3">
            <a:extLst>
              <a:ext uri="{28A0092B-C50C-407E-A947-70E740481C1C}">
                <a14:useLocalDpi xmlns:a14="http://schemas.microsoft.com/office/drawing/2010/main" val="0"/>
              </a:ext>
            </a:extLst>
          </a:blip>
          <a:srcRect t="6928" r="1" b="11874"/>
          <a:stretch/>
        </p:blipFill>
        <p:spPr>
          <a:xfrm>
            <a:off x="9067834" y="685800"/>
            <a:ext cx="2905400" cy="5486399"/>
          </a:xfrm>
          <a:prstGeom prst="rect">
            <a:avLst/>
          </a:prstGeom>
        </p:spPr>
      </p:pic>
      <p:sp>
        <p:nvSpPr>
          <p:cNvPr id="7" name="TextBox 6">
            <a:extLst>
              <a:ext uri="{FF2B5EF4-FFF2-40B4-BE49-F238E27FC236}">
                <a16:creationId xmlns:a16="http://schemas.microsoft.com/office/drawing/2014/main" id="{D9F2D5F5-0710-4174-8F4E-CD73E425A7CB}"/>
              </a:ext>
            </a:extLst>
          </p:cNvPr>
          <p:cNvSpPr txBox="1"/>
          <p:nvPr/>
        </p:nvSpPr>
        <p:spPr>
          <a:xfrm>
            <a:off x="3541621" y="685800"/>
            <a:ext cx="5145672" cy="1569660"/>
          </a:xfrm>
          <a:prstGeom prst="rect">
            <a:avLst/>
          </a:prstGeom>
          <a:solidFill>
            <a:schemeClr val="tx1"/>
          </a:solidFill>
        </p:spPr>
        <p:txBody>
          <a:bodyPr wrap="square" rtlCol="0">
            <a:spAutoFit/>
          </a:bodyPr>
          <a:lstStyle/>
          <a:p>
            <a:pPr algn="ctr"/>
            <a:r>
              <a:rPr lang="en-US" sz="3200" b="1" kern="1200" dirty="0">
                <a:solidFill>
                  <a:schemeClr val="bg1"/>
                </a:solidFill>
                <a:latin typeface="Times New Roman" panose="02020603050405020304" pitchFamily="18" charset="0"/>
                <a:cs typeface="Times New Roman" panose="02020603050405020304" pitchFamily="18" charset="0"/>
              </a:rPr>
              <a:t>2. WE LOOK FOR GOD’S PRESENCE IN OUR LONELINESS</a:t>
            </a:r>
            <a:endParaRPr lang="en-US" sz="3200" dirty="0">
              <a:solidFill>
                <a:schemeClr val="bg1"/>
              </a:solidFill>
            </a:endParaRPr>
          </a:p>
        </p:txBody>
      </p:sp>
    </p:spTree>
    <p:extLst>
      <p:ext uri="{BB962C8B-B14F-4D97-AF65-F5344CB8AC3E}">
        <p14:creationId xmlns:p14="http://schemas.microsoft.com/office/powerpoint/2010/main" val="119750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7027-E214-483E-946F-78AADCF45F42}"/>
              </a:ext>
            </a:extLst>
          </p:cNvPr>
          <p:cNvSpPr>
            <a:spLocks noGrp="1"/>
          </p:cNvSpPr>
          <p:nvPr>
            <p:ph type="title"/>
          </p:nvPr>
        </p:nvSpPr>
        <p:spPr>
          <a:xfrm>
            <a:off x="95250" y="641350"/>
            <a:ext cx="7581900" cy="2978150"/>
          </a:xfrm>
        </p:spPr>
        <p:txBody>
          <a:bodyPr>
            <a:normAutofit/>
          </a:bodyPr>
          <a:lstStyle/>
          <a:p>
            <a:pPr algn="ctr"/>
            <a:r>
              <a:rPr lang="en-US" b="1" dirty="0">
                <a:solidFill>
                  <a:schemeClr val="bg1"/>
                </a:solidFill>
                <a:latin typeface="Times New Roman" panose="02020603050405020304" pitchFamily="18" charset="0"/>
                <a:cs typeface="Times New Roman" panose="02020603050405020304" pitchFamily="18" charset="0"/>
              </a:rPr>
              <a:t>3. WE LOOK FOR GOD’S ENCOURAGEMENT IN OUR DESPAIR</a:t>
            </a:r>
          </a:p>
        </p:txBody>
      </p:sp>
      <p:sp>
        <p:nvSpPr>
          <p:cNvPr id="3" name="TextBox 2">
            <a:extLst>
              <a:ext uri="{FF2B5EF4-FFF2-40B4-BE49-F238E27FC236}">
                <a16:creationId xmlns:a16="http://schemas.microsoft.com/office/drawing/2014/main" id="{0978D587-2BBB-4DCB-8A6B-975D85B00D6D}"/>
              </a:ext>
            </a:extLst>
          </p:cNvPr>
          <p:cNvSpPr txBox="1"/>
          <p:nvPr/>
        </p:nvSpPr>
        <p:spPr>
          <a:xfrm>
            <a:off x="719188" y="4352121"/>
            <a:ext cx="6188896" cy="1384995"/>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“The chief cupbearer, however, did not remember Joseph.  He forgot him.” (Genesis 40:23)</a:t>
            </a:r>
          </a:p>
        </p:txBody>
      </p:sp>
      <p:pic>
        <p:nvPicPr>
          <p:cNvPr id="8" name="Picture 7" descr="A group of people in a room&#10;&#10;Description automatically generated with low confidence">
            <a:extLst>
              <a:ext uri="{FF2B5EF4-FFF2-40B4-BE49-F238E27FC236}">
                <a16:creationId xmlns:a16="http://schemas.microsoft.com/office/drawing/2014/main" id="{622403D6-03ED-44F9-A26D-964011DD77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964"/>
          <a:stretch/>
        </p:blipFill>
        <p:spPr>
          <a:xfrm>
            <a:off x="7821227" y="785324"/>
            <a:ext cx="4370774" cy="6072676"/>
          </a:xfrm>
          <a:prstGeom prst="rect">
            <a:avLst/>
          </a:prstGeom>
        </p:spPr>
      </p:pic>
    </p:spTree>
    <p:extLst>
      <p:ext uri="{BB962C8B-B14F-4D97-AF65-F5344CB8AC3E}">
        <p14:creationId xmlns:p14="http://schemas.microsoft.com/office/powerpoint/2010/main" val="360820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5B46-57E1-4DDE-89C6-86E7DDE52712}"/>
              </a:ext>
            </a:extLst>
          </p:cNvPr>
          <p:cNvSpPr>
            <a:spLocks noGrp="1"/>
          </p:cNvSpPr>
          <p:nvPr>
            <p:ph type="title"/>
          </p:nvPr>
        </p:nvSpPr>
        <p:spPr>
          <a:xfrm>
            <a:off x="380999" y="2943309"/>
            <a:ext cx="5124451" cy="2401048"/>
          </a:xfrm>
        </p:spPr>
        <p:txBody>
          <a:bodyPr>
            <a:noAutofit/>
          </a:bodyPr>
          <a:lstStyle/>
          <a:p>
            <a:pPr algn="ctr"/>
            <a:r>
              <a:rPr lang="en-US" sz="6000" b="1" dirty="0">
                <a:solidFill>
                  <a:schemeClr val="bg1"/>
                </a:solidFill>
                <a:latin typeface="Times New Roman" panose="02020603050405020304" pitchFamily="18" charset="0"/>
                <a:cs typeface="Times New Roman" panose="02020603050405020304" pitchFamily="18" charset="0"/>
              </a:rPr>
              <a:t>TAKE HOME TRUTH</a:t>
            </a:r>
          </a:p>
        </p:txBody>
      </p:sp>
      <p:sp>
        <p:nvSpPr>
          <p:cNvPr id="3" name="TextBox 2">
            <a:extLst>
              <a:ext uri="{FF2B5EF4-FFF2-40B4-BE49-F238E27FC236}">
                <a16:creationId xmlns:a16="http://schemas.microsoft.com/office/drawing/2014/main" id="{4441CA1A-D72B-41D6-A23B-5043DEAA4FA9}"/>
              </a:ext>
            </a:extLst>
          </p:cNvPr>
          <p:cNvSpPr txBox="1"/>
          <p:nvPr/>
        </p:nvSpPr>
        <p:spPr>
          <a:xfrm>
            <a:off x="1947862" y="255325"/>
            <a:ext cx="8682038" cy="1569660"/>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We trust in God’s providence in times of dire circumstance.</a:t>
            </a:r>
          </a:p>
        </p:txBody>
      </p:sp>
      <p:pic>
        <p:nvPicPr>
          <p:cNvPr id="10" name="Picture 9" descr="A picture containing person, hand&#10;&#10;Description automatically generated">
            <a:extLst>
              <a:ext uri="{FF2B5EF4-FFF2-40B4-BE49-F238E27FC236}">
                <a16:creationId xmlns:a16="http://schemas.microsoft.com/office/drawing/2014/main" id="{880674C5-6F70-434D-B8E0-6CC95770DC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80159" y="2855342"/>
            <a:ext cx="6911841" cy="4002658"/>
          </a:xfrm>
          <a:prstGeom prst="rect">
            <a:avLst/>
          </a:prstGeom>
        </p:spPr>
      </p:pic>
    </p:spTree>
    <p:extLst>
      <p:ext uri="{BB962C8B-B14F-4D97-AF65-F5344CB8AC3E}">
        <p14:creationId xmlns:p14="http://schemas.microsoft.com/office/powerpoint/2010/main" val="345667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259</Words>
  <Application>Microsoft Macintosh PowerPoint</Application>
  <PresentationFormat>Widescreen</PresentationFormat>
  <Paragraphs>20</Paragraphs>
  <Slides>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ＭＳ Ｐゴシック</vt:lpstr>
      <vt:lpstr>Aptos</vt:lpstr>
      <vt:lpstr>Arial</vt:lpstr>
      <vt:lpstr>Calibri</vt:lpstr>
      <vt:lpstr>Calibri Light</vt:lpstr>
      <vt:lpstr>Times New Roman</vt:lpstr>
      <vt:lpstr>Wingdings</vt:lpstr>
      <vt:lpstr>Office Theme</vt:lpstr>
      <vt:lpstr>Orbit</vt:lpstr>
      <vt:lpstr>GENESIS 40</vt:lpstr>
      <vt:lpstr>GENESIS 40</vt:lpstr>
      <vt:lpstr>1. WE LOOK FOR GOD’S PROVIDENCE IN OUR CIRCUMSTANCES</vt:lpstr>
      <vt:lpstr>PowerPoint Presentation</vt:lpstr>
      <vt:lpstr>3. WE LOOK FOR GOD’S ENCOURAGEMENT IN OUR DESPAIR</vt:lpstr>
      <vt:lpstr>TAKE HOME TRUTH</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40</dc:title>
  <dc:creator>Scott Wooddell</dc:creator>
  <cp:lastModifiedBy>Rick Griffith</cp:lastModifiedBy>
  <cp:revision>3</cp:revision>
  <dcterms:created xsi:type="dcterms:W3CDTF">2021-06-24T17:20:43Z</dcterms:created>
  <dcterms:modified xsi:type="dcterms:W3CDTF">2025-06-25T23:07:01Z</dcterms:modified>
</cp:coreProperties>
</file>