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381" r:id="rId4"/>
    <p:sldId id="261" r:id="rId5"/>
    <p:sldId id="258" r:id="rId6"/>
    <p:sldId id="259" r:id="rId7"/>
    <p:sldId id="260" r:id="rId8"/>
    <p:sldId id="379" r:id="rId9"/>
    <p:sldId id="380" r:id="rId10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C3EDE7-CC26-4AD0-BB11-8F53A3E67966}" v="17" dt="2021-06-13T13:01:18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05622-3DCF-E64F-9F38-3D3DFA84331A}" type="datetimeFigureOut">
              <a:t>6/25/25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6D9AE-5D0E-7B4F-8A84-86AD290378D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7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C3659-7E5D-47D4-9FE5-ED326A0A0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7011D-6876-4C8D-B331-6EBA7F1A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CFA50-8BEA-4226-8A36-4F3813DE5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FDA0-9106-4708-B47C-4B365B8AFB53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CB3D5-79CC-49B5-B590-F3F365BA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DA206-0F3C-4331-BD4E-CAA96032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82A-75D6-44FE-868B-A30A6FE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4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7C7D0-48D2-4580-845F-11795477C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207C7-A94E-4899-B61D-F340845FE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45777-6C0F-46FB-8035-FC42D2FD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FDA0-9106-4708-B47C-4B365B8AFB53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47CAA-944D-4623-81C6-32FE7287A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0718C-05C6-4932-8C25-87D3F655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82A-75D6-44FE-868B-A30A6FE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6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E3E10-9C8A-48CD-A5CF-EFD0E7D13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4C6D4-5069-4016-B4B0-0D9F56A1B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AB29C-2C7C-4483-A9E7-58442A196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FDA0-9106-4708-B47C-4B365B8AFB53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080F1-C4B0-4BF0-8ADD-46A6EF4C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00F07-D850-47A0-9898-1A24F27BB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82A-75D6-44FE-868B-A30A6FE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1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0939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5531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813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3198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5624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10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7134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867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E5F9-4B4A-4934-A033-409654A0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2F1-5FD2-418E-8FCE-E315485DD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09422-4C1A-4947-A73E-AAF30EE6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FDA0-9106-4708-B47C-4B365B8AFB53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C005C-AC75-4308-8232-496F96151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8ED9-8DAF-491D-8125-3E617BCD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82A-75D6-44FE-868B-A30A6FE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7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350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6297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736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A8BF-59FB-487F-B0A8-225F66A4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4A351-E0C6-4249-B800-08700671C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BCB25-EE71-419F-9B59-F661259D9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FDA0-9106-4708-B47C-4B365B8AFB53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F8B09-B330-40E5-BC25-E900B7FF6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3F675-732C-4E6D-9541-AFDB2E71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82A-75D6-44FE-868B-A30A6FE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A8FCF-9E62-434C-A537-16A6A9729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42733-E34B-4A4E-8808-0BD980A7D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753FF-8716-4EFF-94D5-619FDD2A2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3F1CC-10E6-42FC-B361-BF303245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FDA0-9106-4708-B47C-4B365B8AFB53}" type="datetimeFigureOut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0CFF7-CFF9-4E90-A9B6-BB2ECA0DD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AA65E-5450-4D93-89C7-EAACDFE2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82A-75D6-44FE-868B-A30A6FE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7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10BE-5D50-467A-B240-AED234A0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11081-D69E-4DC2-889B-8FC59B99B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06C6C-1B5D-4E77-9728-8F31B4B84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9B416-C79E-492E-B7DD-107E3EEAF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577397-8B06-4BFA-B394-14A63FB14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7717C4-2F39-4148-8424-12AA7582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FDA0-9106-4708-B47C-4B365B8AFB53}" type="datetimeFigureOut">
              <a:rPr lang="en-US" smtClean="0"/>
              <a:t>6/25/25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DF485A-3CE6-4C87-BB66-27599F2A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2BF26-6E52-4787-B91D-0C643C4D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82A-75D6-44FE-868B-A30A6FE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3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4A42-2CDF-430E-888E-93BE11EA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7D495-C536-4EEA-9C71-66FFA276B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FDA0-9106-4708-B47C-4B365B8AFB53}" type="datetimeFigureOut">
              <a:rPr lang="en-US" smtClean="0"/>
              <a:t>6/25/25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83E19-EFA6-4B8D-964F-8D72EA3D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29A93-188C-4250-9E72-0AC2111A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82A-75D6-44FE-868B-A30A6FE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6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714BEB-11AE-4F0C-9A8E-779B38EB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FDA0-9106-4708-B47C-4B365B8AFB53}" type="datetimeFigureOut">
              <a:rPr lang="en-US" smtClean="0"/>
              <a:t>6/25/25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BF9085-D78D-4953-86D1-7065BC54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8266-80E3-42FF-9FE9-B7CE2598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82A-75D6-44FE-868B-A30A6FE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2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326B2-4E2D-46F7-BBBD-DC9AE8E1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6CB18-BCA8-4F1A-82E2-D421D1F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C0771-12D7-4EEB-AA71-8D1FC8BC3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9EB67-0FA5-4B40-B79A-FAF385AB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FDA0-9106-4708-B47C-4B365B8AFB53}" type="datetimeFigureOut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10A3D-28D9-44BA-90DB-AB486E2F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D6362-3CAB-4193-9709-CDC07D2C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82A-75D6-44FE-868B-A30A6FE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33010-F27B-4865-AE63-2E2E2078D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D0C5F1-5EF5-4FAC-8411-7BC737FEC7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04BA2-2656-4189-88F2-5CE883397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12B28-787B-4AE3-B263-1D8B40C6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FDA0-9106-4708-B47C-4B365B8AFB53}" type="datetimeFigureOut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05488-E7CC-4C55-9F49-8F55B904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17306-074D-478F-A1C2-A596BBD8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82A-75D6-44FE-868B-A30A6FE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4F2185-38AE-420C-B564-BAFB8A3E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BCF5E-B57F-4952-B989-29F342865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94B98-3A32-4399-820F-E97C60936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6FDA0-9106-4708-B47C-4B365B8AFB53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93AB0-5640-459C-9AEE-3C02FFED7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669AA-0976-4545-82FE-8685DE021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6882A-75D6-44FE-868B-A30A6FE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101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whatisgood.com/standing-on-the-promise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epitemnein-epitomic.blogspot.com/2015/09/7-ways-to-pray-for-vulnerable.html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scott.EASTRIDGE\AppData\Local\Microsoft\Windows\Temporary Internet Files\Content.IE5\ILMJRUM1\fork-in-the-road[1].jpg">
            <a:extLst>
              <a:ext uri="{FF2B5EF4-FFF2-40B4-BE49-F238E27FC236}">
                <a16:creationId xmlns:a16="http://schemas.microsoft.com/office/drawing/2014/main" id="{FBB7F1B5-83DA-41D4-B8C5-9E938DC6F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0" r="2" b="2"/>
          <a:stretch/>
        </p:blipFill>
        <p:spPr bwMode="auto"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4CD0DE-895C-478C-8E59-3F2054845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1703" y="3754459"/>
            <a:ext cx="5505814" cy="1074291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39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46402-29D9-42E6-9037-0A9849D65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5028" y="4791367"/>
            <a:ext cx="6839164" cy="61284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Denying Ourselves Pleasure</a:t>
            </a:r>
          </a:p>
        </p:txBody>
      </p:sp>
      <p:pic>
        <p:nvPicPr>
          <p:cNvPr id="4" name="Picture 6" descr="C:\Users\scott.EASTRIDGE\AppData\Local\Microsoft\Windows\Temporary Internet Files\Content.IE5\N1AL0VOA\temptation[1].png">
            <a:extLst>
              <a:ext uri="{FF2B5EF4-FFF2-40B4-BE49-F238E27FC236}">
                <a16:creationId xmlns:a16="http://schemas.microsoft.com/office/drawing/2014/main" id="{BD14553F-3069-4039-B1A7-FC76A1CE0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" r="-1" b="8899"/>
          <a:stretch/>
        </p:blipFill>
        <p:spPr bwMode="auto"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473483-0FAC-7DD8-3F45-C32A5D2C6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84108"/>
            <a:ext cx="12192000" cy="1173892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 Scott Wooddell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Eastridge Park Christian Church, Mesquite, Texas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5440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FDC0C1-8817-6B63-1CB9-F8CBDC1E5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BD20E4A7-21A3-D8B5-CC64-39B3587D1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scott.EASTRIDGE\AppData\Local\Microsoft\Windows\Temporary Internet Files\Content.IE5\ILMJRUM1\fork-in-the-road[1].jpg">
            <a:extLst>
              <a:ext uri="{FF2B5EF4-FFF2-40B4-BE49-F238E27FC236}">
                <a16:creationId xmlns:a16="http://schemas.microsoft.com/office/drawing/2014/main" id="{B3806891-E1BE-C41C-5755-F8DA261B59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0" r="2" b="2"/>
          <a:stretch/>
        </p:blipFill>
        <p:spPr bwMode="auto"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61E327-175C-3FFE-9A40-9CBF6F109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1703" y="3754459"/>
            <a:ext cx="5505814" cy="1074291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39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B2186-1FAB-A969-0E84-55EEFD0AD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2158" y="4791367"/>
            <a:ext cx="6510390" cy="123956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deny ourselves some of life’s pleasures?</a:t>
            </a:r>
          </a:p>
        </p:txBody>
      </p:sp>
      <p:pic>
        <p:nvPicPr>
          <p:cNvPr id="4" name="Picture 6" descr="C:\Users\scott.EASTRIDGE\AppData\Local\Microsoft\Windows\Temporary Internet Files\Content.IE5\N1AL0VOA\temptation[1].png">
            <a:extLst>
              <a:ext uri="{FF2B5EF4-FFF2-40B4-BE49-F238E27FC236}">
                <a16:creationId xmlns:a16="http://schemas.microsoft.com/office/drawing/2014/main" id="{810B1337-09C5-C70E-F45D-972306286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" r="-1" b="8899"/>
          <a:stretch/>
        </p:blipFill>
        <p:spPr bwMode="auto"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1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C0872-EA3F-4DF1-8876-DD13DB916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2" y="131002"/>
            <a:ext cx="11443319" cy="189094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LORD IS WITH US AND PROSPERS US IN OUR ADVERSITY</a:t>
            </a:r>
            <a:r>
              <a:rPr lang="en-US" sz="6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4D450-D147-490F-9E26-2333BBBD0CF0}"/>
              </a:ext>
            </a:extLst>
          </p:cNvPr>
          <p:cNvSpPr txBox="1"/>
          <p:nvPr/>
        </p:nvSpPr>
        <p:spPr>
          <a:xfrm>
            <a:off x="248572" y="2327892"/>
            <a:ext cx="8664609" cy="2856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with Joseph and he prospered…” (Genesis 39:2a)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“…the 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gave him success in everything he did…” (Genesis 39:3b)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blessing of the 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on everything Potiphar had, both in the house and in the field.” (Genesis 39:5b)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DB4B4-CBF9-40D7-B26A-8B1FC38BD2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9010835" y="1501246"/>
            <a:ext cx="3015127" cy="47397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35ECFB-C5B9-455C-859A-B34291C87354}"/>
              </a:ext>
            </a:extLst>
          </p:cNvPr>
          <p:cNvSpPr txBox="1"/>
          <p:nvPr/>
        </p:nvSpPr>
        <p:spPr>
          <a:xfrm>
            <a:off x="405246" y="5246704"/>
            <a:ext cx="8158582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This is God’s most holy and personal name.  It defines Him as the self existent, eternal, unchanging, covenant keeping creator of all things.</a:t>
            </a:r>
          </a:p>
        </p:txBody>
      </p:sp>
    </p:spTree>
    <p:extLst>
      <p:ext uri="{BB962C8B-B14F-4D97-AF65-F5344CB8AC3E}">
        <p14:creationId xmlns:p14="http://schemas.microsoft.com/office/powerpoint/2010/main" val="1055656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190C-4017-4AEC-B88F-318162774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94" y="161925"/>
            <a:ext cx="6702455" cy="225280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LORD IS WITH US AND STRENGTHENS US IN OUR TEMPTATIONS.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4B7A7-E03A-4BD7-BD3D-2985C96D4D21}"/>
              </a:ext>
            </a:extLst>
          </p:cNvPr>
          <p:cNvSpPr txBox="1"/>
          <p:nvPr/>
        </p:nvSpPr>
        <p:spPr>
          <a:xfrm>
            <a:off x="486780" y="2846579"/>
            <a:ext cx="5609220" cy="17346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“Now Joseph was well built and handsome, and after a while his master’s wife took notice of Joseph…”  (Genesis 6:b-7a)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7C5B47-3238-4EF4-A852-2C6364CA2A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" r="4905" b="3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E44BB1-938F-4DF4-AA3E-6857A05D9285}"/>
              </a:ext>
            </a:extLst>
          </p:cNvPr>
          <p:cNvSpPr txBox="1"/>
          <p:nvPr/>
        </p:nvSpPr>
        <p:spPr>
          <a:xfrm>
            <a:off x="550599" y="5536964"/>
            <a:ext cx="626745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“How can I do such a wicked thing and sin against God?” (Genesis 39:9b)</a:t>
            </a:r>
          </a:p>
        </p:txBody>
      </p:sp>
    </p:spTree>
    <p:extLst>
      <p:ext uri="{BB962C8B-B14F-4D97-AF65-F5344CB8AC3E}">
        <p14:creationId xmlns:p14="http://schemas.microsoft.com/office/powerpoint/2010/main" val="2378659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32B1E8-BC40-4380-97A6-14C0320AE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BEABD9-E1ED-49C7-8734-5494C88E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753C4-8839-4E68-A49E-18F27A2A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707" y="9710"/>
            <a:ext cx="9034673" cy="15704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LORD IS WITH US AND ENCOURAGES US IN OUR DESPAIR.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BC415B1-86AB-4F1C-A7D3-520F50499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627" y="257896"/>
            <a:ext cx="2831759" cy="39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D4D778-F767-4798-B092-6FC02ED9AF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7" t="10158" r="10130" b="35496"/>
          <a:stretch/>
        </p:blipFill>
        <p:spPr>
          <a:xfrm rot="5400000">
            <a:off x="5761680" y="227697"/>
            <a:ext cx="2882137" cy="539170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341211-05E5-4FDD-98B1-F551CD0E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9512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41EEA5B-97E5-4777-9400-00B580DCD6F1}"/>
              </a:ext>
            </a:extLst>
          </p:cNvPr>
          <p:cNvSpPr txBox="1"/>
          <p:nvPr/>
        </p:nvSpPr>
        <p:spPr>
          <a:xfrm>
            <a:off x="321563" y="4493425"/>
            <a:ext cx="11548871" cy="224676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while Joseph was there in the prison, the L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with him; He showed him kindness and granted him favor in the eyes of the prison warden.  So the warden put Joseph in charge of all those held in the prison…the L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with Joseph and the LORD gave him success in whatever he did.” (Genesis 39:20b-23)</a:t>
            </a:r>
          </a:p>
        </p:txBody>
      </p:sp>
    </p:spTree>
    <p:extLst>
      <p:ext uri="{BB962C8B-B14F-4D97-AF65-F5344CB8AC3E}">
        <p14:creationId xmlns:p14="http://schemas.microsoft.com/office/powerpoint/2010/main" val="2019352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AE88F-A879-4C6A-837B-151E8CE0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HOME TRUTH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241215-5705-4DFA-9617-954FBC530162}"/>
              </a:ext>
            </a:extLst>
          </p:cNvPr>
          <p:cNvSpPr txBox="1"/>
          <p:nvPr/>
        </p:nvSpPr>
        <p:spPr>
          <a:xfrm>
            <a:off x="550423" y="1551888"/>
            <a:ext cx="10946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choose purity for ourselves that we might bring delight to the Lord and blessings to others.</a:t>
            </a:r>
          </a:p>
        </p:txBody>
      </p:sp>
      <p:pic>
        <p:nvPicPr>
          <p:cNvPr id="5" name="Picture 4" descr="A person holding a book&#10;&#10;Description automatically generated with low confidence">
            <a:extLst>
              <a:ext uri="{FF2B5EF4-FFF2-40B4-BE49-F238E27FC236}">
                <a16:creationId xmlns:a16="http://schemas.microsoft.com/office/drawing/2014/main" id="{7847A18B-81A3-4B01-B6A7-A86F7D222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00750" y="3221831"/>
            <a:ext cx="6191250" cy="3636169"/>
          </a:xfrm>
          <a:prstGeom prst="rect">
            <a:avLst/>
          </a:prstGeom>
        </p:spPr>
      </p:pic>
      <p:pic>
        <p:nvPicPr>
          <p:cNvPr id="11" name="Picture 10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4B910744-325E-45ED-AA16-1AEE7C29A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3221831"/>
            <a:ext cx="5534025" cy="363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427441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0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331</Words>
  <Application>Microsoft Macintosh PowerPoint</Application>
  <PresentationFormat>Widescreen</PresentationFormat>
  <Paragraphs>22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ＭＳ Ｐゴシック</vt:lpstr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Orbit</vt:lpstr>
      <vt:lpstr>GENESIS 39</vt:lpstr>
      <vt:lpstr>GENESIS 39</vt:lpstr>
      <vt:lpstr>1. THE LORD IS WITH US AND PROSPERS US IN OUR ADVERSITY.</vt:lpstr>
      <vt:lpstr>2. THE LORD IS WITH US AND STRENGTHENS US IN OUR TEMPTATIONS.</vt:lpstr>
      <vt:lpstr>3. THE LORD IS WITH US AND ENCOURAGES US IN OUR DESPAIR.</vt:lpstr>
      <vt:lpstr>TAKE HOME TRUTH</vt:lpstr>
      <vt:lpstr>Black</vt:lpstr>
      <vt:lpstr>OT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39</dc:title>
  <dc:creator>Scott Wooddell</dc:creator>
  <cp:lastModifiedBy>Rick Griffith</cp:lastModifiedBy>
  <cp:revision>6</cp:revision>
  <cp:lastPrinted>2021-06-13T13:02:14Z</cp:lastPrinted>
  <dcterms:created xsi:type="dcterms:W3CDTF">2021-06-09T17:32:51Z</dcterms:created>
  <dcterms:modified xsi:type="dcterms:W3CDTF">2025-06-25T23:02:14Z</dcterms:modified>
</cp:coreProperties>
</file>