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57" r:id="rId4"/>
    <p:sldId id="258" r:id="rId5"/>
    <p:sldId id="259" r:id="rId6"/>
    <p:sldId id="379" r:id="rId7"/>
    <p:sldId id="3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4ECD7-1635-374B-B342-8E230121A9FF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5AEA8-DC1C-7642-AF44-E6501E51F3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8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31DC-3E78-45C4-9D16-8435C285E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22ADD-C3F7-4313-A248-273BBD74E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B6438-5C01-41D6-A751-63FE1592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A49C9-33D6-48C9-A5AC-DFE2E5FD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CE9E6-0E41-44D0-B8B4-B697FC0D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459E-76FE-4D8A-8E8D-4B362992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8E6A9-70A7-4E66-8116-DCDADEB3B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FF4B-FB94-412D-AB85-407BBE37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65D2-6CDA-48C6-B375-2E1B5B96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E0E19-8303-4508-B90C-F0289EFA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E30EA-E406-4F58-9480-014CA9A6B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85E6D-FED3-4C7A-AE6A-73A590398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8F561-B0DA-4B57-AB08-7F36E0C4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6934F-754C-4281-9D3C-69105E1E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9F3EE-7FB9-4DA9-81B0-5012958B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41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48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328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056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29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6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96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508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8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D56F-61F1-4323-8A84-DA5D717B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AF3B-EBA4-45DB-8F3F-7D6D679AE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970E8-CF13-4A43-8F7F-05296E23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813E5-E46B-4EB4-9338-55DEF0DE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5D364-9F1D-4D41-BF0E-62BE26BC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314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7695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94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DF02-4A56-47FE-B7EF-93170528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E814B-5C6B-45BF-AFD0-351B2683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B1F39-9109-4C80-ADF7-A5A1EDFA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6BABB-2D7F-4FB6-A759-BBDFC10E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75584-F37C-4F95-AF47-B64C1D12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2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1400-3C38-4031-845E-3CBA588B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C9595-495F-4A1E-BA8A-715AAA013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DA974-B147-4872-A446-BE3F3E18E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DC8C8-7749-4DB0-AA9A-0B0683A9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A08B9-97BE-414D-A8B6-17676BB0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6B4F0-DE52-4062-AD98-3371A82F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6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AA2F-7D87-4B2E-83EA-710D2929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1D2F5-0A1C-4DD2-A5E8-87AFC514B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FB8E7-914E-487E-9006-5BED1697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79A79-DE39-4ADE-9883-9F23C558C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1B4A0-0811-4B17-A27C-91FA4323D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2B395-50E8-4247-B06A-77370613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B5F928-B1A2-4EAC-A632-A7519A23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EEEE1-9332-4F4C-8D10-0BF7B45D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C2C5-F67D-406D-867C-E1DF8C3F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903E2-DBB4-46B8-9794-72528BB5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82E06-F4BE-4AD3-98BA-7DBBDFF6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A445E-7C4B-4790-8232-2E064BD6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6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33C5E-13B8-402A-AAA2-2D707BD6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8167E-7FF3-4E68-867B-B29865FA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0CE9F-929A-4D58-9E4E-F62E8D14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63D3-2DF3-4F5B-A8E2-1B2ADF4B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CC340-F857-48DF-811F-A98D654A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F9064-A65D-4418-8D85-335369C6E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8E1BD-1171-445A-981E-F0215801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ACBA6-C905-4E4B-A84E-577DD426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1520A-0DDC-4D44-9836-DF31B78B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45BF-4BAA-4FBC-A8AB-7CBAF249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B2579-DE6F-482E-AD96-0C798397E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153D8-D070-41E2-B8AE-F1D9B9B85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CF1D2-283A-4B19-9F62-CDCA47D0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1048F-1041-4AED-80DD-696515A1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313B5-1E46-4032-810D-A3C9B155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3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D7123-9236-415C-AD47-0A2E715E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55068-8E89-4E13-ADB8-ED0E6DF4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2FEFC-2785-4982-9000-94508B104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F4AC-E26F-4764-B48F-530ACA03B0F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62CFA-7E94-4887-864C-EB0E6C16F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8F3B0-53DE-4C8F-AE0C-464F43910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68114-4A07-426B-BA86-BABB4288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20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ykneethling/454306084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A7D57-E072-458A-A329-B22D8854F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3942" y="376399"/>
            <a:ext cx="5464629" cy="1645041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41B54-5205-44DD-969B-FC6A62360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246" y="3343333"/>
            <a:ext cx="5673002" cy="11478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 really trust God to keep His promises?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C:\Users\scott.EASTRIDGE\AppData\Local\Microsoft\Windows\Temporary Internet Files\Content.IE5\3FTE29FE\MP900409444[1].jpg">
            <a:extLst>
              <a:ext uri="{FF2B5EF4-FFF2-40B4-BE49-F238E27FC236}">
                <a16:creationId xmlns:a16="http://schemas.microsoft.com/office/drawing/2014/main" id="{69A37ABE-3C9F-4B36-AD7D-127DD3F1C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3" b="11362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345C9E-2822-555F-F0BC-8C0777C97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8045"/>
            <a:ext cx="12192000" cy="130995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559542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EC2F-73F1-42CD-9C31-A9DBF2BF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7" y="216804"/>
            <a:ext cx="6269694" cy="22651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STRUGGLING FAITH WILL DOUBT GOD’S PROMISES (vs. 1-14)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C2A0A-005C-4211-BB93-A74FED13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766" y="4332514"/>
            <a:ext cx="6961977" cy="21650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“So Isaac stayed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When the men of that place asked him about his wife, he said, ‘She is my sister,’ because  he was afraid…” (vs. 6-7)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C:\Users\scott.EASTRIDGE\AppData\Local\Microsoft\Windows\Temporary Internet Files\Content.IE5\IZMCB2Q5\irritated-woman[1].jpg">
            <a:extLst>
              <a:ext uri="{FF2B5EF4-FFF2-40B4-BE49-F238E27FC236}">
                <a16:creationId xmlns:a16="http://schemas.microsoft.com/office/drawing/2014/main" id="{6788B125-737E-468A-9615-56B8B7DAB4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6" r="16286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B50527-3297-4F1D-AA90-486028E0B531}"/>
              </a:ext>
            </a:extLst>
          </p:cNvPr>
          <p:cNvSpPr txBox="1"/>
          <p:nvPr/>
        </p:nvSpPr>
        <p:spPr>
          <a:xfrm>
            <a:off x="480447" y="2698750"/>
            <a:ext cx="512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will be with you and will bless you…” (v. 3</a:t>
            </a:r>
            <a:r>
              <a:rPr lang="en-US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2945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E659-9395-4146-96A9-D55BED9F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6" y="4374668"/>
            <a:ext cx="9339942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STRONG FAITH TRUSTS GOD’S PROMISES (vs. 15-33)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3D9DB-A99C-4AAF-8B81-E4780587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3600" y="5702709"/>
            <a:ext cx="7815943" cy="458605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the Lord has given us room and we will flourish in the land.” (v. 22b)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EB867CC-F7D8-4F20-91EB-CE8D25179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84" r="1029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Picture 6" descr="MP900255549[1]">
            <a:extLst>
              <a:ext uri="{FF2B5EF4-FFF2-40B4-BE49-F238E27FC236}">
                <a16:creationId xmlns:a16="http://schemas.microsoft.com/office/drawing/2014/main" id="{54E7D559-14C5-4D6B-96E6-144B35CB1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" b="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  <a:noFill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0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80F11-4760-47C8-BD63-9AD36CBA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1"/>
            <a:ext cx="3657600" cy="2514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TRUTH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FE923-1B1C-464A-9531-2836DA6C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884" y="4170501"/>
            <a:ext cx="4332307" cy="2330225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it comes to promises made and promises kept, God is faithful one hundred percent.</a:t>
            </a:r>
            <a:endParaRPr lang="en-US" sz="3200" b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scott.EASTRIDGE\AppData\Local\Microsoft\Windows\Temporary Internet Files\Content.IE5\FH7KJL67\13011454361973456359cartoon-family-holding-hands-hi[1].png">
            <a:extLst>
              <a:ext uri="{FF2B5EF4-FFF2-40B4-BE49-F238E27FC236}">
                <a16:creationId xmlns:a16="http://schemas.microsoft.com/office/drawing/2014/main" id="{DB0EAA62-6647-4C31-A14A-D13AE18D8D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245725"/>
            <a:ext cx="6553545" cy="4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190</Words>
  <Application>Microsoft Macintosh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GENESIS 26</vt:lpstr>
      <vt:lpstr>1. A STRUGGLING FAITH WILL DOUBT GOD’S PROMISES (vs. 1-14)</vt:lpstr>
      <vt:lpstr>2. A STRONG FAITH TRUSTS GOD’S PROMISES (vs. 15-33)</vt:lpstr>
      <vt:lpstr>TAKE HOME TRUTH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26</dc:title>
  <dc:creator>Scott Wooddell</dc:creator>
  <cp:lastModifiedBy>Rick Griffith</cp:lastModifiedBy>
  <cp:revision>5</cp:revision>
  <dcterms:created xsi:type="dcterms:W3CDTF">2019-08-23T15:11:41Z</dcterms:created>
  <dcterms:modified xsi:type="dcterms:W3CDTF">2025-06-24T00:03:18Z</dcterms:modified>
</cp:coreProperties>
</file>