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379" r:id="rId7"/>
    <p:sldId id="380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5B073-A134-2843-8C3D-108B53B96FAA}" type="datetimeFigureOut"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0A9DE-02B3-824C-BFC3-8E805D37C6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1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5324-F23B-4A59-AB53-A62883F3F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8667-AE41-4D55-80E6-64823F067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06008-EA25-42DA-A251-C2C0FF11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CD9C-15FE-4B11-BFED-3990E7F26DD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CA4D0-2820-4DE3-A799-D545AE99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96CFD-F036-4E7F-AB36-D14842D7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503-695F-4779-B462-2D56713E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2100-3BC3-4913-8829-51029E7A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97210-742D-4A8A-B8B9-018D6B07B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47999-09B9-4F2B-B8D4-C836759A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CD9C-15FE-4B11-BFED-3990E7F26DD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D3E76-3BC0-41DC-B6BE-E5F890B2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C9AD1-7274-480E-A071-800A7346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503-695F-4779-B462-2D56713E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3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8D9914-59B1-438B-A4A2-F194157C6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E33EB-420D-44F3-A511-7FEAE6D49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22494-F73A-4DBC-B310-D5516E4A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CD9C-15FE-4B11-BFED-3990E7F26DD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37FD2-B0D1-470F-AD6D-061113D0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D3A9C-A5A7-4CBD-A258-84FD517F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503-695F-4779-B462-2D56713E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52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03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206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3700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434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128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351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4590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942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4F313-AC7F-4396-8803-BBB877D7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9558B-9CEE-4684-A1D2-D9B103FE0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D8AAA-558B-46B3-8B65-7F95A382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CD9C-15FE-4B11-BFED-3990E7F26DD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147A1-C467-47A8-B461-DA5914EE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E2555-BDA0-482D-95D7-1B70B70A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503-695F-4779-B462-2D56713E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12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95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4035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49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B65AD-0C4B-4C4B-AD8B-AB8D82E0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CA3FF-B569-43B3-9204-5672B3584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34F7F-19D2-4A40-99B4-93F8FE86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CD9C-15FE-4B11-BFED-3990E7F26DD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880DE-336A-4A52-AC54-06B6AB0E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87B05-3171-42EA-8856-BB8145D5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503-695F-4779-B462-2D56713E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0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6835-599B-41CB-A0E5-84BE65957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FEA4E-EEF5-481A-9D45-5CDE6912A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05B60-FA42-4D4A-835B-6B87AC2DC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5E1D4-EEE1-4ED4-8EC5-7023F6F1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CD9C-15FE-4B11-BFED-3990E7F26DD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39018-8DC0-4786-A65B-1E6F636F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C9E01-4F5D-4694-B742-ABD01AA4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503-695F-4779-B462-2D56713E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9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C6D2-E0B0-4A11-96AD-7E297A72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C1456-89AD-486F-98FD-B70390586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CC6D9-6A11-4280-8B85-94D3F70DE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F6E3A-FA2B-4F9B-A86F-2A3050B54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C49F5-AF0E-46E4-A1DD-63E06D86F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5639D0-4110-45FA-B1FE-5EB916A8F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CD9C-15FE-4B11-BFED-3990E7F26DD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3C0F9-2B7D-4B02-823D-CC30CF2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FC384-581E-4124-B344-85FB4B8C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503-695F-4779-B462-2D56713E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8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E6321-82D1-490F-BDF2-37D11A53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D9E48-ABE1-49D7-BE10-65F88ED5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CD9C-15FE-4B11-BFED-3990E7F26DD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870FA-FEC1-4042-A72F-8D62ADE8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DA032-EB42-44EE-872C-F3DDD721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503-695F-4779-B462-2D56713E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BF7B5E-37C7-4161-B74F-F2736317B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CD9C-15FE-4B11-BFED-3990E7F26DD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2CC3B-5E06-4548-87B2-26A5D835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B5387-BB5D-4865-B606-B1DDD887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503-695F-4779-B462-2D56713E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6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B72C-61FF-4C21-BC03-63D6D686E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D859F-F9B2-4E8B-9BB0-E288317F8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8A1AB-EDF8-4B99-91F2-8E00B0CF2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3BA4B-C750-41AF-AEEE-DFA253D5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CD9C-15FE-4B11-BFED-3990E7F26DD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3C15E-775F-48F3-ABC8-09D55F02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D31B9-FBAA-4EF2-B7D2-79889C4C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503-695F-4779-B462-2D56713E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1856-4EA5-46AF-8722-4C193E3B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474A7-0480-4731-989B-096B7E9B9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85072-72F1-455A-AF9F-A83BE37F9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FD590-BA6C-4A41-A1F2-FA5BE7DC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CD9C-15FE-4B11-BFED-3990E7F26DD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7DBB8-71DC-44CA-8019-38ABFBFF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37BC4-4B7A-4FB6-AF02-C0EE3DFE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9503-695F-4779-B462-2D56713E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6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BE45D3-6896-4A20-9497-CB742DD8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707BA-E21E-4E38-B067-580FFB3A9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5F9B2-4984-43EA-82D1-44849DD81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CD9C-15FE-4B11-BFED-3990E7F26DD4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C2B4D-89DC-4F28-8F04-9D0E42161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54DA1-309B-4048-B7CE-2F9AF1857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09503-695F-4779-B462-2D56713E5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377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seudoscientology.wordpress.com/page/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elieversbrain.com/2013/03/20/family-blood-and-spirit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achurchforstarvingartists.wordpress.com/2012/09/12/whats-normal-for-families-especially-in-church-world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praiseofjesus.org/?p=1599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in front of a sunset&#10;&#10;Description automatically generated">
            <a:extLst>
              <a:ext uri="{FF2B5EF4-FFF2-40B4-BE49-F238E27FC236}">
                <a16:creationId xmlns:a16="http://schemas.microsoft.com/office/drawing/2014/main" id="{F5A47252-5FD6-433F-BB55-2DB9CC4ED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140" r="10588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9FF8B-76AA-4786-A922-67AF45DD2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7246" y="131302"/>
            <a:ext cx="7337040" cy="12708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25:19-34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554E4-C3E7-41BE-BCF0-41316217E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3372" y="1752374"/>
            <a:ext cx="6988628" cy="3692442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has a purpose and plan for our lives.</a:t>
            </a:r>
          </a:p>
          <a:p>
            <a:pPr algn="l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I go about finding God’s purpose for my life?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7A09F9-7AB0-5177-60BE-0133D57E4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822" y="5325117"/>
            <a:ext cx="7589178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2063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AEE5-FCFB-49FF-B795-57E2627B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342696"/>
            <a:ext cx="7095847" cy="23791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GOD HAS A PURPOSE FOR OUR LIFE (vs. 19-26)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3FA22-CAAD-4E1E-8772-B98A878BE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258" y="2871982"/>
            <a:ext cx="787339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purpose is related to our job.</a:t>
            </a:r>
          </a:p>
          <a:p>
            <a:pPr marL="2286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purpose is related to our family.</a:t>
            </a:r>
          </a:p>
          <a:p>
            <a:pPr marL="2286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purpose is related to our church.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445B8C-D724-4F73-AB77-3CCE4E822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20963"/>
            <a:ext cx="4657345" cy="6816065"/>
          </a:xfrm>
          <a:prstGeom prst="rect">
            <a:avLst/>
          </a:prstGeom>
          <a:solidFill>
            <a:schemeClr val="bg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CB47F8F-B399-4515-B418-84CB7D4CA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0957" y="342696"/>
            <a:ext cx="3762236" cy="277987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905336-A7CD-4C75-9E77-C704674F4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73347" y="34290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3CD704D-6C68-42AA-B275-751C4F146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34654" y="3735414"/>
            <a:ext cx="3474842" cy="277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52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01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3B248-FA45-47D3-BF00-F22CE01DF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GOD HAS A BLESSING FOR OUR LIFE (vs. 27-34)</a:t>
            </a:r>
          </a:p>
        </p:txBody>
      </p:sp>
      <p:pic>
        <p:nvPicPr>
          <p:cNvPr id="6" name="Content Placeholder 5" descr="A picture containing nature&#10;&#10;Description automatically generated">
            <a:extLst>
              <a:ext uri="{FF2B5EF4-FFF2-40B4-BE49-F238E27FC236}">
                <a16:creationId xmlns:a16="http://schemas.microsoft.com/office/drawing/2014/main" id="{38501853-FDFD-4FF9-A1DC-91A953BD1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1786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58BEC-FA7C-4C77-B46E-37B98AF63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2563" y="917725"/>
            <a:ext cx="4281890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“See to it that no one is godless like Esau who for a single meal sold his birthright as the oldest son.” </a:t>
            </a:r>
          </a:p>
          <a:p>
            <a:pPr algn="ctr"/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(Hebrews 12:16)</a:t>
            </a:r>
          </a:p>
        </p:txBody>
      </p:sp>
    </p:spTree>
    <p:extLst>
      <p:ext uri="{BB962C8B-B14F-4D97-AF65-F5344CB8AC3E}">
        <p14:creationId xmlns:p14="http://schemas.microsoft.com/office/powerpoint/2010/main" val="21801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A0C97-F9E6-4D51-9313-BD5E7EDE0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1431307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HOME TRUTH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DDBF5-4712-422A-8681-C1E0DEFB7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38350"/>
            <a:ext cx="9144000" cy="1334717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4000" b="1" kern="1200" dirty="0">
                <a:solidFill>
                  <a:srgbClr val="CC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who value the things of God discover the purpose of God</a:t>
            </a:r>
            <a:r>
              <a:rPr lang="en-US" sz="3200" b="1" kern="1200" dirty="0">
                <a:solidFill>
                  <a:srgbClr val="CC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6" descr="DSC_0003.JPG">
            <a:extLst>
              <a:ext uri="{FF2B5EF4-FFF2-40B4-BE49-F238E27FC236}">
                <a16:creationId xmlns:a16="http://schemas.microsoft.com/office/drawing/2014/main" id="{B1395B5E-2B77-40DF-9FC5-DD1309B8D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0" r="2" b="25612"/>
          <a:stretch/>
        </p:blipFill>
        <p:spPr bwMode="auto">
          <a:xfrm>
            <a:off x="1300574" y="2497428"/>
            <a:ext cx="959085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8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176</Words>
  <Application>Microsoft Macintosh PowerPoint</Application>
  <PresentationFormat>Widescreen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ＭＳ Ｐゴシック</vt:lpstr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Orbit</vt:lpstr>
      <vt:lpstr>GENESIS 25:19-34</vt:lpstr>
      <vt:lpstr>1. GOD HAS A PURPOSE FOR OUR LIFE (vs. 19-26)</vt:lpstr>
      <vt:lpstr>2. GOD HAS A BLESSING FOR OUR LIFE (vs. 27-34)</vt:lpstr>
      <vt:lpstr>TAKE HOME TRUTH</vt:lpstr>
      <vt:lpstr>Black</vt:lpstr>
      <vt:lpstr>OT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25:19-34</dc:title>
  <dc:creator>Scott Wooddell</dc:creator>
  <cp:lastModifiedBy>Rick Griffith</cp:lastModifiedBy>
  <cp:revision>7</cp:revision>
  <cp:lastPrinted>2019-08-16T14:12:40Z</cp:lastPrinted>
  <dcterms:created xsi:type="dcterms:W3CDTF">2019-08-16T13:36:58Z</dcterms:created>
  <dcterms:modified xsi:type="dcterms:W3CDTF">2025-06-23T23:59:35Z</dcterms:modified>
</cp:coreProperties>
</file>