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79" r:id="rId10"/>
    <p:sldId id="38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B457-68A8-2F4E-8FCD-C45B240B73DE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822C-41F7-B14B-910E-AB8937EC3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486D-5486-4AC0-879E-33126D467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222EC-9DA3-4F57-AF33-A10FB1E9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4748D-26AF-4E49-A55E-9DE7900E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73651-EEFA-4DC4-A2F9-51B8B64B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EA296-3E94-4BE5-85DD-8BAA877E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CFC9-A02B-499C-A4DE-2EB80D58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9B111-5C7C-4FEF-AF1C-5D56B56F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E24E-FC3A-4A0F-803B-C553AE1F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3320-0576-45FE-8B73-D7E073F2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B563F-EC21-4872-BE2A-E76FBF42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34D0D-5823-4897-9068-CE3CA3C64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F0B11-2019-4726-9C09-CE05DFD7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075C-8E86-421A-B195-6C5B08E5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D4C9-4A6F-469C-89AE-44700F9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D8FBD-8A2A-4553-B4A5-204E6202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6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38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99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11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34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61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79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3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FE6F-67F1-4C99-8CC0-4B97FB38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7E2AC-3ACB-4CD4-9DDA-8FD1A167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A6027-9789-4D3B-ABA5-33443FDF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396D-03D5-4A65-937E-D063D4C1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A9185-7E87-45A4-8D92-A683CA81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66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07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50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4DA2-2F0E-4A50-BA17-93F1B5BA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9337-637F-4710-95DA-D7E50E893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A8E0-B502-44DC-B261-582724A9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7D38C-3287-4802-B3FF-9DF44BA8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AF70-EBEA-4E91-A822-15C5736C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BBFC-96C9-49F7-ABEF-9D836C84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7FF6-AD13-4F41-9FDD-3265C923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D12B-3BB0-4582-A222-BEAEDD9CC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157C5-7DAB-4B31-A537-FF1C1573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02FD5-E29D-4C4D-9E87-9576593F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673C6-776D-466C-AD8C-AD66D8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EB76-EB6B-4DF4-A01D-B1BD2125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15E9F-503D-4229-8921-1CA5D3BD4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46FD-E6F2-4840-8AD6-5C06AE9C8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D7E47-BBDD-4554-8B6E-3347937C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B4531-15B1-425D-B375-320B6FFAD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E100F-0A2A-4F86-867C-1EA73800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132AE-CABF-449F-B217-4641B981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CBF79-613F-4425-B799-D4335F8E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8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E744-6987-4F57-A058-6B9130E5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4DE15-D493-4AE5-89A9-7D503CB6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21DBF-7FF6-433E-B434-B37588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CF9B2-D302-4CE9-944E-28B32521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A97D3-6341-409E-84B3-98E3F341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6651B-9CE1-42F7-AA1F-B637330C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1796C-78ED-469C-BF3B-8186763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4CA9-7514-4034-90D1-8A688A46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FE41-420C-4574-830E-11261AFB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7585B-6D81-4FE7-BCCA-AFD56102B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2F8DB-644F-464E-9188-388C33FD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A7FD8-C44A-4B0F-B129-03E4D285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A2F55-9E23-4562-9072-84F0771E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FDFC-3868-4885-B68C-5BE50ECB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47304-0341-4ACB-A751-773DF61D6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B796-845C-4A91-8E1A-BC234357A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3662F-9E6F-41C1-A986-A0FFF7D4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B5610-AD09-4914-AF35-3D5EB25A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80C4-C583-4472-B600-5AEEDD7F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05FF4-75E0-4F47-886B-B44CD1F1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428B6-C4C9-4925-8CEE-F9F5494A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59D2A-5002-4C8E-921A-54E4AB773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1DA3-DCFE-4DC5-A9C2-200CF31D6385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6F35-870E-4146-83AB-BAFA6B89A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DC1F-12FC-425A-A99D-6EE18D8D8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1DFA-B997-4A3C-ABB5-4D549D3B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2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nsul-online.blogspot.com/2013/02/1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ancemeetslife.com/2014/05/epic-proposal-video-takes-man-to-26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mawufbp.blogspot.com/2012/11/are-you-mentally-and-emotionall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2/09/oracao-eficaz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mentmomentsblog.com/2014/07/03/getting-married-3-things-you-must-grow-into-before-saying-i-do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 with a sunset in the background&#10;&#10;Description automatically generated">
            <a:extLst>
              <a:ext uri="{FF2B5EF4-FFF2-40B4-BE49-F238E27FC236}">
                <a16:creationId xmlns:a16="http://schemas.microsoft.com/office/drawing/2014/main" id="{A030FAE2-300E-4143-A1A4-4D492D1E1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44" r="22238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36938-4B3B-4EAA-A4EE-2AA80378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5030" y="640082"/>
            <a:ext cx="7010400" cy="16241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24:1-21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A74A-C371-42BD-A9B7-6B4FE7833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7227" y="2953561"/>
            <a:ext cx="7554753" cy="26068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God have a specific person for me?</a:t>
            </a:r>
          </a:p>
          <a:p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find the person God has for 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F91A6-B8B9-2876-3208-89AA99E2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9380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3742830-39AF-4568-B999-FA3D2D94D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086" r="3387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CBCD0-DE41-4828-9666-68F6115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6" y="640082"/>
            <a:ext cx="6836228" cy="27889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HAS THE RIGHT MARRIAGE PARTNER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6F501-1065-45C9-9137-2CC74CAC6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7" y="4156276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“…let her be the one you have chosen for your servant Isaac.” (Genesis 24:14b)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5BFDA-9917-4581-A58E-CE0B7D9127EF}"/>
              </a:ext>
            </a:extLst>
          </p:cNvPr>
          <p:cNvCxnSpPr/>
          <p:nvPr/>
        </p:nvCxnSpPr>
        <p:spPr>
          <a:xfrm>
            <a:off x="4637246" y="0"/>
            <a:ext cx="0" cy="62179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3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254C5-1B33-4AD5-B8D3-E3401999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GOD HAS A BELIEVING MARRIAGE PARTNER</a:t>
            </a:r>
          </a:p>
        </p:txBody>
      </p:sp>
      <p:pic>
        <p:nvPicPr>
          <p:cNvPr id="5" name="Content Placeholder 4" descr="A person in a room&#10;&#10;Description automatically generated">
            <a:extLst>
              <a:ext uri="{FF2B5EF4-FFF2-40B4-BE49-F238E27FC236}">
                <a16:creationId xmlns:a16="http://schemas.microsoft.com/office/drawing/2014/main" id="{AE5DC304-720E-4EB0-8DE5-F1C45E0BF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39" r="-1" b="1836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8A271-56D7-403C-A72D-A8B6C4375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39" y="917725"/>
            <a:ext cx="4335613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 not be yoked together with unbelievers…</a:t>
            </a:r>
          </a:p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believer have in common with an unbeliever?”</a:t>
            </a:r>
          </a:p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Corinthians 6:14)</a:t>
            </a:r>
          </a:p>
        </p:txBody>
      </p:sp>
    </p:spTree>
    <p:extLst>
      <p:ext uri="{BB962C8B-B14F-4D97-AF65-F5344CB8AC3E}">
        <p14:creationId xmlns:p14="http://schemas.microsoft.com/office/powerpoint/2010/main" val="40244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552D-726A-4F24-9A3B-73C3FA20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GOD USES PARENTS IN GUIDING TO THE RIGHT MARRIAGE PARTNER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AFE92-CAC6-4ECE-A0C2-45AC9202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114" y="3135086"/>
            <a:ext cx="6596743" cy="33310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“Listen my son to your father’s instruction and do not forsake your mother’s teaching.  They are a garland to grace your head and a chain to adorn your neck.” (Proverbs 1:8-9)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MP900227488[1]">
            <a:extLst>
              <a:ext uri="{FF2B5EF4-FFF2-40B4-BE49-F238E27FC236}">
                <a16:creationId xmlns:a16="http://schemas.microsoft.com/office/drawing/2014/main" id="{2BA6983B-0B4D-4EA5-83E2-A167928F1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20830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BB48-CDCE-4678-8D94-4C434970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7715"/>
            <a:ext cx="6190894" cy="27214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GOD USES CIRCUMSTANCES TO GUIDE US TO THE RIGHT MARRIAGE PARTNER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FA7FE-929C-493F-A7D3-FC2407C07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171" y="3428999"/>
            <a:ext cx="6836229" cy="32112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“May it be that when I say to a girl, ‘Please let down your jar that I may have a drink,’ and she says, ‘Drink, and I will water your camels too,’ – let her be the one you have chosen for my servant Isaac.”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ShareGospel2">
            <a:extLst>
              <a:ext uri="{FF2B5EF4-FFF2-40B4-BE49-F238E27FC236}">
                <a16:creationId xmlns:a16="http://schemas.microsoft.com/office/drawing/2014/main" id="{850C4FE8-29F5-4448-99E1-2F3CF96AD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7" r="9793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E8386-BFB5-41D6-8FB3-4A045112602E}"/>
              </a:ext>
            </a:extLst>
          </p:cNvPr>
          <p:cNvSpPr txBox="1"/>
          <p:nvPr/>
        </p:nvSpPr>
        <p:spPr>
          <a:xfrm>
            <a:off x="7010399" y="3635829"/>
            <a:ext cx="4071257" cy="70788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24:14</a:t>
            </a:r>
          </a:p>
        </p:txBody>
      </p:sp>
    </p:spTree>
    <p:extLst>
      <p:ext uri="{BB962C8B-B14F-4D97-AF65-F5344CB8AC3E}">
        <p14:creationId xmlns:p14="http://schemas.microsoft.com/office/powerpoint/2010/main" val="54836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5E64-7687-4840-9C93-A39BA7BA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GOD USES PRAYER IN GUIDING US TO THE RIGHT MARRIAGE PARTNER</a:t>
            </a:r>
          </a:p>
        </p:txBody>
      </p:sp>
      <p:pic>
        <p:nvPicPr>
          <p:cNvPr id="6" name="Content Placeholder 5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BA7F9262-1D2E-47D4-95E5-4BC929A3F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9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F4EA4-FA25-4F08-9C56-06E849792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917725"/>
            <a:ext cx="428189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he prayed, ‘O Lord, God of my master Abraham, give me success today, and show kindness to my master Abraham.”  (Genesis 24:12)</a:t>
            </a:r>
          </a:p>
        </p:txBody>
      </p:sp>
    </p:spTree>
    <p:extLst>
      <p:ext uri="{BB962C8B-B14F-4D97-AF65-F5344CB8AC3E}">
        <p14:creationId xmlns:p14="http://schemas.microsoft.com/office/powerpoint/2010/main" val="28203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o people smiling for the camera&#10;&#10;Description automatically generated">
            <a:extLst>
              <a:ext uri="{FF2B5EF4-FFF2-40B4-BE49-F238E27FC236}">
                <a16:creationId xmlns:a16="http://schemas.microsoft.com/office/drawing/2014/main" id="{940A1289-5B97-4983-97D3-73D8AAFF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267" r="2976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86209-3193-4EA1-BDC5-99ABDE45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20616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BD191-2E94-4E72-BAF8-282D49C4D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327" y="3749039"/>
            <a:ext cx="6274592" cy="20616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God calls you to marriage, He will control the timing and without fail lead you to the right person.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DC0E0D-187B-4CB7-8803-DEDA175EDEA3}"/>
              </a:ext>
            </a:extLst>
          </p:cNvPr>
          <p:cNvCxnSpPr/>
          <p:nvPr/>
        </p:nvCxnSpPr>
        <p:spPr>
          <a:xfrm>
            <a:off x="4637246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7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324</Words>
  <Application>Microsoft Macintosh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24:1-21</vt:lpstr>
      <vt:lpstr>1. GOD HAS THE RIGHT MARRIAGE PARTNER</vt:lpstr>
      <vt:lpstr>2. GOD HAS A BELIEVING MARRIAGE PARTNER</vt:lpstr>
      <vt:lpstr>3. GOD USES PARENTS IN GUIDING TO THE RIGHT MARRIAGE PARTNER</vt:lpstr>
      <vt:lpstr>4. GOD USES CIRCUMSTANCES TO GUIDE US TO THE RIGHT MARRIAGE PARTNER</vt:lpstr>
      <vt:lpstr>5. GOD USES PRAYER IN GUIDING US TO THE RIGHT MARRIAGE PARTNER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24:1-21</dc:title>
  <dc:creator>Scott Wooddell</dc:creator>
  <cp:lastModifiedBy>Rick Griffith</cp:lastModifiedBy>
  <cp:revision>9</cp:revision>
  <cp:lastPrinted>2019-08-10T17:58:43Z</cp:lastPrinted>
  <dcterms:created xsi:type="dcterms:W3CDTF">2019-08-09T15:59:56Z</dcterms:created>
  <dcterms:modified xsi:type="dcterms:W3CDTF">2025-06-23T23:55:07Z</dcterms:modified>
</cp:coreProperties>
</file>