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379" r:id="rId7"/>
    <p:sldId id="3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6189-B973-E64B-8E24-CC99E57C45A9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B7354-19B8-084B-AC84-4575E796BD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C3F7-6613-49FF-8F1F-F848B7BB3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60843-2E6D-44B2-9836-10B0AA7B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AC1E2-0524-4D6B-8058-902C8B81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AA9D6-0D91-416D-A958-AE39923B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A0C5-44A3-4924-A19B-4CF53FB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1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CD56-2CB8-49D5-AB43-0B957169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2357E-0C51-4808-B5B0-A9853338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8AE2D-F8AB-46D6-81ED-3DC60052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F4A-DDBE-4DCB-BF63-5BC9CB79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DB08-3B4B-40A0-A518-8C5675D1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B1534-5D4A-4C28-88C4-837D4C8A7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37C90-99FE-420C-8887-9DC94B54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B066-8967-4391-B462-7DD383AA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AB18-08D3-40C5-864E-3547D2C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9D7C-8212-4110-B1A4-4437470F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68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6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04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64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99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8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21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3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9E8D-1C49-47B2-B629-271CC533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4630-810D-4431-A0C3-66660782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6D75-FAF5-4B09-A97E-0EF7E3BC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A7D7-4705-4250-91C3-8D124281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082AB-05F4-4205-A979-0724E330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1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41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01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79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835E-114E-4D25-87B5-E7B56A7E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79A3-EFF3-424D-A4CB-610E016B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9CA0-6549-4846-8C1E-B2617444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D387-1A02-482A-8D50-F9D0962B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FF33-C933-49D4-8D98-07021D21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5DDD-0764-4C42-9C28-6E855565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D5B-53F1-4746-9050-DEDC86317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16907-A4AA-4E98-A84E-BDA70C8FA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5B8B9-A327-4221-98AB-6AB60EBB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3C7A7-6C56-47ED-8313-018E2860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9BB38-1D42-4C9F-9875-E2094B62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2D19-52AF-4DE2-8863-43C18C00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503FC-A3EE-410F-A515-6E4796F0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B3026-BE5D-4B4F-8E2D-CBED745B2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1BC25-F04A-4FBB-9352-4710CE440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8F0AF-BBC4-4AEE-9478-A2F1AA8D0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ED68C-9D68-4672-9002-640AB8BB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E5330-5184-4B36-8182-38CBD74F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952CB-B570-4A80-ACCC-A035FDE4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91B2-E4D3-4C03-8891-2887F9E6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166C1-1F55-4DE1-8C62-710FDAA6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F04CE-FAAF-4B33-BF0B-FA3B856F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F09F0-8E2A-4689-BF21-E76E343A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32833-89C9-4C10-BA5E-0B6EC7E4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F6877-06DC-4479-869B-6B84F653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A22-9985-4304-9048-1F252EEE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137E-0EBB-4042-B29A-0C398597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09AA-4FBC-4602-83E4-3359234B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4747E-17B0-4966-8B39-25B72CF01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67605-E6E8-4FF0-AFAD-18DF3156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763F-C06F-4CCE-BFEA-07C4E888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72FE-514D-45DB-AF51-0AEB150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D682-6A95-4A27-87C1-B85248C3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11B14-EA07-46BA-8551-8AFA7C542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C742D-44BB-48BB-908A-0FD6B5A3B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0F9F-6CE2-450A-A945-620133DA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9F119-36A0-48D6-A67A-A17B9DDD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38B0-1596-4B49-9EA5-98BB2C7B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EB7D-941A-4130-A4ED-6352DA3A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2366-ABD4-4442-8D6A-ADAD218C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D874B-1648-429D-A09E-25B1AD2D7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219B-867B-4C81-BBC1-167DA262887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B013-BD2B-4F6B-8DFF-864E78E48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C6DE-534F-4CE0-B30E-086F2FFB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61F9-71B7-4F7C-A634-D262F036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29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2/06/necessary-externalisation-of-grief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ykneethling/454306084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279A-6358-4544-AB45-CD14E3F80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843" y="5176112"/>
            <a:ext cx="3686334" cy="126458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DF03D-4026-406C-B3AA-889553863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907" y="4913012"/>
            <a:ext cx="7087890" cy="1527688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work through the grieving process?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803F7-7BCB-4A42-9D6E-B5F1B2A8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0316" r="6662" b="36112"/>
          <a:stretch/>
        </p:blipFill>
        <p:spPr>
          <a:xfrm>
            <a:off x="836907" y="297958"/>
            <a:ext cx="10538849" cy="4571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47BC606-12F7-55AC-5964-CD5372F7C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78229" cy="102741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00968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DF61-FACE-4B1A-8C47-61143CFB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0" y="326571"/>
            <a:ext cx="6662057" cy="29190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TIMES OF GRIEF COME TO US ALL.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FB989-ED01-4FB2-A5EA-398D4BE9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994" y="3875314"/>
            <a:ext cx="6662057" cy="265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“Sarah lived to be 127 years old.  She died at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Kiriath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(that is Hebron) in the land of Canaan and Abraham went to mourn for Sarah and weep over her.”  (Genesis 23:1-2)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4C8F1255-D87D-428F-B9E5-57A835EA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49" r="-3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865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5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4F70C-B7B3-4953-868F-EAEC9985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OUR FAITH SUSTAINS US IN TIMES OF GRIEF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07FF7B6D-F608-4A80-8FD7-B5601187D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44" r="1" b="47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48045-7DBC-4DFB-856B-8E11E968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917725"/>
            <a:ext cx="428189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COMFORTED BY CHRIST’S: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Victory over Death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Sustaining Grace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Everlasting Promises</a:t>
            </a:r>
          </a:p>
        </p:txBody>
      </p:sp>
    </p:spTree>
    <p:extLst>
      <p:ext uri="{BB962C8B-B14F-4D97-AF65-F5344CB8AC3E}">
        <p14:creationId xmlns:p14="http://schemas.microsoft.com/office/powerpoint/2010/main" val="19264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4F3E-ECCA-443A-9D46-2E2873B4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783959"/>
            <a:ext cx="5551714" cy="2090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DEB0-3415-434C-8C53-816EE503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4424" y="5409126"/>
            <a:ext cx="7877576" cy="14488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grief invades our life, Christ’s presence comforts our heart.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MPj02275060000[1]">
            <a:extLst>
              <a:ext uri="{FF2B5EF4-FFF2-40B4-BE49-F238E27FC236}">
                <a16:creationId xmlns:a16="http://schemas.microsoft.com/office/drawing/2014/main" id="{81989881-8E66-4FB5-9CBD-2A9982C57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 r="2" b="623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4363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155</Words>
  <Application>Microsoft Macintosh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23</vt:lpstr>
      <vt:lpstr>1. TIMES OF GRIEF COME TO US ALL.</vt:lpstr>
      <vt:lpstr>2. OUR FAITH SUSTAINS US IN TIMES OF GRIEF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23</dc:title>
  <dc:creator>Scott Wooddell</dc:creator>
  <cp:lastModifiedBy>Rick Griffith</cp:lastModifiedBy>
  <cp:revision>5</cp:revision>
  <dcterms:created xsi:type="dcterms:W3CDTF">2019-08-02T13:42:00Z</dcterms:created>
  <dcterms:modified xsi:type="dcterms:W3CDTF">2025-06-23T23:50:52Z</dcterms:modified>
</cp:coreProperties>
</file>