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379" r:id="rId7"/>
    <p:sldId id="3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78F5D-C71D-854A-B247-A121A46CFE4E}" type="datetimeFigureOut"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D4EF-2D68-3D49-A304-E8F48F091D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7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9054-6A6F-43BB-8A60-A544ADCD6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888B1-AE0A-413B-83F6-AD5BF65F0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0993A-EF9F-43B1-A56F-BFCEDCB9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93C-9A33-4ED2-ACCA-ECDDC59E475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6F7E2-AAC6-49CF-B75B-EF173799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82C8-12AE-42E6-92C2-60CEDBBB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C9DF-A249-49BC-9F9C-551AE90D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3B99E-3A1D-4A1E-8231-C09E8BA3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595F9-31FA-4300-88A5-E6CEA69AF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D999B-90C2-4B20-AF14-9FA9BC72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93C-9A33-4ED2-ACCA-ECDDC59E475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4BA45-F12E-47A2-B819-7C785B30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80349-A12D-4065-AD23-A6F5325F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C9DF-A249-49BC-9F9C-551AE90D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3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58A5D-BDC4-4261-A60C-9A9271718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624E4-BFDA-41D7-8CA1-955859861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3B0EF-5133-43EF-8AE1-FA4126D0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93C-9A33-4ED2-ACCA-ECDDC59E475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0692-B023-428A-AEDD-46A404C8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AE87A-6D65-4DAD-910C-DD6F4D34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C9DF-A249-49BC-9F9C-551AE90D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19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183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307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7382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871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857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098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0225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70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5D54-33E7-4967-AA6B-48259F822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5B336-1E9D-4AE4-8C69-60D1895D9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B38A6-3672-4F3B-AAC8-06E18BB3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93C-9A33-4ED2-ACCA-ECDDC59E475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78E5B-7D16-4649-9166-D32AF3FC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E8275-FE6C-4A8A-99C5-7F391A9E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C9DF-A249-49BC-9F9C-551AE90D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93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8038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60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339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1658B-3476-4665-9B46-1207E1D9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BCD7E-45B9-4E65-B3D3-B5C32115A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3A7DB-6D45-4F9D-B446-422F3FA8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93C-9A33-4ED2-ACCA-ECDDC59E475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6BF0A-0C0F-4003-8229-184ECFF2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C5A37-C235-4C9E-A0C6-E7750FD4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C9DF-A249-49BC-9F9C-551AE90D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9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58CC5-AF56-4B59-9F5F-3792C3AE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AD9E-8229-41FE-89B0-1E9AE5D37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42B-7BC8-4B2B-9812-2FAC9EE0D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33B7A-A05C-4344-9824-442A3962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93C-9A33-4ED2-ACCA-ECDDC59E475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B361A-6ADF-473B-BFC1-6B02647D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126B2-1FB6-40F2-99D3-916EFE7B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C9DF-A249-49BC-9F9C-551AE90D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8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B061E-312D-409D-BD84-A05F818D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08027-82F6-4229-AB79-CD703D320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F88B1-E643-4356-9235-793B4E327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67CCA-5BEF-4A56-914B-57EBF0CD5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29C248-658B-4F00-93FC-502C52042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382C1-83C7-473A-8522-B82477EA4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93C-9A33-4ED2-ACCA-ECDDC59E475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7F8279-AEE1-4E82-83D7-AD1CE2F6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12B21-E289-451F-9B49-F6BA305D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C9DF-A249-49BC-9F9C-551AE90D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6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6A6D-1BCF-4174-B284-DF57F2D1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24F62-B257-47F7-B6BC-32D0AA7C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93C-9A33-4ED2-ACCA-ECDDC59E475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B093D-0B1D-4E61-A7F8-3FAF7244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4FE13-A678-4AD4-9B16-8E7CBED2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C9DF-A249-49BC-9F9C-551AE90D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730C45-9735-4668-B238-ADF9655D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93C-9A33-4ED2-ACCA-ECDDC59E475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3C4FC2-6BBD-428F-AB2A-EF9E568E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7827-CA33-41E0-A4D4-68243CA5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C9DF-A249-49BC-9F9C-551AE90D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4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5E028-1FAB-4881-881C-5B09BFBD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FA376-2F26-4E39-B98E-B9E02E7E6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B583F-0B72-4AE5-9AC5-D3F5E419D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FE181-F23A-468F-85B8-43241DC9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93C-9A33-4ED2-ACCA-ECDDC59E475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1B87C-7497-43E2-A1E8-BB20D574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A9663-544A-40B9-A6C4-87B85601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C9DF-A249-49BC-9F9C-551AE90D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8EF4-8735-42E5-A25D-561F13075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4D360F-D0C0-40C5-9E96-07C8E1BE2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4AA31-C109-470F-8E81-5043BB119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A2FB2-1893-4837-8DA6-474FB112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93C-9A33-4ED2-ACCA-ECDDC59E475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5F9BA-49C9-4D47-8718-26F2B237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A438B-C0F1-4A67-934C-983201A4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C9DF-A249-49BC-9F9C-551AE90D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5834A5-985A-4856-8949-957716B8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37091-EC57-4F96-AF47-EA5B01ABF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8BDB6-EC78-4979-81D9-03C2C2432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1693C-9A33-4ED2-ACCA-ECDDC59E475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14428-203F-4A59-8375-FF6824B16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51028-120C-4FBC-9AD5-33CB56F06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DC9DF-A249-49BC-9F9C-551AE90D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0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326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laudioxplabibliadice.blogspot.com/p/escuela-dominical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mpowermentmomentsblog.com/2014/07/06/incline-your-ear-insight-into-gods-word-must-become-top-prior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C17A9143-7743-4F92-B3D3-0A7DCA996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000"/>
          <a:stretch/>
        </p:blipFill>
        <p:spPr>
          <a:xfrm>
            <a:off x="20" y="-45206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FB8D64-AAF3-47D9-BF97-22989C316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1508"/>
            <a:ext cx="9144000" cy="12386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E004E-A5B9-4EC1-8388-72B8D95B2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61708"/>
            <a:ext cx="9144000" cy="184474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God always keep His promises?</a:t>
            </a:r>
          </a:p>
          <a:p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really depend on God?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505192-AF44-B5D3-3A83-9F1E24CC0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94401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DD98-564B-4123-BCEB-EEC60FB0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34" y="87452"/>
            <a:ext cx="6024154" cy="21902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PROBLEMS WE CREATE WHEN WE DOUBT GOD’S PROMISES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0EB3F-1F96-4015-A0F3-71ABCC931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654" y="2742371"/>
            <a:ext cx="5722584" cy="157479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PROMISE.  “Then the word of the Lord came to him…a son from your own body will be your heir.” (Genesis 15:4)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Pj04015610000[1]">
            <a:extLst>
              <a:ext uri="{FF2B5EF4-FFF2-40B4-BE49-F238E27FC236}">
                <a16:creationId xmlns:a16="http://schemas.microsoft.com/office/drawing/2014/main" id="{2AD946BA-F039-4E5F-A13F-D618452B9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r="10026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DF1C14-C26D-446E-8CDE-53EA62C58AE5}"/>
              </a:ext>
            </a:extLst>
          </p:cNvPr>
          <p:cNvSpPr txBox="1"/>
          <p:nvPr/>
        </p:nvSpPr>
        <p:spPr>
          <a:xfrm>
            <a:off x="236675" y="4781862"/>
            <a:ext cx="7902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DOUBT.  “Now Sarah…said to Abraham, ‘The Lord has kept me from having children.  Go sleep with my maidservant; perhaps I can build a family through her.’”  (Genesis 16:1-2)</a:t>
            </a:r>
          </a:p>
        </p:txBody>
      </p:sp>
    </p:spTree>
    <p:extLst>
      <p:ext uri="{BB962C8B-B14F-4D97-AF65-F5344CB8AC3E}">
        <p14:creationId xmlns:p14="http://schemas.microsoft.com/office/powerpoint/2010/main" val="2879011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86AEB-17A9-4C0E-86D3-0991708B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191386"/>
            <a:ext cx="6482723" cy="23178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PEACE WE ENJOY WHEN WE BELIEVE GOD’S PROMISES.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D23C0-6937-4FEB-A0EB-A91BAE262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772" y="3429000"/>
            <a:ext cx="6662606" cy="32376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“Now the Lord was gracious to Sarah as He had said, and the Lord did for Sarah what He had promised.  Sarah became pregnant and bore a son to Abraham in his old age, at the very time God had promised.”  (Genesis 21:1-2)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erson sitting at a beach&#10;&#10;Description automatically generated">
            <a:extLst>
              <a:ext uri="{FF2B5EF4-FFF2-40B4-BE49-F238E27FC236}">
                <a16:creationId xmlns:a16="http://schemas.microsoft.com/office/drawing/2014/main" id="{A4D3F08A-FADA-468F-A342-2834B978C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5767" b="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9661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MP900316872[1]">
            <a:extLst>
              <a:ext uri="{FF2B5EF4-FFF2-40B4-BE49-F238E27FC236}">
                <a16:creationId xmlns:a16="http://schemas.microsoft.com/office/drawing/2014/main" id="{AA4C68A8-20E5-4163-B6AF-3846295B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" b="142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07C92-89DD-4841-AE21-3DD96C9D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0" y="4689088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TRUTH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E120F-E61E-4CEF-BFA7-B6DA6B439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2909" y="3446810"/>
            <a:ext cx="4330262" cy="683284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faithless doubts never nullify God faithful promises.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54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225</Words>
  <Application>Microsoft Macintosh PowerPoint</Application>
  <PresentationFormat>Widescreen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ＭＳ Ｐゴシック</vt:lpstr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Orbit</vt:lpstr>
      <vt:lpstr>GENESIS 21</vt:lpstr>
      <vt:lpstr>1. THE PROBLEMS WE CREATE WHEN WE DOUBT GOD’S PROMISES</vt:lpstr>
      <vt:lpstr>2. THE PEACE WE ENJOY WHEN WE BELIEVE GOD’S PROMISES.</vt:lpstr>
      <vt:lpstr>TAKE HOME TRUTH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21</dc:title>
  <dc:creator>Scott Wooddell</dc:creator>
  <cp:lastModifiedBy>Rick Griffith</cp:lastModifiedBy>
  <cp:revision>7</cp:revision>
  <dcterms:created xsi:type="dcterms:W3CDTF">2019-07-15T11:58:15Z</dcterms:created>
  <dcterms:modified xsi:type="dcterms:W3CDTF">2025-06-23T23:42:45Z</dcterms:modified>
</cp:coreProperties>
</file>