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m" ContentType="application/vnd.ms-excel.sheet.macroEnabled.12"/>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0.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1.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theme/theme16.xml" ContentType="application/vnd.openxmlformats-officedocument.theme+xml"/>
  <Override PartName="/ppt/slideLayouts/slideLayout127.xml" ContentType="application/vnd.openxmlformats-officedocument.presentationml.slideLayout+xml"/>
  <Override PartName="/ppt/theme/theme1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20.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21.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2.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3.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4.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5.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6.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7.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8.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2.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8" r:id="rId2"/>
    <p:sldMasterId id="2147483710" r:id="rId3"/>
    <p:sldMasterId id="2147483712" r:id="rId4"/>
    <p:sldMasterId id="2147483716" r:id="rId5"/>
    <p:sldMasterId id="2147483728" r:id="rId6"/>
    <p:sldMasterId id="2147483795" r:id="rId7"/>
    <p:sldMasterId id="2147483798" r:id="rId8"/>
    <p:sldMasterId id="2147483802" r:id="rId9"/>
    <p:sldMasterId id="2147483818" r:id="rId10"/>
    <p:sldMasterId id="2147483831" r:id="rId11"/>
    <p:sldMasterId id="2147483843" r:id="rId12"/>
    <p:sldMasterId id="2147483855" r:id="rId13"/>
    <p:sldMasterId id="2147483918" r:id="rId14"/>
    <p:sldMasterId id="2147483930" r:id="rId15"/>
    <p:sldMasterId id="2147483944" r:id="rId16"/>
    <p:sldMasterId id="2147483948" r:id="rId17"/>
    <p:sldMasterId id="2147483950" r:id="rId18"/>
    <p:sldMasterId id="2147483962" r:id="rId19"/>
    <p:sldMasterId id="2147483975" r:id="rId20"/>
    <p:sldMasterId id="2147483988" r:id="rId21"/>
    <p:sldMasterId id="2147484017" r:id="rId22"/>
    <p:sldMasterId id="2147484042" r:id="rId23"/>
    <p:sldMasterId id="2147484045" r:id="rId24"/>
    <p:sldMasterId id="2147484058" r:id="rId25"/>
    <p:sldMasterId id="2147484071" r:id="rId26"/>
    <p:sldMasterId id="2147484085" r:id="rId27"/>
    <p:sldMasterId id="2147484113" r:id="rId28"/>
    <p:sldMasterId id="2147484126" r:id="rId29"/>
  </p:sldMasterIdLst>
  <p:notesMasterIdLst>
    <p:notesMasterId r:id="rId115"/>
  </p:notesMasterIdLst>
  <p:sldIdLst>
    <p:sldId id="257" r:id="rId30"/>
    <p:sldId id="682" r:id="rId31"/>
    <p:sldId id="684" r:id="rId32"/>
    <p:sldId id="681" r:id="rId33"/>
    <p:sldId id="534" r:id="rId34"/>
    <p:sldId id="539" r:id="rId35"/>
    <p:sldId id="535" r:id="rId36"/>
    <p:sldId id="541" r:id="rId37"/>
    <p:sldId id="484" r:id="rId38"/>
    <p:sldId id="532" r:id="rId39"/>
    <p:sldId id="533" r:id="rId40"/>
    <p:sldId id="485" r:id="rId41"/>
    <p:sldId id="486" r:id="rId42"/>
    <p:sldId id="409" r:id="rId43"/>
    <p:sldId id="410" r:id="rId44"/>
    <p:sldId id="544" r:id="rId45"/>
    <p:sldId id="487" r:id="rId46"/>
    <p:sldId id="543" r:id="rId47"/>
    <p:sldId id="545" r:id="rId48"/>
    <p:sldId id="547" r:id="rId49"/>
    <p:sldId id="548" r:id="rId50"/>
    <p:sldId id="589" r:id="rId51"/>
    <p:sldId id="592" r:id="rId52"/>
    <p:sldId id="582" r:id="rId53"/>
    <p:sldId id="593" r:id="rId54"/>
    <p:sldId id="599" r:id="rId55"/>
    <p:sldId id="685" r:id="rId56"/>
    <p:sldId id="686" r:id="rId57"/>
    <p:sldId id="687" r:id="rId58"/>
    <p:sldId id="688" r:id="rId59"/>
    <p:sldId id="597" r:id="rId60"/>
    <p:sldId id="690" r:id="rId61"/>
    <p:sldId id="600" r:id="rId62"/>
    <p:sldId id="601" r:id="rId63"/>
    <p:sldId id="689" r:id="rId64"/>
    <p:sldId id="677" r:id="rId65"/>
    <p:sldId id="613" r:id="rId66"/>
    <p:sldId id="614" r:id="rId67"/>
    <p:sldId id="602" r:id="rId68"/>
    <p:sldId id="610" r:id="rId69"/>
    <p:sldId id="603" r:id="rId70"/>
    <p:sldId id="618" r:id="rId71"/>
    <p:sldId id="620" r:id="rId72"/>
    <p:sldId id="621" r:id="rId73"/>
    <p:sldId id="622" r:id="rId74"/>
    <p:sldId id="623" r:id="rId75"/>
    <p:sldId id="624" r:id="rId76"/>
    <p:sldId id="625" r:id="rId77"/>
    <p:sldId id="619" r:id="rId78"/>
    <p:sldId id="609" r:id="rId79"/>
    <p:sldId id="626" r:id="rId80"/>
    <p:sldId id="627" r:id="rId81"/>
    <p:sldId id="628" r:id="rId82"/>
    <p:sldId id="633" r:id="rId83"/>
    <p:sldId id="680" r:id="rId84"/>
    <p:sldId id="594" r:id="rId85"/>
    <p:sldId id="655" r:id="rId86"/>
    <p:sldId id="408" r:id="rId87"/>
    <p:sldId id="656" r:id="rId88"/>
    <p:sldId id="646" r:id="rId89"/>
    <p:sldId id="657" r:id="rId90"/>
    <p:sldId id="658" r:id="rId91"/>
    <p:sldId id="634" r:id="rId92"/>
    <p:sldId id="640" r:id="rId93"/>
    <p:sldId id="642" r:id="rId94"/>
    <p:sldId id="643" r:id="rId95"/>
    <p:sldId id="635" r:id="rId96"/>
    <p:sldId id="639" r:id="rId97"/>
    <p:sldId id="653" r:id="rId98"/>
    <p:sldId id="647" r:id="rId99"/>
    <p:sldId id="654" r:id="rId100"/>
    <p:sldId id="651" r:id="rId101"/>
    <p:sldId id="492" r:id="rId102"/>
    <p:sldId id="691" r:id="rId103"/>
    <p:sldId id="632" r:id="rId104"/>
    <p:sldId id="662" r:id="rId105"/>
    <p:sldId id="584" r:id="rId106"/>
    <p:sldId id="678" r:id="rId107"/>
    <p:sldId id="679" r:id="rId108"/>
    <p:sldId id="666" r:id="rId109"/>
    <p:sldId id="663" r:id="rId110"/>
    <p:sldId id="670" r:id="rId111"/>
    <p:sldId id="671" r:id="rId112"/>
    <p:sldId id="407" r:id="rId113"/>
    <p:sldId id="406" r:id="rId1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518" autoAdjust="0"/>
  </p:normalViewPr>
  <p:slideViewPr>
    <p:cSldViewPr snapToGrid="0" snapToObjects="1">
      <p:cViewPr varScale="1">
        <p:scale>
          <a:sx n="94" d="100"/>
          <a:sy n="94" d="100"/>
        </p:scale>
        <p:origin x="-104" y="-104"/>
      </p:cViewPr>
      <p:guideLst>
        <p:guide orient="horz" pos="2160"/>
        <p:guide pos="2880"/>
      </p:guideLst>
    </p:cSldViewPr>
  </p:slideViewPr>
  <p:notesTextViewPr>
    <p:cViewPr>
      <p:scale>
        <a:sx n="100" d="100"/>
        <a:sy n="100" d="100"/>
      </p:scale>
      <p:origin x="0" y="0"/>
    </p:cViewPr>
  </p:notesTextViewPr>
  <p:sorterViewPr>
    <p:cViewPr>
      <p:scale>
        <a:sx n="98" d="100"/>
        <a:sy n="98"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31.xml"/><Relationship Id="rId61" Type="http://schemas.openxmlformats.org/officeDocument/2006/relationships/slide" Target="slides/slide32.xml"/><Relationship Id="rId62" Type="http://schemas.openxmlformats.org/officeDocument/2006/relationships/slide" Target="slides/slide33.xml"/><Relationship Id="rId63" Type="http://schemas.openxmlformats.org/officeDocument/2006/relationships/slide" Target="slides/slide34.xml"/><Relationship Id="rId64" Type="http://schemas.openxmlformats.org/officeDocument/2006/relationships/slide" Target="slides/slide35.xml"/><Relationship Id="rId65" Type="http://schemas.openxmlformats.org/officeDocument/2006/relationships/slide" Target="slides/slide36.xml"/><Relationship Id="rId66" Type="http://schemas.openxmlformats.org/officeDocument/2006/relationships/slide" Target="slides/slide37.xml"/><Relationship Id="rId67" Type="http://schemas.openxmlformats.org/officeDocument/2006/relationships/slide" Target="slides/slide38.xml"/><Relationship Id="rId68" Type="http://schemas.openxmlformats.org/officeDocument/2006/relationships/slide" Target="slides/slide39.xml"/><Relationship Id="rId69" Type="http://schemas.openxmlformats.org/officeDocument/2006/relationships/slide" Target="slides/slide40.xml"/><Relationship Id="rId120" Type="http://schemas.openxmlformats.org/officeDocument/2006/relationships/tableStyles" Target="tableStyles.xml"/><Relationship Id="rId40" Type="http://schemas.openxmlformats.org/officeDocument/2006/relationships/slide" Target="slides/slide11.xml"/><Relationship Id="rId41" Type="http://schemas.openxmlformats.org/officeDocument/2006/relationships/slide" Target="slides/slide12.xml"/><Relationship Id="rId42" Type="http://schemas.openxmlformats.org/officeDocument/2006/relationships/slide" Target="slides/slide13.xml"/><Relationship Id="rId90" Type="http://schemas.openxmlformats.org/officeDocument/2006/relationships/slide" Target="slides/slide61.xml"/><Relationship Id="rId91" Type="http://schemas.openxmlformats.org/officeDocument/2006/relationships/slide" Target="slides/slide62.xml"/><Relationship Id="rId92" Type="http://schemas.openxmlformats.org/officeDocument/2006/relationships/slide" Target="slides/slide63.xml"/><Relationship Id="rId93" Type="http://schemas.openxmlformats.org/officeDocument/2006/relationships/slide" Target="slides/slide64.xml"/><Relationship Id="rId94" Type="http://schemas.openxmlformats.org/officeDocument/2006/relationships/slide" Target="slides/slide65.xml"/><Relationship Id="rId95" Type="http://schemas.openxmlformats.org/officeDocument/2006/relationships/slide" Target="slides/slide66.xml"/><Relationship Id="rId96" Type="http://schemas.openxmlformats.org/officeDocument/2006/relationships/slide" Target="slides/slide67.xml"/><Relationship Id="rId101" Type="http://schemas.openxmlformats.org/officeDocument/2006/relationships/slide" Target="slides/slide72.xml"/><Relationship Id="rId102" Type="http://schemas.openxmlformats.org/officeDocument/2006/relationships/slide" Target="slides/slide73.xml"/><Relationship Id="rId103" Type="http://schemas.openxmlformats.org/officeDocument/2006/relationships/slide" Target="slides/slide74.xml"/><Relationship Id="rId104" Type="http://schemas.openxmlformats.org/officeDocument/2006/relationships/slide" Target="slides/slide75.xml"/><Relationship Id="rId105" Type="http://schemas.openxmlformats.org/officeDocument/2006/relationships/slide" Target="slides/slide76.xml"/><Relationship Id="rId106" Type="http://schemas.openxmlformats.org/officeDocument/2006/relationships/slide" Target="slides/slide77.xml"/><Relationship Id="rId107" Type="http://schemas.openxmlformats.org/officeDocument/2006/relationships/slide" Target="slides/slide78.xml"/><Relationship Id="rId108" Type="http://schemas.openxmlformats.org/officeDocument/2006/relationships/slide" Target="slides/slide79.xml"/><Relationship Id="rId109" Type="http://schemas.openxmlformats.org/officeDocument/2006/relationships/slide" Target="slides/slide80.xml"/><Relationship Id="rId97" Type="http://schemas.openxmlformats.org/officeDocument/2006/relationships/slide" Target="slides/slide68.xml"/><Relationship Id="rId98" Type="http://schemas.openxmlformats.org/officeDocument/2006/relationships/slide" Target="slides/slide69.xml"/><Relationship Id="rId99" Type="http://schemas.openxmlformats.org/officeDocument/2006/relationships/slide" Target="slides/slide70.xml"/><Relationship Id="rId43" Type="http://schemas.openxmlformats.org/officeDocument/2006/relationships/slide" Target="slides/slide14.xml"/><Relationship Id="rId44" Type="http://schemas.openxmlformats.org/officeDocument/2006/relationships/slide" Target="slides/slide15.xml"/><Relationship Id="rId45" Type="http://schemas.openxmlformats.org/officeDocument/2006/relationships/slide" Target="slides/slide16.xml"/><Relationship Id="rId46" Type="http://schemas.openxmlformats.org/officeDocument/2006/relationships/slide" Target="slides/slide17.xml"/><Relationship Id="rId47" Type="http://schemas.openxmlformats.org/officeDocument/2006/relationships/slide" Target="slides/slide18.xml"/><Relationship Id="rId48" Type="http://schemas.openxmlformats.org/officeDocument/2006/relationships/slide" Target="slides/slide19.xml"/><Relationship Id="rId49" Type="http://schemas.openxmlformats.org/officeDocument/2006/relationships/slide" Target="slides/slide20.xml"/><Relationship Id="rId100" Type="http://schemas.openxmlformats.org/officeDocument/2006/relationships/slide" Target="slides/slide7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41.xml"/><Relationship Id="rId71" Type="http://schemas.openxmlformats.org/officeDocument/2006/relationships/slide" Target="slides/slide42.xml"/><Relationship Id="rId72" Type="http://schemas.openxmlformats.org/officeDocument/2006/relationships/slide" Target="slides/slide43.xml"/><Relationship Id="rId73" Type="http://schemas.openxmlformats.org/officeDocument/2006/relationships/slide" Target="slides/slide44.xml"/><Relationship Id="rId74" Type="http://schemas.openxmlformats.org/officeDocument/2006/relationships/slide" Target="slides/slide45.xml"/><Relationship Id="rId75" Type="http://schemas.openxmlformats.org/officeDocument/2006/relationships/slide" Target="slides/slide46.xml"/><Relationship Id="rId76" Type="http://schemas.openxmlformats.org/officeDocument/2006/relationships/slide" Target="slides/slide47.xml"/><Relationship Id="rId77" Type="http://schemas.openxmlformats.org/officeDocument/2006/relationships/slide" Target="slides/slide48.xml"/><Relationship Id="rId78" Type="http://schemas.openxmlformats.org/officeDocument/2006/relationships/slide" Target="slides/slide49.xml"/><Relationship Id="rId79" Type="http://schemas.openxmlformats.org/officeDocument/2006/relationships/slide" Target="slides/slide50.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21.xml"/><Relationship Id="rId51" Type="http://schemas.openxmlformats.org/officeDocument/2006/relationships/slide" Target="slides/slide22.xml"/><Relationship Id="rId52" Type="http://schemas.openxmlformats.org/officeDocument/2006/relationships/slide" Target="slides/slide23.xml"/><Relationship Id="rId53" Type="http://schemas.openxmlformats.org/officeDocument/2006/relationships/slide" Target="slides/slide24.xml"/><Relationship Id="rId54" Type="http://schemas.openxmlformats.org/officeDocument/2006/relationships/slide" Target="slides/slide25.xml"/><Relationship Id="rId55" Type="http://schemas.openxmlformats.org/officeDocument/2006/relationships/slide" Target="slides/slide26.xml"/><Relationship Id="rId56" Type="http://schemas.openxmlformats.org/officeDocument/2006/relationships/slide" Target="slides/slide27.xml"/><Relationship Id="rId57" Type="http://schemas.openxmlformats.org/officeDocument/2006/relationships/slide" Target="slides/slide28.xml"/><Relationship Id="rId58" Type="http://schemas.openxmlformats.org/officeDocument/2006/relationships/slide" Target="slides/slide29.xml"/><Relationship Id="rId59" Type="http://schemas.openxmlformats.org/officeDocument/2006/relationships/slide" Target="slides/slide30.xml"/><Relationship Id="rId110" Type="http://schemas.openxmlformats.org/officeDocument/2006/relationships/slide" Target="slides/slide81.xml"/><Relationship Id="rId111" Type="http://schemas.openxmlformats.org/officeDocument/2006/relationships/slide" Target="slides/slide82.xml"/><Relationship Id="rId112" Type="http://schemas.openxmlformats.org/officeDocument/2006/relationships/slide" Target="slides/slide83.xml"/><Relationship Id="rId113" Type="http://schemas.openxmlformats.org/officeDocument/2006/relationships/slide" Target="slides/slide84.xml"/><Relationship Id="rId114" Type="http://schemas.openxmlformats.org/officeDocument/2006/relationships/slide" Target="slides/slide85.xml"/><Relationship Id="rId115" Type="http://schemas.openxmlformats.org/officeDocument/2006/relationships/notesMaster" Target="notesMasters/notesMaster1.xml"/><Relationship Id="rId116" Type="http://schemas.openxmlformats.org/officeDocument/2006/relationships/printerSettings" Target="printerSettings/printerSettings1.bin"/><Relationship Id="rId117" Type="http://schemas.openxmlformats.org/officeDocument/2006/relationships/presProps" Target="presProps.xml"/><Relationship Id="rId118" Type="http://schemas.openxmlformats.org/officeDocument/2006/relationships/viewProps" Target="viewProps.xml"/><Relationship Id="rId119" Type="http://schemas.openxmlformats.org/officeDocument/2006/relationships/theme" Target="theme/theme1.xml"/><Relationship Id="rId30" Type="http://schemas.openxmlformats.org/officeDocument/2006/relationships/slide" Target="slides/slide1.xml"/><Relationship Id="rId31" Type="http://schemas.openxmlformats.org/officeDocument/2006/relationships/slide" Target="slides/slide2.xml"/><Relationship Id="rId32" Type="http://schemas.openxmlformats.org/officeDocument/2006/relationships/slide" Target="slides/slide3.xml"/><Relationship Id="rId33" Type="http://schemas.openxmlformats.org/officeDocument/2006/relationships/slide" Target="slides/slide4.xml"/><Relationship Id="rId34" Type="http://schemas.openxmlformats.org/officeDocument/2006/relationships/slide" Target="slides/slide5.xml"/><Relationship Id="rId35" Type="http://schemas.openxmlformats.org/officeDocument/2006/relationships/slide" Target="slides/slide6.xml"/><Relationship Id="rId36" Type="http://schemas.openxmlformats.org/officeDocument/2006/relationships/slide" Target="slides/slide7.xml"/><Relationship Id="rId37" Type="http://schemas.openxmlformats.org/officeDocument/2006/relationships/slide" Target="slides/slide8.xml"/><Relationship Id="rId38" Type="http://schemas.openxmlformats.org/officeDocument/2006/relationships/slide" Target="slides/slide9.xml"/><Relationship Id="rId39" Type="http://schemas.openxmlformats.org/officeDocument/2006/relationships/slide" Target="slides/slide10.xml"/><Relationship Id="rId80" Type="http://schemas.openxmlformats.org/officeDocument/2006/relationships/slide" Target="slides/slide51.xml"/><Relationship Id="rId81" Type="http://schemas.openxmlformats.org/officeDocument/2006/relationships/slide" Target="slides/slide52.xml"/><Relationship Id="rId82" Type="http://schemas.openxmlformats.org/officeDocument/2006/relationships/slide" Target="slides/slide53.xml"/><Relationship Id="rId83" Type="http://schemas.openxmlformats.org/officeDocument/2006/relationships/slide" Target="slides/slide54.xml"/><Relationship Id="rId84" Type="http://schemas.openxmlformats.org/officeDocument/2006/relationships/slide" Target="slides/slide55.xml"/><Relationship Id="rId85" Type="http://schemas.openxmlformats.org/officeDocument/2006/relationships/slide" Target="slides/slide56.xml"/><Relationship Id="rId86" Type="http://schemas.openxmlformats.org/officeDocument/2006/relationships/slide" Target="slides/slide57.xml"/><Relationship Id="rId87" Type="http://schemas.openxmlformats.org/officeDocument/2006/relationships/slide" Target="slides/slide58.xml"/><Relationship Id="rId88" Type="http://schemas.openxmlformats.org/officeDocument/2006/relationships/slide" Target="slides/slide59.xml"/><Relationship Id="rId89" Type="http://schemas.openxmlformats.org/officeDocument/2006/relationships/slide" Target="slides/slide6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1.xlsm"/></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30"/>
      <c:rotY val="0"/>
      <c:rAngAx val="0"/>
      <c:perspective val="0"/>
    </c:view3D>
    <c:floor>
      <c:thickness val="0"/>
    </c:floor>
    <c:sideWall>
      <c:thickness val="0"/>
    </c:sideWall>
    <c:backWall>
      <c:thickness val="0"/>
    </c:backWall>
    <c:plotArea>
      <c:layout>
        <c:manualLayout>
          <c:layoutTarget val="inner"/>
          <c:xMode val="edge"/>
          <c:yMode val="edge"/>
          <c:x val="0.075187969924812"/>
          <c:y val="0.0869565217391304"/>
          <c:w val="0.75187969924812"/>
          <c:h val="0.832775919732441"/>
        </c:manualLayout>
      </c:layout>
      <c:pie3DChart>
        <c:varyColors val="1"/>
        <c:ser>
          <c:idx val="0"/>
          <c:order val="0"/>
          <c:tx>
            <c:strRef>
              <c:f>Sheet1!$A$2</c:f>
              <c:strCache>
                <c:ptCount val="1"/>
                <c:pt idx="0">
                  <c:v>Bible</c:v>
                </c:pt>
              </c:strCache>
            </c:strRef>
          </c:tx>
          <c:explosion val="25"/>
          <c:dPt>
            <c:idx val="0"/>
            <c:bubble3D val="0"/>
          </c:dPt>
          <c:dPt>
            <c:idx val="1"/>
            <c:bubble3D val="0"/>
          </c:dPt>
          <c:cat>
            <c:strRef>
              <c:f>Sheet1!$B$1:$C$1</c:f>
              <c:strCache>
                <c:ptCount val="2"/>
                <c:pt idx="0">
                  <c:v>OT</c:v>
                </c:pt>
                <c:pt idx="1">
                  <c:v>NT</c:v>
                </c:pt>
              </c:strCache>
            </c:strRef>
          </c:cat>
          <c:val>
            <c:numRef>
              <c:f>Sheet1!$B$2:$C$2</c:f>
              <c:numCache>
                <c:formatCode>0%</c:formatCode>
                <c:ptCount val="2"/>
                <c:pt idx="0">
                  <c:v>0.772</c:v>
                </c:pt>
                <c:pt idx="1">
                  <c:v>0.228</c:v>
                </c:pt>
              </c:numCache>
            </c:numRef>
          </c:val>
        </c:ser>
        <c:dLbls>
          <c:showLegendKey val="0"/>
          <c:showVal val="0"/>
          <c:showCatName val="0"/>
          <c:showSerName val="0"/>
          <c:showPercent val="0"/>
          <c:showBubbleSize val="0"/>
          <c:showLeaderLines val="1"/>
        </c:dLbls>
      </c:pie3DChart>
      <c:spPr>
        <a:noFill/>
        <a:ln w="25402">
          <a:noFill/>
        </a:ln>
      </c:spPr>
    </c:plotArea>
    <c:plotVisOnly val="1"/>
    <c:dispBlanksAs val="zero"/>
    <c:showDLblsOverMax val="0"/>
  </c:chart>
  <c:txPr>
    <a:bodyPr/>
    <a:lstStyle/>
    <a:p>
      <a:pPr>
        <a:defRPr sz="1797"/>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8/12/16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 is this?  This short series will address three important titles of Christ as seen in the three gifts the magi gave at Christ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birth—gold, frankincense, and myrrh</a:t>
            </a:r>
            <a:r>
              <a:rPr lang="en-SG"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10</a:t>
            </a:fld>
            <a:endParaRPr lang="en-US"/>
          </a:p>
        </p:txBody>
      </p:sp>
    </p:spTree>
    <p:extLst>
      <p:ext uri="{BB962C8B-B14F-4D97-AF65-F5344CB8AC3E}">
        <p14:creationId xmlns:p14="http://schemas.microsoft.com/office/powerpoint/2010/main" val="4020736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2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4" eaLnBrk="1" hangingPunct="1">
              <a:spcBef>
                <a:spcPct val="0"/>
              </a:spcBef>
            </a:pPr>
            <a:r>
              <a:rPr lang="en-US" sz="1200" kern="1200" dirty="0" smtClean="0">
                <a:solidFill>
                  <a:schemeClr val="tx1"/>
                </a:solidFill>
                <a:effectLst/>
                <a:latin typeface="+mn-lt"/>
                <a:ea typeface="+mn-ea"/>
                <a:cs typeface="+mn-cs"/>
              </a:rPr>
              <a:t>Each gift points to a different aspect of the person of Christ—and all three begin in Genesis!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 suspect that you haven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heard of Christmas in Genesis, right</a:t>
            </a:r>
            <a:r>
              <a:rPr lang="en-SG" sz="1200" kern="1200" dirty="0" smtClean="0">
                <a:solidFill>
                  <a:schemeClr val="tx1"/>
                </a:solidFill>
                <a:effectLst/>
                <a:latin typeface="+mn-lt"/>
                <a:ea typeface="+mn-ea"/>
                <a:cs typeface="+mn-cs"/>
              </a:rPr>
              <a:t>?</a:t>
            </a:r>
          </a:p>
          <a:p>
            <a:pPr marL="0" lvl="4" eaLnBrk="1" hangingPunct="1">
              <a:spcBef>
                <a:spcPct val="0"/>
              </a:spcBef>
            </a:pPr>
            <a:endParaRPr lang="en-SG" sz="1200" kern="1200" dirty="0" smtClean="0">
              <a:solidFill>
                <a:schemeClr val="tx1"/>
              </a:solidFill>
              <a:effectLst/>
              <a:latin typeface="+mn-lt"/>
              <a:ea typeface="+mn-ea"/>
              <a:cs typeface="+mn-cs"/>
            </a:endParaRPr>
          </a:p>
          <a:p>
            <a:pPr marL="0" lvl="4" eaLnBrk="1" hangingPunct="1">
              <a:spcBef>
                <a:spcPct val="0"/>
              </a:spcBef>
            </a:pPr>
            <a:r>
              <a:rPr lang="en-US" sz="1200" kern="1200" dirty="0" smtClean="0">
                <a:solidFill>
                  <a:schemeClr val="tx1"/>
                </a:solidFill>
                <a:effectLst/>
                <a:latin typeface="+mn-lt"/>
                <a:ea typeface="+mn-ea"/>
                <a:cs typeface="+mn-cs"/>
              </a:rPr>
              <a:t>We will start first with the gift of gold that is fit for a king</a:t>
            </a:r>
            <a:r>
              <a:rPr lang="en-SG" sz="1200" kern="1200" dirty="0" smtClean="0">
                <a:solidFill>
                  <a:schemeClr val="tx1"/>
                </a:solidFill>
                <a:effectLst/>
                <a:latin typeface="+mn-lt"/>
                <a:ea typeface="+mn-ea"/>
                <a:cs typeface="+mn-cs"/>
              </a:rPr>
              <a:t>.</a:t>
            </a:r>
            <a:endParaRPr lang="en-US" dirty="0" smtClean="0">
              <a:latin typeface="Calibri" charset="0"/>
              <a:ea typeface="ＭＳ Ｐゴシック" charset="0"/>
            </a:endParaRPr>
          </a:p>
          <a:p>
            <a:pPr marL="0" lvl="4" eaLnBrk="1" hangingPunct="1">
              <a:spcBef>
                <a:spcPct val="0"/>
              </a:spcBef>
            </a:pPr>
            <a:endParaRPr lang="en-US" dirty="0" smtClean="0">
              <a:latin typeface="Calibri" charset="0"/>
              <a:ea typeface="ＭＳ Ｐゴシック" charset="0"/>
            </a:endParaRPr>
          </a:p>
          <a:p>
            <a:pPr marL="0" lvl="4" eaLnBrk="1" hangingPunct="1">
              <a:spcBef>
                <a:spcPct val="0"/>
              </a:spcBef>
            </a:pPr>
            <a:r>
              <a:rPr lang="en-US" dirty="0" smtClean="0">
                <a:latin typeface="Calibri" charset="0"/>
                <a:ea typeface="ＭＳ Ｐゴシック" charset="0"/>
              </a:rPr>
              <a:t>Gold </a:t>
            </a:r>
            <a:r>
              <a:rPr lang="en-US" dirty="0">
                <a:latin typeface="Calibri" charset="0"/>
                <a:ea typeface="ＭＳ Ｐゴシック" charset="0"/>
              </a:rPr>
              <a:t>is the most precious metal, fit for a King.</a:t>
            </a:r>
          </a:p>
          <a:p>
            <a:pPr marL="0" lvl="4" eaLnBrk="1" hangingPunct="1">
              <a:spcBef>
                <a:spcPct val="0"/>
              </a:spcBef>
            </a:pPr>
            <a:r>
              <a:rPr lang="en-US" dirty="0">
                <a:latin typeface="Calibri" charset="0"/>
                <a:ea typeface="ＭＳ Ｐゴシック" charset="0"/>
              </a:rPr>
              <a:t>Gold represents royalty (some say deity or purity). </a:t>
            </a:r>
          </a:p>
        </p:txBody>
      </p:sp>
      <p:sp>
        <p:nvSpPr>
          <p:cNvPr id="262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AC3580-FB55-9344-A90B-E43F3DB8F2CC}" type="slidenum">
              <a:rPr lang="en-US" sz="1200">
                <a:solidFill>
                  <a:srgbClr val="000000"/>
                </a:solidFill>
                <a:latin typeface="Calibri" charset="0"/>
              </a:rPr>
              <a:pPr eaLnBrk="1" hangingPunct="1"/>
              <a:t>11</a:t>
            </a:fld>
            <a:endParaRPr lang="en-US" sz="1200">
              <a:solidFill>
                <a:srgbClr val="000000"/>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magi clearly </a:t>
            </a:r>
            <a:r>
              <a:rPr lang="en-US" sz="1200" i="1" kern="1200" dirty="0" smtClean="0">
                <a:solidFill>
                  <a:schemeClr val="tx1"/>
                </a:solidFill>
                <a:effectLst/>
                <a:latin typeface="+mn-lt"/>
                <a:ea typeface="+mn-ea"/>
                <a:cs typeface="+mn-cs"/>
              </a:rPr>
              <a:t>identified Jesus as king</a:t>
            </a:r>
            <a:r>
              <a:rPr lang="en-US" sz="1200" kern="1200" dirty="0" smtClean="0">
                <a:solidFill>
                  <a:schemeClr val="tx1"/>
                </a:solidFill>
                <a:effectLst/>
                <a:latin typeface="+mn-lt"/>
                <a:ea typeface="+mn-ea"/>
                <a:cs typeface="+mn-cs"/>
              </a:rPr>
              <a:t> since they asked,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Where is the one who has been born king of the Jews? We saw his star in the east and have come to worship him</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(Matt. 2:2 NLT).  Now it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appropriate to give </a:t>
            </a:r>
            <a:r>
              <a:rPr lang="en-US" sz="1200" i="1" kern="1200" dirty="0" smtClean="0">
                <a:solidFill>
                  <a:schemeClr val="tx1"/>
                </a:solidFill>
                <a:effectLst/>
                <a:latin typeface="+mn-lt"/>
                <a:ea typeface="+mn-ea"/>
                <a:cs typeface="+mn-cs"/>
              </a:rPr>
              <a:t>respect</a:t>
            </a:r>
            <a:r>
              <a:rPr lang="en-US" sz="1200" kern="1200" dirty="0" smtClean="0">
                <a:solidFill>
                  <a:schemeClr val="tx1"/>
                </a:solidFill>
                <a:effectLst/>
                <a:latin typeface="+mn-lt"/>
                <a:ea typeface="+mn-ea"/>
                <a:cs typeface="+mn-cs"/>
              </a:rPr>
              <a:t> to a king, but </a:t>
            </a:r>
            <a:r>
              <a:rPr lang="en-US" sz="1200" i="1" kern="1200" dirty="0" smtClean="0">
                <a:solidFill>
                  <a:schemeClr val="tx1"/>
                </a:solidFill>
                <a:effectLst/>
                <a:latin typeface="+mn-lt"/>
                <a:ea typeface="+mn-ea"/>
                <a:cs typeface="+mn-cs"/>
              </a:rPr>
              <a:t>worship</a:t>
            </a:r>
            <a:r>
              <a:rPr lang="en-SG" sz="1200" i="0" kern="1200" dirty="0" smtClean="0">
                <a:solidFill>
                  <a:schemeClr val="tx1"/>
                </a:solidFill>
                <a:effectLst/>
                <a:latin typeface="+mn-lt"/>
                <a:ea typeface="+mn-ea"/>
                <a:cs typeface="+mn-cs"/>
              </a:rPr>
              <a:t>?</a:t>
            </a:r>
            <a:r>
              <a:rPr lang="en-SG" sz="1200" i="0" kern="1200" baseline="0" dirty="0" smtClean="0">
                <a:solidFill>
                  <a:schemeClr val="tx1"/>
                </a:solidFill>
                <a:effectLst/>
                <a:latin typeface="+mn-lt"/>
                <a:ea typeface="+mn-ea"/>
                <a:cs typeface="+mn-cs"/>
              </a:rPr>
              <a:t>  Isn</a:t>
            </a:r>
            <a:r>
              <a:rPr lang="fr-FR" sz="1200" i="0" kern="1200" baseline="0" dirty="0" smtClean="0">
                <a:solidFill>
                  <a:schemeClr val="tx1"/>
                </a:solidFill>
                <a:effectLst/>
                <a:latin typeface="+mn-lt"/>
                <a:ea typeface="+mn-ea"/>
                <a:cs typeface="+mn-cs"/>
              </a:rPr>
              <a:t>'</a:t>
            </a:r>
            <a:r>
              <a:rPr lang="en-SG" sz="1200" i="0" kern="1200" baseline="0" dirty="0" smtClean="0">
                <a:solidFill>
                  <a:schemeClr val="tx1"/>
                </a:solidFill>
                <a:effectLst/>
                <a:latin typeface="+mn-lt"/>
                <a:ea typeface="+mn-ea"/>
                <a:cs typeface="+mn-cs"/>
              </a:rPr>
              <a:t>t that a bit much?</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12</a:t>
            </a:fld>
            <a:endParaRPr lang="en-US"/>
          </a:p>
        </p:txBody>
      </p:sp>
    </p:spTree>
    <p:extLst>
      <p:ext uri="{BB962C8B-B14F-4D97-AF65-F5344CB8AC3E}">
        <p14:creationId xmlns:p14="http://schemas.microsoft.com/office/powerpoint/2010/main" val="2008791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793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Why did the magi </a:t>
            </a:r>
            <a:r>
              <a:rPr lang="en-US" sz="1200" u="sng" kern="1200" dirty="0" smtClean="0">
                <a:solidFill>
                  <a:schemeClr val="tx1"/>
                </a:solidFill>
                <a:effectLst/>
                <a:latin typeface="+mn-lt"/>
                <a:ea typeface="+mn-ea"/>
                <a:cs typeface="+mn-cs"/>
              </a:rPr>
              <a:t>worship</a:t>
            </a:r>
            <a:r>
              <a:rPr lang="en-US" sz="1200" kern="1200" dirty="0" smtClean="0">
                <a:solidFill>
                  <a:schemeClr val="tx1"/>
                </a:solidFill>
                <a:effectLst/>
                <a:latin typeface="+mn-lt"/>
                <a:ea typeface="+mn-ea"/>
                <a:cs typeface="+mn-cs"/>
              </a:rPr>
              <a:t> Jesus as king?</a:t>
            </a:r>
            <a:r>
              <a:rPr lang="en-SG" dirty="0" smtClean="0">
                <a:effectLst/>
              </a:rPr>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Monarchies are dying out today, but the ancient world was one ruled</a:t>
            </a:r>
            <a:r>
              <a:rPr lang="en-US" sz="1200" kern="1200" baseline="0" dirty="0" smtClean="0">
                <a:solidFill>
                  <a:schemeClr val="tx1"/>
                </a:solidFill>
                <a:effectLst/>
                <a:latin typeface="+mn-lt"/>
                <a:ea typeface="+mn-ea"/>
                <a:cs typeface="+mn-cs"/>
              </a:rPr>
              <a:t> by</a:t>
            </a:r>
            <a:r>
              <a:rPr lang="en-US" sz="1200" kern="1200" dirty="0" smtClean="0">
                <a:solidFill>
                  <a:schemeClr val="tx1"/>
                </a:solidFill>
                <a:effectLst/>
                <a:latin typeface="+mn-lt"/>
                <a:ea typeface="+mn-ea"/>
                <a:cs typeface="+mn-cs"/>
              </a:rPr>
              <a:t> kings</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Life focused on the question of who was the greatest king</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concepts of a republic and a democracy </a:t>
            </a:r>
            <a:r>
              <a:rPr lang="en-US" sz="1200" kern="1200" dirty="0" err="1" smtClean="0">
                <a:solidFill>
                  <a:schemeClr val="tx1"/>
                </a:solidFill>
                <a:effectLst/>
                <a:latin typeface="+mn-lt"/>
                <a:ea typeface="+mn-ea"/>
                <a:cs typeface="+mn-cs"/>
              </a:rPr>
              <a:t>didn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begin until about 500-300 BC—and these were far away in Rome and Greece so they still </a:t>
            </a:r>
            <a:r>
              <a:rPr lang="en-US" sz="1200" kern="1200" dirty="0" err="1" smtClean="0">
                <a:solidFill>
                  <a:schemeClr val="tx1"/>
                </a:solidFill>
                <a:effectLst/>
                <a:latin typeface="+mn-lt"/>
                <a:ea typeface="+mn-ea"/>
                <a:cs typeface="+mn-cs"/>
              </a:rPr>
              <a:t>hadn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been accepted in the East</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In fact, contrary to what many want to believe, the Bible has far greater support for monarchies than other governments</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other words, the magi were right to worship Christ as king</a:t>
            </a:r>
            <a:r>
              <a:rPr lang="en-SG"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17</a:t>
            </a:fld>
            <a:endParaRPr lang="en-US"/>
          </a:p>
        </p:txBody>
      </p:sp>
    </p:spTree>
    <p:extLst>
      <p:ext uri="{BB962C8B-B14F-4D97-AF65-F5344CB8AC3E}">
        <p14:creationId xmlns:p14="http://schemas.microsoft.com/office/powerpoint/2010/main" val="814756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today we will see three passages to unpack why we should worship Jesus as the rightful ruler of the world.  We will start in Genesis, then move to John and Matthew to answer why worship of Christ is the appropriate response</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first text about kings brings us right to the beginning of the Bible…</a:t>
            </a:r>
            <a:r>
              <a:rPr lang="en-SG" dirty="0" smtClean="0">
                <a:effectLst/>
              </a:rPr>
              <a:t> </a:t>
            </a:r>
          </a:p>
          <a:p>
            <a:endParaRPr lang="en-SG" dirty="0" smtClean="0">
              <a:effectLst/>
            </a:endParaRPr>
          </a:p>
          <a:p>
            <a:r>
              <a:rPr lang="en-US" sz="1200" kern="1200" dirty="0" smtClean="0">
                <a:solidFill>
                  <a:schemeClr val="tx1"/>
                </a:solidFill>
                <a:effectLst/>
                <a:latin typeface="+mn-lt"/>
                <a:ea typeface="+mn-ea"/>
                <a:cs typeface="+mn-cs"/>
              </a:rPr>
              <a:t>Really?  The creation account in Genesis 1 teaches about kings?  How do we see the concept of kingship in Genesis 1?  Here we see that…</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18</a:t>
            </a:fld>
            <a:endParaRPr lang="en-US"/>
          </a:p>
        </p:txBody>
      </p:sp>
    </p:spTree>
    <p:extLst>
      <p:ext uri="{BB962C8B-B14F-4D97-AF65-F5344CB8AC3E}">
        <p14:creationId xmlns:p14="http://schemas.microsoft.com/office/powerpoint/2010/main" val="817075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112943-0EFF-694A-9E31-7ADC99DA1E7D}" type="slidenum">
              <a:rPr lang="en-US" sz="1200">
                <a:solidFill>
                  <a:srgbClr val="FFFFFF"/>
                </a:solidFill>
              </a:rPr>
              <a:pPr/>
              <a:t>19</a:t>
            </a:fld>
            <a:endParaRPr lang="en-US" sz="1200">
              <a:solidFill>
                <a:srgbClr val="FFFFFF"/>
              </a:solidFill>
            </a:endParaRPr>
          </a:p>
        </p:txBody>
      </p:sp>
      <p:sp>
        <p:nvSpPr>
          <p:cNvPr id="22855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81251"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z="1200" kern="1200" dirty="0" smtClean="0">
                <a:solidFill>
                  <a:schemeClr val="tx1"/>
                </a:solidFill>
                <a:effectLst/>
                <a:latin typeface="+mn-lt"/>
                <a:ea typeface="+mn-ea"/>
                <a:cs typeface="+mn-cs"/>
              </a:rPr>
              <a:t>Genesis 1 shows God not only as Creator but as Sovereign Ruler over everything</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2</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1371600" marR="0" lvl="3" indent="0" algn="l" defTabSz="457200" rtl="0" eaLnBrk="1" fontAlgn="auto" latinLnBrk="0" hangingPunct="1">
              <a:lnSpc>
                <a:spcPct val="100000"/>
              </a:lnSpc>
              <a:spcBef>
                <a:spcPts val="1200"/>
              </a:spcBef>
              <a:spcAft>
                <a:spcPts val="300"/>
              </a:spcAft>
              <a:buClrTx/>
              <a:buSzTx/>
              <a:buFontTx/>
              <a:buNone/>
              <a:tabLst/>
              <a:defRPr/>
            </a:pPr>
            <a:r>
              <a:rPr lang="en-US" dirty="0" smtClean="0">
                <a:latin typeface="Times New Roman" charset="0"/>
                <a:ea typeface="ＭＳ Ｐゴシック" charset="0"/>
                <a:cs typeface="ＭＳ Ｐゴシック" charset="0"/>
              </a:rPr>
              <a:t>What a joy to be with you all again.  This is our first time to see you twice in a year as we returned in May to conduct the wedding of our second son Stephen.  Now both he and our oldest, Kurt, are married.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E834CD-0B4A-F045-9CF3-48FCBA0ABB54}" type="slidenum">
              <a:rPr lang="en-US" sz="1200">
                <a:solidFill>
                  <a:srgbClr val="000000"/>
                </a:solidFill>
              </a:rPr>
              <a:pPr/>
              <a:t>20</a:t>
            </a:fld>
            <a:endParaRPr lang="en-US" sz="1200">
              <a:solidFill>
                <a:srgbClr val="000000"/>
              </a:solidFill>
            </a:endParaRPr>
          </a:p>
        </p:txBody>
      </p:sp>
      <p:sp>
        <p:nvSpPr>
          <p:cNvPr id="286722" name="Rectangle 2"/>
          <p:cNvSpPr>
            <a:spLocks noGrp="1" noRot="1" noChangeAspect="1" noChangeArrowheads="1"/>
          </p:cNvSpPr>
          <p:nvPr>
            <p:ph type="sldImg"/>
          </p:nvPr>
        </p:nvSpPr>
        <p:spPr>
          <a:xfrm>
            <a:off x="1131888" y="703263"/>
            <a:ext cx="4586287" cy="3440112"/>
          </a:xfrm>
          <a:solidFill>
            <a:srgbClr val="FFFFFF"/>
          </a:solidFill>
          <a:ln/>
        </p:spPr>
      </p:sp>
      <p:sp>
        <p:nvSpPr>
          <p:cNvPr id="18534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r>
              <a:rPr lang="en-US" sz="1200" kern="1200" dirty="0" smtClean="0">
                <a:solidFill>
                  <a:schemeClr val="tx1"/>
                </a:solidFill>
                <a:effectLst/>
                <a:latin typeface="+mn-lt"/>
                <a:ea typeface="+mn-ea"/>
                <a:cs typeface="+mn-cs"/>
              </a:rPr>
              <a:t>Gen. 1:1–2:3</a:t>
            </a:r>
            <a:r>
              <a:rPr lang="en-SG" sz="2400" dirty="0" smtClean="0">
                <a:effectLst/>
              </a:rPr>
              <a:t> </a:t>
            </a:r>
            <a:endParaRPr lang="en-US" sz="2400" dirty="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44BC3C-EDB3-0E45-94D6-A12549C7F0FD}" type="slidenum">
              <a:rPr lang="en-US" sz="1200">
                <a:solidFill>
                  <a:srgbClr val="000000"/>
                </a:solidFill>
              </a:rPr>
              <a:pPr/>
              <a:t>21</a:t>
            </a:fld>
            <a:endParaRPr lang="en-US" sz="1200">
              <a:solidFill>
                <a:srgbClr val="000000"/>
              </a:solidFill>
            </a:endParaRPr>
          </a:p>
        </p:txBody>
      </p:sp>
      <p:sp>
        <p:nvSpPr>
          <p:cNvPr id="288770" name="Rectangle 2"/>
          <p:cNvSpPr>
            <a:spLocks noGrp="1" noRot="1" noChangeAspect="1" noChangeArrowheads="1"/>
          </p:cNvSpPr>
          <p:nvPr>
            <p:ph type="sldImg"/>
          </p:nvPr>
        </p:nvSpPr>
        <p:spPr>
          <a:xfrm>
            <a:off x="1131888" y="703263"/>
            <a:ext cx="4586287" cy="3440112"/>
          </a:xfrm>
          <a:solidFill>
            <a:srgbClr val="FFFFFF"/>
          </a:solidFill>
          <a:ln/>
        </p:spPr>
      </p:sp>
      <p:sp>
        <p:nvSpPr>
          <p:cNvPr id="18739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r>
              <a:rPr lang="en-US" sz="1200" kern="1200" dirty="0" smtClean="0">
                <a:solidFill>
                  <a:schemeClr val="tx1"/>
                </a:solidFill>
                <a:effectLst/>
                <a:latin typeface="+mn-lt"/>
                <a:ea typeface="+mn-ea"/>
                <a:cs typeface="+mn-cs"/>
              </a:rPr>
              <a:t>The introduction shows God</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creative ability as King in contrast to powerless Canaanite deities (1:1-2)</a:t>
            </a:r>
            <a:endParaRPr lang="en-US" sz="2400" dirty="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0CCBB4-5213-164C-A2CB-61AF45308D1B}" type="slidenum">
              <a:rPr lang="en-US" sz="1200">
                <a:solidFill>
                  <a:srgbClr val="FFFFFF"/>
                </a:solidFill>
              </a:rPr>
              <a:pPr/>
              <a:t>22</a:t>
            </a:fld>
            <a:endParaRPr lang="en-US" sz="1200">
              <a:solidFill>
                <a:srgbClr val="FFFFFF"/>
              </a:solidFill>
            </a:endParaRPr>
          </a:p>
        </p:txBody>
      </p:sp>
      <p:sp>
        <p:nvSpPr>
          <p:cNvPr id="2279426" name="Rectangle 2"/>
          <p:cNvSpPr>
            <a:spLocks noGrp="1" noRot="1" noChangeAspect="1" noChangeArrowheads="1"/>
          </p:cNvSpPr>
          <p:nvPr>
            <p:ph type="sldImg"/>
          </p:nvPr>
        </p:nvSpPr>
        <p:spPr>
          <a:xfrm>
            <a:off x="1150938" y="692150"/>
            <a:ext cx="4556125" cy="3416300"/>
          </a:xfrm>
          <a:solidFill>
            <a:srgbClr val="FFFFFF"/>
          </a:solidFill>
          <a:ln/>
          <a:extLst>
            <a:ext uri="{FAA26D3D-D897-4be2-8F04-BA451C77F1D7}">
              <ma14:placeholderFlag xmlns:ma14="http://schemas.microsoft.com/office/mac/drawingml/2011/main" val="1"/>
            </a:ext>
          </a:extLst>
        </p:spPr>
      </p:sp>
      <p:sp>
        <p:nvSpPr>
          <p:cNvPr id="175107"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z="1200" kern="1200" dirty="0" smtClean="0">
                <a:solidFill>
                  <a:schemeClr val="tx1"/>
                </a:solidFill>
                <a:effectLst/>
                <a:latin typeface="+mn-lt"/>
                <a:ea typeface="+mn-ea"/>
                <a:cs typeface="+mn-cs"/>
              </a:rPr>
              <a:t>Israel was finishing the 40 years of wilderness wanderings and about to cross the Jordan</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Here they would face giants in Canaan. Moses wanted Israel to see that they would face huge men with little bitty gods!</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5E8850-140A-5C48-9C67-8461EC633DF2}" type="slidenum">
              <a:rPr lang="en-US" sz="1200">
                <a:solidFill>
                  <a:srgbClr val="FFFFFF"/>
                </a:solidFill>
              </a:rPr>
              <a:pPr/>
              <a:t>24</a:t>
            </a:fld>
            <a:endParaRPr lang="en-US" sz="1200">
              <a:solidFill>
                <a:srgbClr val="FFFFFF"/>
              </a:solidFill>
            </a:endParaRPr>
          </a:p>
        </p:txBody>
      </p:sp>
      <p:sp>
        <p:nvSpPr>
          <p:cNvPr id="2364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r>
              <a:rPr lang="en-US" sz="1200" kern="1200" dirty="0" smtClean="0">
                <a:solidFill>
                  <a:schemeClr val="tx1"/>
                </a:solidFill>
                <a:effectLst/>
                <a:latin typeface="+mn-lt"/>
                <a:ea typeface="+mn-ea"/>
                <a:cs typeface="+mn-cs"/>
              </a:rPr>
              <a:t>Genesis 1 shows God as King in many ways:</a:t>
            </a:r>
          </a:p>
          <a:p>
            <a:pPr>
              <a:spcBef>
                <a:spcPct val="0"/>
              </a:spcBef>
            </a:pPr>
            <a:endParaRPr lang="en-US" sz="1200" kern="1200" dirty="0" smtClean="0">
              <a:solidFill>
                <a:schemeClr val="tx1"/>
              </a:solidFill>
              <a:effectLst/>
              <a:latin typeface="+mn-lt"/>
              <a:ea typeface="+mn-ea"/>
              <a:cs typeface="+mn-cs"/>
            </a:endParaRPr>
          </a:p>
          <a:p>
            <a:pPr>
              <a:spcBef>
                <a:spcPct val="0"/>
              </a:spcBef>
            </a:pPr>
            <a:r>
              <a:rPr lang="en-US" sz="1200" kern="1200" dirty="0" smtClean="0">
                <a:solidFill>
                  <a:schemeClr val="tx1"/>
                </a:solidFill>
                <a:effectLst/>
                <a:latin typeface="+mn-lt"/>
                <a:ea typeface="+mn-ea"/>
                <a:cs typeface="+mn-cs"/>
              </a:rPr>
              <a:t>1</a:t>
            </a:r>
            <a:r>
              <a:rPr lang="en-US" sz="1200" kern="1200" baseline="0" dirty="0" smtClean="0">
                <a:solidFill>
                  <a:schemeClr val="tx1"/>
                </a:solidFill>
                <a:effectLst/>
                <a:latin typeface="+mn-lt"/>
                <a:ea typeface="+mn-ea"/>
                <a:cs typeface="+mn-cs"/>
              </a:rPr>
              <a:t>  S</a:t>
            </a:r>
            <a:r>
              <a:rPr lang="en-US" sz="1200" kern="1200" dirty="0" smtClean="0">
                <a:solidFill>
                  <a:schemeClr val="tx1"/>
                </a:solidFill>
                <a:effectLst/>
                <a:latin typeface="+mn-lt"/>
                <a:ea typeface="+mn-ea"/>
                <a:cs typeface="+mn-cs"/>
              </a:rPr>
              <a:t>ince he was not created, then he must be the highest of all beings!</a:t>
            </a:r>
          </a:p>
          <a:p>
            <a:pPr>
              <a:spcBef>
                <a:spcPct val="0"/>
              </a:spcBef>
            </a:pPr>
            <a:r>
              <a:rPr lang="en-US" sz="1200" kern="1200" baseline="0" dirty="0" smtClean="0">
                <a:solidFill>
                  <a:schemeClr val="tx1"/>
                </a:solidFill>
                <a:effectLst/>
                <a:latin typeface="+mn-lt"/>
                <a:ea typeface="+mn-ea"/>
                <a:cs typeface="+mn-cs"/>
              </a:rPr>
              <a:t>2  Also, kings back then </a:t>
            </a:r>
            <a:r>
              <a:rPr lang="en-US" sz="1200" kern="1200" dirty="0" smtClean="0">
                <a:solidFill>
                  <a:schemeClr val="tx1"/>
                </a:solidFill>
                <a:effectLst/>
                <a:latin typeface="+mn-lt"/>
                <a:ea typeface="+mn-ea"/>
                <a:cs typeface="+mn-cs"/>
              </a:rPr>
              <a:t>spoke laws into existence. </a:t>
            </a:r>
            <a:endParaRPr lang="en-US" sz="24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Few monarchs had written law codes that guided them.  No, their </a:t>
            </a:r>
            <a:r>
              <a:rPr lang="en-US" sz="1200" i="1" kern="1200" dirty="0" smtClean="0">
                <a:solidFill>
                  <a:schemeClr val="tx1"/>
                </a:solidFill>
                <a:effectLst/>
                <a:latin typeface="+mn-lt"/>
                <a:ea typeface="+mn-ea"/>
                <a:cs typeface="+mn-cs"/>
              </a:rPr>
              <a:t>word</a:t>
            </a:r>
            <a:r>
              <a:rPr lang="en-US" sz="1200" kern="1200" dirty="0" smtClean="0">
                <a:solidFill>
                  <a:schemeClr val="tx1"/>
                </a:solidFill>
                <a:effectLst/>
                <a:latin typeface="+mn-lt"/>
                <a:ea typeface="+mn-ea"/>
                <a:cs typeface="+mn-cs"/>
              </a:rPr>
              <a:t> was law.  </a:t>
            </a:r>
            <a:r>
              <a:rPr lang="en-US" sz="1200" i="1" kern="1200" dirty="0" smtClean="0">
                <a:solidFill>
                  <a:schemeClr val="tx1"/>
                </a:solidFill>
                <a:effectLst/>
                <a:latin typeface="+mn-lt"/>
                <a:ea typeface="+mn-ea"/>
                <a:cs typeface="+mn-cs"/>
              </a:rPr>
              <a:t>In kingly manner, God spoke not just laws into existence, but everything that exists into existence</a:t>
            </a:r>
            <a:r>
              <a:rPr lang="en-SG" sz="1200" i="1" kern="1200" dirty="0" smtClean="0">
                <a:solidFill>
                  <a:schemeClr val="tx1"/>
                </a:solidFill>
                <a:effectLst/>
                <a:latin typeface="+mn-lt"/>
                <a:ea typeface="+mn-ea"/>
                <a:cs typeface="+mn-cs"/>
              </a:rPr>
              <a:t>!</a:t>
            </a:r>
            <a:endParaRPr lang="en-US" i="1"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5E8850-140A-5C48-9C67-8461EC633DF2}" type="slidenum">
              <a:rPr lang="en-US" sz="1200">
                <a:solidFill>
                  <a:srgbClr val="FFFFFF"/>
                </a:solidFill>
              </a:rPr>
              <a:pPr/>
              <a:t>26</a:t>
            </a:fld>
            <a:endParaRPr lang="en-US" sz="1200">
              <a:solidFill>
                <a:srgbClr val="FFFFFF"/>
              </a:solidFill>
            </a:endParaRPr>
          </a:p>
        </p:txBody>
      </p:sp>
      <p:sp>
        <p:nvSpPr>
          <p:cNvPr id="2364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r>
              <a:rPr lang="en-US" sz="1200" kern="1200" dirty="0" smtClean="0">
                <a:solidFill>
                  <a:schemeClr val="tx1"/>
                </a:solidFill>
                <a:effectLst/>
                <a:latin typeface="+mn-lt"/>
                <a:ea typeface="+mn-ea"/>
                <a:cs typeface="+mn-cs"/>
              </a:rPr>
              <a:t>Instead of battles with other gods that made the world, God created</a:t>
            </a:r>
            <a:r>
              <a:rPr lang="en-US" sz="1200" kern="1200" baseline="0" dirty="0" smtClean="0">
                <a:solidFill>
                  <a:schemeClr val="tx1"/>
                </a:solidFill>
                <a:effectLst/>
                <a:latin typeface="+mn-lt"/>
                <a:ea typeface="+mn-ea"/>
                <a:cs typeface="+mn-cs"/>
              </a:rPr>
              <a:t> so easily</a:t>
            </a:r>
            <a:r>
              <a:rPr lang="en-US" sz="2400" kern="1200" baseline="0" dirty="0" smtClean="0">
                <a:solidFill>
                  <a:schemeClr val="tx1"/>
                </a:solidFill>
                <a:effectLst/>
                <a:latin typeface="+mn-lt"/>
                <a:ea typeface="+mn-ea"/>
                <a:cs typeface="+mn-cs"/>
              </a:rPr>
              <a:t>—something only the highest King could do.</a:t>
            </a:r>
          </a:p>
          <a:p>
            <a:pPr>
              <a:spcBef>
                <a:spcPct val="0"/>
              </a:spcBef>
            </a:pPr>
            <a:endParaRPr lang="en-US" sz="24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EB15A7A-78FE-A240-93CA-44BC72DA89C2}" type="slidenum">
              <a:rPr lang="en-US" sz="1200">
                <a:solidFill>
                  <a:srgbClr val="000000"/>
                </a:solidFill>
              </a:rPr>
              <a:pPr/>
              <a:t>27</a:t>
            </a:fld>
            <a:endParaRPr lang="en-US" sz="1200">
              <a:solidFill>
                <a:srgbClr val="000000"/>
              </a:solidFill>
            </a:endParaRPr>
          </a:p>
        </p:txBody>
      </p:sp>
      <p:sp>
        <p:nvSpPr>
          <p:cNvPr id="315394" name="Rectangle 2"/>
          <p:cNvSpPr>
            <a:spLocks noGrp="1" noRot="1" noChangeAspect="1" noChangeArrowheads="1"/>
          </p:cNvSpPr>
          <p:nvPr>
            <p:ph type="sldImg"/>
          </p:nvPr>
        </p:nvSpPr>
        <p:spPr>
          <a:xfrm>
            <a:off x="1131888" y="703263"/>
            <a:ext cx="4586287" cy="3440112"/>
          </a:xfrm>
          <a:solidFill>
            <a:srgbClr val="FFFFFF"/>
          </a:solidFill>
          <a:ln/>
        </p:spPr>
      </p:sp>
      <p:sp>
        <p:nvSpPr>
          <p:cNvPr id="21401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59B114-2CD6-404C-BB1B-F0A56BFB1F01}" type="slidenum">
              <a:rPr lang="en-US" sz="1200">
                <a:solidFill>
                  <a:srgbClr val="000000"/>
                </a:solidFill>
              </a:rPr>
              <a:pPr/>
              <a:t>28</a:t>
            </a:fld>
            <a:endParaRPr lang="en-US" sz="1200">
              <a:solidFill>
                <a:srgbClr val="000000"/>
              </a:solidFill>
            </a:endParaRPr>
          </a:p>
        </p:txBody>
      </p:sp>
      <p:sp>
        <p:nvSpPr>
          <p:cNvPr id="317442" name="Rectangle 2"/>
          <p:cNvSpPr>
            <a:spLocks noGrp="1" noRot="1" noChangeAspect="1" noChangeArrowheads="1"/>
          </p:cNvSpPr>
          <p:nvPr>
            <p:ph type="sldImg"/>
          </p:nvPr>
        </p:nvSpPr>
        <p:spPr>
          <a:xfrm>
            <a:off x="1131888" y="703263"/>
            <a:ext cx="4586287" cy="3440112"/>
          </a:xfrm>
          <a:solidFill>
            <a:srgbClr val="FFFFFF"/>
          </a:solidFill>
          <a:ln/>
        </p:spPr>
      </p:sp>
      <p:sp>
        <p:nvSpPr>
          <p:cNvPr id="21606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49E805-E1F2-FA46-9FF9-92BB815A5C94}" type="slidenum">
              <a:rPr lang="en-US" sz="1200">
                <a:solidFill>
                  <a:srgbClr val="000000"/>
                </a:solidFill>
              </a:rPr>
              <a:pPr/>
              <a:t>29</a:t>
            </a:fld>
            <a:endParaRPr lang="en-US" sz="1200">
              <a:solidFill>
                <a:srgbClr val="000000"/>
              </a:solidFill>
            </a:endParaRPr>
          </a:p>
        </p:txBody>
      </p:sp>
      <p:sp>
        <p:nvSpPr>
          <p:cNvPr id="319490" name="Rectangle 2"/>
          <p:cNvSpPr>
            <a:spLocks noGrp="1" noRot="1" noChangeAspect="1" noChangeArrowheads="1"/>
          </p:cNvSpPr>
          <p:nvPr>
            <p:ph type="sldImg"/>
          </p:nvPr>
        </p:nvSpPr>
        <p:spPr>
          <a:xfrm>
            <a:off x="1131888" y="703263"/>
            <a:ext cx="4586287" cy="3440112"/>
          </a:xfrm>
          <a:solidFill>
            <a:srgbClr val="FFFFFF"/>
          </a:solidFill>
          <a:ln/>
        </p:spPr>
      </p:sp>
      <p:sp>
        <p:nvSpPr>
          <p:cNvPr id="21811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Friday John</a:t>
            </a:r>
            <a:r>
              <a:rPr lang="en-US" baseline="0" dirty="0" smtClean="0"/>
              <a:t> will graduate from Biola and plans either to serve as a graphic designer at Compassion International in Colorado Springs or at ESRI in Redlands, CA.</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3</a:t>
            </a:fld>
            <a:endParaRPr lang="en-US"/>
          </a:p>
        </p:txBody>
      </p:sp>
    </p:spTree>
    <p:extLst>
      <p:ext uri="{BB962C8B-B14F-4D97-AF65-F5344CB8AC3E}">
        <p14:creationId xmlns:p14="http://schemas.microsoft.com/office/powerpoint/2010/main" val="1167390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EABFA8-8B22-7945-AE7B-52662DFC4FB1}" type="slidenum">
              <a:rPr lang="en-US" sz="1200">
                <a:solidFill>
                  <a:srgbClr val="000000"/>
                </a:solidFill>
              </a:rPr>
              <a:pPr/>
              <a:t>30</a:t>
            </a:fld>
            <a:endParaRPr lang="en-US" sz="1200">
              <a:solidFill>
                <a:srgbClr val="000000"/>
              </a:solidFill>
            </a:endParaRPr>
          </a:p>
        </p:txBody>
      </p:sp>
      <p:sp>
        <p:nvSpPr>
          <p:cNvPr id="321538" name="Rectangle 2"/>
          <p:cNvSpPr>
            <a:spLocks noGrp="1" noRot="1" noChangeAspect="1" noChangeArrowheads="1"/>
          </p:cNvSpPr>
          <p:nvPr>
            <p:ph type="sldImg"/>
          </p:nvPr>
        </p:nvSpPr>
        <p:spPr>
          <a:xfrm>
            <a:off x="1131888" y="703263"/>
            <a:ext cx="4586287" cy="3440112"/>
          </a:xfrm>
          <a:solidFill>
            <a:srgbClr val="FFFFFF"/>
          </a:solidFill>
          <a:ln/>
        </p:spPr>
      </p:sp>
      <p:sp>
        <p:nvSpPr>
          <p:cNvPr id="22016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Also, the names of the sun and moon were not given—</a:t>
            </a:r>
            <a:r>
              <a:rPr lang="en-US" sz="1200" i="1" kern="1200" dirty="0"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Sin</a:t>
            </a:r>
            <a:r>
              <a:rPr lang="en-US" sz="1200" kern="1200" dirty="0" smtClean="0">
                <a:solidFill>
                  <a:schemeClr val="tx1"/>
                </a:solidFill>
                <a:effectLst/>
                <a:latin typeface="+mn-lt"/>
                <a:ea typeface="+mn-ea"/>
                <a:cs typeface="+mn-cs"/>
              </a:rPr>
              <a:t>—as these also were the names of pagan gods.  Referring to them as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the greater light</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and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the lesser light</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cleverly shows that God made these objects but he </a:t>
            </a:r>
            <a:r>
              <a:rPr lang="en-US" sz="1200" kern="1200" dirty="0" err="1" smtClean="0">
                <a:solidFill>
                  <a:schemeClr val="tx1"/>
                </a:solidFill>
                <a:effectLst/>
                <a:latin typeface="+mn-lt"/>
                <a:ea typeface="+mn-ea"/>
                <a:cs typeface="+mn-cs"/>
              </a:rPr>
              <a:t>didn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create any lesser gods!  Why?  Because he is the only King of all</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5E8850-140A-5C48-9C67-8461EC633DF2}" type="slidenum">
              <a:rPr lang="en-US" sz="1200">
                <a:solidFill>
                  <a:srgbClr val="FFFFFF"/>
                </a:solidFill>
              </a:rPr>
              <a:pPr/>
              <a:t>32</a:t>
            </a:fld>
            <a:endParaRPr lang="en-US" sz="1200">
              <a:solidFill>
                <a:srgbClr val="FFFFFF"/>
              </a:solidFill>
            </a:endParaRPr>
          </a:p>
        </p:txBody>
      </p:sp>
      <p:sp>
        <p:nvSpPr>
          <p:cNvPr id="2364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r>
              <a:rPr lang="en-US" sz="1200" kern="1200" dirty="0" smtClean="0">
                <a:solidFill>
                  <a:schemeClr val="tx1"/>
                </a:solidFill>
                <a:effectLst/>
                <a:latin typeface="+mn-lt"/>
                <a:ea typeface="+mn-ea"/>
                <a:cs typeface="+mn-cs"/>
              </a:rPr>
              <a:t>Only a king can share his rule</a:t>
            </a:r>
            <a:r>
              <a:rPr lang="is-IS" sz="1200" kern="1200" dirty="0" smtClean="0">
                <a:solidFill>
                  <a:schemeClr val="tx1"/>
                </a:solidFill>
                <a:effectLst/>
                <a:latin typeface="+mn-lt"/>
                <a:ea typeface="+mn-ea"/>
                <a:cs typeface="+mn-cs"/>
              </a:rPr>
              <a:t>…</a:t>
            </a:r>
            <a:endParaRPr lang="en-US" sz="24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Kings also put images of themselves throughout their realm as if to say,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Hey, you may not see me, but when you see this image, remember that I rule this area too!</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i="1" kern="1200" dirty="0" smtClean="0">
                <a:solidFill>
                  <a:schemeClr val="tx1"/>
                </a:solidFill>
                <a:effectLst/>
                <a:latin typeface="+mn-lt"/>
                <a:ea typeface="+mn-ea"/>
                <a:cs typeface="+mn-cs"/>
              </a:rPr>
              <a:t>As king, God placed his image throughout his realm—in you and me, made in the image of God!</a:t>
            </a:r>
            <a:r>
              <a:rPr lang="en-SG" dirty="0" smtClean="0">
                <a:effectLst/>
              </a:rPr>
              <a:t>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5E8850-140A-5C48-9C67-8461EC633DF2}" type="slidenum">
              <a:rPr lang="en-US" sz="1200">
                <a:solidFill>
                  <a:srgbClr val="FFFFFF"/>
                </a:solidFill>
              </a:rPr>
              <a:pPr/>
              <a:t>35</a:t>
            </a:fld>
            <a:endParaRPr lang="en-US" sz="1200">
              <a:solidFill>
                <a:srgbClr val="FFFFFF"/>
              </a:solidFill>
            </a:endParaRPr>
          </a:p>
        </p:txBody>
      </p:sp>
      <p:sp>
        <p:nvSpPr>
          <p:cNvPr id="2364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r>
              <a:rPr lang="en-US" sz="1200" kern="1200" dirty="0" smtClean="0">
                <a:solidFill>
                  <a:schemeClr val="tx1"/>
                </a:solidFill>
                <a:effectLst/>
                <a:latin typeface="+mn-lt"/>
                <a:ea typeface="+mn-ea"/>
                <a:cs typeface="+mn-cs"/>
              </a:rPr>
              <a:t>So Genesis 1 gives us at least 5 reasons that God is King over all he created. </a:t>
            </a:r>
            <a:endParaRPr lang="en-US" sz="24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112943-0EFF-694A-9E31-7ADC99DA1E7D}" type="slidenum">
              <a:rPr lang="en-US" sz="1200">
                <a:solidFill>
                  <a:srgbClr val="FFFFFF"/>
                </a:solidFill>
              </a:rPr>
              <a:pPr/>
              <a:t>36</a:t>
            </a:fld>
            <a:endParaRPr lang="en-US" sz="1200">
              <a:solidFill>
                <a:srgbClr val="FFFFFF"/>
              </a:solidFill>
            </a:endParaRPr>
          </a:p>
        </p:txBody>
      </p:sp>
      <p:sp>
        <p:nvSpPr>
          <p:cNvPr id="22855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81251"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z="1200" kern="1200" dirty="0" smtClean="0">
                <a:solidFill>
                  <a:schemeClr val="tx1"/>
                </a:solidFill>
                <a:effectLst/>
                <a:latin typeface="+mn-lt"/>
                <a:ea typeface="+mn-ea"/>
                <a:cs typeface="+mn-cs"/>
              </a:rPr>
              <a:t>Genesis 1 shows God not only as Creator but as Sovereign Ruler over everything</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which person of the godhead created the world</a:t>
            </a:r>
            <a:r>
              <a:rPr lang="en-SG"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37</a:t>
            </a:fld>
            <a:endParaRPr lang="en-US"/>
          </a:p>
        </p:txBody>
      </p:sp>
    </p:spTree>
    <p:extLst>
      <p:ext uri="{BB962C8B-B14F-4D97-AF65-F5344CB8AC3E}">
        <p14:creationId xmlns:p14="http://schemas.microsoft.com/office/powerpoint/2010/main" val="849530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know that the one God exists as three persons: Father, Son and Spirit. Genesis 1 even hints at the Trinity by saying,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Let us make…</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but </a:t>
            </a:r>
            <a:r>
              <a:rPr lang="en-US" sz="1200" i="1" kern="1200" dirty="0" smtClean="0">
                <a:solidFill>
                  <a:schemeClr val="tx1"/>
                </a:solidFill>
                <a:effectLst/>
                <a:latin typeface="+mn-lt"/>
                <a:ea typeface="+mn-ea"/>
                <a:cs typeface="+mn-cs"/>
              </a:rPr>
              <a:t>which person</a:t>
            </a:r>
            <a:r>
              <a:rPr lang="en-US" sz="1200" kern="1200" dirty="0" smtClean="0">
                <a:solidFill>
                  <a:schemeClr val="tx1"/>
                </a:solidFill>
                <a:effectLst/>
                <a:latin typeface="+mn-lt"/>
                <a:ea typeface="+mn-ea"/>
                <a:cs typeface="+mn-cs"/>
              </a:rPr>
              <a:t> was this specifically who made all we see?  John 1 says that…</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38</a:t>
            </a:fld>
            <a:endParaRPr lang="en-US"/>
          </a:p>
        </p:txBody>
      </p:sp>
    </p:spTree>
    <p:extLst>
      <p:ext uri="{BB962C8B-B14F-4D97-AF65-F5344CB8AC3E}">
        <p14:creationId xmlns:p14="http://schemas.microsoft.com/office/powerpoint/2010/main" val="5369099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Genesis 1 is unclear </a:t>
            </a:r>
            <a:r>
              <a:rPr lang="en-US" sz="1200" i="1" kern="1200" dirty="0" smtClean="0">
                <a:solidFill>
                  <a:schemeClr val="tx1"/>
                </a:solidFill>
                <a:effectLst/>
                <a:latin typeface="+mn-lt"/>
                <a:ea typeface="+mn-ea"/>
                <a:cs typeface="+mn-cs"/>
              </a:rPr>
              <a:t>which</a:t>
            </a:r>
            <a:r>
              <a:rPr lang="en-US" sz="1200" kern="1200" dirty="0" smtClean="0">
                <a:solidFill>
                  <a:schemeClr val="tx1"/>
                </a:solidFill>
                <a:effectLst/>
                <a:latin typeface="+mn-lt"/>
                <a:ea typeface="+mn-ea"/>
                <a:cs typeface="+mn-cs"/>
              </a:rPr>
              <a:t> person of the Trinity made everything—but the NT says it was Christ!</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39</a:t>
            </a:fld>
            <a:endParaRPr lang="en-US"/>
          </a:p>
        </p:txBody>
      </p:sp>
    </p:spTree>
    <p:extLst>
      <p:ext uri="{BB962C8B-B14F-4D97-AF65-F5344CB8AC3E}">
        <p14:creationId xmlns:p14="http://schemas.microsoft.com/office/powerpoint/2010/main" val="106880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897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r>
              <a:rPr lang="en-US" sz="1200" kern="1200" dirty="0" smtClean="0">
                <a:solidFill>
                  <a:schemeClr val="tx1"/>
                </a:solidFill>
                <a:effectLst/>
                <a:latin typeface="+mn-lt"/>
                <a:ea typeface="+mn-ea"/>
                <a:cs typeface="+mn-cs"/>
              </a:rPr>
              <a:t>Alas, the Christmas season is upon us once again</a:t>
            </a:r>
            <a:r>
              <a:rPr lang="en-SG" dirty="0" smtClean="0">
                <a:effectLst/>
              </a:rPr>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ln/>
        </p:spPr>
      </p:sp>
      <p:sp>
        <p:nvSpPr>
          <p:cNvPr id="59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sz="1200" kern="1200" dirty="0" smtClean="0">
                <a:solidFill>
                  <a:schemeClr val="tx1"/>
                </a:solidFill>
                <a:effectLst/>
                <a:latin typeface="+mn-lt"/>
                <a:ea typeface="+mn-ea"/>
                <a:cs typeface="+mn-cs"/>
              </a:rPr>
              <a:t>John presents Jesus as God to identify him as the same creator of the world as God in Genesis 1 (John 1:1-3)</a:t>
            </a:r>
            <a:r>
              <a:rPr lang="en-SG" dirty="0" smtClean="0">
                <a:solidFill>
                  <a:schemeClr val="tx1"/>
                </a:solidFill>
                <a:effectLst/>
              </a:rPr>
              <a:t> </a:t>
            </a:r>
          </a:p>
          <a:p>
            <a:pPr eaLnBrk="1" hangingPunct="1">
              <a:lnSpc>
                <a:spcPct val="90000"/>
              </a:lnSpc>
            </a:pPr>
            <a:endParaRPr lang="en-SG" dirty="0" smtClean="0">
              <a:solidFill>
                <a:schemeClr val="tx1"/>
              </a:solidFill>
              <a:effectLst/>
              <a:latin typeface="Arial" charset="0"/>
            </a:endParaRPr>
          </a:p>
          <a:p>
            <a:pPr eaLnBrk="1" hangingPunct="1">
              <a:lnSpc>
                <a:spcPct val="90000"/>
              </a:lnSpc>
            </a:pPr>
            <a:r>
              <a:rPr lang="en-SG" dirty="0" smtClean="0">
                <a:solidFill>
                  <a:schemeClr val="tx1"/>
                </a:solidFill>
                <a:effectLst/>
                <a:latin typeface="Arial" charset="0"/>
              </a:rPr>
              <a:t>____________</a:t>
            </a:r>
          </a:p>
          <a:p>
            <a:pPr eaLnBrk="1" hangingPunct="1">
              <a:lnSpc>
                <a:spcPct val="90000"/>
              </a:lnSpc>
            </a:pPr>
            <a:endParaRPr lang="en-SG" dirty="0" smtClean="0">
              <a:solidFill>
                <a:schemeClr val="tx1"/>
              </a:solidFill>
              <a:effectLst/>
              <a:latin typeface="Arial" charset="0"/>
            </a:endParaRPr>
          </a:p>
          <a:p>
            <a:pPr eaLnBrk="1" hangingPunct="1">
              <a:lnSpc>
                <a:spcPct val="90000"/>
              </a:lnSpc>
            </a:pPr>
            <a:r>
              <a:rPr lang="en-US" dirty="0" smtClean="0">
                <a:solidFill>
                  <a:schemeClr val="tx1"/>
                </a:solidFill>
                <a:latin typeface="Arial" charset="0"/>
              </a:rPr>
              <a:t>This </a:t>
            </a:r>
            <a:r>
              <a:rPr lang="en-US" dirty="0">
                <a:solidFill>
                  <a:schemeClr val="tx1"/>
                </a:solidFill>
                <a:latin typeface="Arial" charset="0"/>
              </a:rPr>
              <a:t>does NOT say that </a:t>
            </a:r>
            <a:r>
              <a:rPr lang="en-US" dirty="0" smtClean="0">
                <a:solidFill>
                  <a:schemeClr val="tx1"/>
                </a:solidFill>
                <a:latin typeface="Arial" charset="0"/>
              </a:rPr>
              <a:t>Jesus</a:t>
            </a:r>
            <a:r>
              <a:rPr lang="fr-FR" altLang="ja-JP" dirty="0" smtClean="0">
                <a:solidFill>
                  <a:schemeClr val="tx1"/>
                </a:solidFill>
                <a:latin typeface="Arial" charset="0"/>
              </a:rPr>
              <a:t>'</a:t>
            </a:r>
            <a:r>
              <a:rPr lang="en-US" dirty="0" smtClean="0">
                <a:solidFill>
                  <a:schemeClr val="tx1"/>
                </a:solidFill>
                <a:latin typeface="Arial" charset="0"/>
              </a:rPr>
              <a:t> </a:t>
            </a:r>
            <a:r>
              <a:rPr lang="en-US" dirty="0">
                <a:solidFill>
                  <a:schemeClr val="tx1"/>
                </a:solidFill>
                <a:latin typeface="Arial" charset="0"/>
              </a:rPr>
              <a:t>existence began with Gen 1:1. </a:t>
            </a:r>
            <a:r>
              <a:rPr lang="ru-RU" altLang="ja-JP" dirty="0" smtClean="0">
                <a:solidFill>
                  <a:schemeClr val="tx1"/>
                </a:solidFill>
                <a:latin typeface="Arial" charset="0"/>
              </a:rPr>
              <a:t>"</a:t>
            </a:r>
            <a:r>
              <a:rPr lang="en-US" altLang="ja-JP" dirty="0" smtClean="0">
                <a:solidFill>
                  <a:schemeClr val="tx1"/>
                </a:solidFill>
                <a:latin typeface="Arial" charset="0"/>
              </a:rPr>
              <a:t>The </a:t>
            </a:r>
            <a:r>
              <a:rPr lang="en-US" altLang="ja-JP" dirty="0">
                <a:solidFill>
                  <a:schemeClr val="tx1"/>
                </a:solidFill>
                <a:latin typeface="Arial" charset="0"/>
              </a:rPr>
              <a:t>word </a:t>
            </a:r>
            <a:r>
              <a:rPr lang="fr-FR" altLang="ja-JP" dirty="0" smtClean="0">
                <a:solidFill>
                  <a:schemeClr val="tx1"/>
                </a:solidFill>
                <a:latin typeface="Arial" charset="0"/>
              </a:rPr>
              <a:t>'</a:t>
            </a:r>
            <a:r>
              <a:rPr lang="en-US" altLang="ja-JP" dirty="0" smtClean="0">
                <a:solidFill>
                  <a:schemeClr val="tx1"/>
                </a:solidFill>
                <a:latin typeface="Arial" charset="0"/>
              </a:rPr>
              <a:t>was</a:t>
            </a:r>
            <a:r>
              <a:rPr lang="fr-FR" altLang="ja-JP" dirty="0" smtClean="0">
                <a:solidFill>
                  <a:schemeClr val="tx1"/>
                </a:solidFill>
                <a:latin typeface="Arial" charset="0"/>
              </a:rPr>
              <a:t>'</a:t>
            </a:r>
            <a:r>
              <a:rPr lang="en-US" altLang="ja-JP" dirty="0" smtClean="0">
                <a:solidFill>
                  <a:schemeClr val="tx1"/>
                </a:solidFill>
                <a:latin typeface="Arial" charset="0"/>
              </a:rPr>
              <a:t> </a:t>
            </a:r>
            <a:r>
              <a:rPr lang="en-US" altLang="ja-JP" dirty="0">
                <a:solidFill>
                  <a:schemeClr val="tx1"/>
                </a:solidFill>
                <a:latin typeface="Arial" charset="0"/>
              </a:rPr>
              <a:t>(imperfect tense) implies timelessness. Jesus existed </a:t>
            </a:r>
            <a:r>
              <a:rPr lang="en-US" altLang="ja-JP" i="1" dirty="0">
                <a:solidFill>
                  <a:schemeClr val="tx1"/>
                </a:solidFill>
                <a:latin typeface="Arial" charset="0"/>
              </a:rPr>
              <a:t>before </a:t>
            </a:r>
            <a:r>
              <a:rPr lang="en-US" altLang="ja-JP" dirty="0">
                <a:solidFill>
                  <a:schemeClr val="tx1"/>
                </a:solidFill>
                <a:latin typeface="Arial" charset="0"/>
              </a:rPr>
              <a:t>Gen 1:1. He has a beginning of no </a:t>
            </a:r>
            <a:r>
              <a:rPr lang="en-US" altLang="ja-JP" dirty="0" smtClean="0">
                <a:solidFill>
                  <a:schemeClr val="tx1"/>
                </a:solidFill>
                <a:latin typeface="Arial" charset="0"/>
              </a:rPr>
              <a:t>beginning</a:t>
            </a:r>
            <a:r>
              <a:rPr lang="ru-RU" altLang="ja-JP" dirty="0" smtClean="0">
                <a:solidFill>
                  <a:schemeClr val="tx1"/>
                </a:solidFill>
                <a:latin typeface="Arial" charset="0"/>
              </a:rPr>
              <a:t>"</a:t>
            </a:r>
            <a:r>
              <a:rPr lang="en-US" altLang="ja-JP" dirty="0" smtClean="0">
                <a:solidFill>
                  <a:schemeClr val="tx1"/>
                </a:solidFill>
                <a:latin typeface="Arial" charset="0"/>
              </a:rPr>
              <a:t> </a:t>
            </a:r>
            <a:r>
              <a:rPr lang="en-US" altLang="ja-JP" dirty="0">
                <a:solidFill>
                  <a:schemeClr val="tx1"/>
                </a:solidFill>
                <a:latin typeface="Arial" charset="0"/>
              </a:rPr>
              <a:t>[</a:t>
            </a:r>
            <a:r>
              <a:rPr lang="en-US" altLang="ja-JP" sz="1100" dirty="0">
                <a:solidFill>
                  <a:schemeClr val="tx1"/>
                </a:solidFill>
                <a:latin typeface="Arial" charset="0"/>
              </a:rPr>
              <a:t>Jeffrey Khoo</a:t>
            </a:r>
            <a:r>
              <a:rPr lang="en-US" altLang="ja-JP" sz="1100">
                <a:solidFill>
                  <a:schemeClr val="tx1"/>
                </a:solidFill>
                <a:latin typeface="Arial" charset="0"/>
              </a:rPr>
              <a:t>, </a:t>
            </a:r>
            <a:r>
              <a:rPr lang="en-US" altLang="ja-JP" sz="1100" smtClean="0">
                <a:solidFill>
                  <a:schemeClr val="tx1"/>
                </a:solidFill>
                <a:latin typeface="Arial" charset="0"/>
              </a:rPr>
              <a:t>“The </a:t>
            </a:r>
            <a:r>
              <a:rPr lang="en-US" altLang="ja-JP" sz="1100" dirty="0">
                <a:solidFill>
                  <a:schemeClr val="tx1"/>
                </a:solidFill>
                <a:latin typeface="Arial" charset="0"/>
              </a:rPr>
              <a:t>Story of </a:t>
            </a:r>
            <a:r>
              <a:rPr lang="en-US" altLang="ja-JP" sz="1100">
                <a:solidFill>
                  <a:schemeClr val="tx1"/>
                </a:solidFill>
                <a:latin typeface="Arial" charset="0"/>
              </a:rPr>
              <a:t>Jesus</a:t>
            </a:r>
            <a:r>
              <a:rPr lang="en-US" altLang="ja-JP" sz="1100" smtClean="0">
                <a:solidFill>
                  <a:schemeClr val="tx1"/>
                </a:solidFill>
                <a:latin typeface="Arial" charset="0"/>
              </a:rPr>
              <a:t>,” </a:t>
            </a:r>
            <a:r>
              <a:rPr lang="en-US" altLang="ja-JP" sz="1100" dirty="0" err="1" smtClean="0">
                <a:solidFill>
                  <a:schemeClr val="tx1"/>
                </a:solidFill>
                <a:latin typeface="Arial" charset="0"/>
              </a:rPr>
              <a:t>www.febc.edu.sg</a:t>
            </a:r>
            <a:r>
              <a:rPr lang="en-US" altLang="ja-JP" sz="1100" dirty="0" smtClean="0">
                <a:solidFill>
                  <a:schemeClr val="tx1"/>
                </a:solidFill>
                <a:latin typeface="Arial" charset="0"/>
              </a:rPr>
              <a:t>).</a:t>
            </a:r>
            <a:endParaRPr lang="en-US" altLang="ja-JP" sz="1100" dirty="0">
              <a:solidFill>
                <a:schemeClr val="tx1"/>
              </a:solidFill>
              <a:latin typeface="Arial" charset="0"/>
            </a:endParaRPr>
          </a:p>
          <a:p>
            <a:endParaRPr lang="en-US" dirty="0">
              <a:solidFill>
                <a:schemeClr val="tx1"/>
              </a:solidFill>
              <a:latin typeface="Arial" charset="0"/>
            </a:endParaRPr>
          </a:p>
        </p:txBody>
      </p:sp>
      <p:sp>
        <p:nvSpPr>
          <p:cNvPr id="59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A0520DF5-10AF-6848-A762-5CBAB5CD4629}" type="slidenum">
              <a:rPr lang="en-US" sz="1200">
                <a:solidFill>
                  <a:srgbClr val="000000"/>
                </a:solidFill>
                <a:latin typeface="Arial" charset="0"/>
              </a:rPr>
              <a:pPr eaLnBrk="1" hangingPunct="1"/>
              <a:t>40</a:t>
            </a:fld>
            <a:endParaRPr lang="en-US" sz="1200">
              <a:solidFill>
                <a:srgbClr val="000000"/>
              </a:solidFill>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4616917F-6DB9-9046-9078-1BE0DF9ED117}" type="slidenum">
              <a:rPr lang="en-US" sz="1200">
                <a:solidFill>
                  <a:srgbClr val="000000"/>
                </a:solidFill>
                <a:latin typeface="Arial" charset="0"/>
              </a:rPr>
              <a:pPr eaLnBrk="1" hangingPunct="1"/>
              <a:t>41</a:t>
            </a:fld>
            <a:endParaRPr lang="en-US" sz="1200">
              <a:solidFill>
                <a:srgbClr val="000000"/>
              </a:solidFill>
              <a:latin typeface="Arial" charset="0"/>
            </a:endParaRPr>
          </a:p>
        </p:txBody>
      </p:sp>
      <p:sp>
        <p:nvSpPr>
          <p:cNvPr id="48130" name="Rectangle 2"/>
          <p:cNvSpPr>
            <a:spLocks noGrp="1" noRot="1" noChangeAspect="1" noChangeArrowheads="1"/>
          </p:cNvSpPr>
          <p:nvPr>
            <p:ph type="sldImg"/>
          </p:nvPr>
        </p:nvSpPr>
        <p:spPr>
          <a:solidFill>
            <a:srgbClr val="FFFFFF"/>
          </a:solidFill>
          <a:ln/>
        </p:spPr>
      </p:sp>
      <p:sp>
        <p:nvSpPr>
          <p:cNvPr id="481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smtClean="0">
                <a:solidFill>
                  <a:schemeClr val="tx1"/>
                </a:solidFill>
                <a:effectLst/>
                <a:latin typeface="+mn-lt"/>
                <a:ea typeface="+mn-ea"/>
                <a:cs typeface="+mn-cs"/>
              </a:rPr>
              <a:t>Jesus is the Word who spoke to create the world in Genesis 1 since he has eternally been God himself (John 1:1-2)</a:t>
            </a:r>
            <a:r>
              <a:rPr lang="en-SG" dirty="0" smtClean="0">
                <a:effectLst/>
              </a:rPr>
              <a:t> </a:t>
            </a:r>
          </a:p>
          <a:p>
            <a:pPr eaLnBrk="1" hangingPunct="1"/>
            <a:endParaRPr lang="en-SG" dirty="0" smtClean="0">
              <a:effectLst/>
              <a:latin typeface="Arial" charset="0"/>
              <a:cs typeface="ＭＳ Ｐゴシック" charset="0"/>
            </a:endParaRPr>
          </a:p>
          <a:p>
            <a:pPr eaLnBrk="1" hangingPunct="1"/>
            <a:r>
              <a:rPr lang="en-SG" dirty="0" smtClean="0">
                <a:effectLst/>
                <a:latin typeface="Arial" charset="0"/>
                <a:cs typeface="ＭＳ Ｐゴシック" charset="0"/>
              </a:rPr>
              <a:t>_________</a:t>
            </a:r>
          </a:p>
          <a:p>
            <a:pPr eaLnBrk="1" hangingPunct="1"/>
            <a:endParaRPr lang="en-SG" dirty="0" smtClean="0">
              <a:effectLst/>
              <a:latin typeface="Arial" charset="0"/>
              <a:cs typeface="ＭＳ Ｐゴシック" charset="0"/>
            </a:endParaRPr>
          </a:p>
          <a:p>
            <a:pPr eaLnBrk="1" hangingPunct="1"/>
            <a:r>
              <a:rPr lang="en-US" dirty="0" smtClean="0">
                <a:latin typeface="Arial" charset="0"/>
                <a:cs typeface="ＭＳ Ｐゴシック" charset="0"/>
              </a:rPr>
              <a:t>Scripture </a:t>
            </a:r>
            <a:r>
              <a:rPr lang="en-US" dirty="0">
                <a:latin typeface="Arial" charset="0"/>
                <a:cs typeface="ＭＳ Ｐゴシック" charset="0"/>
              </a:rPr>
              <a:t>is very clear that Jesus is God.  Christians have always believed this key doctrine called the deity of Christ.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Jesus proved his deity by creating everything in the world (1:3)</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42</a:t>
            </a:fld>
            <a:endParaRPr lang="en-US"/>
          </a:p>
        </p:txBody>
      </p:sp>
    </p:spTree>
    <p:extLst>
      <p:ext uri="{BB962C8B-B14F-4D97-AF65-F5344CB8AC3E}">
        <p14:creationId xmlns:p14="http://schemas.microsoft.com/office/powerpoint/2010/main" val="33424938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5A9CE691-923D-A247-B5F5-2BFA34382EC3}" type="slidenum">
              <a:rPr lang="en-US" sz="1200">
                <a:solidFill>
                  <a:srgbClr val="000000"/>
                </a:solidFill>
                <a:latin typeface="Arial" charset="0"/>
              </a:rPr>
              <a:pPr eaLnBrk="1" hangingPunct="1"/>
              <a:t>43</a:t>
            </a:fld>
            <a:endParaRPr lang="en-US" sz="1200">
              <a:solidFill>
                <a:srgbClr val="000000"/>
              </a:solidFill>
              <a:latin typeface="Arial" charset="0"/>
            </a:endParaRPr>
          </a:p>
        </p:txBody>
      </p:sp>
      <p:sp>
        <p:nvSpPr>
          <p:cNvPr id="97282" name="Rectangle 2"/>
          <p:cNvSpPr>
            <a:spLocks noGrp="1" noRot="1" noChangeAspect="1" noChangeArrowheads="1"/>
          </p:cNvSpPr>
          <p:nvPr>
            <p:ph type="sldImg"/>
          </p:nvPr>
        </p:nvSpPr>
        <p:spPr>
          <a:xfrm>
            <a:off x="1131888" y="703263"/>
            <a:ext cx="4586287" cy="3440112"/>
          </a:xfrm>
          <a:solidFill>
            <a:srgbClr val="FFFFFF"/>
          </a:solidFill>
          <a:ln/>
        </p:spPr>
      </p:sp>
      <p:sp>
        <p:nvSpPr>
          <p:cNvPr id="9728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This means John is equating Jesus with God at creation</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God</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who created light…</a:t>
            </a:r>
            <a:endParaRPr lang="en-US" dirty="0">
              <a:latin typeface="Arial"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DF0EBFB5-1C3A-7C4D-89A3-98C6DA642C28}" type="slidenum">
              <a:rPr lang="en-US" sz="1200">
                <a:solidFill>
                  <a:srgbClr val="000000"/>
                </a:solidFill>
                <a:latin typeface="Arial" charset="0"/>
              </a:rPr>
              <a:pPr eaLnBrk="1" hangingPunct="1"/>
              <a:t>44</a:t>
            </a:fld>
            <a:endParaRPr lang="en-US" sz="1200">
              <a:solidFill>
                <a:srgbClr val="000000"/>
              </a:solidFill>
              <a:latin typeface="Arial" charset="0"/>
            </a:endParaRPr>
          </a:p>
        </p:txBody>
      </p:sp>
      <p:sp>
        <p:nvSpPr>
          <p:cNvPr id="99330" name="Rectangle 2"/>
          <p:cNvSpPr>
            <a:spLocks noGrp="1" noRot="1" noChangeAspect="1" noChangeArrowheads="1"/>
          </p:cNvSpPr>
          <p:nvPr>
            <p:ph type="sldImg"/>
          </p:nvPr>
        </p:nvSpPr>
        <p:spPr>
          <a:xfrm>
            <a:off x="1131888" y="703263"/>
            <a:ext cx="4586287" cy="3440112"/>
          </a:xfrm>
          <a:solidFill>
            <a:srgbClr val="FFFFFF"/>
          </a:solidFill>
          <a:ln/>
        </p:spPr>
      </p:sp>
      <p:sp>
        <p:nvSpPr>
          <p:cNvPr id="99331"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Arial" charset="0"/>
                <a:cs typeface="ＭＳ Ｐゴシック" charset="0"/>
              </a:rPr>
              <a:t>…</a:t>
            </a:r>
            <a:r>
              <a:rPr lang="en-US" sz="1200" kern="1200" dirty="0" smtClean="0">
                <a:solidFill>
                  <a:schemeClr val="tx1"/>
                </a:solidFill>
                <a:effectLst/>
                <a:latin typeface="+mn-lt"/>
                <a:ea typeface="+mn-ea"/>
                <a:cs typeface="+mn-cs"/>
              </a:rPr>
              <a:t>was none other than Jesus (Gen. 1:3-4).</a:t>
            </a:r>
            <a:r>
              <a:rPr lang="en-SG" dirty="0" smtClean="0">
                <a:effectLst/>
              </a:rPr>
              <a:t> </a:t>
            </a:r>
            <a:endParaRPr lang="en-US" dirty="0">
              <a:latin typeface="Arial"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E8CBF02B-8090-A246-A77C-0C2D433FDE25}" type="slidenum">
              <a:rPr lang="en-US" sz="1200">
                <a:solidFill>
                  <a:srgbClr val="000000"/>
                </a:solidFill>
                <a:latin typeface="Arial" charset="0"/>
              </a:rPr>
              <a:pPr eaLnBrk="1" hangingPunct="1"/>
              <a:t>45</a:t>
            </a:fld>
            <a:endParaRPr lang="en-US" sz="1200">
              <a:solidFill>
                <a:srgbClr val="000000"/>
              </a:solidFill>
              <a:latin typeface="Arial" charset="0"/>
            </a:endParaRPr>
          </a:p>
        </p:txBody>
      </p:sp>
      <p:sp>
        <p:nvSpPr>
          <p:cNvPr id="101378" name="Rectangle 2"/>
          <p:cNvSpPr>
            <a:spLocks noGrp="1" noRot="1" noChangeAspect="1" noChangeArrowheads="1"/>
          </p:cNvSpPr>
          <p:nvPr>
            <p:ph type="sldImg"/>
          </p:nvPr>
        </p:nvSpPr>
        <p:spPr>
          <a:xfrm>
            <a:off x="1131888" y="703263"/>
            <a:ext cx="4586287" cy="3440112"/>
          </a:xfrm>
          <a:solidFill>
            <a:srgbClr val="FFFFFF"/>
          </a:solidFill>
          <a:ln/>
        </p:spPr>
      </p:sp>
      <p:sp>
        <p:nvSpPr>
          <p:cNvPr id="10137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r>
              <a:rPr lang="en-US" sz="1200" kern="1200" dirty="0" smtClean="0">
                <a:solidFill>
                  <a:schemeClr val="tx1"/>
                </a:solidFill>
                <a:effectLst/>
                <a:latin typeface="+mn-lt"/>
                <a:ea typeface="+mn-ea"/>
                <a:cs typeface="+mn-cs"/>
              </a:rPr>
              <a:t>The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God</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who created great sea monsters…</a:t>
            </a:r>
            <a:endParaRPr lang="en-US" sz="2400" dirty="0">
              <a:latin typeface="Arial"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B76C4E1-6E00-7B4C-81ED-3BAF1015A24B}" type="slidenum">
              <a:rPr lang="en-US" sz="1200">
                <a:solidFill>
                  <a:srgbClr val="000000"/>
                </a:solidFill>
                <a:latin typeface="Arial" charset="0"/>
              </a:rPr>
              <a:pPr eaLnBrk="1" hangingPunct="1"/>
              <a:t>46</a:t>
            </a:fld>
            <a:endParaRPr lang="en-US" sz="1200">
              <a:solidFill>
                <a:srgbClr val="000000"/>
              </a:solidFill>
              <a:latin typeface="Arial" charset="0"/>
            </a:endParaRPr>
          </a:p>
        </p:txBody>
      </p:sp>
      <p:sp>
        <p:nvSpPr>
          <p:cNvPr id="103426" name="Rectangle 2"/>
          <p:cNvSpPr>
            <a:spLocks noGrp="1" noRot="1" noChangeAspect="1" noChangeArrowheads="1"/>
          </p:cNvSpPr>
          <p:nvPr>
            <p:ph type="sldImg"/>
          </p:nvPr>
        </p:nvSpPr>
        <p:spPr>
          <a:xfrm>
            <a:off x="1131888" y="703263"/>
            <a:ext cx="4586287" cy="3440112"/>
          </a:xfrm>
          <a:solidFill>
            <a:srgbClr val="FFFFFF"/>
          </a:solidFill>
          <a:ln/>
        </p:spPr>
      </p:sp>
      <p:sp>
        <p:nvSpPr>
          <p:cNvPr id="10342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r>
              <a:rPr lang="en-US" sz="2400" dirty="0" smtClean="0">
                <a:latin typeface="Arial" charset="0"/>
                <a:cs typeface="ＭＳ Ｐゴシック" charset="0"/>
              </a:rPr>
              <a:t>…</a:t>
            </a:r>
            <a:r>
              <a:rPr lang="en-US" sz="1200" kern="1200" dirty="0" smtClean="0">
                <a:solidFill>
                  <a:schemeClr val="tx1"/>
                </a:solidFill>
                <a:effectLst/>
                <a:latin typeface="+mn-lt"/>
                <a:ea typeface="+mn-ea"/>
                <a:cs typeface="+mn-cs"/>
              </a:rPr>
              <a:t>was none other than Jesus (Gen. 1:21).</a:t>
            </a:r>
            <a:r>
              <a:rPr lang="en-SG" sz="2400" dirty="0" smtClean="0">
                <a:effectLst/>
              </a:rPr>
              <a:t> </a:t>
            </a:r>
            <a:endParaRPr lang="en-US" sz="2400" dirty="0">
              <a:latin typeface="Arial"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God</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who made Adam from dust was none other than Jesus (Gen. 2:7)</a:t>
            </a:r>
            <a:r>
              <a:rPr lang="en-SG"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47</a:t>
            </a:fld>
            <a:endParaRPr lang="en-US"/>
          </a:p>
        </p:txBody>
      </p:sp>
    </p:spTree>
    <p:extLst>
      <p:ext uri="{BB962C8B-B14F-4D97-AF65-F5344CB8AC3E}">
        <p14:creationId xmlns:p14="http://schemas.microsoft.com/office/powerpoint/2010/main" val="39979265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God</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who made Eve for Adam was none other than Jesus (Gen. 1:21-23).</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48</a:t>
            </a:fld>
            <a:endParaRPr lang="en-US"/>
          </a:p>
        </p:txBody>
      </p:sp>
    </p:spTree>
    <p:extLst>
      <p:ext uri="{BB962C8B-B14F-4D97-AF65-F5344CB8AC3E}">
        <p14:creationId xmlns:p14="http://schemas.microsoft.com/office/powerpoint/2010/main" val="31419402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Hebrews 1:1-2 also shows Jesus as Creator</a:t>
            </a:r>
            <a:r>
              <a:rPr lang="en-SG" sz="1200" kern="1200" dirty="0" smtClean="0">
                <a:solidFill>
                  <a:schemeClr val="tx1"/>
                </a:solidFill>
                <a:effectLst/>
                <a:latin typeface="+mn-lt"/>
                <a:ea typeface="+mn-ea"/>
                <a:cs typeface="+mn-cs"/>
              </a:rPr>
              <a:t>.</a:t>
            </a:r>
            <a:endParaRPr lang="en-US" dirty="0">
              <a:latin typeface="Arial" charset="0"/>
              <a:cs typeface="ＭＳ Ｐゴシック" charset="0"/>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D6853374-3DD4-7145-8F86-F141580934F6}" type="slidenum">
              <a:rPr lang="en-US" sz="1200">
                <a:solidFill>
                  <a:srgbClr val="000000"/>
                </a:solidFill>
                <a:latin typeface="Arial" charset="0"/>
              </a:rPr>
              <a:pPr eaLnBrk="1" hangingPunct="1"/>
              <a:t>50</a:t>
            </a:fld>
            <a:endParaRPr lang="en-US" sz="1200">
              <a:solidFill>
                <a:srgbClr val="000000"/>
              </a:solidFill>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is a favorite time of the year for kids—me too</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a:t>
            </a:fld>
            <a:endParaRPr lang="en-US"/>
          </a:p>
        </p:txBody>
      </p:sp>
    </p:spTree>
    <p:extLst>
      <p:ext uri="{BB962C8B-B14F-4D97-AF65-F5344CB8AC3E}">
        <p14:creationId xmlns:p14="http://schemas.microsoft.com/office/powerpoint/2010/main" val="20085749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Colossians 1:15-17 notes that he not only created everything but continues to sustain it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51</a:t>
            </a:fld>
            <a:endParaRPr lang="en-US"/>
          </a:p>
        </p:txBody>
      </p:sp>
    </p:spTree>
    <p:extLst>
      <p:ext uri="{BB962C8B-B14F-4D97-AF65-F5344CB8AC3E}">
        <p14:creationId xmlns:p14="http://schemas.microsoft.com/office/powerpoint/2010/main" val="7166253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Now if Jesus actually made the world, then what authority does he have?</a:t>
            </a:r>
            <a:r>
              <a:rPr lang="en-SG" dirty="0" smtClean="0">
                <a:effectLst/>
              </a:rPr>
              <a:t> </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480310-AE68-914A-BB0C-3AE5EA7A7A3D}" type="slidenum">
              <a:rPr lang="en-US" sz="1200">
                <a:solidFill>
                  <a:srgbClr val="FFFFFF"/>
                </a:solidFill>
              </a:rPr>
              <a:pPr/>
              <a:t>55</a:t>
            </a:fld>
            <a:endParaRPr lang="en-US" sz="1200">
              <a:solidFill>
                <a:srgbClr val="FFFFFF"/>
              </a:solidFill>
            </a:endParaRPr>
          </a:p>
        </p:txBody>
      </p:sp>
      <p:sp>
        <p:nvSpPr>
          <p:cNvPr id="23685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61123"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z="1200" kern="1200" dirty="0" smtClean="0">
                <a:solidFill>
                  <a:schemeClr val="tx1"/>
                </a:solidFill>
                <a:effectLst/>
                <a:latin typeface="+mn-lt"/>
                <a:ea typeface="+mn-ea"/>
                <a:cs typeface="+mn-cs"/>
              </a:rPr>
              <a:t>[Christ stems from David as Ruler not just of Israel but of all creation.]</a:t>
            </a:r>
            <a:endParaRPr lang="en-SG" sz="1200" kern="1200" dirty="0" smtClean="0">
              <a:solidFill>
                <a:schemeClr val="tx1"/>
              </a:solidFill>
              <a:effectLst/>
              <a:latin typeface="+mn-lt"/>
              <a:ea typeface="+mn-ea"/>
              <a:cs typeface="+mn-cs"/>
            </a:endParaRPr>
          </a:p>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reason Matthew presents the geneaology of Jesus is to show that his lineage back to David qualifies him as the rightful King of the Jews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introduction reverses the typical order to present Christ as the Davidic ruler even before showing his Jewish heritage (Matt. 1:1)</a:t>
            </a:r>
            <a:r>
              <a:rPr lang="en-SG"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57</a:t>
            </a:fld>
            <a:endParaRPr lang="en-US"/>
          </a:p>
        </p:txBody>
      </p:sp>
    </p:spTree>
    <p:extLst>
      <p:ext uri="{BB962C8B-B14F-4D97-AF65-F5344CB8AC3E}">
        <p14:creationId xmlns:p14="http://schemas.microsoft.com/office/powerpoint/2010/main" val="34764483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But Matthew puts David </a:t>
            </a:r>
            <a:r>
              <a:rPr lang="en-US" sz="1200" i="1" kern="1200" dirty="0" smtClean="0">
                <a:solidFill>
                  <a:schemeClr val="tx1"/>
                </a:solidFill>
                <a:effectLst/>
                <a:latin typeface="+mn-lt"/>
                <a:ea typeface="+mn-ea"/>
                <a:cs typeface="+mn-cs"/>
              </a:rPr>
              <a:t>before</a:t>
            </a:r>
            <a:r>
              <a:rPr lang="en-US" sz="1200" kern="1200" dirty="0" smtClean="0">
                <a:solidFill>
                  <a:schemeClr val="tx1"/>
                </a:solidFill>
                <a:effectLst/>
                <a:latin typeface="+mn-lt"/>
                <a:ea typeface="+mn-ea"/>
                <a:cs typeface="+mn-cs"/>
              </a:rPr>
              <a:t> Abraham, even though David came 1000 years later</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narrows the kingly line to David and his son Solomon all the way to Jesus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Christ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lineage from Abraham to Joseph shows his lineage through David to prove his legal right to the throne of Israel (1:2-17)</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God said the world</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king would come from Abraham (Gen. 17:6; 2060 BC).</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59</a:t>
            </a:fld>
            <a:endParaRPr lang="en-US"/>
          </a:p>
        </p:txBody>
      </p:sp>
    </p:spTree>
    <p:extLst>
      <p:ext uri="{BB962C8B-B14F-4D97-AF65-F5344CB8AC3E}">
        <p14:creationId xmlns:p14="http://schemas.microsoft.com/office/powerpoint/2010/main" val="29378532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God said the world</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king would come from Judah (Gen. 49:6; 1828 BC)</a:t>
            </a:r>
            <a:r>
              <a:rPr lang="en-SG"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60</a:t>
            </a:fld>
            <a:endParaRPr lang="en-US"/>
          </a:p>
        </p:txBody>
      </p:sp>
    </p:spTree>
    <p:extLst>
      <p:ext uri="{BB962C8B-B14F-4D97-AF65-F5344CB8AC3E}">
        <p14:creationId xmlns:p14="http://schemas.microsoft.com/office/powerpoint/2010/main" val="30342854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AC4262-44E2-264A-82E2-1EB1F7F9279E}" type="slidenum">
              <a:rPr lang="zh-CN" altLang="en-US" sz="1200">
                <a:solidFill>
                  <a:prstClr val="black"/>
                </a:solidFill>
              </a:rPr>
              <a:pPr/>
              <a:t>61</a:t>
            </a:fld>
            <a:endParaRPr lang="en-US" altLang="zh-CN" sz="1200">
              <a:solidFill>
                <a:prstClr val="black"/>
              </a:solidFill>
            </a:endParaRPr>
          </a:p>
        </p:txBody>
      </p:sp>
      <p:sp>
        <p:nvSpPr>
          <p:cNvPr id="403458" name="Rectangle 2"/>
          <p:cNvSpPr>
            <a:spLocks noGrp="1" noRot="1" noChangeAspect="1" noChangeArrowheads="1"/>
          </p:cNvSpPr>
          <p:nvPr>
            <p:ph type="sldImg"/>
          </p:nvPr>
        </p:nvSpPr>
        <p:spPr>
          <a:xfrm>
            <a:off x="1130300" y="674688"/>
            <a:ext cx="4597400" cy="3448050"/>
          </a:xfrm>
          <a:solidFill>
            <a:srgbClr val="FFFFFF"/>
          </a:solidFill>
          <a:ln/>
        </p:spPr>
      </p:sp>
      <p:sp>
        <p:nvSpPr>
          <p:cNvPr id="4034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Jacob blessed all his sons before his death (Gen. 49)</a:t>
            </a:r>
            <a:r>
              <a:rPr lang="en-SG" sz="1200" kern="1200" dirty="0" smtClean="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36EEFD-76B5-FD45-BCDA-4D9EB011500C}" type="slidenum">
              <a:rPr lang="zh-CN" altLang="en-US" sz="1200">
                <a:solidFill>
                  <a:prstClr val="black"/>
                </a:solidFill>
              </a:rPr>
              <a:pPr/>
              <a:t>62</a:t>
            </a:fld>
            <a:endParaRPr lang="en-US" altLang="zh-CN" sz="1200">
              <a:solidFill>
                <a:prstClr val="black"/>
              </a:solidFill>
            </a:endParaRPr>
          </a:p>
        </p:txBody>
      </p:sp>
      <p:sp>
        <p:nvSpPr>
          <p:cNvPr id="405506" name="Rectangle 2"/>
          <p:cNvSpPr>
            <a:spLocks noGrp="1" noRot="1" noChangeAspect="1" noChangeArrowheads="1"/>
          </p:cNvSpPr>
          <p:nvPr>
            <p:ph type="sldImg"/>
          </p:nvPr>
        </p:nvSpPr>
        <p:spPr>
          <a:xfrm>
            <a:off x="1130300" y="674688"/>
            <a:ext cx="4597400" cy="3448050"/>
          </a:xfrm>
          <a:solidFill>
            <a:srgbClr val="FFFFFF"/>
          </a:solidFill>
          <a:ln/>
        </p:spPr>
      </p:sp>
      <p:sp>
        <p:nvSpPr>
          <p:cNvPr id="4055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After prophecies for Reuben, Simeon, Levi, Jacob predicted about Judah an amazing promise…</a:t>
            </a:r>
            <a:r>
              <a:rPr lang="en-SG" dirty="0" smtClean="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4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r>
              <a:rPr lang="en-US" sz="1200" kern="1200" dirty="0" smtClean="0">
                <a:solidFill>
                  <a:schemeClr val="tx1"/>
                </a:solidFill>
                <a:effectLst/>
                <a:latin typeface="+mn-lt"/>
                <a:ea typeface="+mn-ea"/>
                <a:cs typeface="+mn-cs"/>
              </a:rPr>
              <a:t>Christmas, of course, has its stresses…</a:t>
            </a:r>
            <a:r>
              <a:rPr lang="en-SG" dirty="0" smtClean="0">
                <a:effectLst/>
              </a:rPr>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63</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God said the world</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king would come from David (2 Sam. 7:14; 1000 BC)</a:t>
            </a:r>
            <a:r>
              <a:rPr lang="en-SG"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64</a:t>
            </a:fld>
            <a:endParaRPr lang="en-US"/>
          </a:p>
        </p:txBody>
      </p:sp>
    </p:spTree>
    <p:extLst>
      <p:ext uri="{BB962C8B-B14F-4D97-AF65-F5344CB8AC3E}">
        <p14:creationId xmlns:p14="http://schemas.microsoft.com/office/powerpoint/2010/main" val="35076847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David wanted to build a house for God</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65</a:t>
            </a:fld>
            <a:endParaRPr lang="en-US"/>
          </a:p>
        </p:txBody>
      </p:sp>
    </p:spTree>
    <p:extLst>
      <p:ext uri="{BB962C8B-B14F-4D97-AF65-F5344CB8AC3E}">
        <p14:creationId xmlns:p14="http://schemas.microsoft.com/office/powerpoint/2010/main" val="41588745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Instead, God said he would build a house for David!</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66</a:t>
            </a:fld>
            <a:endParaRPr lang="en-US"/>
          </a:p>
        </p:txBody>
      </p:sp>
    </p:spTree>
    <p:extLst>
      <p:ext uri="{BB962C8B-B14F-4D97-AF65-F5344CB8AC3E}">
        <p14:creationId xmlns:p14="http://schemas.microsoft.com/office/powerpoint/2010/main" val="18417191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the Davidic covenant promised an eternal throne for David (2 Sam. 7:14)</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67</a:t>
            </a:fld>
            <a:endParaRPr lang="en-US"/>
          </a:p>
        </p:txBody>
      </p:sp>
    </p:spTree>
    <p:extLst>
      <p:ext uri="{BB962C8B-B14F-4D97-AF65-F5344CB8AC3E}">
        <p14:creationId xmlns:p14="http://schemas.microsoft.com/office/powerpoint/2010/main" val="24607808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other words, David met the lineage requirement of Judah</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line</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68</a:t>
            </a:fld>
            <a:endParaRPr lang="en-US"/>
          </a:p>
        </p:txBody>
      </p:sp>
    </p:spTree>
    <p:extLst>
      <p:ext uri="{BB962C8B-B14F-4D97-AF65-F5344CB8AC3E}">
        <p14:creationId xmlns:p14="http://schemas.microsoft.com/office/powerpoint/2010/main" val="24750912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In fact, Jesus was born in David</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city only 8 kilometers south of Jerusalem</a:t>
            </a:r>
            <a:r>
              <a:rPr lang="en-SG" sz="1200" kern="1200" dirty="0" smtClean="0">
                <a:solidFill>
                  <a:schemeClr val="tx1"/>
                </a:solidFill>
                <a:effectLst/>
                <a:latin typeface="+mn-lt"/>
                <a:ea typeface="+mn-ea"/>
                <a:cs typeface="+mn-cs"/>
              </a:rPr>
              <a:t>!</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God preserved the kingly line to just a few descendants of David to establish the eternal kingdom</a:t>
            </a:r>
            <a:r>
              <a:rPr lang="en-SG"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72</a:t>
            </a:fld>
            <a:endParaRPr lang="en-US"/>
          </a:p>
        </p:txBody>
      </p:sp>
    </p:spTree>
    <p:extLst>
      <p:ext uri="{BB962C8B-B14F-4D97-AF65-F5344CB8AC3E}">
        <p14:creationId xmlns:p14="http://schemas.microsoft.com/office/powerpoint/2010/main" val="9342321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Gentiles worshipped Christ as King (Matt. 2)</a:t>
            </a:r>
            <a:r>
              <a:rPr lang="en-SG"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73</a:t>
            </a:fld>
            <a:endParaRPr lang="en-US"/>
          </a:p>
        </p:txBody>
      </p:sp>
    </p:spTree>
    <p:extLst>
      <p:ext uri="{BB962C8B-B14F-4D97-AF65-F5344CB8AC3E}">
        <p14:creationId xmlns:p14="http://schemas.microsoft.com/office/powerpoint/2010/main" val="885026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74</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2803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But the story of the Babe in a manger and all the events surrounding is an amazing story.  Unfortunately, it is so familiar story that it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easy to think we really know it well</a:t>
            </a:r>
            <a:r>
              <a:rPr lang="en-SG" sz="1200" kern="1200" dirty="0" smtClean="0">
                <a:solidFill>
                  <a:schemeClr val="tx1"/>
                </a:solidFill>
                <a:effectLst/>
                <a:latin typeface="+mn-lt"/>
                <a:ea typeface="+mn-ea"/>
                <a:cs typeface="+mn-cs"/>
              </a:rPr>
              <a:t>.</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But the OT says that this king will rule all nations</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the magi must have seen that Jesus was more than a Jewish ruler—they saw Him as John saw Him—that he was God made man</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let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return to our question: Why should we worship Jesus as king?  What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the Bible</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answer?</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76</a:t>
            </a:fld>
            <a:endParaRPr lang="en-US"/>
          </a:p>
        </p:txBody>
      </p:sp>
    </p:spTree>
    <p:extLst>
      <p:ext uri="{BB962C8B-B14F-4D97-AF65-F5344CB8AC3E}">
        <p14:creationId xmlns:p14="http://schemas.microsoft.com/office/powerpoint/2010/main" val="17090802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480310-AE68-914A-BB0C-3AE5EA7A7A3D}" type="slidenum">
              <a:rPr lang="en-US" sz="1200">
                <a:solidFill>
                  <a:srgbClr val="FFFFFF"/>
                </a:solidFill>
              </a:rPr>
              <a:pPr/>
              <a:t>77</a:t>
            </a:fld>
            <a:endParaRPr lang="en-US" sz="1200">
              <a:solidFill>
                <a:srgbClr val="FFFFFF"/>
              </a:solidFill>
            </a:endParaRPr>
          </a:p>
        </p:txBody>
      </p:sp>
      <p:sp>
        <p:nvSpPr>
          <p:cNvPr id="23685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61123"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dirty="0" smtClean="0"/>
              <a:t>We should ascribe deity to him and the natural response</a:t>
            </a:r>
            <a:r>
              <a:rPr lang="en-US" baseline="0" dirty="0" smtClean="0"/>
              <a:t> then is to adore him.  After all, he made the world and is God himself!</a:t>
            </a:r>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112943-0EFF-694A-9E31-7ADC99DA1E7D}" type="slidenum">
              <a:rPr lang="en-US" sz="1200">
                <a:solidFill>
                  <a:srgbClr val="FFFFFF"/>
                </a:solidFill>
              </a:rPr>
              <a:pPr/>
              <a:t>78</a:t>
            </a:fld>
            <a:endParaRPr lang="en-US" sz="1200">
              <a:solidFill>
                <a:srgbClr val="FFFFFF"/>
              </a:solidFill>
            </a:endParaRPr>
          </a:p>
        </p:txBody>
      </p:sp>
      <p:sp>
        <p:nvSpPr>
          <p:cNvPr id="22855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81251"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z="1200" kern="1200" dirty="0" smtClean="0">
                <a:solidFill>
                  <a:schemeClr val="tx1"/>
                </a:solidFill>
                <a:effectLst/>
                <a:latin typeface="+mn-lt"/>
                <a:ea typeface="+mn-ea"/>
                <a:cs typeface="+mn-cs"/>
              </a:rPr>
              <a:t>Genesis 1 shows God not only as Creator but as Sovereign Ruler over everything</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Genesis 1 is unclear </a:t>
            </a:r>
            <a:r>
              <a:rPr lang="en-US" sz="1200" i="1" kern="1200" dirty="0" smtClean="0">
                <a:solidFill>
                  <a:schemeClr val="tx1"/>
                </a:solidFill>
                <a:effectLst/>
                <a:latin typeface="+mn-lt"/>
                <a:ea typeface="+mn-ea"/>
                <a:cs typeface="+mn-cs"/>
              </a:rPr>
              <a:t>which</a:t>
            </a:r>
            <a:r>
              <a:rPr lang="en-US" sz="1200" kern="1200" dirty="0" smtClean="0">
                <a:solidFill>
                  <a:schemeClr val="tx1"/>
                </a:solidFill>
                <a:effectLst/>
                <a:latin typeface="+mn-lt"/>
                <a:ea typeface="+mn-ea"/>
                <a:cs typeface="+mn-cs"/>
              </a:rPr>
              <a:t> person of the Trinity made everything—but the NT says it was Christ!</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79</a:t>
            </a:fld>
            <a:endParaRPr lang="en-US"/>
          </a:p>
        </p:txBody>
      </p:sp>
    </p:spTree>
    <p:extLst>
      <p:ext uri="{BB962C8B-B14F-4D97-AF65-F5344CB8AC3E}">
        <p14:creationId xmlns:p14="http://schemas.microsoft.com/office/powerpoint/2010/main" val="10688045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480310-AE68-914A-BB0C-3AE5EA7A7A3D}" type="slidenum">
              <a:rPr lang="en-US" sz="1200">
                <a:solidFill>
                  <a:srgbClr val="FFFFFF"/>
                </a:solidFill>
              </a:rPr>
              <a:pPr/>
              <a:t>80</a:t>
            </a:fld>
            <a:endParaRPr lang="en-US" sz="1200">
              <a:solidFill>
                <a:srgbClr val="FFFFFF"/>
              </a:solidFill>
            </a:endParaRPr>
          </a:p>
        </p:txBody>
      </p:sp>
      <p:sp>
        <p:nvSpPr>
          <p:cNvPr id="23685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6112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2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4" eaLnBrk="1" hangingPunct="1">
              <a:spcBef>
                <a:spcPct val="0"/>
              </a:spcBef>
            </a:pPr>
            <a:endParaRPr lang="en-US" dirty="0">
              <a:latin typeface="Calibri" charset="0"/>
              <a:ea typeface="ＭＳ Ｐゴシック" charset="0"/>
            </a:endParaRPr>
          </a:p>
        </p:txBody>
      </p:sp>
      <p:sp>
        <p:nvSpPr>
          <p:cNvPr id="262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AC3580-FB55-9344-A90B-E43F3DB8F2CC}" type="slidenum">
              <a:rPr lang="en-US" sz="1200">
                <a:solidFill>
                  <a:srgbClr val="000000"/>
                </a:solidFill>
                <a:latin typeface="Calibri" charset="0"/>
              </a:rPr>
              <a:pPr eaLnBrk="1" hangingPunct="1"/>
              <a:t>81</a:t>
            </a:fld>
            <a:endParaRPr lang="en-US" sz="1200">
              <a:solidFill>
                <a:srgbClr val="000000"/>
              </a:solidFill>
              <a:latin typeface="Calibri"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8E38D5-C37B-AC4C-8B05-1738EA0F5E88}" type="slidenum">
              <a:rPr lang="en-US" sz="1200">
                <a:solidFill>
                  <a:prstClr val="black"/>
                </a:solidFill>
              </a:rPr>
              <a:pPr eaLnBrk="1" hangingPunct="1"/>
              <a:t>82</a:t>
            </a:fld>
            <a:endParaRPr lang="en-US" sz="1200">
              <a:solidFill>
                <a:prstClr val="black"/>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Rot="1" noChangeAspect="1" noChangeArrowheads="1" noTextEdit="1"/>
          </p:cNvSpPr>
          <p:nvPr>
            <p:ph type="sldImg"/>
          </p:nvPr>
        </p:nvSpPr>
        <p:spPr>
          <a:xfrm>
            <a:off x="1150938" y="692150"/>
            <a:ext cx="4556125" cy="3416300"/>
          </a:xfrm>
          <a:ln/>
        </p:spPr>
      </p:sp>
      <p:sp>
        <p:nvSpPr>
          <p:cNvPr id="1945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Normally we address only the New Testament (NT) aspects</a:t>
            </a:r>
            <a:r>
              <a:rPr lang="en-SG" dirty="0" smtClean="0">
                <a:effectLst/>
              </a:rPr>
              <a:t> of Christmas.</a:t>
            </a:r>
          </a:p>
          <a:p>
            <a:endParaRPr lang="en-SG" dirty="0" smtClean="0">
              <a:effectLst/>
              <a:latin typeface="Arial" charset="0"/>
              <a:ea typeface="ＭＳ Ｐゴシック" charset="0"/>
              <a:cs typeface="ＭＳ Ｐゴシック" charset="0"/>
            </a:endParaRPr>
          </a:p>
          <a:p>
            <a:r>
              <a:rPr lang="en-US" sz="1200" kern="1200" dirty="0" smtClean="0">
                <a:solidFill>
                  <a:schemeClr val="tx1"/>
                </a:solidFill>
                <a:effectLst/>
                <a:latin typeface="+mn-lt"/>
                <a:ea typeface="+mn-ea"/>
                <a:cs typeface="+mn-cs"/>
              </a:rPr>
              <a:t>However, the NT covers less than a quarter of our Bible—the first three quarters lay the OT foundation that we often assume that we know well—but we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a:t>
            </a:r>
            <a:r>
              <a:rPr lang="en-SG" sz="1200" kern="1200" dirty="0" smtClean="0">
                <a:solidFill>
                  <a:schemeClr val="tx1"/>
                </a:solidFill>
                <a:effectLst/>
                <a:latin typeface="+mn-lt"/>
                <a:ea typeface="+mn-ea"/>
                <a:cs typeface="+mn-cs"/>
              </a:rPr>
              <a:t>.</a:t>
            </a:r>
            <a:endParaRPr lang="en-US" dirty="0" smtClean="0">
              <a:latin typeface="Arial" charset="0"/>
              <a:ea typeface="ＭＳ Ｐゴシック" charset="0"/>
              <a:cs typeface="ＭＳ Ｐゴシック" charset="0"/>
            </a:endParaRPr>
          </a:p>
          <a:p>
            <a:endParaRPr lang="en-US" dirty="0" smtClean="0">
              <a:latin typeface="Arial" charset="0"/>
              <a:ea typeface="ＭＳ Ｐゴシック" charset="0"/>
              <a:cs typeface="ＭＳ Ｐゴシック" charset="0"/>
            </a:endParaRPr>
          </a:p>
          <a:p>
            <a:r>
              <a:rPr lang="en-US" dirty="0" smtClean="0">
                <a:latin typeface="Arial" charset="0"/>
                <a:ea typeface="ＭＳ Ｐゴシック" charset="0"/>
                <a:cs typeface="ＭＳ Ｐゴシック" charset="0"/>
              </a:rPr>
              <a:t>OT </a:t>
            </a:r>
            <a:r>
              <a:rPr lang="en-US" dirty="0">
                <a:latin typeface="Arial" charset="0"/>
                <a:ea typeface="ＭＳ Ｐゴシック" charset="0"/>
                <a:cs typeface="ＭＳ Ｐゴシック" charset="0"/>
              </a:rPr>
              <a:t>Survey </a:t>
            </a:r>
          </a:p>
          <a:p>
            <a:r>
              <a:rPr lang="en-US" dirty="0">
                <a:latin typeface="Arial" charset="0"/>
                <a:ea typeface="ＭＳ Ｐゴシック" charset="0"/>
                <a:cs typeface="ＭＳ Ｐゴシック" charset="0"/>
              </a:rPr>
              <a:t>00-Intro &amp; Biblical Theology-62</a:t>
            </a:r>
          </a:p>
          <a:p>
            <a:r>
              <a:rPr lang="en-US" dirty="0">
                <a:latin typeface="Arial" charset="0"/>
                <a:ea typeface="ＭＳ Ｐゴシック" charset="0"/>
                <a:cs typeface="ＭＳ Ｐゴシック" charset="0"/>
              </a:rPr>
              <a:t>Slide 33</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We need to know the foundations of Christmas story</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Therefore, my Christmas messages this month focus on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The Christmas You Never Knew.</a:t>
            </a:r>
            <a:r>
              <a:rPr lang="ru-RU" sz="1200" kern="1200" dirty="0" smtClean="0">
                <a:solidFill>
                  <a:schemeClr val="tx1"/>
                </a:solidFill>
                <a:effectLst/>
                <a:latin typeface="+mn-lt"/>
                <a:ea typeface="+mn-ea"/>
                <a:cs typeface="+mn-cs"/>
              </a:rPr>
              <a:t>"</a:t>
            </a:r>
            <a:r>
              <a:rPr lang="en-SG" dirty="0" smtClean="0">
                <a:effectLst/>
              </a:rPr>
              <a:t> </a:t>
            </a:r>
            <a:endParaRPr lang="en-US" dirty="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03292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78150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16327604"/>
      </p:ext>
    </p:extLst>
  </p:cSld>
  <p:clrMapOvr>
    <a:masterClrMapping/>
  </p:clrMapOvr>
  <p:transition xmlns:p14="http://schemas.microsoft.com/office/powerpoint/2010/mai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6842449"/>
      </p:ext>
    </p:extLst>
  </p:cSld>
  <p:clrMapOvr>
    <a:masterClrMapping/>
  </p:clrMapOvr>
  <p:transition xmlns:p14="http://schemas.microsoft.com/office/powerpoint/2010/mai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3861466"/>
      </p:ext>
    </p:extLst>
  </p:cSld>
  <p:clrMapOvr>
    <a:masterClrMapping/>
  </p:clrMapOvr>
  <p:transition xmlns:p14="http://schemas.microsoft.com/office/powerpoint/2010/mai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0348315"/>
      </p:ext>
    </p:extLst>
  </p:cSld>
  <p:clrMapOvr>
    <a:masterClrMapping/>
  </p:clrMapOvr>
  <p:transition xmlns:p14="http://schemas.microsoft.com/office/powerpoint/2010/mai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6128385"/>
      </p:ext>
    </p:extLst>
  </p:cSld>
  <p:clrMapOvr>
    <a:masterClrMapping/>
  </p:clrMapOvr>
  <p:transition xmlns:p14="http://schemas.microsoft.com/office/powerpoint/2010/mai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354572370"/>
      </p:ext>
    </p:extLst>
  </p:cSld>
  <p:clrMapOvr>
    <a:masterClrMapping/>
  </p:clrMapOvr>
  <p:transition xmlns:p14="http://schemas.microsoft.com/office/powerpoint/2010/mai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619522"/>
      </p:ext>
    </p:extLst>
  </p:cSld>
  <p:clrMapOvr>
    <a:masterClrMapping/>
  </p:clrMapOvr>
  <p:transition xmlns:p14="http://schemas.microsoft.com/office/powerpoint/2010/mai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4662721"/>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2113486"/>
      </p:ext>
    </p:extLst>
  </p:cSld>
  <p:clrMapOvr>
    <a:masterClrMapping/>
  </p:clrMapOvr>
  <p:transition xmlns:p14="http://schemas.microsoft.com/office/powerpoint/2010/mai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9092006"/>
      </p:ext>
    </p:extLst>
  </p:cSld>
  <p:clrMapOvr>
    <a:masterClrMapping/>
  </p:clrMapOvr>
  <p:transition xmlns:p14="http://schemas.microsoft.com/office/powerpoint/2010/mai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5228034"/>
      </p:ext>
    </p:extLst>
  </p:cSld>
  <p:clrMapOvr>
    <a:masterClrMapping/>
  </p:clrMapOvr>
  <p:transition xmlns:p14="http://schemas.microsoft.com/office/powerpoint/2010/mai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713D37-39F4-314B-B840-541F3C4F3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2926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B0BC1E-DC57-7341-8B35-ADD7949ABF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7463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D569AE-5C0B-BD4D-AE39-7BE1F76619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95881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DBBC0F-3571-944A-95B8-980EA3AF40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30973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960D05-DCBE-E04D-9740-4C71E5A84C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4256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C9704A-173D-3C48-BC16-5B9BAE2373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40505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DAB637C-906B-D046-A3DE-D025927E94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6656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3BAD25-175D-2B48-B8BC-0556819647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53237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B5DEF5-5001-B142-B966-3E6803159B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61141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DCEB18-5FB6-8543-B605-B04605926C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27353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E97C72-4C42-A74E-8C70-EF34D0E1AB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42966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B8C260B-9DBA-034B-8A94-B178A853F4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4141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EEE1EB-645B-4B44-AAED-336EC0D023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30040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Arial" pitchFamily="-110" charset="0"/>
                <a:cs typeface="Arial" pitchFamily="-110"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Arial" pitchFamily="-110" charset="0"/>
                <a:cs typeface="Arial" pitchFamily="-110"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4A6A7A7-8DF1-2643-AD21-861856177FCD}" type="slidenum">
              <a:rPr lang="en-US"/>
              <a:pPr>
                <a:defRPr/>
              </a:pPr>
              <a:t>‹#›</a:t>
            </a:fld>
            <a:endParaRPr lang="en-US"/>
          </a:p>
        </p:txBody>
      </p:sp>
    </p:spTree>
    <p:extLst>
      <p:ext uri="{BB962C8B-B14F-4D97-AF65-F5344CB8AC3E}">
        <p14:creationId xmlns:p14="http://schemas.microsoft.com/office/powerpoint/2010/main" val="4043918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896E8530-DFE8-A348-8A8C-D24BF0B0398B}" type="slidenum">
              <a:rPr lang="en-US"/>
              <a:pPr>
                <a:defRPr/>
              </a:pPr>
              <a:t>‹#›</a:t>
            </a:fld>
            <a:endParaRPr lang="en-US"/>
          </a:p>
        </p:txBody>
      </p:sp>
    </p:spTree>
    <p:extLst>
      <p:ext uri="{BB962C8B-B14F-4D97-AF65-F5344CB8AC3E}">
        <p14:creationId xmlns:p14="http://schemas.microsoft.com/office/powerpoint/2010/main" val="5512193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3091172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1634007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37517355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3719364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24809264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9125316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329743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6130339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40808642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17198230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38973330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1777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9481C97-012E-6B43-A498-C8C29EEA85C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77659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14602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780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540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67897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88769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59933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63891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30722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96479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5527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5191C9F5-0548-664D-9E3C-20714B9669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200878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87251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54711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44794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39819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25792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04676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64938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57382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43005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9798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F0F83765-2357-6446-B5ED-46C1CF7F687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38376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94537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02858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13933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mtClean="0">
                  <a:solidFill>
                    <a:srgbClr val="FFCC00"/>
                  </a:solidFill>
                  <a:latin typeface="Arial Black" charset="0"/>
                  <a:ea typeface="ＭＳ Ｐゴシック" charset="0"/>
                  <a:cs typeface="ＭＳ Ｐゴシック"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mtClean="0">
                  <a:solidFill>
                    <a:srgbClr val="FFCC00"/>
                  </a:solidFill>
                  <a:latin typeface="Arial Black" charset="0"/>
                  <a:ea typeface="ＭＳ Ｐゴシック" charset="0"/>
                  <a:cs typeface="ＭＳ Ｐゴシック"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mtClean="0">
                      <a:solidFill>
                        <a:srgbClr val="FFCC00"/>
                      </a:solidFill>
                      <a:latin typeface="Arial Black" charset="0"/>
                      <a:ea typeface="ＭＳ Ｐゴシック" charset="0"/>
                      <a:cs typeface="ＭＳ Ｐゴシック"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mtClean="0">
                      <a:solidFill>
                        <a:srgbClr val="FFCC00"/>
                      </a:solidFill>
                      <a:latin typeface="Arial Black" charset="0"/>
                      <a:ea typeface="ＭＳ Ｐゴシック" charset="0"/>
                      <a:cs typeface="ＭＳ Ｐゴシック"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75 h 504"/>
                        <a:gd name="T2" fmla="*/ 136 w 2736"/>
                        <a:gd name="T3" fmla="*/ 25 h 504"/>
                        <a:gd name="T4" fmla="*/ 280 w 2736"/>
                        <a:gd name="T5" fmla="*/ 4 h 504"/>
                        <a:gd name="T6" fmla="*/ 431 w 2736"/>
                        <a:gd name="T7" fmla="*/ 4 h 504"/>
                        <a:gd name="T8" fmla="*/ 429 w 2736"/>
                        <a:gd name="T9" fmla="*/ 16 h 504"/>
                        <a:gd name="T10" fmla="*/ 279 w 2736"/>
                        <a:gd name="T11" fmla="*/ 16 h 504"/>
                        <a:gd name="T12" fmla="*/ 103 w 2736"/>
                        <a:gd name="T13" fmla="*/ 43 h 504"/>
                        <a:gd name="T14" fmla="*/ 0 w 2736"/>
                        <a:gd name="T15" fmla="*/ 7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36 w 1769"/>
                        <a:gd name="T3" fmla="*/ 9 h 791"/>
                        <a:gd name="T4" fmla="*/ 86 w 1769"/>
                        <a:gd name="T5" fmla="*/ 30 h 791"/>
                        <a:gd name="T6" fmla="*/ 120 w 1769"/>
                        <a:gd name="T7" fmla="*/ 64 h 791"/>
                        <a:gd name="T8" fmla="*/ 131 w 1769"/>
                        <a:gd name="T9" fmla="*/ 90 h 791"/>
                        <a:gd name="T10" fmla="*/ 126 w 1769"/>
                        <a:gd name="T11" fmla="*/ 116 h 791"/>
                        <a:gd name="T12" fmla="*/ 119 w 1769"/>
                        <a:gd name="T13" fmla="*/ 94 h 791"/>
                        <a:gd name="T14" fmla="*/ 103 w 1769"/>
                        <a:gd name="T15" fmla="*/ 67 h 791"/>
                        <a:gd name="T16" fmla="*/ 83 w 1769"/>
                        <a:gd name="T17" fmla="*/ 43 h 791"/>
                        <a:gd name="T18" fmla="*/ 43 w 1769"/>
                        <a:gd name="T19" fmla="*/ 22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112 h 504"/>
                        <a:gd name="T2" fmla="*/ 167 w 2736"/>
                        <a:gd name="T3" fmla="*/ 37 h 504"/>
                        <a:gd name="T4" fmla="*/ 343 w 2736"/>
                        <a:gd name="T5" fmla="*/ 5 h 504"/>
                        <a:gd name="T6" fmla="*/ 527 w 2736"/>
                        <a:gd name="T7" fmla="*/ 5 h 504"/>
                        <a:gd name="T8" fmla="*/ 524 w 2736"/>
                        <a:gd name="T9" fmla="*/ 23 h 504"/>
                        <a:gd name="T10" fmla="*/ 341 w 2736"/>
                        <a:gd name="T11" fmla="*/ 23 h 504"/>
                        <a:gd name="T12" fmla="*/ 126 w 2736"/>
                        <a:gd name="T13" fmla="*/ 65 h 504"/>
                        <a:gd name="T14" fmla="*/ 0 w 2736"/>
                        <a:gd name="T15" fmla="*/ 1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30" name="Freeform 17"/>
                    <p:cNvSpPr>
                      <a:spLocks/>
                    </p:cNvSpPr>
                    <p:nvPr/>
                  </p:nvSpPr>
                  <p:spPr bwMode="hidden">
                    <a:xfrm rot="2104081">
                      <a:off x="4352" y="2806"/>
                      <a:ext cx="974" cy="545"/>
                    </a:xfrm>
                    <a:custGeom>
                      <a:avLst/>
                      <a:gdLst>
                        <a:gd name="T0" fmla="*/ 1 w 1769"/>
                        <a:gd name="T1" fmla="*/ 2 h 791"/>
                        <a:gd name="T2" fmla="*/ 45 w 1769"/>
                        <a:gd name="T3" fmla="*/ 13 h 791"/>
                        <a:gd name="T4" fmla="*/ 106 w 1769"/>
                        <a:gd name="T5" fmla="*/ 45 h 791"/>
                        <a:gd name="T6" fmla="*/ 148 w 1769"/>
                        <a:gd name="T7" fmla="*/ 97 h 791"/>
                        <a:gd name="T8" fmla="*/ 161 w 1769"/>
                        <a:gd name="T9" fmla="*/ 137 h 791"/>
                        <a:gd name="T10" fmla="*/ 155 w 1769"/>
                        <a:gd name="T11" fmla="*/ 177 h 791"/>
                        <a:gd name="T12" fmla="*/ 146 w 1769"/>
                        <a:gd name="T13" fmla="*/ 143 h 791"/>
                        <a:gd name="T14" fmla="*/ 128 w 1769"/>
                        <a:gd name="T15" fmla="*/ 103 h 791"/>
                        <a:gd name="T16" fmla="*/ 102 w 1769"/>
                        <a:gd name="T17" fmla="*/ 67 h 791"/>
                        <a:gd name="T18" fmla="*/ 53 w 1769"/>
                        <a:gd name="T19" fmla="*/ 34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66 h 504"/>
                        <a:gd name="T2" fmla="*/ 140 w 2736"/>
                        <a:gd name="T3" fmla="*/ 22 h 504"/>
                        <a:gd name="T4" fmla="*/ 288 w 2736"/>
                        <a:gd name="T5" fmla="*/ 3 h 504"/>
                        <a:gd name="T6" fmla="*/ 444 w 2736"/>
                        <a:gd name="T7" fmla="*/ 3 h 504"/>
                        <a:gd name="T8" fmla="*/ 441 w 2736"/>
                        <a:gd name="T9" fmla="*/ 13 h 504"/>
                        <a:gd name="T10" fmla="*/ 286 w 2736"/>
                        <a:gd name="T11" fmla="*/ 13 h 504"/>
                        <a:gd name="T12" fmla="*/ 106 w 2736"/>
                        <a:gd name="T13" fmla="*/ 39 h 504"/>
                        <a:gd name="T14" fmla="*/ 0 w 2736"/>
                        <a:gd name="T15" fmla="*/ 6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37 w 1769"/>
                        <a:gd name="T3" fmla="*/ 7 h 791"/>
                        <a:gd name="T4" fmla="*/ 89 w 1769"/>
                        <a:gd name="T5" fmla="*/ 26 h 791"/>
                        <a:gd name="T6" fmla="*/ 124 w 1769"/>
                        <a:gd name="T7" fmla="*/ 57 h 791"/>
                        <a:gd name="T8" fmla="*/ 135 w 1769"/>
                        <a:gd name="T9" fmla="*/ 79 h 791"/>
                        <a:gd name="T10" fmla="*/ 130 w 1769"/>
                        <a:gd name="T11" fmla="*/ 104 h 791"/>
                        <a:gd name="T12" fmla="*/ 122 w 1769"/>
                        <a:gd name="T13" fmla="*/ 83 h 791"/>
                        <a:gd name="T14" fmla="*/ 107 w 1769"/>
                        <a:gd name="T15" fmla="*/ 60 h 791"/>
                        <a:gd name="T16" fmla="*/ 85 w 1769"/>
                        <a:gd name="T17" fmla="*/ 39 h 791"/>
                        <a:gd name="T18" fmla="*/ 45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98 h 504"/>
                        <a:gd name="T2" fmla="*/ 122 w 2736"/>
                        <a:gd name="T3" fmla="*/ 33 h 504"/>
                        <a:gd name="T4" fmla="*/ 251 w 2736"/>
                        <a:gd name="T5" fmla="*/ 5 h 504"/>
                        <a:gd name="T6" fmla="*/ 386 w 2736"/>
                        <a:gd name="T7" fmla="*/ 5 h 504"/>
                        <a:gd name="T8" fmla="*/ 384 w 2736"/>
                        <a:gd name="T9" fmla="*/ 20 h 504"/>
                        <a:gd name="T10" fmla="*/ 249 w 2736"/>
                        <a:gd name="T11" fmla="*/ 20 h 504"/>
                        <a:gd name="T12" fmla="*/ 93 w 2736"/>
                        <a:gd name="T13" fmla="*/ 57 h 504"/>
                        <a:gd name="T14" fmla="*/ 0 w 2736"/>
                        <a:gd name="T15" fmla="*/ 9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33 w 1769"/>
                        <a:gd name="T3" fmla="*/ 11 h 791"/>
                        <a:gd name="T4" fmla="*/ 78 w 1769"/>
                        <a:gd name="T5" fmla="*/ 39 h 791"/>
                        <a:gd name="T6" fmla="*/ 108 w 1769"/>
                        <a:gd name="T7" fmla="*/ 85 h 791"/>
                        <a:gd name="T8" fmla="*/ 118 w 1769"/>
                        <a:gd name="T9" fmla="*/ 120 h 791"/>
                        <a:gd name="T10" fmla="*/ 114 w 1769"/>
                        <a:gd name="T11" fmla="*/ 155 h 791"/>
                        <a:gd name="T12" fmla="*/ 107 w 1769"/>
                        <a:gd name="T13" fmla="*/ 125 h 791"/>
                        <a:gd name="T14" fmla="*/ 93 w 1769"/>
                        <a:gd name="T15" fmla="*/ 89 h 791"/>
                        <a:gd name="T16" fmla="*/ 75 w 1769"/>
                        <a:gd name="T17" fmla="*/ 58 h 791"/>
                        <a:gd name="T18" fmla="*/ 39 w 1769"/>
                        <a:gd name="T19" fmla="*/ 30 h 791"/>
                        <a:gd name="T20" fmla="*/ 0 w 1769"/>
                        <a:gd name="T21" fmla="*/ 1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74 h 504"/>
                        <a:gd name="T2" fmla="*/ 87 w 2736"/>
                        <a:gd name="T3" fmla="*/ 25 h 504"/>
                        <a:gd name="T4" fmla="*/ 180 w 2736"/>
                        <a:gd name="T5" fmla="*/ 4 h 504"/>
                        <a:gd name="T6" fmla="*/ 278 w 2736"/>
                        <a:gd name="T7" fmla="*/ 4 h 504"/>
                        <a:gd name="T8" fmla="*/ 276 w 2736"/>
                        <a:gd name="T9" fmla="*/ 15 h 504"/>
                        <a:gd name="T10" fmla="*/ 179 w 2736"/>
                        <a:gd name="T11" fmla="*/ 15 h 504"/>
                        <a:gd name="T12" fmla="*/ 66 w 2736"/>
                        <a:gd name="T13" fmla="*/ 43 h 504"/>
                        <a:gd name="T14" fmla="*/ 0 w 2736"/>
                        <a:gd name="T15" fmla="*/ 7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23 w 1769"/>
                        <a:gd name="T3" fmla="*/ 9 h 791"/>
                        <a:gd name="T4" fmla="*/ 56 w 1769"/>
                        <a:gd name="T5" fmla="*/ 30 h 791"/>
                        <a:gd name="T6" fmla="*/ 78 w 1769"/>
                        <a:gd name="T7" fmla="*/ 63 h 791"/>
                        <a:gd name="T8" fmla="*/ 85 w 1769"/>
                        <a:gd name="T9" fmla="*/ 88 h 791"/>
                        <a:gd name="T10" fmla="*/ 82 w 1769"/>
                        <a:gd name="T11" fmla="*/ 115 h 791"/>
                        <a:gd name="T12" fmla="*/ 77 w 1769"/>
                        <a:gd name="T13" fmla="*/ 93 h 791"/>
                        <a:gd name="T14" fmla="*/ 68 w 1769"/>
                        <a:gd name="T15" fmla="*/ 67 h 791"/>
                        <a:gd name="T16" fmla="*/ 53 w 1769"/>
                        <a:gd name="T17" fmla="*/ 43 h 791"/>
                        <a:gd name="T18" fmla="*/ 28 w 1769"/>
                        <a:gd name="T19" fmla="*/ 22 h 791"/>
                        <a:gd name="T20" fmla="*/ 0 w 1769"/>
                        <a:gd name="T21" fmla="*/ 1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18 h 504"/>
                        <a:gd name="T2" fmla="*/ 60 w 2736"/>
                        <a:gd name="T3" fmla="*/ 6 h 504"/>
                        <a:gd name="T4" fmla="*/ 123 w 2736"/>
                        <a:gd name="T5" fmla="*/ 1 h 504"/>
                        <a:gd name="T6" fmla="*/ 189 w 2736"/>
                        <a:gd name="T7" fmla="*/ 1 h 504"/>
                        <a:gd name="T8" fmla="*/ 188 w 2736"/>
                        <a:gd name="T9" fmla="*/ 3 h 504"/>
                        <a:gd name="T10" fmla="*/ 122 w 2736"/>
                        <a:gd name="T11" fmla="*/ 3 h 504"/>
                        <a:gd name="T12" fmla="*/ 45 w 2736"/>
                        <a:gd name="T13" fmla="*/ 10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16 w 1769"/>
                        <a:gd name="T3" fmla="*/ 2 h 791"/>
                        <a:gd name="T4" fmla="*/ 38 w 1769"/>
                        <a:gd name="T5" fmla="*/ 7 h 791"/>
                        <a:gd name="T6" fmla="*/ 53 w 1769"/>
                        <a:gd name="T7" fmla="*/ 15 h 791"/>
                        <a:gd name="T8" fmla="*/ 58 w 1769"/>
                        <a:gd name="T9" fmla="*/ 21 h 791"/>
                        <a:gd name="T10" fmla="*/ 56 w 1769"/>
                        <a:gd name="T11" fmla="*/ 28 h 791"/>
                        <a:gd name="T12" fmla="*/ 52 w 1769"/>
                        <a:gd name="T13" fmla="*/ 22 h 791"/>
                        <a:gd name="T14" fmla="*/ 46 w 1769"/>
                        <a:gd name="T15" fmla="*/ 16 h 791"/>
                        <a:gd name="T16" fmla="*/ 37 w 1769"/>
                        <a:gd name="T17" fmla="*/ 10 h 791"/>
                        <a:gd name="T18" fmla="*/ 19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17 h 504"/>
                        <a:gd name="T2" fmla="*/ 36 w 2736"/>
                        <a:gd name="T3" fmla="*/ 6 h 504"/>
                        <a:gd name="T4" fmla="*/ 73 w 2736"/>
                        <a:gd name="T5" fmla="*/ 1 h 504"/>
                        <a:gd name="T6" fmla="*/ 113 w 2736"/>
                        <a:gd name="T7" fmla="*/ 1 h 504"/>
                        <a:gd name="T8" fmla="*/ 112 w 2736"/>
                        <a:gd name="T9" fmla="*/ 3 h 504"/>
                        <a:gd name="T10" fmla="*/ 73 w 2736"/>
                        <a:gd name="T11" fmla="*/ 3 h 504"/>
                        <a:gd name="T12" fmla="*/ 2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9 w 1769"/>
                        <a:gd name="T3" fmla="*/ 2 h 791"/>
                        <a:gd name="T4" fmla="*/ 23 w 1769"/>
                        <a:gd name="T5" fmla="*/ 6 h 791"/>
                        <a:gd name="T6" fmla="*/ 32 w 1769"/>
                        <a:gd name="T7" fmla="*/ 14 h 791"/>
                        <a:gd name="T8" fmla="*/ 34 w 1769"/>
                        <a:gd name="T9" fmla="*/ 20 h 791"/>
                        <a:gd name="T10" fmla="*/ 33 w 1769"/>
                        <a:gd name="T11" fmla="*/ 26 h 791"/>
                        <a:gd name="T12" fmla="*/ 31 w 1769"/>
                        <a:gd name="T13" fmla="*/ 21 h 791"/>
                        <a:gd name="T14" fmla="*/ 27 w 1769"/>
                        <a:gd name="T15" fmla="*/ 15 h 791"/>
                        <a:gd name="T16" fmla="*/ 22 w 1769"/>
                        <a:gd name="T17" fmla="*/ 10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75 h 504"/>
                        <a:gd name="T2" fmla="*/ 136 w 2736"/>
                        <a:gd name="T3" fmla="*/ 25 h 504"/>
                        <a:gd name="T4" fmla="*/ 280 w 2736"/>
                        <a:gd name="T5" fmla="*/ 4 h 504"/>
                        <a:gd name="T6" fmla="*/ 431 w 2736"/>
                        <a:gd name="T7" fmla="*/ 4 h 504"/>
                        <a:gd name="T8" fmla="*/ 429 w 2736"/>
                        <a:gd name="T9" fmla="*/ 16 h 504"/>
                        <a:gd name="T10" fmla="*/ 279 w 2736"/>
                        <a:gd name="T11" fmla="*/ 16 h 504"/>
                        <a:gd name="T12" fmla="*/ 103 w 2736"/>
                        <a:gd name="T13" fmla="*/ 43 h 504"/>
                        <a:gd name="T14" fmla="*/ 0 w 2736"/>
                        <a:gd name="T15" fmla="*/ 7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37 w 1769"/>
                        <a:gd name="T3" fmla="*/ 9 h 791"/>
                        <a:gd name="T4" fmla="*/ 87 w 1769"/>
                        <a:gd name="T5" fmla="*/ 30 h 791"/>
                        <a:gd name="T6" fmla="*/ 121 w 1769"/>
                        <a:gd name="T7" fmla="*/ 64 h 791"/>
                        <a:gd name="T8" fmla="*/ 132 w 1769"/>
                        <a:gd name="T9" fmla="*/ 90 h 791"/>
                        <a:gd name="T10" fmla="*/ 127 w 1769"/>
                        <a:gd name="T11" fmla="*/ 116 h 791"/>
                        <a:gd name="T12" fmla="*/ 119 w 1769"/>
                        <a:gd name="T13" fmla="*/ 94 h 791"/>
                        <a:gd name="T14" fmla="*/ 104 w 1769"/>
                        <a:gd name="T15" fmla="*/ 67 h 791"/>
                        <a:gd name="T16" fmla="*/ 83 w 1769"/>
                        <a:gd name="T17" fmla="*/ 43 h 791"/>
                        <a:gd name="T18" fmla="*/ 43 w 1769"/>
                        <a:gd name="T19" fmla="*/ 22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115 h 504"/>
                        <a:gd name="T2" fmla="*/ 167 w 2736"/>
                        <a:gd name="T3" fmla="*/ 38 h 504"/>
                        <a:gd name="T4" fmla="*/ 343 w 2736"/>
                        <a:gd name="T5" fmla="*/ 6 h 504"/>
                        <a:gd name="T6" fmla="*/ 527 w 2736"/>
                        <a:gd name="T7" fmla="*/ 6 h 504"/>
                        <a:gd name="T8" fmla="*/ 524 w 2736"/>
                        <a:gd name="T9" fmla="*/ 23 h 504"/>
                        <a:gd name="T10" fmla="*/ 341 w 2736"/>
                        <a:gd name="T11" fmla="*/ 23 h 504"/>
                        <a:gd name="T12" fmla="*/ 126 w 2736"/>
                        <a:gd name="T13" fmla="*/ 66 h 504"/>
                        <a:gd name="T14" fmla="*/ 0 w 2736"/>
                        <a:gd name="T15" fmla="*/ 1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16" name="Freeform 38"/>
                    <p:cNvSpPr>
                      <a:spLocks/>
                    </p:cNvSpPr>
                    <p:nvPr/>
                  </p:nvSpPr>
                  <p:spPr bwMode="hidden">
                    <a:xfrm rot="19495919" flipH="1">
                      <a:off x="-5" y="2984"/>
                      <a:ext cx="974" cy="545"/>
                    </a:xfrm>
                    <a:custGeom>
                      <a:avLst/>
                      <a:gdLst>
                        <a:gd name="T0" fmla="*/ 1 w 1769"/>
                        <a:gd name="T1" fmla="*/ 2 h 791"/>
                        <a:gd name="T2" fmla="*/ 45 w 1769"/>
                        <a:gd name="T3" fmla="*/ 13 h 791"/>
                        <a:gd name="T4" fmla="*/ 106 w 1769"/>
                        <a:gd name="T5" fmla="*/ 45 h 791"/>
                        <a:gd name="T6" fmla="*/ 148 w 1769"/>
                        <a:gd name="T7" fmla="*/ 97 h 791"/>
                        <a:gd name="T8" fmla="*/ 161 w 1769"/>
                        <a:gd name="T9" fmla="*/ 137 h 791"/>
                        <a:gd name="T10" fmla="*/ 155 w 1769"/>
                        <a:gd name="T11" fmla="*/ 177 h 791"/>
                        <a:gd name="T12" fmla="*/ 146 w 1769"/>
                        <a:gd name="T13" fmla="*/ 143 h 791"/>
                        <a:gd name="T14" fmla="*/ 128 w 1769"/>
                        <a:gd name="T15" fmla="*/ 103 h 791"/>
                        <a:gd name="T16" fmla="*/ 102 w 1769"/>
                        <a:gd name="T17" fmla="*/ 67 h 791"/>
                        <a:gd name="T18" fmla="*/ 53 w 1769"/>
                        <a:gd name="T19" fmla="*/ 34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66 h 504"/>
                        <a:gd name="T2" fmla="*/ 140 w 2736"/>
                        <a:gd name="T3" fmla="*/ 22 h 504"/>
                        <a:gd name="T4" fmla="*/ 288 w 2736"/>
                        <a:gd name="T5" fmla="*/ 3 h 504"/>
                        <a:gd name="T6" fmla="*/ 444 w 2736"/>
                        <a:gd name="T7" fmla="*/ 3 h 504"/>
                        <a:gd name="T8" fmla="*/ 441 w 2736"/>
                        <a:gd name="T9" fmla="*/ 13 h 504"/>
                        <a:gd name="T10" fmla="*/ 286 w 2736"/>
                        <a:gd name="T11" fmla="*/ 13 h 504"/>
                        <a:gd name="T12" fmla="*/ 106 w 2736"/>
                        <a:gd name="T13" fmla="*/ 39 h 504"/>
                        <a:gd name="T14" fmla="*/ 0 w 2736"/>
                        <a:gd name="T15" fmla="*/ 6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37 w 1769"/>
                        <a:gd name="T3" fmla="*/ 7 h 791"/>
                        <a:gd name="T4" fmla="*/ 89 w 1769"/>
                        <a:gd name="T5" fmla="*/ 26 h 791"/>
                        <a:gd name="T6" fmla="*/ 124 w 1769"/>
                        <a:gd name="T7" fmla="*/ 57 h 791"/>
                        <a:gd name="T8" fmla="*/ 135 w 1769"/>
                        <a:gd name="T9" fmla="*/ 79 h 791"/>
                        <a:gd name="T10" fmla="*/ 130 w 1769"/>
                        <a:gd name="T11" fmla="*/ 104 h 791"/>
                        <a:gd name="T12" fmla="*/ 122 w 1769"/>
                        <a:gd name="T13" fmla="*/ 83 h 791"/>
                        <a:gd name="T14" fmla="*/ 107 w 1769"/>
                        <a:gd name="T15" fmla="*/ 60 h 791"/>
                        <a:gd name="T16" fmla="*/ 85 w 1769"/>
                        <a:gd name="T17" fmla="*/ 39 h 791"/>
                        <a:gd name="T18" fmla="*/ 45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98 h 504"/>
                        <a:gd name="T2" fmla="*/ 122 w 2736"/>
                        <a:gd name="T3" fmla="*/ 33 h 504"/>
                        <a:gd name="T4" fmla="*/ 251 w 2736"/>
                        <a:gd name="T5" fmla="*/ 5 h 504"/>
                        <a:gd name="T6" fmla="*/ 386 w 2736"/>
                        <a:gd name="T7" fmla="*/ 5 h 504"/>
                        <a:gd name="T8" fmla="*/ 384 w 2736"/>
                        <a:gd name="T9" fmla="*/ 20 h 504"/>
                        <a:gd name="T10" fmla="*/ 249 w 2736"/>
                        <a:gd name="T11" fmla="*/ 20 h 504"/>
                        <a:gd name="T12" fmla="*/ 93 w 2736"/>
                        <a:gd name="T13" fmla="*/ 57 h 504"/>
                        <a:gd name="T14" fmla="*/ 0 w 2736"/>
                        <a:gd name="T15" fmla="*/ 9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33 w 1769"/>
                        <a:gd name="T3" fmla="*/ 11 h 791"/>
                        <a:gd name="T4" fmla="*/ 78 w 1769"/>
                        <a:gd name="T5" fmla="*/ 39 h 791"/>
                        <a:gd name="T6" fmla="*/ 108 w 1769"/>
                        <a:gd name="T7" fmla="*/ 85 h 791"/>
                        <a:gd name="T8" fmla="*/ 118 w 1769"/>
                        <a:gd name="T9" fmla="*/ 120 h 791"/>
                        <a:gd name="T10" fmla="*/ 114 w 1769"/>
                        <a:gd name="T11" fmla="*/ 155 h 791"/>
                        <a:gd name="T12" fmla="*/ 107 w 1769"/>
                        <a:gd name="T13" fmla="*/ 125 h 791"/>
                        <a:gd name="T14" fmla="*/ 93 w 1769"/>
                        <a:gd name="T15" fmla="*/ 89 h 791"/>
                        <a:gd name="T16" fmla="*/ 75 w 1769"/>
                        <a:gd name="T17" fmla="*/ 58 h 791"/>
                        <a:gd name="T18" fmla="*/ 39 w 1769"/>
                        <a:gd name="T19" fmla="*/ 30 h 791"/>
                        <a:gd name="T20" fmla="*/ 0 w 1769"/>
                        <a:gd name="T21" fmla="*/ 1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74 h 504"/>
                        <a:gd name="T2" fmla="*/ 87 w 2736"/>
                        <a:gd name="T3" fmla="*/ 25 h 504"/>
                        <a:gd name="T4" fmla="*/ 180 w 2736"/>
                        <a:gd name="T5" fmla="*/ 4 h 504"/>
                        <a:gd name="T6" fmla="*/ 278 w 2736"/>
                        <a:gd name="T7" fmla="*/ 4 h 504"/>
                        <a:gd name="T8" fmla="*/ 276 w 2736"/>
                        <a:gd name="T9" fmla="*/ 15 h 504"/>
                        <a:gd name="T10" fmla="*/ 179 w 2736"/>
                        <a:gd name="T11" fmla="*/ 15 h 504"/>
                        <a:gd name="T12" fmla="*/ 66 w 2736"/>
                        <a:gd name="T13" fmla="*/ 43 h 504"/>
                        <a:gd name="T14" fmla="*/ 0 w 2736"/>
                        <a:gd name="T15" fmla="*/ 7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23 w 1769"/>
                        <a:gd name="T3" fmla="*/ 9 h 791"/>
                        <a:gd name="T4" fmla="*/ 56 w 1769"/>
                        <a:gd name="T5" fmla="*/ 30 h 791"/>
                        <a:gd name="T6" fmla="*/ 78 w 1769"/>
                        <a:gd name="T7" fmla="*/ 63 h 791"/>
                        <a:gd name="T8" fmla="*/ 85 w 1769"/>
                        <a:gd name="T9" fmla="*/ 88 h 791"/>
                        <a:gd name="T10" fmla="*/ 82 w 1769"/>
                        <a:gd name="T11" fmla="*/ 115 h 791"/>
                        <a:gd name="T12" fmla="*/ 77 w 1769"/>
                        <a:gd name="T13" fmla="*/ 93 h 791"/>
                        <a:gd name="T14" fmla="*/ 68 w 1769"/>
                        <a:gd name="T15" fmla="*/ 67 h 791"/>
                        <a:gd name="T16" fmla="*/ 53 w 1769"/>
                        <a:gd name="T17" fmla="*/ 43 h 791"/>
                        <a:gd name="T18" fmla="*/ 28 w 1769"/>
                        <a:gd name="T19" fmla="*/ 22 h 791"/>
                        <a:gd name="T20" fmla="*/ 0 w 1769"/>
                        <a:gd name="T21" fmla="*/ 1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18 h 504"/>
                        <a:gd name="T2" fmla="*/ 60 w 2736"/>
                        <a:gd name="T3" fmla="*/ 6 h 504"/>
                        <a:gd name="T4" fmla="*/ 123 w 2736"/>
                        <a:gd name="T5" fmla="*/ 1 h 504"/>
                        <a:gd name="T6" fmla="*/ 189 w 2736"/>
                        <a:gd name="T7" fmla="*/ 1 h 504"/>
                        <a:gd name="T8" fmla="*/ 188 w 2736"/>
                        <a:gd name="T9" fmla="*/ 4 h 504"/>
                        <a:gd name="T10" fmla="*/ 122 w 2736"/>
                        <a:gd name="T11" fmla="*/ 4 h 504"/>
                        <a:gd name="T12" fmla="*/ 45 w 2736"/>
                        <a:gd name="T13" fmla="*/ 10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16 w 1769"/>
                        <a:gd name="T3" fmla="*/ 2 h 791"/>
                        <a:gd name="T4" fmla="*/ 38 w 1769"/>
                        <a:gd name="T5" fmla="*/ 7 h 791"/>
                        <a:gd name="T6" fmla="*/ 53 w 1769"/>
                        <a:gd name="T7" fmla="*/ 16 h 791"/>
                        <a:gd name="T8" fmla="*/ 58 w 1769"/>
                        <a:gd name="T9" fmla="*/ 22 h 791"/>
                        <a:gd name="T10" fmla="*/ 56 w 1769"/>
                        <a:gd name="T11" fmla="*/ 28 h 791"/>
                        <a:gd name="T12" fmla="*/ 52 w 1769"/>
                        <a:gd name="T13" fmla="*/ 23 h 791"/>
                        <a:gd name="T14" fmla="*/ 46 w 1769"/>
                        <a:gd name="T15" fmla="*/ 16 h 791"/>
                        <a:gd name="T16" fmla="*/ 37 w 1769"/>
                        <a:gd name="T17" fmla="*/ 10 h 791"/>
                        <a:gd name="T18" fmla="*/ 19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17 h 504"/>
                        <a:gd name="T2" fmla="*/ 36 w 2736"/>
                        <a:gd name="T3" fmla="*/ 6 h 504"/>
                        <a:gd name="T4" fmla="*/ 73 w 2736"/>
                        <a:gd name="T5" fmla="*/ 1 h 504"/>
                        <a:gd name="T6" fmla="*/ 113 w 2736"/>
                        <a:gd name="T7" fmla="*/ 1 h 504"/>
                        <a:gd name="T8" fmla="*/ 112 w 2736"/>
                        <a:gd name="T9" fmla="*/ 3 h 504"/>
                        <a:gd name="T10" fmla="*/ 73 w 2736"/>
                        <a:gd name="T11" fmla="*/ 3 h 504"/>
                        <a:gd name="T12" fmla="*/ 2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9 w 1769"/>
                        <a:gd name="T3" fmla="*/ 2 h 791"/>
                        <a:gd name="T4" fmla="*/ 23 w 1769"/>
                        <a:gd name="T5" fmla="*/ 7 h 791"/>
                        <a:gd name="T6" fmla="*/ 32 w 1769"/>
                        <a:gd name="T7" fmla="*/ 15 h 791"/>
                        <a:gd name="T8" fmla="*/ 34 w 1769"/>
                        <a:gd name="T9" fmla="*/ 21 h 791"/>
                        <a:gd name="T10" fmla="*/ 33 w 1769"/>
                        <a:gd name="T11" fmla="*/ 27 h 791"/>
                        <a:gd name="T12" fmla="*/ 31 w 1769"/>
                        <a:gd name="T13" fmla="*/ 21 h 791"/>
                        <a:gd name="T14" fmla="*/ 27 w 1769"/>
                        <a:gd name="T15" fmla="*/ 15 h 791"/>
                        <a:gd name="T16" fmla="*/ 22 w 1769"/>
                        <a:gd name="T17" fmla="*/ 10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17 h 504"/>
                        <a:gd name="T2" fmla="*/ 36 w 2736"/>
                        <a:gd name="T3" fmla="*/ 6 h 504"/>
                        <a:gd name="T4" fmla="*/ 73 w 2736"/>
                        <a:gd name="T5" fmla="*/ 1 h 504"/>
                        <a:gd name="T6" fmla="*/ 113 w 2736"/>
                        <a:gd name="T7" fmla="*/ 1 h 504"/>
                        <a:gd name="T8" fmla="*/ 112 w 2736"/>
                        <a:gd name="T9" fmla="*/ 3 h 504"/>
                        <a:gd name="T10" fmla="*/ 73 w 2736"/>
                        <a:gd name="T11" fmla="*/ 3 h 504"/>
                        <a:gd name="T12" fmla="*/ 2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9 w 1769"/>
                        <a:gd name="T3" fmla="*/ 2 h 791"/>
                        <a:gd name="T4" fmla="*/ 23 w 1769"/>
                        <a:gd name="T5" fmla="*/ 6 h 791"/>
                        <a:gd name="T6" fmla="*/ 32 w 1769"/>
                        <a:gd name="T7" fmla="*/ 14 h 791"/>
                        <a:gd name="T8" fmla="*/ 34 w 1769"/>
                        <a:gd name="T9" fmla="*/ 20 h 791"/>
                        <a:gd name="T10" fmla="*/ 33 w 1769"/>
                        <a:gd name="T11" fmla="*/ 26 h 791"/>
                        <a:gd name="T12" fmla="*/ 31 w 1769"/>
                        <a:gd name="T13" fmla="*/ 21 h 791"/>
                        <a:gd name="T14" fmla="*/ 27 w 1769"/>
                        <a:gd name="T15" fmla="*/ 15 h 791"/>
                        <a:gd name="T16" fmla="*/ 22 w 1769"/>
                        <a:gd name="T17" fmla="*/ 10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17 h 504"/>
                        <a:gd name="T2" fmla="*/ 36 w 2736"/>
                        <a:gd name="T3" fmla="*/ 6 h 504"/>
                        <a:gd name="T4" fmla="*/ 73 w 2736"/>
                        <a:gd name="T5" fmla="*/ 1 h 504"/>
                        <a:gd name="T6" fmla="*/ 113 w 2736"/>
                        <a:gd name="T7" fmla="*/ 1 h 504"/>
                        <a:gd name="T8" fmla="*/ 112 w 2736"/>
                        <a:gd name="T9" fmla="*/ 3 h 504"/>
                        <a:gd name="T10" fmla="*/ 73 w 2736"/>
                        <a:gd name="T11" fmla="*/ 3 h 504"/>
                        <a:gd name="T12" fmla="*/ 2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9 w 1769"/>
                        <a:gd name="T3" fmla="*/ 2 h 791"/>
                        <a:gd name="T4" fmla="*/ 23 w 1769"/>
                        <a:gd name="T5" fmla="*/ 6 h 791"/>
                        <a:gd name="T6" fmla="*/ 32 w 1769"/>
                        <a:gd name="T7" fmla="*/ 14 h 791"/>
                        <a:gd name="T8" fmla="*/ 34 w 1769"/>
                        <a:gd name="T9" fmla="*/ 20 h 791"/>
                        <a:gd name="T10" fmla="*/ 33 w 1769"/>
                        <a:gd name="T11" fmla="*/ 26 h 791"/>
                        <a:gd name="T12" fmla="*/ 31 w 1769"/>
                        <a:gd name="T13" fmla="*/ 21 h 791"/>
                        <a:gd name="T14" fmla="*/ 27 w 1769"/>
                        <a:gd name="T15" fmla="*/ 15 h 791"/>
                        <a:gd name="T16" fmla="*/ 22 w 1769"/>
                        <a:gd name="T17" fmla="*/ 10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17 h 504"/>
                        <a:gd name="T2" fmla="*/ 38 w 2736"/>
                        <a:gd name="T3" fmla="*/ 6 h 504"/>
                        <a:gd name="T4" fmla="*/ 78 w 2736"/>
                        <a:gd name="T5" fmla="*/ 1 h 504"/>
                        <a:gd name="T6" fmla="*/ 120 w 2736"/>
                        <a:gd name="T7" fmla="*/ 1 h 504"/>
                        <a:gd name="T8" fmla="*/ 119 w 2736"/>
                        <a:gd name="T9" fmla="*/ 3 h 504"/>
                        <a:gd name="T10" fmla="*/ 77 w 2736"/>
                        <a:gd name="T11" fmla="*/ 3 h 504"/>
                        <a:gd name="T12" fmla="*/ 29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10 w 1769"/>
                        <a:gd name="T3" fmla="*/ 2 h 791"/>
                        <a:gd name="T4" fmla="*/ 24 w 1769"/>
                        <a:gd name="T5" fmla="*/ 7 h 791"/>
                        <a:gd name="T6" fmla="*/ 33 w 1769"/>
                        <a:gd name="T7" fmla="*/ 15 h 791"/>
                        <a:gd name="T8" fmla="*/ 36 w 1769"/>
                        <a:gd name="T9" fmla="*/ 21 h 791"/>
                        <a:gd name="T10" fmla="*/ 35 w 1769"/>
                        <a:gd name="T11" fmla="*/ 27 h 791"/>
                        <a:gd name="T12" fmla="*/ 33 w 1769"/>
                        <a:gd name="T13" fmla="*/ 21 h 791"/>
                        <a:gd name="T14" fmla="*/ 29 w 1769"/>
                        <a:gd name="T15" fmla="*/ 15 h 791"/>
                        <a:gd name="T16" fmla="*/ 23 w 1769"/>
                        <a:gd name="T17" fmla="*/ 10 h 791"/>
                        <a:gd name="T18" fmla="*/ 12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17 h 504"/>
                        <a:gd name="T2" fmla="*/ 23 w 2736"/>
                        <a:gd name="T3" fmla="*/ 6 h 504"/>
                        <a:gd name="T4" fmla="*/ 47 w 2736"/>
                        <a:gd name="T5" fmla="*/ 1 h 504"/>
                        <a:gd name="T6" fmla="*/ 72 w 2736"/>
                        <a:gd name="T7" fmla="*/ 1 h 504"/>
                        <a:gd name="T8" fmla="*/ 71 w 2736"/>
                        <a:gd name="T9" fmla="*/ 3 h 504"/>
                        <a:gd name="T10" fmla="*/ 46 w 2736"/>
                        <a:gd name="T11" fmla="*/ 3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6 w 1769"/>
                        <a:gd name="T3" fmla="*/ 2 h 791"/>
                        <a:gd name="T4" fmla="*/ 14 w 1769"/>
                        <a:gd name="T5" fmla="*/ 6 h 791"/>
                        <a:gd name="T6" fmla="*/ 20 w 1769"/>
                        <a:gd name="T7" fmla="*/ 15 h 791"/>
                        <a:gd name="T8" fmla="*/ 22 w 1769"/>
                        <a:gd name="T9" fmla="*/ 20 h 791"/>
                        <a:gd name="T10" fmla="*/ 21 w 1769"/>
                        <a:gd name="T11" fmla="*/ 26 h 791"/>
                        <a:gd name="T12" fmla="*/ 20 w 1769"/>
                        <a:gd name="T13" fmla="*/ 21 h 791"/>
                        <a:gd name="T14" fmla="*/ 17 w 1769"/>
                        <a:gd name="T15" fmla="*/ 15 h 791"/>
                        <a:gd name="T16" fmla="*/ 14 w 1769"/>
                        <a:gd name="T17" fmla="*/ 10 h 791"/>
                        <a:gd name="T18" fmla="*/ 7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17 h 504"/>
                        <a:gd name="T2" fmla="*/ 19 w 2736"/>
                        <a:gd name="T3" fmla="*/ 6 h 504"/>
                        <a:gd name="T4" fmla="*/ 40 w 2736"/>
                        <a:gd name="T5" fmla="*/ 1 h 504"/>
                        <a:gd name="T6" fmla="*/ 62 w 2736"/>
                        <a:gd name="T7" fmla="*/ 1 h 504"/>
                        <a:gd name="T8" fmla="*/ 62 w 2736"/>
                        <a:gd name="T9" fmla="*/ 3 h 504"/>
                        <a:gd name="T10" fmla="*/ 40 w 2736"/>
                        <a:gd name="T11" fmla="*/ 3 h 504"/>
                        <a:gd name="T12" fmla="*/ 15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5 w 1769"/>
                        <a:gd name="T3" fmla="*/ 2 h 791"/>
                        <a:gd name="T4" fmla="*/ 13 w 1769"/>
                        <a:gd name="T5" fmla="*/ 6 h 791"/>
                        <a:gd name="T6" fmla="*/ 17 w 1769"/>
                        <a:gd name="T7" fmla="*/ 15 h 791"/>
                        <a:gd name="T8" fmla="*/ 19 w 1769"/>
                        <a:gd name="T9" fmla="*/ 20 h 791"/>
                        <a:gd name="T10" fmla="*/ 18 w 1769"/>
                        <a:gd name="T11" fmla="*/ 26 h 791"/>
                        <a:gd name="T12" fmla="*/ 17 w 1769"/>
                        <a:gd name="T13" fmla="*/ 21 h 791"/>
                        <a:gd name="T14" fmla="*/ 15 w 1769"/>
                        <a:gd name="T15" fmla="*/ 15 h 791"/>
                        <a:gd name="T16" fmla="*/ 12 w 1769"/>
                        <a:gd name="T17" fmla="*/ 10 h 791"/>
                        <a:gd name="T18" fmla="*/ 6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17 h 504"/>
                        <a:gd name="T2" fmla="*/ 36 w 2736"/>
                        <a:gd name="T3" fmla="*/ 6 h 504"/>
                        <a:gd name="T4" fmla="*/ 73 w 2736"/>
                        <a:gd name="T5" fmla="*/ 1 h 504"/>
                        <a:gd name="T6" fmla="*/ 113 w 2736"/>
                        <a:gd name="T7" fmla="*/ 1 h 504"/>
                        <a:gd name="T8" fmla="*/ 112 w 2736"/>
                        <a:gd name="T9" fmla="*/ 3 h 504"/>
                        <a:gd name="T10" fmla="*/ 73 w 2736"/>
                        <a:gd name="T11" fmla="*/ 3 h 504"/>
                        <a:gd name="T12" fmla="*/ 2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9 w 1769"/>
                        <a:gd name="T3" fmla="*/ 2 h 791"/>
                        <a:gd name="T4" fmla="*/ 23 w 1769"/>
                        <a:gd name="T5" fmla="*/ 7 h 791"/>
                        <a:gd name="T6" fmla="*/ 32 w 1769"/>
                        <a:gd name="T7" fmla="*/ 15 h 791"/>
                        <a:gd name="T8" fmla="*/ 35 w 1769"/>
                        <a:gd name="T9" fmla="*/ 21 h 791"/>
                        <a:gd name="T10" fmla="*/ 33 w 1769"/>
                        <a:gd name="T11" fmla="*/ 27 h 791"/>
                        <a:gd name="T12" fmla="*/ 31 w 1769"/>
                        <a:gd name="T13" fmla="*/ 21 h 791"/>
                        <a:gd name="T14" fmla="*/ 27 w 1769"/>
                        <a:gd name="T15" fmla="*/ 15 h 791"/>
                        <a:gd name="T16" fmla="*/ 22 w 1769"/>
                        <a:gd name="T17" fmla="*/ 10 h 791"/>
                        <a:gd name="T18" fmla="*/ 12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17 h 504"/>
                        <a:gd name="T2" fmla="*/ 36 w 2736"/>
                        <a:gd name="T3" fmla="*/ 6 h 504"/>
                        <a:gd name="T4" fmla="*/ 73 w 2736"/>
                        <a:gd name="T5" fmla="*/ 1 h 504"/>
                        <a:gd name="T6" fmla="*/ 113 w 2736"/>
                        <a:gd name="T7" fmla="*/ 1 h 504"/>
                        <a:gd name="T8" fmla="*/ 112 w 2736"/>
                        <a:gd name="T9" fmla="*/ 3 h 504"/>
                        <a:gd name="T10" fmla="*/ 73 w 2736"/>
                        <a:gd name="T11" fmla="*/ 3 h 504"/>
                        <a:gd name="T12" fmla="*/ 2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9 w 1769"/>
                        <a:gd name="T3" fmla="*/ 2 h 791"/>
                        <a:gd name="T4" fmla="*/ 23 w 1769"/>
                        <a:gd name="T5" fmla="*/ 7 h 791"/>
                        <a:gd name="T6" fmla="*/ 32 w 1769"/>
                        <a:gd name="T7" fmla="*/ 15 h 791"/>
                        <a:gd name="T8" fmla="*/ 34 w 1769"/>
                        <a:gd name="T9" fmla="*/ 21 h 791"/>
                        <a:gd name="T10" fmla="*/ 33 w 1769"/>
                        <a:gd name="T11" fmla="*/ 27 h 791"/>
                        <a:gd name="T12" fmla="*/ 31 w 1769"/>
                        <a:gd name="T13" fmla="*/ 21 h 791"/>
                        <a:gd name="T14" fmla="*/ 27 w 1769"/>
                        <a:gd name="T15" fmla="*/ 15 h 791"/>
                        <a:gd name="T16" fmla="*/ 22 w 1769"/>
                        <a:gd name="T17" fmla="*/ 10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sp>
                <p:nvSpPr>
                  <p:cNvPr id="56" name="Freeform 75"/>
                  <p:cNvSpPr>
                    <a:spLocks/>
                  </p:cNvSpPr>
                  <p:nvPr/>
                </p:nvSpPr>
                <p:spPr bwMode="hidden">
                  <a:xfrm rot="4578755" flipH="1">
                    <a:off x="2176" y="949"/>
                    <a:ext cx="1026" cy="144"/>
                  </a:xfrm>
                  <a:custGeom>
                    <a:avLst/>
                    <a:gdLst>
                      <a:gd name="T0" fmla="*/ 0 w 2736"/>
                      <a:gd name="T1" fmla="*/ 3 h 504"/>
                      <a:gd name="T2" fmla="*/ 17 w 2736"/>
                      <a:gd name="T3" fmla="*/ 1 h 504"/>
                      <a:gd name="T4" fmla="*/ 35 w 2736"/>
                      <a:gd name="T5" fmla="*/ 0 h 504"/>
                      <a:gd name="T6" fmla="*/ 54 w 2736"/>
                      <a:gd name="T7" fmla="*/ 0 h 504"/>
                      <a:gd name="T8" fmla="*/ 54 w 2736"/>
                      <a:gd name="T9" fmla="*/ 1 h 504"/>
                      <a:gd name="T10" fmla="*/ 35 w 2736"/>
                      <a:gd name="T11" fmla="*/ 1 h 504"/>
                      <a:gd name="T12" fmla="*/ 13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5 w 1769"/>
                      <a:gd name="T3" fmla="*/ 0 h 791"/>
                      <a:gd name="T4" fmla="*/ 11 w 1769"/>
                      <a:gd name="T5" fmla="*/ 1 h 791"/>
                      <a:gd name="T6" fmla="*/ 15 w 1769"/>
                      <a:gd name="T7" fmla="*/ 3 h 791"/>
                      <a:gd name="T8" fmla="*/ 17 w 1769"/>
                      <a:gd name="T9" fmla="*/ 4 h 791"/>
                      <a:gd name="T10" fmla="*/ 16 w 1769"/>
                      <a:gd name="T11" fmla="*/ 6 h 791"/>
                      <a:gd name="T12" fmla="*/ 15 w 1769"/>
                      <a:gd name="T13" fmla="*/ 4 h 791"/>
                      <a:gd name="T14" fmla="*/ 13 w 1769"/>
                      <a:gd name="T15" fmla="*/ 3 h 791"/>
                      <a:gd name="T16" fmla="*/ 11 w 1769"/>
                      <a:gd name="T17" fmla="*/ 2 h 791"/>
                      <a:gd name="T18" fmla="*/ 5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9 h 504"/>
                        <a:gd name="T2" fmla="*/ 19 w 2736"/>
                        <a:gd name="T3" fmla="*/ 3 h 504"/>
                        <a:gd name="T4" fmla="*/ 40 w 2736"/>
                        <a:gd name="T5" fmla="*/ 0 h 504"/>
                        <a:gd name="T6" fmla="*/ 62 w 2736"/>
                        <a:gd name="T7" fmla="*/ 0 h 504"/>
                        <a:gd name="T8" fmla="*/ 62 w 2736"/>
                        <a:gd name="T9" fmla="*/ 2 h 504"/>
                        <a:gd name="T10" fmla="*/ 40 w 2736"/>
                        <a:gd name="T11" fmla="*/ 2 h 504"/>
                        <a:gd name="T12" fmla="*/ 1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5 w 1769"/>
                        <a:gd name="T3" fmla="*/ 1 h 791"/>
                        <a:gd name="T4" fmla="*/ 13 w 1769"/>
                        <a:gd name="T5" fmla="*/ 4 h 791"/>
                        <a:gd name="T6" fmla="*/ 17 w 1769"/>
                        <a:gd name="T7" fmla="*/ 8 h 791"/>
                        <a:gd name="T8" fmla="*/ 19 w 1769"/>
                        <a:gd name="T9" fmla="*/ 11 h 791"/>
                        <a:gd name="T10" fmla="*/ 18 w 1769"/>
                        <a:gd name="T11" fmla="*/ 14 h 791"/>
                        <a:gd name="T12" fmla="*/ 17 w 1769"/>
                        <a:gd name="T13" fmla="*/ 11 h 791"/>
                        <a:gd name="T14" fmla="*/ 15 w 1769"/>
                        <a:gd name="T15" fmla="*/ 8 h 791"/>
                        <a:gd name="T16" fmla="*/ 12 w 1769"/>
                        <a:gd name="T17" fmla="*/ 5 h 791"/>
                        <a:gd name="T18" fmla="*/ 6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42 h 504"/>
                        <a:gd name="T2" fmla="*/ 27 w 2736"/>
                        <a:gd name="T3" fmla="*/ 14 h 504"/>
                        <a:gd name="T4" fmla="*/ 57 w 2736"/>
                        <a:gd name="T5" fmla="*/ 2 h 504"/>
                        <a:gd name="T6" fmla="*/ 87 w 2736"/>
                        <a:gd name="T7" fmla="*/ 2 h 504"/>
                        <a:gd name="T8" fmla="*/ 87 w 2736"/>
                        <a:gd name="T9" fmla="*/ 9 h 504"/>
                        <a:gd name="T10" fmla="*/ 56 w 2736"/>
                        <a:gd name="T11" fmla="*/ 9 h 504"/>
                        <a:gd name="T12" fmla="*/ 21 w 2736"/>
                        <a:gd name="T13" fmla="*/ 24 h 504"/>
                        <a:gd name="T14" fmla="*/ 0 w 2736"/>
                        <a:gd name="T15" fmla="*/ 4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7 w 1769"/>
                        <a:gd name="T3" fmla="*/ 5 h 791"/>
                        <a:gd name="T4" fmla="*/ 18 w 1769"/>
                        <a:gd name="T5" fmla="*/ 16 h 791"/>
                        <a:gd name="T6" fmla="*/ 25 w 1769"/>
                        <a:gd name="T7" fmla="*/ 35 h 791"/>
                        <a:gd name="T8" fmla="*/ 27 w 1769"/>
                        <a:gd name="T9" fmla="*/ 50 h 791"/>
                        <a:gd name="T10" fmla="*/ 26 w 1769"/>
                        <a:gd name="T11" fmla="*/ 64 h 791"/>
                        <a:gd name="T12" fmla="*/ 24 w 1769"/>
                        <a:gd name="T13" fmla="*/ 52 h 791"/>
                        <a:gd name="T14" fmla="*/ 21 w 1769"/>
                        <a:gd name="T15" fmla="*/ 37 h 791"/>
                        <a:gd name="T16" fmla="*/ 17 w 1769"/>
                        <a:gd name="T17" fmla="*/ 24 h 791"/>
                        <a:gd name="T18" fmla="*/ 9 w 1769"/>
                        <a:gd name="T19" fmla="*/ 12 h 791"/>
                        <a:gd name="T20" fmla="*/ 0 w 1769"/>
                        <a:gd name="T21" fmla="*/ 6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1 h 504"/>
                        <a:gd name="T2" fmla="*/ 13 w 2736"/>
                        <a:gd name="T3" fmla="*/ 0 h 504"/>
                        <a:gd name="T4" fmla="*/ 26 w 2736"/>
                        <a:gd name="T5" fmla="*/ 0 h 504"/>
                        <a:gd name="T6" fmla="*/ 40 w 2736"/>
                        <a:gd name="T7" fmla="*/ 0 h 504"/>
                        <a:gd name="T8" fmla="*/ 40 w 2736"/>
                        <a:gd name="T9" fmla="*/ 0 h 504"/>
                        <a:gd name="T10" fmla="*/ 26 w 2736"/>
                        <a:gd name="T11" fmla="*/ 0 h 504"/>
                        <a:gd name="T12" fmla="*/ 10 w 2736"/>
                        <a:gd name="T13" fmla="*/ 0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3 w 1769"/>
                        <a:gd name="T3" fmla="*/ 0 h 791"/>
                        <a:gd name="T4" fmla="*/ 8 w 1769"/>
                        <a:gd name="T5" fmla="*/ 0 h 791"/>
                        <a:gd name="T6" fmla="*/ 11 w 1769"/>
                        <a:gd name="T7" fmla="*/ 0 h 791"/>
                        <a:gd name="T8" fmla="*/ 12 w 1769"/>
                        <a:gd name="T9" fmla="*/ 1 h 791"/>
                        <a:gd name="T10" fmla="*/ 12 w 1769"/>
                        <a:gd name="T11" fmla="*/ 1 h 791"/>
                        <a:gd name="T12" fmla="*/ 11 w 1769"/>
                        <a:gd name="T13" fmla="*/ 1 h 791"/>
                        <a:gd name="T14" fmla="*/ 10 w 1769"/>
                        <a:gd name="T15" fmla="*/ 0 h 791"/>
                        <a:gd name="T16" fmla="*/ 8 w 1769"/>
                        <a:gd name="T17" fmla="*/ 0 h 791"/>
                        <a:gd name="T18" fmla="*/ 4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73 h 504"/>
                        <a:gd name="T2" fmla="*/ 136 w 2736"/>
                        <a:gd name="T3" fmla="*/ 24 h 504"/>
                        <a:gd name="T4" fmla="*/ 280 w 2736"/>
                        <a:gd name="T5" fmla="*/ 4 h 504"/>
                        <a:gd name="T6" fmla="*/ 431 w 2736"/>
                        <a:gd name="T7" fmla="*/ 4 h 504"/>
                        <a:gd name="T8" fmla="*/ 429 w 2736"/>
                        <a:gd name="T9" fmla="*/ 15 h 504"/>
                        <a:gd name="T10" fmla="*/ 279 w 2736"/>
                        <a:gd name="T11" fmla="*/ 15 h 504"/>
                        <a:gd name="T12" fmla="*/ 103 w 2736"/>
                        <a:gd name="T13" fmla="*/ 42 h 504"/>
                        <a:gd name="T14" fmla="*/ 0 w 2736"/>
                        <a:gd name="T15" fmla="*/ 7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36 w 1769"/>
                        <a:gd name="T3" fmla="*/ 9 h 791"/>
                        <a:gd name="T4" fmla="*/ 86 w 1769"/>
                        <a:gd name="T5" fmla="*/ 30 h 791"/>
                        <a:gd name="T6" fmla="*/ 120 w 1769"/>
                        <a:gd name="T7" fmla="*/ 64 h 791"/>
                        <a:gd name="T8" fmla="*/ 131 w 1769"/>
                        <a:gd name="T9" fmla="*/ 90 h 791"/>
                        <a:gd name="T10" fmla="*/ 126 w 1769"/>
                        <a:gd name="T11" fmla="*/ 116 h 791"/>
                        <a:gd name="T12" fmla="*/ 119 w 1769"/>
                        <a:gd name="T13" fmla="*/ 94 h 791"/>
                        <a:gd name="T14" fmla="*/ 103 w 1769"/>
                        <a:gd name="T15" fmla="*/ 67 h 791"/>
                        <a:gd name="T16" fmla="*/ 83 w 1769"/>
                        <a:gd name="T17" fmla="*/ 43 h 791"/>
                        <a:gd name="T18" fmla="*/ 43 w 1769"/>
                        <a:gd name="T19" fmla="*/ 22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73 h 504"/>
                        <a:gd name="T2" fmla="*/ 100 w 2736"/>
                        <a:gd name="T3" fmla="*/ 24 h 504"/>
                        <a:gd name="T4" fmla="*/ 205 w 2736"/>
                        <a:gd name="T5" fmla="*/ 4 h 504"/>
                        <a:gd name="T6" fmla="*/ 316 w 2736"/>
                        <a:gd name="T7" fmla="*/ 4 h 504"/>
                        <a:gd name="T8" fmla="*/ 314 w 2736"/>
                        <a:gd name="T9" fmla="*/ 15 h 504"/>
                        <a:gd name="T10" fmla="*/ 203 w 2736"/>
                        <a:gd name="T11" fmla="*/ 15 h 504"/>
                        <a:gd name="T12" fmla="*/ 75 w 2736"/>
                        <a:gd name="T13" fmla="*/ 42 h 504"/>
                        <a:gd name="T14" fmla="*/ 0 w 2736"/>
                        <a:gd name="T15" fmla="*/ 7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27 w 1769"/>
                        <a:gd name="T3" fmla="*/ 9 h 791"/>
                        <a:gd name="T4" fmla="*/ 63 w 1769"/>
                        <a:gd name="T5" fmla="*/ 30 h 791"/>
                        <a:gd name="T6" fmla="*/ 88 w 1769"/>
                        <a:gd name="T7" fmla="*/ 64 h 791"/>
                        <a:gd name="T8" fmla="*/ 96 w 1769"/>
                        <a:gd name="T9" fmla="*/ 90 h 791"/>
                        <a:gd name="T10" fmla="*/ 92 w 1769"/>
                        <a:gd name="T11" fmla="*/ 116 h 791"/>
                        <a:gd name="T12" fmla="*/ 87 w 1769"/>
                        <a:gd name="T13" fmla="*/ 94 h 791"/>
                        <a:gd name="T14" fmla="*/ 76 w 1769"/>
                        <a:gd name="T15" fmla="*/ 67 h 791"/>
                        <a:gd name="T16" fmla="*/ 61 w 1769"/>
                        <a:gd name="T17" fmla="*/ 43 h 791"/>
                        <a:gd name="T18" fmla="*/ 32 w 1769"/>
                        <a:gd name="T19" fmla="*/ 22 h 791"/>
                        <a:gd name="T20" fmla="*/ 0 w 1769"/>
                        <a:gd name="T21" fmla="*/ 1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65 h 504"/>
                        <a:gd name="T2" fmla="*/ 132 w 2736"/>
                        <a:gd name="T3" fmla="*/ 22 h 504"/>
                        <a:gd name="T4" fmla="*/ 272 w 2736"/>
                        <a:gd name="T5" fmla="*/ 3 h 504"/>
                        <a:gd name="T6" fmla="*/ 418 w 2736"/>
                        <a:gd name="T7" fmla="*/ 3 h 504"/>
                        <a:gd name="T8" fmla="*/ 416 w 2736"/>
                        <a:gd name="T9" fmla="*/ 13 h 504"/>
                        <a:gd name="T10" fmla="*/ 270 w 2736"/>
                        <a:gd name="T11" fmla="*/ 13 h 504"/>
                        <a:gd name="T12" fmla="*/ 100 w 2736"/>
                        <a:gd name="T13" fmla="*/ 37 h 504"/>
                        <a:gd name="T14" fmla="*/ 0 w 2736"/>
                        <a:gd name="T15" fmla="*/ 6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35 w 1769"/>
                        <a:gd name="T3" fmla="*/ 7 h 791"/>
                        <a:gd name="T4" fmla="*/ 84 w 1769"/>
                        <a:gd name="T5" fmla="*/ 26 h 791"/>
                        <a:gd name="T6" fmla="*/ 117 w 1769"/>
                        <a:gd name="T7" fmla="*/ 55 h 791"/>
                        <a:gd name="T8" fmla="*/ 127 w 1769"/>
                        <a:gd name="T9" fmla="*/ 78 h 791"/>
                        <a:gd name="T10" fmla="*/ 122 w 1769"/>
                        <a:gd name="T11" fmla="*/ 101 h 791"/>
                        <a:gd name="T12" fmla="*/ 115 w 1769"/>
                        <a:gd name="T13" fmla="*/ 81 h 791"/>
                        <a:gd name="T14" fmla="*/ 101 w 1769"/>
                        <a:gd name="T15" fmla="*/ 58 h 791"/>
                        <a:gd name="T16" fmla="*/ 80 w 1769"/>
                        <a:gd name="T17" fmla="*/ 38 h 791"/>
                        <a:gd name="T18" fmla="*/ 42 w 1769"/>
                        <a:gd name="T19" fmla="*/ 19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73 h 504"/>
                        <a:gd name="T2" fmla="*/ 136 w 2736"/>
                        <a:gd name="T3" fmla="*/ 24 h 504"/>
                        <a:gd name="T4" fmla="*/ 280 w 2736"/>
                        <a:gd name="T5" fmla="*/ 4 h 504"/>
                        <a:gd name="T6" fmla="*/ 431 w 2736"/>
                        <a:gd name="T7" fmla="*/ 4 h 504"/>
                        <a:gd name="T8" fmla="*/ 429 w 2736"/>
                        <a:gd name="T9" fmla="*/ 15 h 504"/>
                        <a:gd name="T10" fmla="*/ 279 w 2736"/>
                        <a:gd name="T11" fmla="*/ 15 h 504"/>
                        <a:gd name="T12" fmla="*/ 103 w 2736"/>
                        <a:gd name="T13" fmla="*/ 42 h 504"/>
                        <a:gd name="T14" fmla="*/ 0 w 2736"/>
                        <a:gd name="T15" fmla="*/ 7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36 w 1769"/>
                        <a:gd name="T3" fmla="*/ 9 h 791"/>
                        <a:gd name="T4" fmla="*/ 86 w 1769"/>
                        <a:gd name="T5" fmla="*/ 30 h 791"/>
                        <a:gd name="T6" fmla="*/ 120 w 1769"/>
                        <a:gd name="T7" fmla="*/ 64 h 791"/>
                        <a:gd name="T8" fmla="*/ 131 w 1769"/>
                        <a:gd name="T9" fmla="*/ 90 h 791"/>
                        <a:gd name="T10" fmla="*/ 126 w 1769"/>
                        <a:gd name="T11" fmla="*/ 116 h 791"/>
                        <a:gd name="T12" fmla="*/ 119 w 1769"/>
                        <a:gd name="T13" fmla="*/ 94 h 791"/>
                        <a:gd name="T14" fmla="*/ 103 w 1769"/>
                        <a:gd name="T15" fmla="*/ 67 h 791"/>
                        <a:gd name="T16" fmla="*/ 83 w 1769"/>
                        <a:gd name="T17" fmla="*/ 43 h 791"/>
                        <a:gd name="T18" fmla="*/ 43 w 1769"/>
                        <a:gd name="T19" fmla="*/ 22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62 h 504"/>
                        <a:gd name="T2" fmla="*/ 114 w 2736"/>
                        <a:gd name="T3" fmla="*/ 21 h 504"/>
                        <a:gd name="T4" fmla="*/ 234 w 2736"/>
                        <a:gd name="T5" fmla="*/ 3 h 504"/>
                        <a:gd name="T6" fmla="*/ 361 w 2736"/>
                        <a:gd name="T7" fmla="*/ 3 h 504"/>
                        <a:gd name="T8" fmla="*/ 359 w 2736"/>
                        <a:gd name="T9" fmla="*/ 12 h 504"/>
                        <a:gd name="T10" fmla="*/ 233 w 2736"/>
                        <a:gd name="T11" fmla="*/ 12 h 504"/>
                        <a:gd name="T12" fmla="*/ 86 w 2736"/>
                        <a:gd name="T13" fmla="*/ 36 h 504"/>
                        <a:gd name="T14" fmla="*/ 0 w 2736"/>
                        <a:gd name="T15" fmla="*/ 6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30 w 1769"/>
                        <a:gd name="T3" fmla="*/ 7 h 791"/>
                        <a:gd name="T4" fmla="*/ 72 w 1769"/>
                        <a:gd name="T5" fmla="*/ 24 h 791"/>
                        <a:gd name="T6" fmla="*/ 100 w 1769"/>
                        <a:gd name="T7" fmla="*/ 53 h 791"/>
                        <a:gd name="T8" fmla="*/ 109 w 1769"/>
                        <a:gd name="T9" fmla="*/ 75 h 791"/>
                        <a:gd name="T10" fmla="*/ 105 w 1769"/>
                        <a:gd name="T11" fmla="*/ 96 h 791"/>
                        <a:gd name="T12" fmla="*/ 99 w 1769"/>
                        <a:gd name="T13" fmla="*/ 78 h 791"/>
                        <a:gd name="T14" fmla="*/ 86 w 1769"/>
                        <a:gd name="T15" fmla="*/ 56 h 791"/>
                        <a:gd name="T16" fmla="*/ 69 w 1769"/>
                        <a:gd name="T17" fmla="*/ 37 h 791"/>
                        <a:gd name="T18" fmla="*/ 36 w 1769"/>
                        <a:gd name="T19" fmla="*/ 18 h 791"/>
                        <a:gd name="T20" fmla="*/ 0 w 1769"/>
                        <a:gd name="T21" fmla="*/ 9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29 h 504"/>
                        <a:gd name="T2" fmla="*/ 101 w 2736"/>
                        <a:gd name="T3" fmla="*/ 10 h 504"/>
                        <a:gd name="T4" fmla="*/ 208 w 2736"/>
                        <a:gd name="T5" fmla="*/ 1 h 504"/>
                        <a:gd name="T6" fmla="*/ 320 w 2736"/>
                        <a:gd name="T7" fmla="*/ 1 h 504"/>
                        <a:gd name="T8" fmla="*/ 318 w 2736"/>
                        <a:gd name="T9" fmla="*/ 6 h 504"/>
                        <a:gd name="T10" fmla="*/ 206 w 2736"/>
                        <a:gd name="T11" fmla="*/ 6 h 504"/>
                        <a:gd name="T12" fmla="*/ 76 w 2736"/>
                        <a:gd name="T13" fmla="*/ 17 h 504"/>
                        <a:gd name="T14" fmla="*/ 0 w 2736"/>
                        <a:gd name="T15" fmla="*/ 2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27 w 1769"/>
                        <a:gd name="T3" fmla="*/ 3 h 791"/>
                        <a:gd name="T4" fmla="*/ 65 w 1769"/>
                        <a:gd name="T5" fmla="*/ 11 h 791"/>
                        <a:gd name="T6" fmla="*/ 90 w 1769"/>
                        <a:gd name="T7" fmla="*/ 24 h 791"/>
                        <a:gd name="T8" fmla="*/ 98 w 1769"/>
                        <a:gd name="T9" fmla="*/ 35 h 791"/>
                        <a:gd name="T10" fmla="*/ 94 w 1769"/>
                        <a:gd name="T11" fmla="*/ 44 h 791"/>
                        <a:gd name="T12" fmla="*/ 88 w 1769"/>
                        <a:gd name="T13" fmla="*/ 36 h 791"/>
                        <a:gd name="T14" fmla="*/ 77 w 1769"/>
                        <a:gd name="T15" fmla="*/ 26 h 791"/>
                        <a:gd name="T16" fmla="*/ 62 w 1769"/>
                        <a:gd name="T17" fmla="*/ 17 h 791"/>
                        <a:gd name="T18" fmla="*/ 33 w 1769"/>
                        <a:gd name="T19" fmla="*/ 9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29 h 504"/>
                        <a:gd name="T2" fmla="*/ 72 w 2736"/>
                        <a:gd name="T3" fmla="*/ 10 h 504"/>
                        <a:gd name="T4" fmla="*/ 148 w 2736"/>
                        <a:gd name="T5" fmla="*/ 1 h 504"/>
                        <a:gd name="T6" fmla="*/ 228 w 2736"/>
                        <a:gd name="T7" fmla="*/ 1 h 504"/>
                        <a:gd name="T8" fmla="*/ 227 w 2736"/>
                        <a:gd name="T9" fmla="*/ 6 h 504"/>
                        <a:gd name="T10" fmla="*/ 147 w 2736"/>
                        <a:gd name="T11" fmla="*/ 6 h 504"/>
                        <a:gd name="T12" fmla="*/ 55 w 2736"/>
                        <a:gd name="T13" fmla="*/ 17 h 504"/>
                        <a:gd name="T14" fmla="*/ 0 w 2736"/>
                        <a:gd name="T15" fmla="*/ 2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19 w 1769"/>
                        <a:gd name="T3" fmla="*/ 3 h 791"/>
                        <a:gd name="T4" fmla="*/ 46 w 1769"/>
                        <a:gd name="T5" fmla="*/ 11 h 791"/>
                        <a:gd name="T6" fmla="*/ 64 w 1769"/>
                        <a:gd name="T7" fmla="*/ 24 h 791"/>
                        <a:gd name="T8" fmla="*/ 70 w 1769"/>
                        <a:gd name="T9" fmla="*/ 34 h 791"/>
                        <a:gd name="T10" fmla="*/ 67 w 1769"/>
                        <a:gd name="T11" fmla="*/ 44 h 791"/>
                        <a:gd name="T12" fmla="*/ 63 w 1769"/>
                        <a:gd name="T13" fmla="*/ 36 h 791"/>
                        <a:gd name="T14" fmla="*/ 55 w 1769"/>
                        <a:gd name="T15" fmla="*/ 26 h 791"/>
                        <a:gd name="T16" fmla="*/ 44 w 1769"/>
                        <a:gd name="T17" fmla="*/ 17 h 791"/>
                        <a:gd name="T18" fmla="*/ 23 w 1769"/>
                        <a:gd name="T19" fmla="*/ 9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10 h 504"/>
                        <a:gd name="T2" fmla="*/ 66 w 2736"/>
                        <a:gd name="T3" fmla="*/ 3 h 504"/>
                        <a:gd name="T4" fmla="*/ 135 w 2736"/>
                        <a:gd name="T5" fmla="*/ 0 h 504"/>
                        <a:gd name="T6" fmla="*/ 209 w 2736"/>
                        <a:gd name="T7" fmla="*/ 0 h 504"/>
                        <a:gd name="T8" fmla="*/ 207 w 2736"/>
                        <a:gd name="T9" fmla="*/ 2 h 504"/>
                        <a:gd name="T10" fmla="*/ 134 w 2736"/>
                        <a:gd name="T11" fmla="*/ 2 h 504"/>
                        <a:gd name="T12" fmla="*/ 50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17 w 1769"/>
                        <a:gd name="T3" fmla="*/ 1 h 791"/>
                        <a:gd name="T4" fmla="*/ 42 w 1769"/>
                        <a:gd name="T5" fmla="*/ 4 h 791"/>
                        <a:gd name="T6" fmla="*/ 58 w 1769"/>
                        <a:gd name="T7" fmla="*/ 8 h 791"/>
                        <a:gd name="T8" fmla="*/ 63 w 1769"/>
                        <a:gd name="T9" fmla="*/ 12 h 791"/>
                        <a:gd name="T10" fmla="*/ 61 w 1769"/>
                        <a:gd name="T11" fmla="*/ 15 h 791"/>
                        <a:gd name="T12" fmla="*/ 58 w 1769"/>
                        <a:gd name="T13" fmla="*/ 12 h 791"/>
                        <a:gd name="T14" fmla="*/ 50 w 1769"/>
                        <a:gd name="T15" fmla="*/ 9 h 791"/>
                        <a:gd name="T16" fmla="*/ 40 w 1769"/>
                        <a:gd name="T17" fmla="*/ 6 h 791"/>
                        <a:gd name="T18" fmla="*/ 21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32" name="Freeform 118"/>
                  <p:cNvSpPr>
                    <a:spLocks/>
                  </p:cNvSpPr>
                  <p:nvPr/>
                </p:nvSpPr>
                <p:spPr bwMode="hidden">
                  <a:xfrm flipH="1">
                    <a:off x="1799" y="438"/>
                    <a:ext cx="418" cy="1524"/>
                  </a:xfrm>
                  <a:custGeom>
                    <a:avLst/>
                    <a:gdLst>
                      <a:gd name="T0" fmla="*/ 0 w 776"/>
                      <a:gd name="T1" fmla="*/ 11 h 2368"/>
                      <a:gd name="T2" fmla="*/ 20 w 776"/>
                      <a:gd name="T3" fmla="*/ 3 h 2368"/>
                      <a:gd name="T4" fmla="*/ 8 w 776"/>
                      <a:gd name="T5" fmla="*/ 27 h 2368"/>
                      <a:gd name="T6" fmla="*/ 28 w 776"/>
                      <a:gd name="T7" fmla="*/ 27 h 2368"/>
                      <a:gd name="T8" fmla="*/ 16 w 776"/>
                      <a:gd name="T9" fmla="*/ 52 h 2368"/>
                      <a:gd name="T10" fmla="*/ 32 w 776"/>
                      <a:gd name="T11" fmla="*/ 60 h 2368"/>
                      <a:gd name="T12" fmla="*/ 24 w 776"/>
                      <a:gd name="T13" fmla="*/ 77 h 2368"/>
                      <a:gd name="T14" fmla="*/ 40 w 776"/>
                      <a:gd name="T15" fmla="*/ 85 h 2368"/>
                      <a:gd name="T16" fmla="*/ 32 w 776"/>
                      <a:gd name="T17" fmla="*/ 102 h 2368"/>
                      <a:gd name="T18" fmla="*/ 44 w 776"/>
                      <a:gd name="T19" fmla="*/ 110 h 2368"/>
                      <a:gd name="T20" fmla="*/ 40 w 776"/>
                      <a:gd name="T21" fmla="*/ 126 h 2368"/>
                      <a:gd name="T22" fmla="*/ 48 w 776"/>
                      <a:gd name="T23" fmla="*/ 142 h 2368"/>
                      <a:gd name="T24" fmla="*/ 48 w 776"/>
                      <a:gd name="T25" fmla="*/ 159 h 2368"/>
                      <a:gd name="T26" fmla="*/ 57 w 776"/>
                      <a:gd name="T27" fmla="*/ 184 h 2368"/>
                      <a:gd name="T28" fmla="*/ 52 w 776"/>
                      <a:gd name="T29" fmla="*/ 209 h 2368"/>
                      <a:gd name="T30" fmla="*/ 61 w 776"/>
                      <a:gd name="T31" fmla="*/ 225 h 2368"/>
                      <a:gd name="T32" fmla="*/ 57 w 776"/>
                      <a:gd name="T33" fmla="*/ 250 h 2368"/>
                      <a:gd name="T34" fmla="*/ 61 w 776"/>
                      <a:gd name="T35" fmla="*/ 275 h 2368"/>
                      <a:gd name="T36" fmla="*/ 57 w 776"/>
                      <a:gd name="T37" fmla="*/ 291 h 2368"/>
                      <a:gd name="T38" fmla="*/ 65 w 776"/>
                      <a:gd name="T39" fmla="*/ 315 h 2368"/>
                      <a:gd name="T40" fmla="*/ 61 w 776"/>
                      <a:gd name="T41" fmla="*/ 340 h 2368"/>
                      <a:gd name="T42" fmla="*/ 65 w 776"/>
                      <a:gd name="T43" fmla="*/ 373 h 2368"/>
                      <a:gd name="T44" fmla="*/ 61 w 776"/>
                      <a:gd name="T45" fmla="*/ 382 h 2368"/>
                      <a:gd name="T46" fmla="*/ 65 w 776"/>
                      <a:gd name="T47" fmla="*/ 40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sp>
              <p:nvSpPr>
                <p:cNvPr id="25" name="Freeform 119"/>
                <p:cNvSpPr>
                  <a:spLocks/>
                </p:cNvSpPr>
                <p:nvPr/>
              </p:nvSpPr>
              <p:spPr bwMode="hidden">
                <a:xfrm rot="-1346631">
                  <a:off x="3279" y="1529"/>
                  <a:ext cx="443" cy="837"/>
                </a:xfrm>
                <a:custGeom>
                  <a:avLst/>
                  <a:gdLst>
                    <a:gd name="T0" fmla="*/ 0 w 776"/>
                    <a:gd name="T1" fmla="*/ 1 h 2368"/>
                    <a:gd name="T2" fmla="*/ 26 w 776"/>
                    <a:gd name="T3" fmla="*/ 0 h 2368"/>
                    <a:gd name="T4" fmla="*/ 10 w 776"/>
                    <a:gd name="T5" fmla="*/ 2 h 2368"/>
                    <a:gd name="T6" fmla="*/ 36 w 776"/>
                    <a:gd name="T7" fmla="*/ 2 h 2368"/>
                    <a:gd name="T8" fmla="*/ 21 w 776"/>
                    <a:gd name="T9" fmla="*/ 5 h 2368"/>
                    <a:gd name="T10" fmla="*/ 41 w 776"/>
                    <a:gd name="T11" fmla="*/ 6 h 2368"/>
                    <a:gd name="T12" fmla="*/ 31 w 776"/>
                    <a:gd name="T13" fmla="*/ 7 h 2368"/>
                    <a:gd name="T14" fmla="*/ 51 w 776"/>
                    <a:gd name="T15" fmla="*/ 8 h 2368"/>
                    <a:gd name="T16" fmla="*/ 41 w 776"/>
                    <a:gd name="T17" fmla="*/ 9 h 2368"/>
                    <a:gd name="T18" fmla="*/ 56 w 776"/>
                    <a:gd name="T19" fmla="*/ 10 h 2368"/>
                    <a:gd name="T20" fmla="*/ 51 w 776"/>
                    <a:gd name="T21" fmla="*/ 12 h 2368"/>
                    <a:gd name="T22" fmla="*/ 61 w 776"/>
                    <a:gd name="T23" fmla="*/ 13 h 2368"/>
                    <a:gd name="T24" fmla="*/ 61 w 776"/>
                    <a:gd name="T25" fmla="*/ 14 h 2368"/>
                    <a:gd name="T26" fmla="*/ 71 w 776"/>
                    <a:gd name="T27" fmla="*/ 17 h 2368"/>
                    <a:gd name="T28" fmla="*/ 66 w 776"/>
                    <a:gd name="T29" fmla="*/ 19 h 2368"/>
                    <a:gd name="T30" fmla="*/ 76 w 776"/>
                    <a:gd name="T31" fmla="*/ 21 h 2368"/>
                    <a:gd name="T32" fmla="*/ 71 w 776"/>
                    <a:gd name="T33" fmla="*/ 23 h 2368"/>
                    <a:gd name="T34" fmla="*/ 76 w 776"/>
                    <a:gd name="T35" fmla="*/ 25 h 2368"/>
                    <a:gd name="T36" fmla="*/ 71 w 776"/>
                    <a:gd name="T37" fmla="*/ 27 h 2368"/>
                    <a:gd name="T38" fmla="*/ 82 w 776"/>
                    <a:gd name="T39" fmla="*/ 29 h 2368"/>
                    <a:gd name="T40" fmla="*/ 76 w 776"/>
                    <a:gd name="T41" fmla="*/ 31 h 2368"/>
                    <a:gd name="T42" fmla="*/ 82 w 776"/>
                    <a:gd name="T43" fmla="*/ 34 h 2368"/>
                    <a:gd name="T44" fmla="*/ 76 w 776"/>
                    <a:gd name="T45" fmla="*/ 35 h 2368"/>
                    <a:gd name="T46" fmla="*/ 82 w 776"/>
                    <a:gd name="T47" fmla="*/ 3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0 h 2368"/>
                  <a:gd name="T2" fmla="*/ 37 w 776"/>
                  <a:gd name="T3" fmla="*/ 2 h 2368"/>
                  <a:gd name="T4" fmla="*/ 15 w 776"/>
                  <a:gd name="T5" fmla="*/ 24 h 2368"/>
                  <a:gd name="T6" fmla="*/ 51 w 776"/>
                  <a:gd name="T7" fmla="*/ 24 h 2368"/>
                  <a:gd name="T8" fmla="*/ 29 w 776"/>
                  <a:gd name="T9" fmla="*/ 46 h 2368"/>
                  <a:gd name="T10" fmla="*/ 59 w 776"/>
                  <a:gd name="T11" fmla="*/ 54 h 2368"/>
                  <a:gd name="T12" fmla="*/ 44 w 776"/>
                  <a:gd name="T13" fmla="*/ 68 h 2368"/>
                  <a:gd name="T14" fmla="*/ 74 w 776"/>
                  <a:gd name="T15" fmla="*/ 76 h 2368"/>
                  <a:gd name="T16" fmla="*/ 59 w 776"/>
                  <a:gd name="T17" fmla="*/ 90 h 2368"/>
                  <a:gd name="T18" fmla="*/ 81 w 776"/>
                  <a:gd name="T19" fmla="*/ 97 h 2368"/>
                  <a:gd name="T20" fmla="*/ 74 w 776"/>
                  <a:gd name="T21" fmla="*/ 112 h 2368"/>
                  <a:gd name="T22" fmla="*/ 88 w 776"/>
                  <a:gd name="T23" fmla="*/ 127 h 2368"/>
                  <a:gd name="T24" fmla="*/ 88 w 776"/>
                  <a:gd name="T25" fmla="*/ 141 h 2368"/>
                  <a:gd name="T26" fmla="*/ 103 w 776"/>
                  <a:gd name="T27" fmla="*/ 163 h 2368"/>
                  <a:gd name="T28" fmla="*/ 96 w 776"/>
                  <a:gd name="T29" fmla="*/ 185 h 2368"/>
                  <a:gd name="T30" fmla="*/ 110 w 776"/>
                  <a:gd name="T31" fmla="*/ 200 h 2368"/>
                  <a:gd name="T32" fmla="*/ 103 w 776"/>
                  <a:gd name="T33" fmla="*/ 222 h 2368"/>
                  <a:gd name="T34" fmla="*/ 110 w 776"/>
                  <a:gd name="T35" fmla="*/ 244 h 2368"/>
                  <a:gd name="T36" fmla="*/ 103 w 776"/>
                  <a:gd name="T37" fmla="*/ 258 h 2368"/>
                  <a:gd name="T38" fmla="*/ 118 w 776"/>
                  <a:gd name="T39" fmla="*/ 280 h 2368"/>
                  <a:gd name="T40" fmla="*/ 110 w 776"/>
                  <a:gd name="T41" fmla="*/ 302 h 2368"/>
                  <a:gd name="T42" fmla="*/ 118 w 776"/>
                  <a:gd name="T43" fmla="*/ 331 h 2368"/>
                  <a:gd name="T44" fmla="*/ 110 w 776"/>
                  <a:gd name="T45" fmla="*/ 339 h 2368"/>
                  <a:gd name="T46" fmla="*/ 118 w 776"/>
                  <a:gd name="T47" fmla="*/ 36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4" name="Freeform 127"/>
              <p:cNvSpPr>
                <a:spLocks/>
              </p:cNvSpPr>
              <p:nvPr/>
            </p:nvSpPr>
            <p:spPr bwMode="hidden">
              <a:xfrm>
                <a:off x="3300" y="2635"/>
                <a:ext cx="485" cy="1479"/>
              </a:xfrm>
              <a:custGeom>
                <a:avLst/>
                <a:gdLst>
                  <a:gd name="T0" fmla="*/ 0 w 776"/>
                  <a:gd name="T1" fmla="*/ 10 h 2368"/>
                  <a:gd name="T2" fmla="*/ 37 w 776"/>
                  <a:gd name="T3" fmla="*/ 2 h 2368"/>
                  <a:gd name="T4" fmla="*/ 15 w 776"/>
                  <a:gd name="T5" fmla="*/ 24 h 2368"/>
                  <a:gd name="T6" fmla="*/ 51 w 776"/>
                  <a:gd name="T7" fmla="*/ 24 h 2368"/>
                  <a:gd name="T8" fmla="*/ 29 w 776"/>
                  <a:gd name="T9" fmla="*/ 46 h 2368"/>
                  <a:gd name="T10" fmla="*/ 59 w 776"/>
                  <a:gd name="T11" fmla="*/ 54 h 2368"/>
                  <a:gd name="T12" fmla="*/ 44 w 776"/>
                  <a:gd name="T13" fmla="*/ 68 h 2368"/>
                  <a:gd name="T14" fmla="*/ 74 w 776"/>
                  <a:gd name="T15" fmla="*/ 76 h 2368"/>
                  <a:gd name="T16" fmla="*/ 59 w 776"/>
                  <a:gd name="T17" fmla="*/ 90 h 2368"/>
                  <a:gd name="T18" fmla="*/ 81 w 776"/>
                  <a:gd name="T19" fmla="*/ 97 h 2368"/>
                  <a:gd name="T20" fmla="*/ 74 w 776"/>
                  <a:gd name="T21" fmla="*/ 112 h 2368"/>
                  <a:gd name="T22" fmla="*/ 88 w 776"/>
                  <a:gd name="T23" fmla="*/ 127 h 2368"/>
                  <a:gd name="T24" fmla="*/ 88 w 776"/>
                  <a:gd name="T25" fmla="*/ 141 h 2368"/>
                  <a:gd name="T26" fmla="*/ 103 w 776"/>
                  <a:gd name="T27" fmla="*/ 163 h 2368"/>
                  <a:gd name="T28" fmla="*/ 96 w 776"/>
                  <a:gd name="T29" fmla="*/ 185 h 2368"/>
                  <a:gd name="T30" fmla="*/ 110 w 776"/>
                  <a:gd name="T31" fmla="*/ 200 h 2368"/>
                  <a:gd name="T32" fmla="*/ 103 w 776"/>
                  <a:gd name="T33" fmla="*/ 222 h 2368"/>
                  <a:gd name="T34" fmla="*/ 110 w 776"/>
                  <a:gd name="T35" fmla="*/ 244 h 2368"/>
                  <a:gd name="T36" fmla="*/ 103 w 776"/>
                  <a:gd name="T37" fmla="*/ 258 h 2368"/>
                  <a:gd name="T38" fmla="*/ 118 w 776"/>
                  <a:gd name="T39" fmla="*/ 280 h 2368"/>
                  <a:gd name="T40" fmla="*/ 110 w 776"/>
                  <a:gd name="T41" fmla="*/ 302 h 2368"/>
                  <a:gd name="T42" fmla="*/ 118 w 776"/>
                  <a:gd name="T43" fmla="*/ 331 h 2368"/>
                  <a:gd name="T44" fmla="*/ 110 w 776"/>
                  <a:gd name="T45" fmla="*/ 339 h 2368"/>
                  <a:gd name="T46" fmla="*/ 118 w 776"/>
                  <a:gd name="T47" fmla="*/ 36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5" name="Freeform 128"/>
              <p:cNvSpPr>
                <a:spLocks/>
              </p:cNvSpPr>
              <p:nvPr/>
            </p:nvSpPr>
            <p:spPr bwMode="hidden">
              <a:xfrm rot="19660755" flipV="1">
                <a:off x="2547" y="2149"/>
                <a:ext cx="441" cy="838"/>
              </a:xfrm>
              <a:custGeom>
                <a:avLst/>
                <a:gdLst>
                  <a:gd name="T0" fmla="*/ 0 w 776"/>
                  <a:gd name="T1" fmla="*/ 1 h 2368"/>
                  <a:gd name="T2" fmla="*/ 25 w 776"/>
                  <a:gd name="T3" fmla="*/ 0 h 2368"/>
                  <a:gd name="T4" fmla="*/ 10 w 776"/>
                  <a:gd name="T5" fmla="*/ 2 h 2368"/>
                  <a:gd name="T6" fmla="*/ 35 w 776"/>
                  <a:gd name="T7" fmla="*/ 2 h 2368"/>
                  <a:gd name="T8" fmla="*/ 20 w 776"/>
                  <a:gd name="T9" fmla="*/ 5 h 2368"/>
                  <a:gd name="T10" fmla="*/ 40 w 776"/>
                  <a:gd name="T11" fmla="*/ 6 h 2368"/>
                  <a:gd name="T12" fmla="*/ 30 w 776"/>
                  <a:gd name="T13" fmla="*/ 7 h 2368"/>
                  <a:gd name="T14" fmla="*/ 50 w 776"/>
                  <a:gd name="T15" fmla="*/ 8 h 2368"/>
                  <a:gd name="T16" fmla="*/ 40 w 776"/>
                  <a:gd name="T17" fmla="*/ 9 h 2368"/>
                  <a:gd name="T18" fmla="*/ 55 w 776"/>
                  <a:gd name="T19" fmla="*/ 10 h 2368"/>
                  <a:gd name="T20" fmla="*/ 50 w 776"/>
                  <a:gd name="T21" fmla="*/ 12 h 2368"/>
                  <a:gd name="T22" fmla="*/ 60 w 776"/>
                  <a:gd name="T23" fmla="*/ 13 h 2368"/>
                  <a:gd name="T24" fmla="*/ 60 w 776"/>
                  <a:gd name="T25" fmla="*/ 15 h 2368"/>
                  <a:gd name="T26" fmla="*/ 70 w 776"/>
                  <a:gd name="T27" fmla="*/ 17 h 2368"/>
                  <a:gd name="T28" fmla="*/ 65 w 776"/>
                  <a:gd name="T29" fmla="*/ 19 h 2368"/>
                  <a:gd name="T30" fmla="*/ 75 w 776"/>
                  <a:gd name="T31" fmla="*/ 21 h 2368"/>
                  <a:gd name="T32" fmla="*/ 70 w 776"/>
                  <a:gd name="T33" fmla="*/ 23 h 2368"/>
                  <a:gd name="T34" fmla="*/ 75 w 776"/>
                  <a:gd name="T35" fmla="*/ 25 h 2368"/>
                  <a:gd name="T36" fmla="*/ 70 w 776"/>
                  <a:gd name="T37" fmla="*/ 27 h 2368"/>
                  <a:gd name="T38" fmla="*/ 80 w 776"/>
                  <a:gd name="T39" fmla="*/ 29 h 2368"/>
                  <a:gd name="T40" fmla="*/ 75 w 776"/>
                  <a:gd name="T41" fmla="*/ 31 h 2368"/>
                  <a:gd name="T42" fmla="*/ 80 w 776"/>
                  <a:gd name="T43" fmla="*/ 34 h 2368"/>
                  <a:gd name="T44" fmla="*/ 75 w 776"/>
                  <a:gd name="T45" fmla="*/ 35 h 2368"/>
                  <a:gd name="T46" fmla="*/ 80 w 776"/>
                  <a:gd name="T47" fmla="*/ 3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6" name="Freeform 129"/>
              <p:cNvSpPr>
                <a:spLocks/>
              </p:cNvSpPr>
              <p:nvPr/>
            </p:nvSpPr>
            <p:spPr bwMode="hidden">
              <a:xfrm flipH="1">
                <a:off x="489" y="2503"/>
                <a:ext cx="1085" cy="1524"/>
              </a:xfrm>
              <a:custGeom>
                <a:avLst/>
                <a:gdLst>
                  <a:gd name="T0" fmla="*/ 0 w 776"/>
                  <a:gd name="T1" fmla="*/ 11 h 2368"/>
                  <a:gd name="T2" fmla="*/ 919 w 776"/>
                  <a:gd name="T3" fmla="*/ 3 h 2368"/>
                  <a:gd name="T4" fmla="*/ 365 w 776"/>
                  <a:gd name="T5" fmla="*/ 27 h 2368"/>
                  <a:gd name="T6" fmla="*/ 1285 w 776"/>
                  <a:gd name="T7" fmla="*/ 27 h 2368"/>
                  <a:gd name="T8" fmla="*/ 733 w 776"/>
                  <a:gd name="T9" fmla="*/ 52 h 2368"/>
                  <a:gd name="T10" fmla="*/ 1468 w 776"/>
                  <a:gd name="T11" fmla="*/ 60 h 2368"/>
                  <a:gd name="T12" fmla="*/ 1100 w 776"/>
                  <a:gd name="T13" fmla="*/ 77 h 2368"/>
                  <a:gd name="T14" fmla="*/ 1834 w 776"/>
                  <a:gd name="T15" fmla="*/ 85 h 2368"/>
                  <a:gd name="T16" fmla="*/ 1468 w 776"/>
                  <a:gd name="T17" fmla="*/ 102 h 2368"/>
                  <a:gd name="T18" fmla="*/ 2018 w 776"/>
                  <a:gd name="T19" fmla="*/ 110 h 2368"/>
                  <a:gd name="T20" fmla="*/ 1834 w 776"/>
                  <a:gd name="T21" fmla="*/ 126 h 2368"/>
                  <a:gd name="T22" fmla="*/ 2201 w 776"/>
                  <a:gd name="T23" fmla="*/ 142 h 2368"/>
                  <a:gd name="T24" fmla="*/ 2201 w 776"/>
                  <a:gd name="T25" fmla="*/ 159 h 2368"/>
                  <a:gd name="T26" fmla="*/ 2568 w 776"/>
                  <a:gd name="T27" fmla="*/ 184 h 2368"/>
                  <a:gd name="T28" fmla="*/ 2383 w 776"/>
                  <a:gd name="T29" fmla="*/ 209 h 2368"/>
                  <a:gd name="T30" fmla="*/ 2753 w 776"/>
                  <a:gd name="T31" fmla="*/ 225 h 2368"/>
                  <a:gd name="T32" fmla="*/ 2568 w 776"/>
                  <a:gd name="T33" fmla="*/ 250 h 2368"/>
                  <a:gd name="T34" fmla="*/ 2753 w 776"/>
                  <a:gd name="T35" fmla="*/ 275 h 2368"/>
                  <a:gd name="T36" fmla="*/ 2568 w 776"/>
                  <a:gd name="T37" fmla="*/ 291 h 2368"/>
                  <a:gd name="T38" fmla="*/ 2936 w 776"/>
                  <a:gd name="T39" fmla="*/ 315 h 2368"/>
                  <a:gd name="T40" fmla="*/ 2753 w 776"/>
                  <a:gd name="T41" fmla="*/ 340 h 2368"/>
                  <a:gd name="T42" fmla="*/ 2936 w 776"/>
                  <a:gd name="T43" fmla="*/ 373 h 2368"/>
                  <a:gd name="T44" fmla="*/ 2753 w 776"/>
                  <a:gd name="T45" fmla="*/ 382 h 2368"/>
                  <a:gd name="T46" fmla="*/ 2936 w 776"/>
                  <a:gd name="T47" fmla="*/ 40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7" name="Freeform 130"/>
              <p:cNvSpPr>
                <a:spLocks/>
              </p:cNvSpPr>
              <p:nvPr/>
            </p:nvSpPr>
            <p:spPr bwMode="hidden">
              <a:xfrm flipH="1">
                <a:off x="1000" y="893"/>
                <a:ext cx="696" cy="1524"/>
              </a:xfrm>
              <a:custGeom>
                <a:avLst/>
                <a:gdLst>
                  <a:gd name="T0" fmla="*/ 0 w 776"/>
                  <a:gd name="T1" fmla="*/ 11 h 2368"/>
                  <a:gd name="T2" fmla="*/ 155 w 776"/>
                  <a:gd name="T3" fmla="*/ 3 h 2368"/>
                  <a:gd name="T4" fmla="*/ 62 w 776"/>
                  <a:gd name="T5" fmla="*/ 27 h 2368"/>
                  <a:gd name="T6" fmla="*/ 217 w 776"/>
                  <a:gd name="T7" fmla="*/ 27 h 2368"/>
                  <a:gd name="T8" fmla="*/ 124 w 776"/>
                  <a:gd name="T9" fmla="*/ 52 h 2368"/>
                  <a:gd name="T10" fmla="*/ 248 w 776"/>
                  <a:gd name="T11" fmla="*/ 60 h 2368"/>
                  <a:gd name="T12" fmla="*/ 186 w 776"/>
                  <a:gd name="T13" fmla="*/ 77 h 2368"/>
                  <a:gd name="T14" fmla="*/ 311 w 776"/>
                  <a:gd name="T15" fmla="*/ 85 h 2368"/>
                  <a:gd name="T16" fmla="*/ 248 w 776"/>
                  <a:gd name="T17" fmla="*/ 102 h 2368"/>
                  <a:gd name="T18" fmla="*/ 342 w 776"/>
                  <a:gd name="T19" fmla="*/ 110 h 2368"/>
                  <a:gd name="T20" fmla="*/ 311 w 776"/>
                  <a:gd name="T21" fmla="*/ 126 h 2368"/>
                  <a:gd name="T22" fmla="*/ 373 w 776"/>
                  <a:gd name="T23" fmla="*/ 142 h 2368"/>
                  <a:gd name="T24" fmla="*/ 373 w 776"/>
                  <a:gd name="T25" fmla="*/ 159 h 2368"/>
                  <a:gd name="T26" fmla="*/ 435 w 776"/>
                  <a:gd name="T27" fmla="*/ 184 h 2368"/>
                  <a:gd name="T28" fmla="*/ 404 w 776"/>
                  <a:gd name="T29" fmla="*/ 209 h 2368"/>
                  <a:gd name="T30" fmla="*/ 465 w 776"/>
                  <a:gd name="T31" fmla="*/ 225 h 2368"/>
                  <a:gd name="T32" fmla="*/ 435 w 776"/>
                  <a:gd name="T33" fmla="*/ 250 h 2368"/>
                  <a:gd name="T34" fmla="*/ 465 w 776"/>
                  <a:gd name="T35" fmla="*/ 275 h 2368"/>
                  <a:gd name="T36" fmla="*/ 435 w 776"/>
                  <a:gd name="T37" fmla="*/ 291 h 2368"/>
                  <a:gd name="T38" fmla="*/ 497 w 776"/>
                  <a:gd name="T39" fmla="*/ 315 h 2368"/>
                  <a:gd name="T40" fmla="*/ 465 w 776"/>
                  <a:gd name="T41" fmla="*/ 340 h 2368"/>
                  <a:gd name="T42" fmla="*/ 497 w 776"/>
                  <a:gd name="T43" fmla="*/ 373 h 2368"/>
                  <a:gd name="T44" fmla="*/ 465 w 776"/>
                  <a:gd name="T45" fmla="*/ 382 h 2368"/>
                  <a:gd name="T46" fmla="*/ 497 w 776"/>
                  <a:gd name="T47" fmla="*/ 40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8" name="Freeform 131"/>
              <p:cNvSpPr>
                <a:spLocks/>
              </p:cNvSpPr>
              <p:nvPr/>
            </p:nvSpPr>
            <p:spPr bwMode="hidden">
              <a:xfrm>
                <a:off x="4401" y="2279"/>
                <a:ext cx="1007" cy="1601"/>
              </a:xfrm>
              <a:custGeom>
                <a:avLst/>
                <a:gdLst>
                  <a:gd name="T0" fmla="*/ 0 w 776"/>
                  <a:gd name="T1" fmla="*/ 14 h 2368"/>
                  <a:gd name="T2" fmla="*/ 680 w 776"/>
                  <a:gd name="T3" fmla="*/ 3 h 2368"/>
                  <a:gd name="T4" fmla="*/ 273 w 776"/>
                  <a:gd name="T5" fmla="*/ 33 h 2368"/>
                  <a:gd name="T6" fmla="*/ 952 w 776"/>
                  <a:gd name="T7" fmla="*/ 33 h 2368"/>
                  <a:gd name="T8" fmla="*/ 544 w 776"/>
                  <a:gd name="T9" fmla="*/ 64 h 2368"/>
                  <a:gd name="T10" fmla="*/ 1087 w 776"/>
                  <a:gd name="T11" fmla="*/ 74 h 2368"/>
                  <a:gd name="T12" fmla="*/ 816 w 776"/>
                  <a:gd name="T13" fmla="*/ 94 h 2368"/>
                  <a:gd name="T14" fmla="*/ 1361 w 776"/>
                  <a:gd name="T15" fmla="*/ 103 h 2368"/>
                  <a:gd name="T16" fmla="*/ 1087 w 776"/>
                  <a:gd name="T17" fmla="*/ 124 h 2368"/>
                  <a:gd name="T18" fmla="*/ 1498 w 776"/>
                  <a:gd name="T19" fmla="*/ 134 h 2368"/>
                  <a:gd name="T20" fmla="*/ 1361 w 776"/>
                  <a:gd name="T21" fmla="*/ 154 h 2368"/>
                  <a:gd name="T22" fmla="*/ 1631 w 776"/>
                  <a:gd name="T23" fmla="*/ 174 h 2368"/>
                  <a:gd name="T24" fmla="*/ 1631 w 776"/>
                  <a:gd name="T25" fmla="*/ 194 h 2368"/>
                  <a:gd name="T26" fmla="*/ 1906 w 776"/>
                  <a:gd name="T27" fmla="*/ 224 h 2368"/>
                  <a:gd name="T28" fmla="*/ 1770 w 776"/>
                  <a:gd name="T29" fmla="*/ 254 h 2368"/>
                  <a:gd name="T30" fmla="*/ 2041 w 776"/>
                  <a:gd name="T31" fmla="*/ 274 h 2368"/>
                  <a:gd name="T32" fmla="*/ 1906 w 776"/>
                  <a:gd name="T33" fmla="*/ 304 h 2368"/>
                  <a:gd name="T34" fmla="*/ 2041 w 776"/>
                  <a:gd name="T35" fmla="*/ 335 h 2368"/>
                  <a:gd name="T36" fmla="*/ 1906 w 776"/>
                  <a:gd name="T37" fmla="*/ 354 h 2368"/>
                  <a:gd name="T38" fmla="*/ 2179 w 776"/>
                  <a:gd name="T39" fmla="*/ 385 h 2368"/>
                  <a:gd name="T40" fmla="*/ 2041 w 776"/>
                  <a:gd name="T41" fmla="*/ 414 h 2368"/>
                  <a:gd name="T42" fmla="*/ 2179 w 776"/>
                  <a:gd name="T43" fmla="*/ 455 h 2368"/>
                  <a:gd name="T44" fmla="*/ 2041 w 776"/>
                  <a:gd name="T45" fmla="*/ 465 h 2368"/>
                  <a:gd name="T46" fmla="*/ 2179 w 776"/>
                  <a:gd name="T47" fmla="*/ 49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9" name="Freeform 132"/>
              <p:cNvSpPr>
                <a:spLocks/>
              </p:cNvSpPr>
              <p:nvPr/>
            </p:nvSpPr>
            <p:spPr bwMode="hidden">
              <a:xfrm>
                <a:off x="3878" y="1470"/>
                <a:ext cx="1518" cy="1067"/>
              </a:xfrm>
              <a:custGeom>
                <a:avLst/>
                <a:gdLst>
                  <a:gd name="T0" fmla="*/ 0 w 776"/>
                  <a:gd name="T1" fmla="*/ 3 h 2368"/>
                  <a:gd name="T2" fmla="*/ 3509 w 776"/>
                  <a:gd name="T3" fmla="*/ 0 h 2368"/>
                  <a:gd name="T4" fmla="*/ 1408 w 776"/>
                  <a:gd name="T5" fmla="*/ 6 h 2368"/>
                  <a:gd name="T6" fmla="*/ 4918 w 776"/>
                  <a:gd name="T7" fmla="*/ 6 h 2368"/>
                  <a:gd name="T8" fmla="*/ 2817 w 776"/>
                  <a:gd name="T9" fmla="*/ 13 h 2368"/>
                  <a:gd name="T10" fmla="*/ 5622 w 776"/>
                  <a:gd name="T11" fmla="*/ 14 h 2368"/>
                  <a:gd name="T12" fmla="*/ 4214 w 776"/>
                  <a:gd name="T13" fmla="*/ 18 h 2368"/>
                  <a:gd name="T14" fmla="*/ 7031 w 776"/>
                  <a:gd name="T15" fmla="*/ 20 h 2368"/>
                  <a:gd name="T16" fmla="*/ 5622 w 776"/>
                  <a:gd name="T17" fmla="*/ 24 h 2368"/>
                  <a:gd name="T18" fmla="*/ 7733 w 776"/>
                  <a:gd name="T19" fmla="*/ 27 h 2368"/>
                  <a:gd name="T20" fmla="*/ 7031 w 776"/>
                  <a:gd name="T21" fmla="*/ 31 h 2368"/>
                  <a:gd name="T22" fmla="*/ 8437 w 776"/>
                  <a:gd name="T23" fmla="*/ 34 h 2368"/>
                  <a:gd name="T24" fmla="*/ 8437 w 776"/>
                  <a:gd name="T25" fmla="*/ 38 h 2368"/>
                  <a:gd name="T26" fmla="*/ 9842 w 776"/>
                  <a:gd name="T27" fmla="*/ 44 h 2368"/>
                  <a:gd name="T28" fmla="*/ 9141 w 776"/>
                  <a:gd name="T29" fmla="*/ 50 h 2368"/>
                  <a:gd name="T30" fmla="*/ 10538 w 776"/>
                  <a:gd name="T31" fmla="*/ 54 h 2368"/>
                  <a:gd name="T32" fmla="*/ 9842 w 776"/>
                  <a:gd name="T33" fmla="*/ 60 h 2368"/>
                  <a:gd name="T34" fmla="*/ 10538 w 776"/>
                  <a:gd name="T35" fmla="*/ 66 h 2368"/>
                  <a:gd name="T36" fmla="*/ 9842 w 776"/>
                  <a:gd name="T37" fmla="*/ 70 h 2368"/>
                  <a:gd name="T38" fmla="*/ 11242 w 776"/>
                  <a:gd name="T39" fmla="*/ 76 h 2368"/>
                  <a:gd name="T40" fmla="*/ 10538 w 776"/>
                  <a:gd name="T41" fmla="*/ 82 h 2368"/>
                  <a:gd name="T42" fmla="*/ 11242 w 776"/>
                  <a:gd name="T43" fmla="*/ 90 h 2368"/>
                  <a:gd name="T44" fmla="*/ 10538 w 776"/>
                  <a:gd name="T45" fmla="*/ 91 h 2368"/>
                  <a:gd name="T46" fmla="*/ 11242 w 776"/>
                  <a:gd name="T47" fmla="*/ 9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0" name="Freeform 133"/>
              <p:cNvSpPr>
                <a:spLocks/>
              </p:cNvSpPr>
              <p:nvPr/>
            </p:nvSpPr>
            <p:spPr bwMode="hidden">
              <a:xfrm>
                <a:off x="3934" y="337"/>
                <a:ext cx="664" cy="1434"/>
              </a:xfrm>
              <a:custGeom>
                <a:avLst/>
                <a:gdLst>
                  <a:gd name="T0" fmla="*/ 0 w 776"/>
                  <a:gd name="T1" fmla="*/ 9 h 2368"/>
                  <a:gd name="T2" fmla="*/ 128 w 776"/>
                  <a:gd name="T3" fmla="*/ 2 h 2368"/>
                  <a:gd name="T4" fmla="*/ 51 w 776"/>
                  <a:gd name="T5" fmla="*/ 22 h 2368"/>
                  <a:gd name="T6" fmla="*/ 180 w 776"/>
                  <a:gd name="T7" fmla="*/ 22 h 2368"/>
                  <a:gd name="T8" fmla="*/ 103 w 776"/>
                  <a:gd name="T9" fmla="*/ 41 h 2368"/>
                  <a:gd name="T10" fmla="*/ 206 w 776"/>
                  <a:gd name="T11" fmla="*/ 47 h 2368"/>
                  <a:gd name="T12" fmla="*/ 154 w 776"/>
                  <a:gd name="T13" fmla="*/ 60 h 2368"/>
                  <a:gd name="T14" fmla="*/ 258 w 776"/>
                  <a:gd name="T15" fmla="*/ 67 h 2368"/>
                  <a:gd name="T16" fmla="*/ 206 w 776"/>
                  <a:gd name="T17" fmla="*/ 79 h 2368"/>
                  <a:gd name="T18" fmla="*/ 283 w 776"/>
                  <a:gd name="T19" fmla="*/ 86 h 2368"/>
                  <a:gd name="T20" fmla="*/ 258 w 776"/>
                  <a:gd name="T21" fmla="*/ 99 h 2368"/>
                  <a:gd name="T22" fmla="*/ 309 w 776"/>
                  <a:gd name="T23" fmla="*/ 112 h 2368"/>
                  <a:gd name="T24" fmla="*/ 309 w 776"/>
                  <a:gd name="T25" fmla="*/ 125 h 2368"/>
                  <a:gd name="T26" fmla="*/ 360 w 776"/>
                  <a:gd name="T27" fmla="*/ 144 h 2368"/>
                  <a:gd name="T28" fmla="*/ 335 w 776"/>
                  <a:gd name="T29" fmla="*/ 164 h 2368"/>
                  <a:gd name="T30" fmla="*/ 386 w 776"/>
                  <a:gd name="T31" fmla="*/ 176 h 2368"/>
                  <a:gd name="T32" fmla="*/ 360 w 776"/>
                  <a:gd name="T33" fmla="*/ 196 h 2368"/>
                  <a:gd name="T34" fmla="*/ 386 w 776"/>
                  <a:gd name="T35" fmla="*/ 215 h 2368"/>
                  <a:gd name="T36" fmla="*/ 360 w 776"/>
                  <a:gd name="T37" fmla="*/ 228 h 2368"/>
                  <a:gd name="T38" fmla="*/ 412 w 776"/>
                  <a:gd name="T39" fmla="*/ 248 h 2368"/>
                  <a:gd name="T40" fmla="*/ 386 w 776"/>
                  <a:gd name="T41" fmla="*/ 266 h 2368"/>
                  <a:gd name="T42" fmla="*/ 412 w 776"/>
                  <a:gd name="T43" fmla="*/ 292 h 2368"/>
                  <a:gd name="T44" fmla="*/ 386 w 776"/>
                  <a:gd name="T45" fmla="*/ 299 h 2368"/>
                  <a:gd name="T46" fmla="*/ 412 w 776"/>
                  <a:gd name="T47" fmla="*/ 3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1" name="Freeform 134"/>
              <p:cNvSpPr>
                <a:spLocks/>
              </p:cNvSpPr>
              <p:nvPr/>
            </p:nvSpPr>
            <p:spPr bwMode="hidden">
              <a:xfrm rot="1346631" flipH="1">
                <a:off x="1702" y="1506"/>
                <a:ext cx="441" cy="837"/>
              </a:xfrm>
              <a:custGeom>
                <a:avLst/>
                <a:gdLst>
                  <a:gd name="T0" fmla="*/ 0 w 776"/>
                  <a:gd name="T1" fmla="*/ 1 h 2368"/>
                  <a:gd name="T2" fmla="*/ 25 w 776"/>
                  <a:gd name="T3" fmla="*/ 0 h 2368"/>
                  <a:gd name="T4" fmla="*/ 10 w 776"/>
                  <a:gd name="T5" fmla="*/ 2 h 2368"/>
                  <a:gd name="T6" fmla="*/ 35 w 776"/>
                  <a:gd name="T7" fmla="*/ 2 h 2368"/>
                  <a:gd name="T8" fmla="*/ 20 w 776"/>
                  <a:gd name="T9" fmla="*/ 5 h 2368"/>
                  <a:gd name="T10" fmla="*/ 40 w 776"/>
                  <a:gd name="T11" fmla="*/ 6 h 2368"/>
                  <a:gd name="T12" fmla="*/ 30 w 776"/>
                  <a:gd name="T13" fmla="*/ 7 h 2368"/>
                  <a:gd name="T14" fmla="*/ 50 w 776"/>
                  <a:gd name="T15" fmla="*/ 8 h 2368"/>
                  <a:gd name="T16" fmla="*/ 40 w 776"/>
                  <a:gd name="T17" fmla="*/ 9 h 2368"/>
                  <a:gd name="T18" fmla="*/ 55 w 776"/>
                  <a:gd name="T19" fmla="*/ 10 h 2368"/>
                  <a:gd name="T20" fmla="*/ 50 w 776"/>
                  <a:gd name="T21" fmla="*/ 12 h 2368"/>
                  <a:gd name="T22" fmla="*/ 60 w 776"/>
                  <a:gd name="T23" fmla="*/ 13 h 2368"/>
                  <a:gd name="T24" fmla="*/ 60 w 776"/>
                  <a:gd name="T25" fmla="*/ 14 h 2368"/>
                  <a:gd name="T26" fmla="*/ 70 w 776"/>
                  <a:gd name="T27" fmla="*/ 17 h 2368"/>
                  <a:gd name="T28" fmla="*/ 65 w 776"/>
                  <a:gd name="T29" fmla="*/ 19 h 2368"/>
                  <a:gd name="T30" fmla="*/ 75 w 776"/>
                  <a:gd name="T31" fmla="*/ 21 h 2368"/>
                  <a:gd name="T32" fmla="*/ 70 w 776"/>
                  <a:gd name="T33" fmla="*/ 23 h 2368"/>
                  <a:gd name="T34" fmla="*/ 75 w 776"/>
                  <a:gd name="T35" fmla="*/ 25 h 2368"/>
                  <a:gd name="T36" fmla="*/ 70 w 776"/>
                  <a:gd name="T37" fmla="*/ 27 h 2368"/>
                  <a:gd name="T38" fmla="*/ 80 w 776"/>
                  <a:gd name="T39" fmla="*/ 29 h 2368"/>
                  <a:gd name="T40" fmla="*/ 75 w 776"/>
                  <a:gd name="T41" fmla="*/ 31 h 2368"/>
                  <a:gd name="T42" fmla="*/ 80 w 776"/>
                  <a:gd name="T43" fmla="*/ 34 h 2368"/>
                  <a:gd name="T44" fmla="*/ 75 w 776"/>
                  <a:gd name="T45" fmla="*/ 35 h 2368"/>
                  <a:gd name="T46" fmla="*/ 80 w 776"/>
                  <a:gd name="T47" fmla="*/ 3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67B1E640-66E9-D242-958D-8A32A27D6C9E}" type="slidenum">
              <a:rPr lang="en-US"/>
              <a:pPr>
                <a:defRPr/>
              </a:pPr>
              <a:t>‹#›</a:t>
            </a:fld>
            <a:endParaRPr lang="en-US"/>
          </a:p>
        </p:txBody>
      </p:sp>
    </p:spTree>
    <p:extLst>
      <p:ext uri="{BB962C8B-B14F-4D97-AF65-F5344CB8AC3E}">
        <p14:creationId xmlns:p14="http://schemas.microsoft.com/office/powerpoint/2010/main" val="39861818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FEAE2ECF-22B9-C448-BB9E-0C25D2A467C3}" type="slidenum">
              <a:rPr lang="en-US"/>
              <a:pPr>
                <a:defRPr/>
              </a:pPr>
              <a:t>‹#›</a:t>
            </a:fld>
            <a:endParaRPr lang="en-US"/>
          </a:p>
        </p:txBody>
      </p:sp>
    </p:spTree>
    <p:extLst>
      <p:ext uri="{BB962C8B-B14F-4D97-AF65-F5344CB8AC3E}">
        <p14:creationId xmlns:p14="http://schemas.microsoft.com/office/powerpoint/2010/main" val="32415143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2C9DA060-6EE1-5D4E-8F49-F0AD41FE235A}" type="slidenum">
              <a:rPr lang="en-US"/>
              <a:pPr>
                <a:defRPr/>
              </a:pPr>
              <a:t>‹#›</a:t>
            </a:fld>
            <a:endParaRPr lang="en-US"/>
          </a:p>
        </p:txBody>
      </p:sp>
    </p:spTree>
    <p:extLst>
      <p:ext uri="{BB962C8B-B14F-4D97-AF65-F5344CB8AC3E}">
        <p14:creationId xmlns:p14="http://schemas.microsoft.com/office/powerpoint/2010/main" val="23091546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0310875D-0DF8-264B-9258-8B710FF40DB8}" type="slidenum">
              <a:rPr lang="en-US"/>
              <a:pPr>
                <a:defRPr/>
              </a:pPr>
              <a:t>‹#›</a:t>
            </a:fld>
            <a:endParaRPr lang="en-US"/>
          </a:p>
        </p:txBody>
      </p:sp>
    </p:spTree>
    <p:extLst>
      <p:ext uri="{BB962C8B-B14F-4D97-AF65-F5344CB8AC3E}">
        <p14:creationId xmlns:p14="http://schemas.microsoft.com/office/powerpoint/2010/main" val="34847484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04240919-D351-2A41-8EAF-29EF1DC00725}" type="slidenum">
              <a:rPr lang="en-US"/>
              <a:pPr>
                <a:defRPr/>
              </a:pPr>
              <a:t>‹#›</a:t>
            </a:fld>
            <a:endParaRPr lang="en-US"/>
          </a:p>
        </p:txBody>
      </p:sp>
    </p:spTree>
    <p:extLst>
      <p:ext uri="{BB962C8B-B14F-4D97-AF65-F5344CB8AC3E}">
        <p14:creationId xmlns:p14="http://schemas.microsoft.com/office/powerpoint/2010/main" val="8085196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F960DB36-2BB5-B24C-94FE-04D7A5C0F190}" type="slidenum">
              <a:rPr lang="en-US"/>
              <a:pPr>
                <a:defRPr/>
              </a:pPr>
              <a:t>‹#›</a:t>
            </a:fld>
            <a:endParaRPr lang="en-US"/>
          </a:p>
        </p:txBody>
      </p:sp>
    </p:spTree>
    <p:extLst>
      <p:ext uri="{BB962C8B-B14F-4D97-AF65-F5344CB8AC3E}">
        <p14:creationId xmlns:p14="http://schemas.microsoft.com/office/powerpoint/2010/main" val="35771440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940E3435-D009-794E-939F-5A483FA6D0DE}" type="slidenum">
              <a:rPr lang="en-US"/>
              <a:pPr>
                <a:defRPr/>
              </a:pPr>
              <a:t>‹#›</a:t>
            </a:fld>
            <a:endParaRPr lang="en-US"/>
          </a:p>
        </p:txBody>
      </p:sp>
    </p:spTree>
    <p:extLst>
      <p:ext uri="{BB962C8B-B14F-4D97-AF65-F5344CB8AC3E}">
        <p14:creationId xmlns:p14="http://schemas.microsoft.com/office/powerpoint/2010/main" val="271336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54E543F-D123-0C44-B931-98DC7D099C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146006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30B5DAD3-A65F-4E4A-A66F-46AC35FEB467}" type="slidenum">
              <a:rPr lang="en-US"/>
              <a:pPr>
                <a:defRPr/>
              </a:pPr>
              <a:t>‹#›</a:t>
            </a:fld>
            <a:endParaRPr lang="en-US"/>
          </a:p>
        </p:txBody>
      </p:sp>
    </p:spTree>
    <p:extLst>
      <p:ext uri="{BB962C8B-B14F-4D97-AF65-F5344CB8AC3E}">
        <p14:creationId xmlns:p14="http://schemas.microsoft.com/office/powerpoint/2010/main" val="41066243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3FB9DADD-A854-504B-91C4-69ADCECB619F}" type="slidenum">
              <a:rPr lang="en-US"/>
              <a:pPr>
                <a:defRPr/>
              </a:pPr>
              <a:t>‹#›</a:t>
            </a:fld>
            <a:endParaRPr lang="en-US"/>
          </a:p>
        </p:txBody>
      </p:sp>
    </p:spTree>
    <p:extLst>
      <p:ext uri="{BB962C8B-B14F-4D97-AF65-F5344CB8AC3E}">
        <p14:creationId xmlns:p14="http://schemas.microsoft.com/office/powerpoint/2010/main" val="15192363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95B27829-5CA5-D549-B532-2C2DBA0C2E5E}" type="slidenum">
              <a:rPr lang="en-US"/>
              <a:pPr>
                <a:defRPr/>
              </a:pPr>
              <a:t>‹#›</a:t>
            </a:fld>
            <a:endParaRPr lang="en-US"/>
          </a:p>
        </p:txBody>
      </p:sp>
    </p:spTree>
    <p:extLst>
      <p:ext uri="{BB962C8B-B14F-4D97-AF65-F5344CB8AC3E}">
        <p14:creationId xmlns:p14="http://schemas.microsoft.com/office/powerpoint/2010/main" val="26680636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5CE10B90-5AE8-0442-8329-5CEEA6385BFC}" type="slidenum">
              <a:rPr lang="en-US"/>
              <a:pPr>
                <a:defRPr/>
              </a:pPr>
              <a:t>‹#›</a:t>
            </a:fld>
            <a:endParaRPr lang="en-US"/>
          </a:p>
        </p:txBody>
      </p:sp>
    </p:spTree>
    <p:extLst>
      <p:ext uri="{BB962C8B-B14F-4D97-AF65-F5344CB8AC3E}">
        <p14:creationId xmlns:p14="http://schemas.microsoft.com/office/powerpoint/2010/main" val="7617599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72830E11-915B-BB4B-93E8-AA53CA977F82}" type="slidenum">
              <a:rPr lang="en-US"/>
              <a:pPr>
                <a:defRPr/>
              </a:pPr>
              <a:t>‹#›</a:t>
            </a:fld>
            <a:endParaRPr lang="en-US"/>
          </a:p>
        </p:txBody>
      </p:sp>
    </p:spTree>
    <p:extLst>
      <p:ext uri="{BB962C8B-B14F-4D97-AF65-F5344CB8AC3E}">
        <p14:creationId xmlns:p14="http://schemas.microsoft.com/office/powerpoint/2010/main" val="287619029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E59727BD-7318-394F-A4D3-8F8332C8B846}" type="slidenum">
              <a:rPr lang="en-US"/>
              <a:pPr>
                <a:defRPr/>
              </a:pPr>
              <a:t>‹#›</a:t>
            </a:fld>
            <a:endParaRPr lang="en-US"/>
          </a:p>
        </p:txBody>
      </p:sp>
    </p:spTree>
    <p:extLst>
      <p:ext uri="{BB962C8B-B14F-4D97-AF65-F5344CB8AC3E}">
        <p14:creationId xmlns:p14="http://schemas.microsoft.com/office/powerpoint/2010/main" val="5561732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7 h 504"/>
                        <a:gd name="T2" fmla="*/ 13 w 2736"/>
                        <a:gd name="T3" fmla="*/ 2 h 504"/>
                        <a:gd name="T4" fmla="*/ 28 w 2736"/>
                        <a:gd name="T5" fmla="*/ 1 h 504"/>
                        <a:gd name="T6" fmla="*/ 43 w 2736"/>
                        <a:gd name="T7" fmla="*/ 1 h 504"/>
                        <a:gd name="T8" fmla="*/ 43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7 h 504"/>
                        <a:gd name="T2" fmla="*/ 21 w 2736"/>
                        <a:gd name="T3" fmla="*/ 5 h 504"/>
                        <a:gd name="T4" fmla="*/ 44 w 2736"/>
                        <a:gd name="T5" fmla="*/ 1 h 504"/>
                        <a:gd name="T6" fmla="*/ 67 w 2736"/>
                        <a:gd name="T7" fmla="*/ 1 h 504"/>
                        <a:gd name="T8" fmla="*/ 67 w 2736"/>
                        <a:gd name="T9" fmla="*/ 3 h 504"/>
                        <a:gd name="T10" fmla="*/ 44 w 2736"/>
                        <a:gd name="T11" fmla="*/ 3 h 504"/>
                        <a:gd name="T12" fmla="*/ 16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1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8 h 504"/>
                        <a:gd name="T2" fmla="*/ 21 w 2736"/>
                        <a:gd name="T3" fmla="*/ 6 h 504"/>
                        <a:gd name="T4" fmla="*/ 44 w 2736"/>
                        <a:gd name="T5" fmla="*/ 1 h 504"/>
                        <a:gd name="T6" fmla="*/ 67 w 2736"/>
                        <a:gd name="T7" fmla="*/ 1 h 504"/>
                        <a:gd name="T8" fmla="*/ 67 w 2736"/>
                        <a:gd name="T9" fmla="*/ 4 h 504"/>
                        <a:gd name="T10" fmla="*/ 44 w 2736"/>
                        <a:gd name="T11" fmla="*/ 4 h 504"/>
                        <a:gd name="T12" fmla="*/ 16 w 2736"/>
                        <a:gd name="T13" fmla="*/ 10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2 w 1769"/>
                        <a:gd name="T3" fmla="*/ 2 h 791"/>
                        <a:gd name="T4" fmla="*/ 6 w 1769"/>
                        <a:gd name="T5" fmla="*/ 7 h 791"/>
                        <a:gd name="T6" fmla="*/ 8 w 1769"/>
                        <a:gd name="T7" fmla="*/ 15 h 791"/>
                        <a:gd name="T8" fmla="*/ 8 w 1769"/>
                        <a:gd name="T9" fmla="*/ 22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1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2 h 504"/>
                        <a:gd name="T2" fmla="*/ 0 w 2736"/>
                        <a:gd name="T3" fmla="*/ 1 h 504"/>
                        <a:gd name="T4" fmla="*/ 1 w 2736"/>
                        <a:gd name="T5" fmla="*/ 1 h 504"/>
                        <a:gd name="T6" fmla="*/ 1 w 2736"/>
                        <a:gd name="T7" fmla="*/ 1 h 504"/>
                        <a:gd name="T8" fmla="*/ 1 w 2736"/>
                        <a:gd name="T9" fmla="*/ 1 h 504"/>
                        <a:gd name="T10" fmla="*/ 1 w 2736"/>
                        <a:gd name="T11" fmla="*/ 1 h 504"/>
                        <a:gd name="T12" fmla="*/ 0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3 h 791"/>
                        <a:gd name="T12" fmla="*/ 0 w 1769"/>
                        <a:gd name="T13" fmla="*/ 2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6 h 504"/>
                        <a:gd name="T2" fmla="*/ 13 w 2736"/>
                        <a:gd name="T3" fmla="*/ 2 h 504"/>
                        <a:gd name="T4" fmla="*/ 28 w 2736"/>
                        <a:gd name="T5" fmla="*/ 1 h 504"/>
                        <a:gd name="T6" fmla="*/ 43 w 2736"/>
                        <a:gd name="T7" fmla="*/ 1 h 504"/>
                        <a:gd name="T8" fmla="*/ 43 w 2736"/>
                        <a:gd name="T9" fmla="*/ 1 h 504"/>
                        <a:gd name="T10" fmla="*/ 28 w 2736"/>
                        <a:gd name="T11" fmla="*/ 1 h 504"/>
                        <a:gd name="T12" fmla="*/ 10 w 2736"/>
                        <a:gd name="T13" fmla="*/ 4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6 h 504"/>
                        <a:gd name="T2" fmla="*/ 7 w 2736"/>
                        <a:gd name="T3" fmla="*/ 2 h 504"/>
                        <a:gd name="T4" fmla="*/ 14 w 2736"/>
                        <a:gd name="T5" fmla="*/ 1 h 504"/>
                        <a:gd name="T6" fmla="*/ 21 w 2736"/>
                        <a:gd name="T7" fmla="*/ 1 h 504"/>
                        <a:gd name="T8" fmla="*/ 21 w 2736"/>
                        <a:gd name="T9" fmla="*/ 1 h 504"/>
                        <a:gd name="T10" fmla="*/ 13 w 2736"/>
                        <a:gd name="T11" fmla="*/ 1 h 504"/>
                        <a:gd name="T12" fmla="*/ 5 w 2736"/>
                        <a:gd name="T13" fmla="*/ 4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1 w 1769"/>
                        <a:gd name="T5" fmla="*/ 2 h 791"/>
                        <a:gd name="T6" fmla="*/ 2 w 1769"/>
                        <a:gd name="T7" fmla="*/ 6 h 791"/>
                        <a:gd name="T8" fmla="*/ 2 w 1769"/>
                        <a:gd name="T9" fmla="*/ 9 h 791"/>
                        <a:gd name="T10" fmla="*/ 2 w 1769"/>
                        <a:gd name="T11" fmla="*/ 11 h 791"/>
                        <a:gd name="T12" fmla="*/ 2 w 1769"/>
                        <a:gd name="T13" fmla="*/ 9 h 791"/>
                        <a:gd name="T14" fmla="*/ 2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5 h 504"/>
                        <a:gd name="T2" fmla="*/ 13 w 2736"/>
                        <a:gd name="T3" fmla="*/ 2 h 504"/>
                        <a:gd name="T4" fmla="*/ 26 w 2736"/>
                        <a:gd name="T5" fmla="*/ 1 h 504"/>
                        <a:gd name="T6" fmla="*/ 40 w 2736"/>
                        <a:gd name="T7" fmla="*/ 1 h 504"/>
                        <a:gd name="T8" fmla="*/ 40 w 2736"/>
                        <a:gd name="T9" fmla="*/ 1 h 504"/>
                        <a:gd name="T10" fmla="*/ 26 w 2736"/>
                        <a:gd name="T11" fmla="*/ 1 h 504"/>
                        <a:gd name="T12" fmla="*/ 9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2 w 1769"/>
                        <a:gd name="T3" fmla="*/ 1 h 791"/>
                        <a:gd name="T4" fmla="*/ 3 w 1769"/>
                        <a:gd name="T5" fmla="*/ 2 h 791"/>
                        <a:gd name="T6" fmla="*/ 5 w 1769"/>
                        <a:gd name="T7" fmla="*/ 4 h 791"/>
                        <a:gd name="T8" fmla="*/ 5 w 1769"/>
                        <a:gd name="T9" fmla="*/ 6 h 791"/>
                        <a:gd name="T10" fmla="*/ 5 w 1769"/>
                        <a:gd name="T11" fmla="*/ 8 h 791"/>
                        <a:gd name="T12" fmla="*/ 4 w 1769"/>
                        <a:gd name="T13" fmla="*/ 6 h 791"/>
                        <a:gd name="T14" fmla="*/ 4 w 1769"/>
                        <a:gd name="T15" fmla="*/ 5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6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5 h 504"/>
                        <a:gd name="T2" fmla="*/ 9 w 2736"/>
                        <a:gd name="T3" fmla="*/ 1 h 504"/>
                        <a:gd name="T4" fmla="*/ 19 w 2736"/>
                        <a:gd name="T5" fmla="*/ 1 h 504"/>
                        <a:gd name="T6" fmla="*/ 29 w 2736"/>
                        <a:gd name="T7" fmla="*/ 1 h 504"/>
                        <a:gd name="T8" fmla="*/ 28 w 2736"/>
                        <a:gd name="T9" fmla="*/ 1 h 504"/>
                        <a:gd name="T10" fmla="*/ 19 w 2736"/>
                        <a:gd name="T11" fmla="*/ 1 h 504"/>
                        <a:gd name="T12" fmla="*/ 7 w 2736"/>
                        <a:gd name="T13" fmla="*/ 2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2 w 1769"/>
                        <a:gd name="T5" fmla="*/ 2 h 791"/>
                        <a:gd name="T6" fmla="*/ 3 w 1769"/>
                        <a:gd name="T7" fmla="*/ 4 h 791"/>
                        <a:gd name="T8" fmla="*/ 3 w 1769"/>
                        <a:gd name="T9" fmla="*/ 5 h 791"/>
                        <a:gd name="T10" fmla="*/ 3 w 1769"/>
                        <a:gd name="T11" fmla="*/ 7 h 791"/>
                        <a:gd name="T12" fmla="*/ 3 w 1769"/>
                        <a:gd name="T13" fmla="*/ 5 h 791"/>
                        <a:gd name="T14" fmla="*/ 2 w 1769"/>
                        <a:gd name="T15" fmla="*/ 4 h 791"/>
                        <a:gd name="T16" fmla="*/ 2 w 1769"/>
                        <a:gd name="T17" fmla="*/ 2 h 791"/>
                        <a:gd name="T18" fmla="*/ 1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7 w 2736"/>
                        <a:gd name="T3" fmla="*/ 0 h 504"/>
                        <a:gd name="T4" fmla="*/ 15 w 2736"/>
                        <a:gd name="T5" fmla="*/ 0 h 504"/>
                        <a:gd name="T6" fmla="*/ 22 w 2736"/>
                        <a:gd name="T7" fmla="*/ 0 h 504"/>
                        <a:gd name="T8" fmla="*/ 22 w 2736"/>
                        <a:gd name="T9" fmla="*/ 0 h 504"/>
                        <a:gd name="T10" fmla="*/ 14 w 2736"/>
                        <a:gd name="T11" fmla="*/ 0 h 504"/>
                        <a:gd name="T12" fmla="*/ 5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2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3 w 2736"/>
                        <a:gd name="T3" fmla="*/ 0 h 504"/>
                        <a:gd name="T4" fmla="*/ 6 w 2736"/>
                        <a:gd name="T5" fmla="*/ 0 h 504"/>
                        <a:gd name="T6" fmla="*/ 10 w 2736"/>
                        <a:gd name="T7" fmla="*/ 0 h 504"/>
                        <a:gd name="T8" fmla="*/ 10 w 2736"/>
                        <a:gd name="T9" fmla="*/ 0 h 504"/>
                        <a:gd name="T10" fmla="*/ 6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3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3 h 2368"/>
                      <a:gd name="T6" fmla="*/ 1 w 776"/>
                      <a:gd name="T7" fmla="*/ 3 h 2368"/>
                      <a:gd name="T8" fmla="*/ 1 w 776"/>
                      <a:gd name="T9" fmla="*/ 6 h 2368"/>
                      <a:gd name="T10" fmla="*/ 2 w 776"/>
                      <a:gd name="T11" fmla="*/ 6 h 2368"/>
                      <a:gd name="T12" fmla="*/ 1 w 776"/>
                      <a:gd name="T13" fmla="*/ 9 h 2368"/>
                      <a:gd name="T14" fmla="*/ 2 w 776"/>
                      <a:gd name="T15" fmla="*/ 10 h 2368"/>
                      <a:gd name="T16" fmla="*/ 2 w 776"/>
                      <a:gd name="T17" fmla="*/ 11 h 2368"/>
                      <a:gd name="T18" fmla="*/ 2 w 776"/>
                      <a:gd name="T19" fmla="*/ 12 h 2368"/>
                      <a:gd name="T20" fmla="*/ 2 w 776"/>
                      <a:gd name="T21" fmla="*/ 14 h 2368"/>
                      <a:gd name="T22" fmla="*/ 2 w 776"/>
                      <a:gd name="T23" fmla="*/ 15 h 2368"/>
                      <a:gd name="T24" fmla="*/ 2 w 776"/>
                      <a:gd name="T25" fmla="*/ 17 h 2368"/>
                      <a:gd name="T26" fmla="*/ 3 w 776"/>
                      <a:gd name="T27" fmla="*/ 21 h 2368"/>
                      <a:gd name="T28" fmla="*/ 2 w 776"/>
                      <a:gd name="T29" fmla="*/ 23 h 2368"/>
                      <a:gd name="T30" fmla="*/ 3 w 776"/>
                      <a:gd name="T31" fmla="*/ 25 h 2368"/>
                      <a:gd name="T32" fmla="*/ 3 w 776"/>
                      <a:gd name="T33" fmla="*/ 28 h 2368"/>
                      <a:gd name="T34" fmla="*/ 3 w 776"/>
                      <a:gd name="T35" fmla="*/ 30 h 2368"/>
                      <a:gd name="T36" fmla="*/ 3 w 776"/>
                      <a:gd name="T37" fmla="*/ 32 h 2368"/>
                      <a:gd name="T38" fmla="*/ 3 w 776"/>
                      <a:gd name="T39" fmla="*/ 35 h 2368"/>
                      <a:gd name="T40" fmla="*/ 3 w 776"/>
                      <a:gd name="T41" fmla="*/ 38 h 2368"/>
                      <a:gd name="T42" fmla="*/ 3 w 776"/>
                      <a:gd name="T43" fmla="*/ 41 h 2368"/>
                      <a:gd name="T44" fmla="*/ 3 w 776"/>
                      <a:gd name="T45" fmla="*/ 42 h 2368"/>
                      <a:gd name="T46" fmla="*/ 3 w 776"/>
                      <a:gd name="T47" fmla="*/ 4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2 w 776"/>
                    <a:gd name="T3" fmla="*/ 0 h 2368"/>
                    <a:gd name="T4" fmla="*/ 1 w 776"/>
                    <a:gd name="T5" fmla="*/ 0 h 2368"/>
                    <a:gd name="T6" fmla="*/ 2 w 776"/>
                    <a:gd name="T7" fmla="*/ 0 h 2368"/>
                    <a:gd name="T8" fmla="*/ 1 w 776"/>
                    <a:gd name="T9" fmla="*/ 0 h 2368"/>
                    <a:gd name="T10" fmla="*/ 2 w 776"/>
                    <a:gd name="T11" fmla="*/ 0 h 2368"/>
                    <a:gd name="T12" fmla="*/ 2 w 776"/>
                    <a:gd name="T13" fmla="*/ 0 h 2368"/>
                    <a:gd name="T14" fmla="*/ 3 w 776"/>
                    <a:gd name="T15" fmla="*/ 0 h 2368"/>
                    <a:gd name="T16" fmla="*/ 2 w 776"/>
                    <a:gd name="T17" fmla="*/ 0 h 2368"/>
                    <a:gd name="T18" fmla="*/ 3 w 776"/>
                    <a:gd name="T19" fmla="*/ 0 h 2368"/>
                    <a:gd name="T20" fmla="*/ 3 w 776"/>
                    <a:gd name="T21" fmla="*/ 0 h 2368"/>
                    <a:gd name="T22" fmla="*/ 3 w 776"/>
                    <a:gd name="T23" fmla="*/ 0 h 2368"/>
                    <a:gd name="T24" fmla="*/ 3 w 776"/>
                    <a:gd name="T25" fmla="*/ 0 h 2368"/>
                    <a:gd name="T26" fmla="*/ 4 w 776"/>
                    <a:gd name="T27" fmla="*/ 0 h 2368"/>
                    <a:gd name="T28" fmla="*/ 4 w 776"/>
                    <a:gd name="T29" fmla="*/ 0 h 2368"/>
                    <a:gd name="T30" fmla="*/ 5 w 776"/>
                    <a:gd name="T31" fmla="*/ 0 h 2368"/>
                    <a:gd name="T32" fmla="*/ 4 w 776"/>
                    <a:gd name="T33" fmla="*/ 0 h 2368"/>
                    <a:gd name="T34" fmla="*/ 5 w 776"/>
                    <a:gd name="T35" fmla="*/ 0 h 2368"/>
                    <a:gd name="T36" fmla="*/ 4 w 776"/>
                    <a:gd name="T37" fmla="*/ 0 h 2368"/>
                    <a:gd name="T38" fmla="*/ 5 w 776"/>
                    <a:gd name="T39" fmla="*/ 0 h 2368"/>
                    <a:gd name="T40" fmla="*/ 5 w 776"/>
                    <a:gd name="T41" fmla="*/ 0 h 2368"/>
                    <a:gd name="T42" fmla="*/ 5 w 776"/>
                    <a:gd name="T43" fmla="*/ 0 h 2368"/>
                    <a:gd name="T44" fmla="*/ 5 w 776"/>
                    <a:gd name="T45" fmla="*/ 0 h 2368"/>
                    <a:gd name="T46" fmla="*/ 5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4 w 776"/>
                  <a:gd name="T3" fmla="*/ 1 h 2368"/>
                  <a:gd name="T4" fmla="*/ 2 w 776"/>
                  <a:gd name="T5" fmla="*/ 2 h 2368"/>
                  <a:gd name="T6" fmla="*/ 5 w 776"/>
                  <a:gd name="T7" fmla="*/ 2 h 2368"/>
                  <a:gd name="T8" fmla="*/ 3 w 776"/>
                  <a:gd name="T9" fmla="*/ 4 h 2368"/>
                  <a:gd name="T10" fmla="*/ 6 w 776"/>
                  <a:gd name="T11" fmla="*/ 5 h 2368"/>
                  <a:gd name="T12" fmla="*/ 4 w 776"/>
                  <a:gd name="T13" fmla="*/ 6 h 2368"/>
                  <a:gd name="T14" fmla="*/ 7 w 776"/>
                  <a:gd name="T15" fmla="*/ 7 h 2368"/>
                  <a:gd name="T16" fmla="*/ 6 w 776"/>
                  <a:gd name="T17" fmla="*/ 9 h 2368"/>
                  <a:gd name="T18" fmla="*/ 8 w 776"/>
                  <a:gd name="T19" fmla="*/ 9 h 2368"/>
                  <a:gd name="T20" fmla="*/ 7 w 776"/>
                  <a:gd name="T21" fmla="*/ 11 h 2368"/>
                  <a:gd name="T22" fmla="*/ 8 w 776"/>
                  <a:gd name="T23" fmla="*/ 12 h 2368"/>
                  <a:gd name="T24" fmla="*/ 8 w 776"/>
                  <a:gd name="T25" fmla="*/ 13 h 2368"/>
                  <a:gd name="T26" fmla="*/ 10 w 776"/>
                  <a:gd name="T27" fmla="*/ 16 h 2368"/>
                  <a:gd name="T28" fmla="*/ 9 w 776"/>
                  <a:gd name="T29" fmla="*/ 17 h 2368"/>
                  <a:gd name="T30" fmla="*/ 11 w 776"/>
                  <a:gd name="T31" fmla="*/ 19 h 2368"/>
                  <a:gd name="T32" fmla="*/ 10 w 776"/>
                  <a:gd name="T33" fmla="*/ 21 h 2368"/>
                  <a:gd name="T34" fmla="*/ 11 w 776"/>
                  <a:gd name="T35" fmla="*/ 23 h 2368"/>
                  <a:gd name="T36" fmla="*/ 10 w 776"/>
                  <a:gd name="T37" fmla="*/ 24 h 2368"/>
                  <a:gd name="T38" fmla="*/ 11 w 776"/>
                  <a:gd name="T39" fmla="*/ 26 h 2368"/>
                  <a:gd name="T40" fmla="*/ 11 w 776"/>
                  <a:gd name="T41" fmla="*/ 29 h 2368"/>
                  <a:gd name="T42" fmla="*/ 11 w 776"/>
                  <a:gd name="T43" fmla="*/ 32 h 2368"/>
                  <a:gd name="T44" fmla="*/ 11 w 776"/>
                  <a:gd name="T45" fmla="*/ 32 h 2368"/>
                  <a:gd name="T46" fmla="*/ 11 w 776"/>
                  <a:gd name="T47" fmla="*/ 3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4" name="Freeform 127"/>
              <p:cNvSpPr>
                <a:spLocks/>
              </p:cNvSpPr>
              <p:nvPr/>
            </p:nvSpPr>
            <p:spPr bwMode="hidden">
              <a:xfrm>
                <a:off x="3300" y="2635"/>
                <a:ext cx="485" cy="1479"/>
              </a:xfrm>
              <a:custGeom>
                <a:avLst/>
                <a:gdLst>
                  <a:gd name="T0" fmla="*/ 0 w 776"/>
                  <a:gd name="T1" fmla="*/ 1 h 2368"/>
                  <a:gd name="T2" fmla="*/ 4 w 776"/>
                  <a:gd name="T3" fmla="*/ 1 h 2368"/>
                  <a:gd name="T4" fmla="*/ 2 w 776"/>
                  <a:gd name="T5" fmla="*/ 2 h 2368"/>
                  <a:gd name="T6" fmla="*/ 5 w 776"/>
                  <a:gd name="T7" fmla="*/ 2 h 2368"/>
                  <a:gd name="T8" fmla="*/ 3 w 776"/>
                  <a:gd name="T9" fmla="*/ 4 h 2368"/>
                  <a:gd name="T10" fmla="*/ 6 w 776"/>
                  <a:gd name="T11" fmla="*/ 5 h 2368"/>
                  <a:gd name="T12" fmla="*/ 4 w 776"/>
                  <a:gd name="T13" fmla="*/ 6 h 2368"/>
                  <a:gd name="T14" fmla="*/ 7 w 776"/>
                  <a:gd name="T15" fmla="*/ 7 h 2368"/>
                  <a:gd name="T16" fmla="*/ 6 w 776"/>
                  <a:gd name="T17" fmla="*/ 9 h 2368"/>
                  <a:gd name="T18" fmla="*/ 8 w 776"/>
                  <a:gd name="T19" fmla="*/ 9 h 2368"/>
                  <a:gd name="T20" fmla="*/ 7 w 776"/>
                  <a:gd name="T21" fmla="*/ 11 h 2368"/>
                  <a:gd name="T22" fmla="*/ 8 w 776"/>
                  <a:gd name="T23" fmla="*/ 12 h 2368"/>
                  <a:gd name="T24" fmla="*/ 8 w 776"/>
                  <a:gd name="T25" fmla="*/ 13 h 2368"/>
                  <a:gd name="T26" fmla="*/ 10 w 776"/>
                  <a:gd name="T27" fmla="*/ 16 h 2368"/>
                  <a:gd name="T28" fmla="*/ 9 w 776"/>
                  <a:gd name="T29" fmla="*/ 17 h 2368"/>
                  <a:gd name="T30" fmla="*/ 11 w 776"/>
                  <a:gd name="T31" fmla="*/ 19 h 2368"/>
                  <a:gd name="T32" fmla="*/ 10 w 776"/>
                  <a:gd name="T33" fmla="*/ 21 h 2368"/>
                  <a:gd name="T34" fmla="*/ 11 w 776"/>
                  <a:gd name="T35" fmla="*/ 23 h 2368"/>
                  <a:gd name="T36" fmla="*/ 10 w 776"/>
                  <a:gd name="T37" fmla="*/ 24 h 2368"/>
                  <a:gd name="T38" fmla="*/ 11 w 776"/>
                  <a:gd name="T39" fmla="*/ 26 h 2368"/>
                  <a:gd name="T40" fmla="*/ 11 w 776"/>
                  <a:gd name="T41" fmla="*/ 29 h 2368"/>
                  <a:gd name="T42" fmla="*/ 11 w 776"/>
                  <a:gd name="T43" fmla="*/ 32 h 2368"/>
                  <a:gd name="T44" fmla="*/ 11 w 776"/>
                  <a:gd name="T45" fmla="*/ 32 h 2368"/>
                  <a:gd name="T46" fmla="*/ 11 w 776"/>
                  <a:gd name="T47" fmla="*/ 3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2 w 776"/>
                  <a:gd name="T3" fmla="*/ 0 h 2368"/>
                  <a:gd name="T4" fmla="*/ 1 w 776"/>
                  <a:gd name="T5" fmla="*/ 0 h 2368"/>
                  <a:gd name="T6" fmla="*/ 2 w 776"/>
                  <a:gd name="T7" fmla="*/ 0 h 2368"/>
                  <a:gd name="T8" fmla="*/ 1 w 776"/>
                  <a:gd name="T9" fmla="*/ 0 h 2368"/>
                  <a:gd name="T10" fmla="*/ 2 w 776"/>
                  <a:gd name="T11" fmla="*/ 0 h 2368"/>
                  <a:gd name="T12" fmla="*/ 2 w 776"/>
                  <a:gd name="T13" fmla="*/ 0 h 2368"/>
                  <a:gd name="T14" fmla="*/ 3 w 776"/>
                  <a:gd name="T15" fmla="*/ 0 h 2368"/>
                  <a:gd name="T16" fmla="*/ 2 w 776"/>
                  <a:gd name="T17" fmla="*/ 0 h 2368"/>
                  <a:gd name="T18" fmla="*/ 3 w 776"/>
                  <a:gd name="T19" fmla="*/ 0 h 2368"/>
                  <a:gd name="T20" fmla="*/ 3 w 776"/>
                  <a:gd name="T21" fmla="*/ 0 h 2368"/>
                  <a:gd name="T22" fmla="*/ 3 w 776"/>
                  <a:gd name="T23" fmla="*/ 0 h 2368"/>
                  <a:gd name="T24" fmla="*/ 3 w 776"/>
                  <a:gd name="T25" fmla="*/ 0 h 2368"/>
                  <a:gd name="T26" fmla="*/ 4 w 776"/>
                  <a:gd name="T27" fmla="*/ 0 h 2368"/>
                  <a:gd name="T28" fmla="*/ 4 w 776"/>
                  <a:gd name="T29" fmla="*/ 0 h 2368"/>
                  <a:gd name="T30" fmla="*/ 5 w 776"/>
                  <a:gd name="T31" fmla="*/ 0 h 2368"/>
                  <a:gd name="T32" fmla="*/ 4 w 776"/>
                  <a:gd name="T33" fmla="*/ 0 h 2368"/>
                  <a:gd name="T34" fmla="*/ 5 w 776"/>
                  <a:gd name="T35" fmla="*/ 0 h 2368"/>
                  <a:gd name="T36" fmla="*/ 4 w 776"/>
                  <a:gd name="T37" fmla="*/ 0 h 2368"/>
                  <a:gd name="T38" fmla="*/ 5 w 776"/>
                  <a:gd name="T39" fmla="*/ 0 h 2368"/>
                  <a:gd name="T40" fmla="*/ 5 w 776"/>
                  <a:gd name="T41" fmla="*/ 0 h 2368"/>
                  <a:gd name="T42" fmla="*/ 5 w 776"/>
                  <a:gd name="T43" fmla="*/ 0 h 2368"/>
                  <a:gd name="T44" fmla="*/ 5 w 776"/>
                  <a:gd name="T45" fmla="*/ 0 h 2368"/>
                  <a:gd name="T46" fmla="*/ 5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4913 w 776"/>
                  <a:gd name="T3" fmla="*/ 1 h 2368"/>
                  <a:gd name="T4" fmla="*/ 1949 w 776"/>
                  <a:gd name="T5" fmla="*/ 3 h 2368"/>
                  <a:gd name="T6" fmla="*/ 6869 w 776"/>
                  <a:gd name="T7" fmla="*/ 3 h 2368"/>
                  <a:gd name="T8" fmla="*/ 3918 w 776"/>
                  <a:gd name="T9" fmla="*/ 6 h 2368"/>
                  <a:gd name="T10" fmla="*/ 7845 w 776"/>
                  <a:gd name="T11" fmla="*/ 6 h 2368"/>
                  <a:gd name="T12" fmla="*/ 5877 w 776"/>
                  <a:gd name="T13" fmla="*/ 9 h 2368"/>
                  <a:gd name="T14" fmla="*/ 9800 w 776"/>
                  <a:gd name="T15" fmla="*/ 10 h 2368"/>
                  <a:gd name="T16" fmla="*/ 7845 w 776"/>
                  <a:gd name="T17" fmla="*/ 11 h 2368"/>
                  <a:gd name="T18" fmla="*/ 10786 w 776"/>
                  <a:gd name="T19" fmla="*/ 12 h 2368"/>
                  <a:gd name="T20" fmla="*/ 9800 w 776"/>
                  <a:gd name="T21" fmla="*/ 14 h 2368"/>
                  <a:gd name="T22" fmla="*/ 11759 w 776"/>
                  <a:gd name="T23" fmla="*/ 15 h 2368"/>
                  <a:gd name="T24" fmla="*/ 11759 w 776"/>
                  <a:gd name="T25" fmla="*/ 17 h 2368"/>
                  <a:gd name="T26" fmla="*/ 13723 w 776"/>
                  <a:gd name="T27" fmla="*/ 21 h 2368"/>
                  <a:gd name="T28" fmla="*/ 12735 w 776"/>
                  <a:gd name="T29" fmla="*/ 23 h 2368"/>
                  <a:gd name="T30" fmla="*/ 14710 w 776"/>
                  <a:gd name="T31" fmla="*/ 25 h 2368"/>
                  <a:gd name="T32" fmla="*/ 13723 w 776"/>
                  <a:gd name="T33" fmla="*/ 28 h 2368"/>
                  <a:gd name="T34" fmla="*/ 14710 w 776"/>
                  <a:gd name="T35" fmla="*/ 30 h 2368"/>
                  <a:gd name="T36" fmla="*/ 13723 w 776"/>
                  <a:gd name="T37" fmla="*/ 32 h 2368"/>
                  <a:gd name="T38" fmla="*/ 15691 w 776"/>
                  <a:gd name="T39" fmla="*/ 35 h 2368"/>
                  <a:gd name="T40" fmla="*/ 14710 w 776"/>
                  <a:gd name="T41" fmla="*/ 38 h 2368"/>
                  <a:gd name="T42" fmla="*/ 15691 w 776"/>
                  <a:gd name="T43" fmla="*/ 41 h 2368"/>
                  <a:gd name="T44" fmla="*/ 14710 w 776"/>
                  <a:gd name="T45" fmla="*/ 42 h 2368"/>
                  <a:gd name="T46" fmla="*/ 15691 w 776"/>
                  <a:gd name="T47" fmla="*/ 4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90 w 776"/>
                  <a:gd name="T3" fmla="*/ 1 h 2368"/>
                  <a:gd name="T4" fmla="*/ 36 w 776"/>
                  <a:gd name="T5" fmla="*/ 3 h 2368"/>
                  <a:gd name="T6" fmla="*/ 126 w 776"/>
                  <a:gd name="T7" fmla="*/ 3 h 2368"/>
                  <a:gd name="T8" fmla="*/ 73 w 776"/>
                  <a:gd name="T9" fmla="*/ 6 h 2368"/>
                  <a:gd name="T10" fmla="*/ 144 w 776"/>
                  <a:gd name="T11" fmla="*/ 6 h 2368"/>
                  <a:gd name="T12" fmla="*/ 109 w 776"/>
                  <a:gd name="T13" fmla="*/ 9 h 2368"/>
                  <a:gd name="T14" fmla="*/ 180 w 776"/>
                  <a:gd name="T15" fmla="*/ 10 h 2368"/>
                  <a:gd name="T16" fmla="*/ 144 w 776"/>
                  <a:gd name="T17" fmla="*/ 11 h 2368"/>
                  <a:gd name="T18" fmla="*/ 199 w 776"/>
                  <a:gd name="T19" fmla="*/ 12 h 2368"/>
                  <a:gd name="T20" fmla="*/ 180 w 776"/>
                  <a:gd name="T21" fmla="*/ 14 h 2368"/>
                  <a:gd name="T22" fmla="*/ 216 w 776"/>
                  <a:gd name="T23" fmla="*/ 15 h 2368"/>
                  <a:gd name="T24" fmla="*/ 216 w 776"/>
                  <a:gd name="T25" fmla="*/ 17 h 2368"/>
                  <a:gd name="T26" fmla="*/ 253 w 776"/>
                  <a:gd name="T27" fmla="*/ 21 h 2368"/>
                  <a:gd name="T28" fmla="*/ 234 w 776"/>
                  <a:gd name="T29" fmla="*/ 23 h 2368"/>
                  <a:gd name="T30" fmla="*/ 269 w 776"/>
                  <a:gd name="T31" fmla="*/ 25 h 2368"/>
                  <a:gd name="T32" fmla="*/ 253 w 776"/>
                  <a:gd name="T33" fmla="*/ 28 h 2368"/>
                  <a:gd name="T34" fmla="*/ 269 w 776"/>
                  <a:gd name="T35" fmla="*/ 30 h 2368"/>
                  <a:gd name="T36" fmla="*/ 253 w 776"/>
                  <a:gd name="T37" fmla="*/ 32 h 2368"/>
                  <a:gd name="T38" fmla="*/ 289 w 776"/>
                  <a:gd name="T39" fmla="*/ 35 h 2368"/>
                  <a:gd name="T40" fmla="*/ 269 w 776"/>
                  <a:gd name="T41" fmla="*/ 38 h 2368"/>
                  <a:gd name="T42" fmla="*/ 289 w 776"/>
                  <a:gd name="T43" fmla="*/ 41 h 2368"/>
                  <a:gd name="T44" fmla="*/ 269 w 776"/>
                  <a:gd name="T45" fmla="*/ 42 h 2368"/>
                  <a:gd name="T46" fmla="*/ 289 w 776"/>
                  <a:gd name="T47" fmla="*/ 4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8" name="Freeform 131"/>
              <p:cNvSpPr>
                <a:spLocks/>
              </p:cNvSpPr>
              <p:nvPr/>
            </p:nvSpPr>
            <p:spPr bwMode="hidden">
              <a:xfrm>
                <a:off x="4401" y="2279"/>
                <a:ext cx="1007" cy="1600"/>
              </a:xfrm>
              <a:custGeom>
                <a:avLst/>
                <a:gdLst>
                  <a:gd name="T0" fmla="*/ 0 w 776"/>
                  <a:gd name="T1" fmla="*/ 2 h 2368"/>
                  <a:gd name="T2" fmla="*/ 2502 w 776"/>
                  <a:gd name="T3" fmla="*/ 1 h 2368"/>
                  <a:gd name="T4" fmla="*/ 1003 w 776"/>
                  <a:gd name="T5" fmla="*/ 5 h 2368"/>
                  <a:gd name="T6" fmla="*/ 3502 w 776"/>
                  <a:gd name="T7" fmla="*/ 5 h 2368"/>
                  <a:gd name="T8" fmla="*/ 2002 w 776"/>
                  <a:gd name="T9" fmla="*/ 9 h 2368"/>
                  <a:gd name="T10" fmla="*/ 4001 w 776"/>
                  <a:gd name="T11" fmla="*/ 11 h 2368"/>
                  <a:gd name="T12" fmla="*/ 3003 w 776"/>
                  <a:gd name="T13" fmla="*/ 14 h 2368"/>
                  <a:gd name="T14" fmla="*/ 5008 w 776"/>
                  <a:gd name="T15" fmla="*/ 15 h 2368"/>
                  <a:gd name="T16" fmla="*/ 4001 w 776"/>
                  <a:gd name="T17" fmla="*/ 18 h 2368"/>
                  <a:gd name="T18" fmla="*/ 5514 w 776"/>
                  <a:gd name="T19" fmla="*/ 19 h 2368"/>
                  <a:gd name="T20" fmla="*/ 5008 w 776"/>
                  <a:gd name="T21" fmla="*/ 22 h 2368"/>
                  <a:gd name="T22" fmla="*/ 6003 w 776"/>
                  <a:gd name="T23" fmla="*/ 24 h 2368"/>
                  <a:gd name="T24" fmla="*/ 6003 w 776"/>
                  <a:gd name="T25" fmla="*/ 27 h 2368"/>
                  <a:gd name="T26" fmla="*/ 7013 w 776"/>
                  <a:gd name="T27" fmla="*/ 32 h 2368"/>
                  <a:gd name="T28" fmla="*/ 6513 w 776"/>
                  <a:gd name="T29" fmla="*/ 36 h 2368"/>
                  <a:gd name="T30" fmla="*/ 7512 w 776"/>
                  <a:gd name="T31" fmla="*/ 39 h 2368"/>
                  <a:gd name="T32" fmla="*/ 7013 w 776"/>
                  <a:gd name="T33" fmla="*/ 43 h 2368"/>
                  <a:gd name="T34" fmla="*/ 7512 w 776"/>
                  <a:gd name="T35" fmla="*/ 47 h 2368"/>
                  <a:gd name="T36" fmla="*/ 7013 w 776"/>
                  <a:gd name="T37" fmla="*/ 50 h 2368"/>
                  <a:gd name="T38" fmla="*/ 8020 w 776"/>
                  <a:gd name="T39" fmla="*/ 54 h 2368"/>
                  <a:gd name="T40" fmla="*/ 7512 w 776"/>
                  <a:gd name="T41" fmla="*/ 58 h 2368"/>
                  <a:gd name="T42" fmla="*/ 8020 w 776"/>
                  <a:gd name="T43" fmla="*/ 64 h 2368"/>
                  <a:gd name="T44" fmla="*/ 7512 w 776"/>
                  <a:gd name="T45" fmla="*/ 66 h 2368"/>
                  <a:gd name="T46" fmla="*/ 8020 w 776"/>
                  <a:gd name="T47" fmla="*/ 7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9" name="Freeform 132"/>
              <p:cNvSpPr>
                <a:spLocks/>
              </p:cNvSpPr>
              <p:nvPr/>
            </p:nvSpPr>
            <p:spPr bwMode="hidden">
              <a:xfrm>
                <a:off x="3878" y="1470"/>
                <a:ext cx="1518" cy="1067"/>
              </a:xfrm>
              <a:custGeom>
                <a:avLst/>
                <a:gdLst>
                  <a:gd name="T0" fmla="*/ 0 w 776"/>
                  <a:gd name="T1" fmla="*/ 0 h 2368"/>
                  <a:gd name="T2" fmla="*/ 100511 w 776"/>
                  <a:gd name="T3" fmla="*/ 0 h 2368"/>
                  <a:gd name="T4" fmla="*/ 40325 w 776"/>
                  <a:gd name="T5" fmla="*/ 0 h 2368"/>
                  <a:gd name="T6" fmla="*/ 140879 w 776"/>
                  <a:gd name="T7" fmla="*/ 0 h 2368"/>
                  <a:gd name="T8" fmla="*/ 80704 w 776"/>
                  <a:gd name="T9" fmla="*/ 0 h 2368"/>
                  <a:gd name="T10" fmla="*/ 161045 w 776"/>
                  <a:gd name="T11" fmla="*/ 0 h 2368"/>
                  <a:gd name="T12" fmla="*/ 120704 w 776"/>
                  <a:gd name="T13" fmla="*/ 0 h 2368"/>
                  <a:gd name="T14" fmla="*/ 201401 w 776"/>
                  <a:gd name="T15" fmla="*/ 0 h 2368"/>
                  <a:gd name="T16" fmla="*/ 161045 w 776"/>
                  <a:gd name="T17" fmla="*/ 0 h 2368"/>
                  <a:gd name="T18" fmla="*/ 221507 w 776"/>
                  <a:gd name="T19" fmla="*/ 0 h 2368"/>
                  <a:gd name="T20" fmla="*/ 201401 w 776"/>
                  <a:gd name="T21" fmla="*/ 0 h 2368"/>
                  <a:gd name="T22" fmla="*/ 241673 w 776"/>
                  <a:gd name="T23" fmla="*/ 0 h 2368"/>
                  <a:gd name="T24" fmla="*/ 241673 w 776"/>
                  <a:gd name="T25" fmla="*/ 1 h 2368"/>
                  <a:gd name="T26" fmla="*/ 281925 w 776"/>
                  <a:gd name="T27" fmla="*/ 1 h 2368"/>
                  <a:gd name="T28" fmla="*/ 261839 w 776"/>
                  <a:gd name="T29" fmla="*/ 1 h 2368"/>
                  <a:gd name="T30" fmla="*/ 301859 w 776"/>
                  <a:gd name="T31" fmla="*/ 1 h 2368"/>
                  <a:gd name="T32" fmla="*/ 281925 w 776"/>
                  <a:gd name="T33" fmla="*/ 1 h 2368"/>
                  <a:gd name="T34" fmla="*/ 301859 w 776"/>
                  <a:gd name="T35" fmla="*/ 1 h 2368"/>
                  <a:gd name="T36" fmla="*/ 281925 w 776"/>
                  <a:gd name="T37" fmla="*/ 1 h 2368"/>
                  <a:gd name="T38" fmla="*/ 322017 w 776"/>
                  <a:gd name="T39" fmla="*/ 1 h 2368"/>
                  <a:gd name="T40" fmla="*/ 301859 w 776"/>
                  <a:gd name="T41" fmla="*/ 2 h 2368"/>
                  <a:gd name="T42" fmla="*/ 322017 w 776"/>
                  <a:gd name="T43" fmla="*/ 2 h 2368"/>
                  <a:gd name="T44" fmla="*/ 301859 w 776"/>
                  <a:gd name="T45" fmla="*/ 2 h 2368"/>
                  <a:gd name="T46" fmla="*/ 322017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0" name="Freeform 133"/>
              <p:cNvSpPr>
                <a:spLocks/>
              </p:cNvSpPr>
              <p:nvPr/>
            </p:nvSpPr>
            <p:spPr bwMode="hidden">
              <a:xfrm>
                <a:off x="3934" y="337"/>
                <a:ext cx="664" cy="1434"/>
              </a:xfrm>
              <a:custGeom>
                <a:avLst/>
                <a:gdLst>
                  <a:gd name="T0" fmla="*/ 0 w 776"/>
                  <a:gd name="T1" fmla="*/ 1 h 2368"/>
                  <a:gd name="T2" fmla="*/ 58 w 776"/>
                  <a:gd name="T3" fmla="*/ 1 h 2368"/>
                  <a:gd name="T4" fmla="*/ 24 w 776"/>
                  <a:gd name="T5" fmla="*/ 2 h 2368"/>
                  <a:gd name="T6" fmla="*/ 83 w 776"/>
                  <a:gd name="T7" fmla="*/ 2 h 2368"/>
                  <a:gd name="T8" fmla="*/ 47 w 776"/>
                  <a:gd name="T9" fmla="*/ 3 h 2368"/>
                  <a:gd name="T10" fmla="*/ 94 w 776"/>
                  <a:gd name="T11" fmla="*/ 4 h 2368"/>
                  <a:gd name="T12" fmla="*/ 71 w 776"/>
                  <a:gd name="T13" fmla="*/ 5 h 2368"/>
                  <a:gd name="T14" fmla="*/ 119 w 776"/>
                  <a:gd name="T15" fmla="*/ 5 h 2368"/>
                  <a:gd name="T16" fmla="*/ 94 w 776"/>
                  <a:gd name="T17" fmla="*/ 7 h 2368"/>
                  <a:gd name="T18" fmla="*/ 129 w 776"/>
                  <a:gd name="T19" fmla="*/ 7 h 2368"/>
                  <a:gd name="T20" fmla="*/ 119 w 776"/>
                  <a:gd name="T21" fmla="*/ 8 h 2368"/>
                  <a:gd name="T22" fmla="*/ 141 w 776"/>
                  <a:gd name="T23" fmla="*/ 9 h 2368"/>
                  <a:gd name="T24" fmla="*/ 141 w 776"/>
                  <a:gd name="T25" fmla="*/ 10 h 2368"/>
                  <a:gd name="T26" fmla="*/ 165 w 776"/>
                  <a:gd name="T27" fmla="*/ 12 h 2368"/>
                  <a:gd name="T28" fmla="*/ 154 w 776"/>
                  <a:gd name="T29" fmla="*/ 13 h 2368"/>
                  <a:gd name="T30" fmla="*/ 176 w 776"/>
                  <a:gd name="T31" fmla="*/ 15 h 2368"/>
                  <a:gd name="T32" fmla="*/ 165 w 776"/>
                  <a:gd name="T33" fmla="*/ 16 h 2368"/>
                  <a:gd name="T34" fmla="*/ 176 w 776"/>
                  <a:gd name="T35" fmla="*/ 18 h 2368"/>
                  <a:gd name="T36" fmla="*/ 165 w 776"/>
                  <a:gd name="T37" fmla="*/ 19 h 2368"/>
                  <a:gd name="T38" fmla="*/ 189 w 776"/>
                  <a:gd name="T39" fmla="*/ 20 h 2368"/>
                  <a:gd name="T40" fmla="*/ 176 w 776"/>
                  <a:gd name="T41" fmla="*/ 22 h 2368"/>
                  <a:gd name="T42" fmla="*/ 189 w 776"/>
                  <a:gd name="T43" fmla="*/ 24 h 2368"/>
                  <a:gd name="T44" fmla="*/ 176 w 776"/>
                  <a:gd name="T45" fmla="*/ 25 h 2368"/>
                  <a:gd name="T46" fmla="*/ 189 w 776"/>
                  <a:gd name="T47" fmla="*/ 2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2 w 776"/>
                  <a:gd name="T3" fmla="*/ 0 h 2368"/>
                  <a:gd name="T4" fmla="*/ 1 w 776"/>
                  <a:gd name="T5" fmla="*/ 0 h 2368"/>
                  <a:gd name="T6" fmla="*/ 2 w 776"/>
                  <a:gd name="T7" fmla="*/ 0 h 2368"/>
                  <a:gd name="T8" fmla="*/ 1 w 776"/>
                  <a:gd name="T9" fmla="*/ 0 h 2368"/>
                  <a:gd name="T10" fmla="*/ 2 w 776"/>
                  <a:gd name="T11" fmla="*/ 0 h 2368"/>
                  <a:gd name="T12" fmla="*/ 2 w 776"/>
                  <a:gd name="T13" fmla="*/ 0 h 2368"/>
                  <a:gd name="T14" fmla="*/ 3 w 776"/>
                  <a:gd name="T15" fmla="*/ 0 h 2368"/>
                  <a:gd name="T16" fmla="*/ 2 w 776"/>
                  <a:gd name="T17" fmla="*/ 0 h 2368"/>
                  <a:gd name="T18" fmla="*/ 3 w 776"/>
                  <a:gd name="T19" fmla="*/ 0 h 2368"/>
                  <a:gd name="T20" fmla="*/ 3 w 776"/>
                  <a:gd name="T21" fmla="*/ 0 h 2368"/>
                  <a:gd name="T22" fmla="*/ 3 w 776"/>
                  <a:gd name="T23" fmla="*/ 0 h 2368"/>
                  <a:gd name="T24" fmla="*/ 3 w 776"/>
                  <a:gd name="T25" fmla="*/ 0 h 2368"/>
                  <a:gd name="T26" fmla="*/ 4 w 776"/>
                  <a:gd name="T27" fmla="*/ 0 h 2368"/>
                  <a:gd name="T28" fmla="*/ 4 w 776"/>
                  <a:gd name="T29" fmla="*/ 0 h 2368"/>
                  <a:gd name="T30" fmla="*/ 5 w 776"/>
                  <a:gd name="T31" fmla="*/ 0 h 2368"/>
                  <a:gd name="T32" fmla="*/ 4 w 776"/>
                  <a:gd name="T33" fmla="*/ 0 h 2368"/>
                  <a:gd name="T34" fmla="*/ 5 w 776"/>
                  <a:gd name="T35" fmla="*/ 0 h 2368"/>
                  <a:gd name="T36" fmla="*/ 4 w 776"/>
                  <a:gd name="T37" fmla="*/ 0 h 2368"/>
                  <a:gd name="T38" fmla="*/ 5 w 776"/>
                  <a:gd name="T39" fmla="*/ 0 h 2368"/>
                  <a:gd name="T40" fmla="*/ 5 w 776"/>
                  <a:gd name="T41" fmla="*/ 0 h 2368"/>
                  <a:gd name="T42" fmla="*/ 5 w 776"/>
                  <a:gd name="T43" fmla="*/ 0 h 2368"/>
                  <a:gd name="T44" fmla="*/ 5 w 776"/>
                  <a:gd name="T45" fmla="*/ 0 h 2368"/>
                  <a:gd name="T46" fmla="*/ 5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99447E81-3DF0-D043-9AF2-706DC64C09C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5454728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3A258363-64D7-BB46-A761-70BB8D790FA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7237141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45703DEB-9F1E-8A4E-A8F7-B796109E769A}"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81149211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537BFEF4-2749-7940-B20B-A0A8602BA9B4}"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285453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96390C22-ACE6-D146-BE73-048CF6CC6B0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5585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DE63D09F-22EC-5F46-A091-B36AEC583FF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616727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0C8CA177-6BC9-254D-97E7-5CEEF388F4A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7352477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066CD559-F6A5-6846-8995-D3F8E53BC3B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6161490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084D896A-555A-B144-B0CD-294401A09D95}"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1355831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5AAEEB3C-EF07-9841-804E-26C00550BBF4}"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7455663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568C388C-98FB-8F49-8B50-60084F5A485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2750358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1609FF54-DBF2-2947-A162-A0EC566A274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104079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pPr>
              <a:defRPr/>
            </a:pPr>
            <a:fld id="{E42A34C0-57BA-424B-A427-FAAF92DDF938}" type="slidenum">
              <a:rPr lang="en-US"/>
              <a:pPr>
                <a:defRPr/>
              </a:pPr>
              <a:t>‹#›</a:t>
            </a:fld>
            <a:endParaRPr lang="en-US"/>
          </a:p>
        </p:txBody>
      </p:sp>
    </p:spTree>
    <p:extLst>
      <p:ext uri="{BB962C8B-B14F-4D97-AF65-F5344CB8AC3E}">
        <p14:creationId xmlns:p14="http://schemas.microsoft.com/office/powerpoint/2010/main" val="261550704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2B25DC8E-A458-C346-A17D-664082969519}" type="datetime1">
              <a:rPr lang="en-US"/>
              <a:pPr>
                <a:defRPr/>
              </a:pPr>
              <a:t>8/12/16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smtClean="0"/>
            </a:lvl1pPr>
          </a:lstStyle>
          <a:p>
            <a:pPr>
              <a:defRPr/>
            </a:pPr>
            <a:fld id="{6A0E3463-48E3-5F44-8470-1E25181B6B12}" type="slidenum">
              <a:rPr lang="en-US"/>
              <a:pPr>
                <a:defRPr/>
              </a:pPr>
              <a:t>‹#›</a:t>
            </a:fld>
            <a:endParaRPr lang="en-US"/>
          </a:p>
        </p:txBody>
      </p:sp>
    </p:spTree>
    <p:extLst>
      <p:ext uri="{BB962C8B-B14F-4D97-AF65-F5344CB8AC3E}">
        <p14:creationId xmlns:p14="http://schemas.microsoft.com/office/powerpoint/2010/main" val="39165940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2198817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111DF238-05B3-B242-90BC-18CC238727E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049033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6101463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29409810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121731325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12297513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118951339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23465096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34481119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200929633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40776394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93858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2F2AC96F-98F6-9E49-BFCD-AFE62212762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1226663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307879261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252484"/>
      </p:ext>
    </p:extLst>
  </p:cSld>
  <p:clrMapOvr>
    <a:masterClrMapping/>
  </p:clrMapOvr>
  <p:transition xmlns:p14="http://schemas.microsoft.com/office/powerpoint/2010/mai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814795"/>
      </p:ext>
    </p:extLst>
  </p:cSld>
  <p:clrMapOvr>
    <a:masterClrMapping/>
  </p:clrMapOvr>
  <p:transition xmlns:p14="http://schemas.microsoft.com/office/powerpoint/2010/mai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417928"/>
      </p:ext>
    </p:extLst>
  </p:cSld>
  <p:clrMapOvr>
    <a:masterClrMapping/>
  </p:clrMapOvr>
  <p:transition xmlns:p14="http://schemas.microsoft.com/office/powerpoint/2010/mai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7323465"/>
      </p:ext>
    </p:extLst>
  </p:cSld>
  <p:clrMapOvr>
    <a:masterClrMapping/>
  </p:clrMapOvr>
  <p:transition xmlns:p14="http://schemas.microsoft.com/office/powerpoint/2010/mai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3842665"/>
      </p:ext>
    </p:extLst>
  </p:cSld>
  <p:clrMapOvr>
    <a:masterClrMapping/>
  </p:clrMapOvr>
  <p:transition xmlns:p14="http://schemas.microsoft.com/office/powerpoint/2010/mai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8290007"/>
      </p:ext>
    </p:extLst>
  </p:cSld>
  <p:clrMapOvr>
    <a:masterClrMapping/>
  </p:clrMapOvr>
  <p:transition xmlns:p14="http://schemas.microsoft.com/office/powerpoint/2010/mai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655931"/>
      </p:ext>
    </p:extLst>
  </p:cSld>
  <p:clrMapOvr>
    <a:masterClrMapping/>
  </p:clrMapOvr>
  <p:transition xmlns:p14="http://schemas.microsoft.com/office/powerpoint/2010/mai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8570950"/>
      </p:ext>
    </p:extLst>
  </p:cSld>
  <p:clrMapOvr>
    <a:masterClrMapping/>
  </p:clrMapOvr>
  <p:transition xmlns:p14="http://schemas.microsoft.com/office/powerpoint/2010/mai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3589769"/>
      </p:ext>
    </p:extLst>
  </p:cSld>
  <p:clrMapOvr>
    <a:masterClrMapping/>
  </p:clrMapOvr>
  <p:transition xmlns:p14="http://schemas.microsoft.com/office/powerpoint/2010/mai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459ABEB2-98B1-1847-8E3B-F6C158DC60D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78081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4700049"/>
      </p:ext>
    </p:extLst>
  </p:cSld>
  <p:clrMapOvr>
    <a:masterClrMapping/>
  </p:clrMapOvr>
  <p:transition xmlns:p14="http://schemas.microsoft.com/office/powerpoint/2010/mai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7490623"/>
      </p:ext>
    </p:extLst>
  </p:cSld>
  <p:clrMapOvr>
    <a:masterClrMapping/>
  </p:clrMapOvr>
  <p:transition xmlns:p14="http://schemas.microsoft.com/office/powerpoint/2010/mai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776989"/>
      </p:ext>
    </p:extLst>
  </p:cSld>
  <p:clrMapOvr>
    <a:masterClrMapping/>
  </p:clrMapOvr>
  <p:transition xmlns:p14="http://schemas.microsoft.com/office/powerpoint/2010/mai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713D37-39F4-314B-B840-541F3C4F35C4}"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319210861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B0BC1E-DC57-7341-8B35-ADD7949ABFFC}"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19537783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D569AE-5C0B-BD4D-AE39-7BE1F766198E}"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171271224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DBBC0F-3571-944A-95B8-980EA3AF4038}"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115135417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960D05-DCBE-E04D-9740-4C71E5A84CC3}"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303456201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C9704A-173D-3C48-BC16-5B9BAE2373F2}"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417819559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DAB637C-906B-D046-A3DE-D025927E9463}"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1507454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004BA778-B90C-5A41-A3C0-3F667E30EEC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508010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3BAD25-175D-2B48-B8BC-0556819647A7}"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407069018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B5DEF5-5001-B142-B966-3E6803159BC6}"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267362027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DCEB18-5FB6-8543-B605-B04605926C00}"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5221082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E97C72-4C42-A74E-8C70-EF34D0E1AB3C}"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87407737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B8C260B-9DBA-034B-8A94-B178A853F4CF}"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64260167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EEE1EB-645B-4B44-AAED-336EC0D02380}"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379673925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713D37-39F4-314B-B840-541F3C4F35C4}"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42860553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B0BC1E-DC57-7341-8B35-ADD7949ABFFC}"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212491010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D569AE-5C0B-BD4D-AE39-7BE1F766198E}"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140942705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DBBC0F-3571-944A-95B8-980EA3AF4038}"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2640501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9CA1F7D-3054-4A42-8BD9-E1D96CF8111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124152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960D05-DCBE-E04D-9740-4C71E5A84CC3}"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286397339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C9704A-173D-3C48-BC16-5B9BAE2373F2}"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356785305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DAB637C-906B-D046-A3DE-D025927E9463}"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237122401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3BAD25-175D-2B48-B8BC-0556819647A7}"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206617935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B5DEF5-5001-B142-B966-3E6803159BC6}"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244752409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DCEB18-5FB6-8543-B605-B04605926C00}"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86448822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E97C72-4C42-A74E-8C70-EF34D0E1AB3C}"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371558413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B8C260B-9DBA-034B-8A94-B178A853F4CF}"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350915137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EEE1EB-645B-4B44-AAED-336EC0D02380}" type="slidenum">
              <a:rPr lang="en-US">
                <a:solidFill>
                  <a:srgbClr val="000000"/>
                </a:solidFill>
                <a:ea typeface="Arial"/>
              </a:rPr>
              <a:pPr>
                <a:defRPr/>
              </a:pPr>
              <a:t>‹#›</a:t>
            </a:fld>
            <a:endParaRPr lang="en-US">
              <a:solidFill>
                <a:srgbClr val="000000"/>
              </a:solidFill>
              <a:ea typeface="Arial"/>
            </a:endParaRPr>
          </a:p>
        </p:txBody>
      </p:sp>
    </p:spTree>
    <p:extLst>
      <p:ext uri="{BB962C8B-B14F-4D97-AF65-F5344CB8AC3E}">
        <p14:creationId xmlns:p14="http://schemas.microsoft.com/office/powerpoint/2010/main" val="319871750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DB24146-EDD4-1E49-AC69-69CE8EA0F889}" type="slidenum">
              <a:rPr lang="en-US"/>
              <a:pPr>
                <a:defRPr/>
              </a:pPr>
              <a:t>‹#›</a:t>
            </a:fld>
            <a:endParaRPr lang="en-US"/>
          </a:p>
        </p:txBody>
      </p:sp>
    </p:spTree>
    <p:extLst>
      <p:ext uri="{BB962C8B-B14F-4D97-AF65-F5344CB8AC3E}">
        <p14:creationId xmlns:p14="http://schemas.microsoft.com/office/powerpoint/2010/main" val="2499608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4A6B1B6E-9651-D047-954C-B3788D82040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537626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BF80EC7-524B-0C48-8EA7-D61B4AB749AA}" type="slidenum">
              <a:rPr lang="en-US"/>
              <a:pPr>
                <a:defRPr/>
              </a:pPr>
              <a:t>‹#›</a:t>
            </a:fld>
            <a:endParaRPr lang="en-US"/>
          </a:p>
        </p:txBody>
      </p:sp>
    </p:spTree>
    <p:extLst>
      <p:ext uri="{BB962C8B-B14F-4D97-AF65-F5344CB8AC3E}">
        <p14:creationId xmlns:p14="http://schemas.microsoft.com/office/powerpoint/2010/main" val="130743148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ABA7D9D-7E12-EC41-9CC4-DE5692DA6624}" type="slidenum">
              <a:rPr lang="en-US"/>
              <a:pPr>
                <a:defRPr/>
              </a:pPr>
              <a:t>‹#›</a:t>
            </a:fld>
            <a:endParaRPr lang="en-US"/>
          </a:p>
        </p:txBody>
      </p:sp>
    </p:spTree>
    <p:extLst>
      <p:ext uri="{BB962C8B-B14F-4D97-AF65-F5344CB8AC3E}">
        <p14:creationId xmlns:p14="http://schemas.microsoft.com/office/powerpoint/2010/main" val="19907791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6593FFE9-6066-D74C-B7D8-94798299F7E7}" type="slidenum">
              <a:rPr lang="en-US"/>
              <a:pPr>
                <a:defRPr/>
              </a:pPr>
              <a:t>‹#›</a:t>
            </a:fld>
            <a:endParaRPr lang="en-US"/>
          </a:p>
        </p:txBody>
      </p:sp>
    </p:spTree>
    <p:extLst>
      <p:ext uri="{BB962C8B-B14F-4D97-AF65-F5344CB8AC3E}">
        <p14:creationId xmlns:p14="http://schemas.microsoft.com/office/powerpoint/2010/main" val="29330926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9755C1A6-3A37-5E41-B824-3A127FA12662}" type="slidenum">
              <a:rPr lang="en-US"/>
              <a:pPr>
                <a:defRPr/>
              </a:pPr>
              <a:t>‹#›</a:t>
            </a:fld>
            <a:endParaRPr lang="en-US"/>
          </a:p>
        </p:txBody>
      </p:sp>
    </p:spTree>
    <p:extLst>
      <p:ext uri="{BB962C8B-B14F-4D97-AF65-F5344CB8AC3E}">
        <p14:creationId xmlns:p14="http://schemas.microsoft.com/office/powerpoint/2010/main" val="149969084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04C8DB2D-546D-F145-B68D-75B7752AF16D}" type="slidenum">
              <a:rPr lang="en-US"/>
              <a:pPr>
                <a:defRPr/>
              </a:pPr>
              <a:t>‹#›</a:t>
            </a:fld>
            <a:endParaRPr lang="en-US"/>
          </a:p>
        </p:txBody>
      </p:sp>
    </p:spTree>
    <p:extLst>
      <p:ext uri="{BB962C8B-B14F-4D97-AF65-F5344CB8AC3E}">
        <p14:creationId xmlns:p14="http://schemas.microsoft.com/office/powerpoint/2010/main" val="168270488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E3162754-C3F2-854B-814E-A0D9B9E568DD}" type="slidenum">
              <a:rPr lang="en-US"/>
              <a:pPr>
                <a:defRPr/>
              </a:pPr>
              <a:t>‹#›</a:t>
            </a:fld>
            <a:endParaRPr lang="en-US"/>
          </a:p>
        </p:txBody>
      </p:sp>
    </p:spTree>
    <p:extLst>
      <p:ext uri="{BB962C8B-B14F-4D97-AF65-F5344CB8AC3E}">
        <p14:creationId xmlns:p14="http://schemas.microsoft.com/office/powerpoint/2010/main" val="138879365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76D50AA0-DFE2-BE48-8A08-418B75AE4BFA}" type="slidenum">
              <a:rPr lang="en-US"/>
              <a:pPr>
                <a:defRPr/>
              </a:pPr>
              <a:t>‹#›</a:t>
            </a:fld>
            <a:endParaRPr lang="en-US"/>
          </a:p>
        </p:txBody>
      </p:sp>
    </p:spTree>
    <p:extLst>
      <p:ext uri="{BB962C8B-B14F-4D97-AF65-F5344CB8AC3E}">
        <p14:creationId xmlns:p14="http://schemas.microsoft.com/office/powerpoint/2010/main" val="310749970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0F472D41-929F-D941-9B58-B2CC45C19243}" type="slidenum">
              <a:rPr lang="en-US"/>
              <a:pPr>
                <a:defRPr/>
              </a:pPr>
              <a:t>‹#›</a:t>
            </a:fld>
            <a:endParaRPr lang="en-US"/>
          </a:p>
        </p:txBody>
      </p:sp>
    </p:spTree>
    <p:extLst>
      <p:ext uri="{BB962C8B-B14F-4D97-AF65-F5344CB8AC3E}">
        <p14:creationId xmlns:p14="http://schemas.microsoft.com/office/powerpoint/2010/main" val="369934280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3F3DE2AC-3FA9-6048-9BA3-D0EF359CB4E3}" type="slidenum">
              <a:rPr lang="en-US"/>
              <a:pPr>
                <a:defRPr/>
              </a:pPr>
              <a:t>‹#›</a:t>
            </a:fld>
            <a:endParaRPr lang="en-US"/>
          </a:p>
        </p:txBody>
      </p:sp>
    </p:spTree>
    <p:extLst>
      <p:ext uri="{BB962C8B-B14F-4D97-AF65-F5344CB8AC3E}">
        <p14:creationId xmlns:p14="http://schemas.microsoft.com/office/powerpoint/2010/main" val="348575806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520294D-87E2-3944-BA65-631EE9E6FCC3}" type="slidenum">
              <a:rPr lang="en-US"/>
              <a:pPr>
                <a:defRPr/>
              </a:pPr>
              <a:t>‹#›</a:t>
            </a:fld>
            <a:endParaRPr lang="en-US"/>
          </a:p>
        </p:txBody>
      </p:sp>
    </p:spTree>
    <p:extLst>
      <p:ext uri="{BB962C8B-B14F-4D97-AF65-F5344CB8AC3E}">
        <p14:creationId xmlns:p14="http://schemas.microsoft.com/office/powerpoint/2010/main" val="1580177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893EAD4-F1D3-6F49-AE2A-C20C6A1EE870}" type="slidenum">
              <a:rPr lang="en-US"/>
              <a:pPr>
                <a:defRPr/>
              </a:pPr>
              <a:t>‹#›</a:t>
            </a:fld>
            <a:endParaRPr lang="en-US"/>
          </a:p>
        </p:txBody>
      </p:sp>
    </p:spTree>
    <p:extLst>
      <p:ext uri="{BB962C8B-B14F-4D97-AF65-F5344CB8AC3E}">
        <p14:creationId xmlns:p14="http://schemas.microsoft.com/office/powerpoint/2010/main" val="22066897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587707B1-4246-ED40-9EF2-4E42AF20EA4B}" type="slidenum">
              <a:rPr lang="en-US"/>
              <a:pPr>
                <a:defRPr/>
              </a:pPr>
              <a:t>‹#›</a:t>
            </a:fld>
            <a:endParaRPr lang="en-US"/>
          </a:p>
        </p:txBody>
      </p:sp>
    </p:spTree>
    <p:extLst>
      <p:ext uri="{BB962C8B-B14F-4D97-AF65-F5344CB8AC3E}">
        <p14:creationId xmlns:p14="http://schemas.microsoft.com/office/powerpoint/2010/main" val="190269837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F952C50B-7FC0-B448-91CD-B85E99CE9257}" type="slidenum">
              <a:rPr lang="en-US"/>
              <a:pPr>
                <a:defRPr/>
              </a:pPr>
              <a:t>‹#›</a:t>
            </a:fld>
            <a:endParaRPr lang="en-US"/>
          </a:p>
        </p:txBody>
      </p:sp>
    </p:spTree>
    <p:extLst>
      <p:ext uri="{BB962C8B-B14F-4D97-AF65-F5344CB8AC3E}">
        <p14:creationId xmlns:p14="http://schemas.microsoft.com/office/powerpoint/2010/main" val="140785239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CF97F4A2-7327-4146-860A-74F0A6971CCF}"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268470354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49E7B4CF-2706-6B4C-9472-BDCBF184E1B4}"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20704979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A246F67A-5DB4-F74F-92DE-BC4AF8ACB811}"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64730099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171545D3-65D1-E642-9970-B4ECD5A7799C}"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51499105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F6110B1A-DBD7-824B-9792-EE36B4E9EC16}"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6657662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50D36C8C-FB93-9044-8F24-E4B881427F78}"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207387784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75E74F87-6CC8-3F4C-A046-66E1F160D2F7}"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36524286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69F36BE2-9DDA-104B-B90A-E150C239733A}"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384717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073B547D-19FB-9A49-908E-73F0D11B3589}" type="slidenum">
              <a:rPr lang="en-US"/>
              <a:pPr>
                <a:defRPr/>
              </a:pPr>
              <a:t>‹#›</a:t>
            </a:fld>
            <a:endParaRPr lang="en-US"/>
          </a:p>
        </p:txBody>
      </p:sp>
    </p:spTree>
    <p:extLst>
      <p:ext uri="{BB962C8B-B14F-4D97-AF65-F5344CB8AC3E}">
        <p14:creationId xmlns:p14="http://schemas.microsoft.com/office/powerpoint/2010/main" val="246742539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4B70AFC3-70F0-9A45-BB03-B5A7E9A08357}"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5221361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D0B8A6B5-AF0D-3C4F-A59E-794E74B5C1E6}"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48821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prstClr val="black">
                    <a:tint val="75000"/>
                  </a:prstClr>
                </a:solidFill>
                <a:latin typeface="Calibri"/>
              </a:defRPr>
            </a:lvl1pPr>
          </a:lstStyle>
          <a:p>
            <a:pPr>
              <a:defRPr/>
            </a:pPr>
            <a:fld id="{0D7AF0A0-FF3E-374D-8567-187D1504A49F}" type="datetimeFigureOut">
              <a:rPr lang="en-US"/>
              <a:pPr>
                <a:defRPr/>
              </a:pPr>
              <a:t>8/12/16</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tint val="75000"/>
                  </a:prstClr>
                </a:solidFill>
                <a:latin typeface="Calibri"/>
              </a:defRPr>
            </a:lvl1pPr>
          </a:lstStyle>
          <a:p>
            <a:pPr>
              <a:defRPr/>
            </a:pPr>
            <a:fld id="{246F1833-CD7A-9E42-89C6-7DBB14FC5225}" type="slidenum">
              <a:rPr lang="en-US"/>
              <a:pPr>
                <a:defRPr/>
              </a:pPr>
              <a:t>‹#›</a:t>
            </a:fld>
            <a:endParaRPr lang="en-US"/>
          </a:p>
        </p:txBody>
      </p:sp>
    </p:spTree>
    <p:extLst>
      <p:ext uri="{BB962C8B-B14F-4D97-AF65-F5344CB8AC3E}">
        <p14:creationId xmlns:p14="http://schemas.microsoft.com/office/powerpoint/2010/main" val="3995189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E562FF8-C0CB-5B42-A191-14DD374AAC8F}" type="datetime1">
              <a:rPr lang="en-US"/>
              <a:pPr>
                <a:defRPr/>
              </a:pPr>
              <a:t>8/12/16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BAB94A-1EE3-E64D-9CB7-8ED23A9AC21D}" type="slidenum">
              <a:rPr lang="en-US"/>
              <a:pPr>
                <a:defRPr/>
              </a:pPr>
              <a:t>‹#›</a:t>
            </a:fld>
            <a:endParaRPr lang="en-US"/>
          </a:p>
        </p:txBody>
      </p:sp>
    </p:spTree>
    <p:extLst>
      <p:ext uri="{BB962C8B-B14F-4D97-AF65-F5344CB8AC3E}">
        <p14:creationId xmlns:p14="http://schemas.microsoft.com/office/powerpoint/2010/main" val="2507791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AA05484-937B-5742-B9DF-B540FDD18BBF}" type="datetime1">
              <a:rPr lang="en-US"/>
              <a:pPr>
                <a:defRPr/>
              </a:pPr>
              <a:t>8/12/16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BFA732-8E31-1C4A-A234-9908ADD7FC35}" type="slidenum">
              <a:rPr lang="en-US"/>
              <a:pPr>
                <a:defRPr/>
              </a:pPr>
              <a:t>‹#›</a:t>
            </a:fld>
            <a:endParaRPr lang="en-US"/>
          </a:p>
        </p:txBody>
      </p:sp>
    </p:spTree>
    <p:extLst>
      <p:ext uri="{BB962C8B-B14F-4D97-AF65-F5344CB8AC3E}">
        <p14:creationId xmlns:p14="http://schemas.microsoft.com/office/powerpoint/2010/main" val="1437394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FEE1D11-935B-CC41-A353-D19AABDCCA48}" type="datetime1">
              <a:rPr lang="en-US"/>
              <a:pPr>
                <a:defRPr/>
              </a:pPr>
              <a:t>8/12/16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93D51A-CB20-EA4B-BEE6-01E384F18D29}" type="slidenum">
              <a:rPr lang="en-US"/>
              <a:pPr>
                <a:defRPr/>
              </a:pPr>
              <a:t>‹#›</a:t>
            </a:fld>
            <a:endParaRPr lang="en-US"/>
          </a:p>
        </p:txBody>
      </p:sp>
    </p:spTree>
    <p:extLst>
      <p:ext uri="{BB962C8B-B14F-4D97-AF65-F5344CB8AC3E}">
        <p14:creationId xmlns:p14="http://schemas.microsoft.com/office/powerpoint/2010/main" val="268492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FE0ACC5-4D28-EC43-93E4-4D242AEF2A0D}" type="datetime1">
              <a:rPr lang="en-US"/>
              <a:pPr>
                <a:defRPr/>
              </a:pPr>
              <a:t>8/12/16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53B5852-5BD2-0548-B56D-CA3E757B2953}" type="slidenum">
              <a:rPr lang="en-US"/>
              <a:pPr>
                <a:defRPr/>
              </a:pPr>
              <a:t>‹#›</a:t>
            </a:fld>
            <a:endParaRPr lang="en-US"/>
          </a:p>
        </p:txBody>
      </p:sp>
    </p:spTree>
    <p:extLst>
      <p:ext uri="{BB962C8B-B14F-4D97-AF65-F5344CB8AC3E}">
        <p14:creationId xmlns:p14="http://schemas.microsoft.com/office/powerpoint/2010/main" val="1423854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7EDE713-BF27-6E43-A872-333E9027EC48}" type="datetime1">
              <a:rPr lang="en-US"/>
              <a:pPr>
                <a:defRPr/>
              </a:pPr>
              <a:t>8/12/16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166B915-E6B9-1C47-96B8-86FD85E7F137}" type="slidenum">
              <a:rPr lang="en-US"/>
              <a:pPr>
                <a:defRPr/>
              </a:pPr>
              <a:t>‹#›</a:t>
            </a:fld>
            <a:endParaRPr lang="en-US"/>
          </a:p>
        </p:txBody>
      </p:sp>
    </p:spTree>
    <p:extLst>
      <p:ext uri="{BB962C8B-B14F-4D97-AF65-F5344CB8AC3E}">
        <p14:creationId xmlns:p14="http://schemas.microsoft.com/office/powerpoint/2010/main" val="3351715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A830FA6-5F21-5347-8235-0C6D22582CDE}" type="datetime1">
              <a:rPr lang="en-US"/>
              <a:pPr>
                <a:defRPr/>
              </a:pPr>
              <a:t>8/12/16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AFB51F3-2138-544A-B7BB-434930C3EA51}" type="slidenum">
              <a:rPr lang="en-US"/>
              <a:pPr>
                <a:defRPr/>
              </a:pPr>
              <a:t>‹#›</a:t>
            </a:fld>
            <a:endParaRPr lang="en-US"/>
          </a:p>
        </p:txBody>
      </p:sp>
    </p:spTree>
    <p:extLst>
      <p:ext uri="{BB962C8B-B14F-4D97-AF65-F5344CB8AC3E}">
        <p14:creationId xmlns:p14="http://schemas.microsoft.com/office/powerpoint/2010/main" val="1047534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33EFF5-4570-9C48-A8D9-23A0AD89AF0D}" type="datetime1">
              <a:rPr lang="en-US"/>
              <a:pPr>
                <a:defRPr/>
              </a:pPr>
              <a:t>8/12/16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2133EF2-5185-EF4D-AB1F-F47E6DC8B316}" type="slidenum">
              <a:rPr lang="en-US"/>
              <a:pPr>
                <a:defRPr/>
              </a:pPr>
              <a:t>‹#›</a:t>
            </a:fld>
            <a:endParaRPr lang="en-US"/>
          </a:p>
        </p:txBody>
      </p:sp>
    </p:spTree>
    <p:extLst>
      <p:ext uri="{BB962C8B-B14F-4D97-AF65-F5344CB8AC3E}">
        <p14:creationId xmlns:p14="http://schemas.microsoft.com/office/powerpoint/2010/main" val="8581258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E5C7186-B612-7840-A74A-C43470A9CE56}" type="datetime1">
              <a:rPr lang="en-US"/>
              <a:pPr>
                <a:defRPr/>
              </a:pPr>
              <a:t>8/12/16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F98FBF1-7D13-D54E-8293-23A9C1D609B8}" type="slidenum">
              <a:rPr lang="en-US"/>
              <a:pPr>
                <a:defRPr/>
              </a:pPr>
              <a:t>‹#›</a:t>
            </a:fld>
            <a:endParaRPr lang="en-US"/>
          </a:p>
        </p:txBody>
      </p:sp>
    </p:spTree>
    <p:extLst>
      <p:ext uri="{BB962C8B-B14F-4D97-AF65-F5344CB8AC3E}">
        <p14:creationId xmlns:p14="http://schemas.microsoft.com/office/powerpoint/2010/main" val="489377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C286CC-52DA-4E41-8B31-8649FD921DAF}" type="datetime1">
              <a:rPr lang="en-US"/>
              <a:pPr>
                <a:defRPr/>
              </a:pPr>
              <a:t>8/12/16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758E72-FE64-294E-89A4-91A40ACECB07}" type="slidenum">
              <a:rPr lang="en-US"/>
              <a:pPr>
                <a:defRPr/>
              </a:pPr>
              <a:t>‹#›</a:t>
            </a:fld>
            <a:endParaRPr lang="en-US"/>
          </a:p>
        </p:txBody>
      </p:sp>
    </p:spTree>
    <p:extLst>
      <p:ext uri="{BB962C8B-B14F-4D97-AF65-F5344CB8AC3E}">
        <p14:creationId xmlns:p14="http://schemas.microsoft.com/office/powerpoint/2010/main" val="18992311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DACD13-806A-DB41-AF73-D30AA6B169F3}" type="datetime1">
              <a:rPr lang="en-US"/>
              <a:pPr>
                <a:defRPr/>
              </a:pPr>
              <a:t>8/12/16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6B9FD1-951F-104D-A8B8-ECF785F39444}" type="slidenum">
              <a:rPr lang="en-US"/>
              <a:pPr>
                <a:defRPr/>
              </a:pPr>
              <a:t>‹#›</a:t>
            </a:fld>
            <a:endParaRPr lang="en-US"/>
          </a:p>
        </p:txBody>
      </p:sp>
    </p:spTree>
    <p:extLst>
      <p:ext uri="{BB962C8B-B14F-4D97-AF65-F5344CB8AC3E}">
        <p14:creationId xmlns:p14="http://schemas.microsoft.com/office/powerpoint/2010/main" val="2005461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F31FF22-2D31-1042-AF74-384A20444A28}" type="datetime1">
              <a:rPr lang="en-US"/>
              <a:pPr>
                <a:defRPr/>
              </a:pPr>
              <a:t>8/12/16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285D4B-36B0-D748-B3DA-DB7FFB0073D6}" type="slidenum">
              <a:rPr lang="en-US"/>
              <a:pPr>
                <a:defRPr/>
              </a:pPr>
              <a:t>‹#›</a:t>
            </a:fld>
            <a:endParaRPr lang="en-US"/>
          </a:p>
        </p:txBody>
      </p:sp>
    </p:spTree>
    <p:extLst>
      <p:ext uri="{BB962C8B-B14F-4D97-AF65-F5344CB8AC3E}">
        <p14:creationId xmlns:p14="http://schemas.microsoft.com/office/powerpoint/2010/main" val="765703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2725215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1F8F537E-5DAA-AC4C-8053-EB8D60B8F21C}"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251111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9C37B06D-42C0-B140-B503-5988354B0E7A}"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476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9B2DF32D-768B-DA4B-AB09-51DFE1CC63BD}"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29427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42BA8D51-C5C7-BE4D-A508-E036EDE35BBF}"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40429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97F4D37B-1FEA-CA4F-AA09-478D2CC9812E}"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600786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E8D46A5F-C8EB-0147-BF09-9CEBFBAE4985}"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37437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6737C2BE-2908-6A43-9ACC-CE76BAB453CD}"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246740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EEC7283B-34FD-7E41-B756-7DEA65F198FA}"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169175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E5D0F5E6-B2B0-7A48-A4DD-81FCDF6E54EC}"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963658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F5A01167-C66D-0742-9EBA-B2B8C282A28D}"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32188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Arial"/>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latin typeface="Arial"/>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6231421-1840-7C4F-8D0F-0BC65352F783}"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0596672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855C35-4F9A-AD46-8A26-220E0B9C4BA5}" type="datetime1">
              <a:rPr lang="en-US">
                <a:latin typeface="Arial"/>
              </a:rPr>
              <a:pPr>
                <a:defRPr/>
              </a:pPr>
              <a:t>8/12/16</a:t>
            </a:fld>
            <a:endParaRPr lang="en-US">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B71CB4E0-E71D-5A4E-B3B0-212B718FEA2B}"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13117647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A991DC9-29C4-9A4F-90AF-9735C607FCB4}" type="datetime1">
              <a:rPr lang="en-US"/>
              <a:pPr>
                <a:defRPr/>
              </a:pPr>
              <a:t>8/12/16</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4B49F2-6205-9546-8007-D56688A58BB1}" type="slidenum">
              <a:rPr lang="en-US"/>
              <a:pPr>
                <a:defRPr/>
              </a:pPr>
              <a:t>‹#›</a:t>
            </a:fld>
            <a:endParaRPr lang="en-US"/>
          </a:p>
        </p:txBody>
      </p:sp>
    </p:spTree>
    <p:extLst>
      <p:ext uri="{BB962C8B-B14F-4D97-AF65-F5344CB8AC3E}">
        <p14:creationId xmlns:p14="http://schemas.microsoft.com/office/powerpoint/2010/main" val="9325658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4FC56F-C16D-8D4B-89D7-D0672F3D1C5A}" type="datetime1">
              <a:rPr lang="en-US"/>
              <a:pPr>
                <a:defRPr/>
              </a:pPr>
              <a:t>8/12/16</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159BFF-6D6A-DC4E-87E1-37AD347A2699}" type="slidenum">
              <a:rPr lang="en-US"/>
              <a:pPr>
                <a:defRPr/>
              </a:pPr>
              <a:t>‹#›</a:t>
            </a:fld>
            <a:endParaRPr lang="en-US"/>
          </a:p>
        </p:txBody>
      </p:sp>
    </p:spTree>
    <p:extLst>
      <p:ext uri="{BB962C8B-B14F-4D97-AF65-F5344CB8AC3E}">
        <p14:creationId xmlns:p14="http://schemas.microsoft.com/office/powerpoint/2010/main" val="2622751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3210B8-E9E0-A64D-9CA1-36A26682CD88}" type="datetime1">
              <a:rPr lang="en-US"/>
              <a:pPr>
                <a:defRPr/>
              </a:pPr>
              <a:t>8/12/16</a:t>
            </a:fld>
            <a:endParaRPr lang="en-US"/>
          </a:p>
        </p:txBody>
      </p:sp>
      <p:sp>
        <p:nvSpPr>
          <p:cNvPr id="3"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E7722DB-7731-F041-AC22-B0B710A7C9CC}" type="slidenum">
              <a:rPr lang="en-US"/>
              <a:pPr>
                <a:defRPr/>
              </a:pPr>
              <a:t>‹#›</a:t>
            </a:fld>
            <a:endParaRPr lang="en-US"/>
          </a:p>
        </p:txBody>
      </p:sp>
    </p:spTree>
    <p:extLst>
      <p:ext uri="{BB962C8B-B14F-4D97-AF65-F5344CB8AC3E}">
        <p14:creationId xmlns:p14="http://schemas.microsoft.com/office/powerpoint/2010/main" val="22286096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AEF7FB03-EC1D-8E42-B2DD-701A6D954722}" type="slidenum">
              <a:rPr lang="en-US"/>
              <a:pPr>
                <a:defRPr/>
              </a:pPr>
              <a:t>‹#›</a:t>
            </a:fld>
            <a:endParaRPr lang="en-US"/>
          </a:p>
        </p:txBody>
      </p:sp>
    </p:spTree>
    <p:extLst>
      <p:ext uri="{BB962C8B-B14F-4D97-AF65-F5344CB8AC3E}">
        <p14:creationId xmlns:p14="http://schemas.microsoft.com/office/powerpoint/2010/main" val="1516277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3B211A-82BB-394A-B87A-6DF3078CA0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3245988"/>
      </p:ext>
    </p:extLst>
  </p:cSld>
  <p:clrMapOvr>
    <a:masterClrMapping/>
  </p:clrMapOvr>
  <p:transition xmlns:p14="http://schemas.microsoft.com/office/powerpoint/2010/mai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2F61FA-2E82-E846-9C78-007A5F6473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7011431"/>
      </p:ext>
    </p:extLst>
  </p:cSld>
  <p:clrMapOvr>
    <a:masterClrMapping/>
  </p:clrMapOvr>
  <p:transition xmlns:p14="http://schemas.microsoft.com/office/powerpoint/2010/mai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7B99F-1524-C142-93A4-6F0687B73D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8975828"/>
      </p:ext>
    </p:extLst>
  </p:cSld>
  <p:clrMapOvr>
    <a:masterClrMapping/>
  </p:clrMapOvr>
  <p:transition xmlns:p14="http://schemas.microsoft.com/office/powerpoint/2010/mai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394108-24D5-C043-B274-6CF30CA27C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899249"/>
      </p:ext>
    </p:extLst>
  </p:cSld>
  <p:clrMapOvr>
    <a:masterClrMapping/>
  </p:clrMapOvr>
  <p:transition xmlns:p14="http://schemas.microsoft.com/office/powerpoint/2010/mai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6E9186F-3FD1-A442-AA7D-75898C4A22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830803"/>
      </p:ext>
    </p:extLst>
  </p:cSld>
  <p:clrMapOvr>
    <a:masterClrMapping/>
  </p:clrMapOvr>
  <p:transition xmlns:p14="http://schemas.microsoft.com/office/powerpoint/2010/mai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47047B-50C1-454B-954C-6621A4129B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944799"/>
      </p:ext>
    </p:extLst>
  </p:cSld>
  <p:clrMapOvr>
    <a:masterClrMapping/>
  </p:clrMapOvr>
  <p:transition xmlns:p14="http://schemas.microsoft.com/office/powerpoint/2010/mai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8AD3D7-244B-E345-BB81-01915B42B6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4333117"/>
      </p:ext>
    </p:extLst>
  </p:cSld>
  <p:clrMapOvr>
    <a:masterClrMapping/>
  </p:clrMapOvr>
  <p:transition xmlns:p14="http://schemas.microsoft.com/office/powerpoint/2010/mai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819A4-63C2-2640-8BDD-E420A8AF6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917125"/>
      </p:ext>
    </p:extLst>
  </p:cSld>
  <p:clrMapOvr>
    <a:masterClrMapping/>
  </p:clrMapOvr>
  <p:transition xmlns:p14="http://schemas.microsoft.com/office/powerpoint/2010/mai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AD4228-6F03-7847-A2F3-B9269FE75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5567577"/>
      </p:ext>
    </p:extLst>
  </p:cSld>
  <p:clrMapOvr>
    <a:masterClrMapping/>
  </p:clrMapOvr>
  <p:transition xmlns:p14="http://schemas.microsoft.com/office/powerpoint/2010/mai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F1AAE-AC32-504A-A102-FEBFB13FCB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9733665"/>
      </p:ext>
    </p:extLst>
  </p:cSld>
  <p:clrMapOvr>
    <a:masterClrMapping/>
  </p:clrMapOvr>
  <p:transition xmlns:p14="http://schemas.microsoft.com/office/powerpoint/2010/mai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AA16DA-ECF7-1E49-9C77-4D9D082D42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499469"/>
      </p:ext>
    </p:extLst>
  </p:cSld>
  <p:clrMapOvr>
    <a:masterClrMapping/>
  </p:clrMapOvr>
  <p:transition xmlns:p14="http://schemas.microsoft.com/office/powerpoint/2010/mai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C28587-260D-C44B-8B61-AE9A1A9B2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2748098"/>
      </p:ext>
    </p:extLst>
  </p:cSld>
  <p:clrMapOvr>
    <a:masterClrMapping/>
  </p:clrMapOvr>
  <p:transition xmlns:p14="http://schemas.microsoft.com/office/powerpoint/2010/mai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6544524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45793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4369940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5570378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4438062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7387836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0265075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8771978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0082502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7235784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4686450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F952C50B-7FC0-B448-91CD-B85E99CE9257}" type="slidenum">
              <a:rPr lang="en-US"/>
              <a:pPr>
                <a:defRPr/>
              </a:pPr>
              <a:t>‹#›</a:t>
            </a:fld>
            <a:endParaRPr lang="en-US"/>
          </a:p>
        </p:txBody>
      </p:sp>
    </p:spTree>
    <p:extLst>
      <p:ext uri="{BB962C8B-B14F-4D97-AF65-F5344CB8AC3E}">
        <p14:creationId xmlns:p14="http://schemas.microsoft.com/office/powerpoint/2010/main" val="2489837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CF97F4A2-7327-4146-860A-74F0A6971CCF}" type="slidenum">
              <a:rPr lang="en-US"/>
              <a:pPr>
                <a:defRPr/>
              </a:pPr>
              <a:t>‹#›</a:t>
            </a:fld>
            <a:endParaRPr lang="en-US"/>
          </a:p>
        </p:txBody>
      </p:sp>
    </p:spTree>
    <p:extLst>
      <p:ext uri="{BB962C8B-B14F-4D97-AF65-F5344CB8AC3E}">
        <p14:creationId xmlns:p14="http://schemas.microsoft.com/office/powerpoint/2010/main" val="8021139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49E7B4CF-2706-6B4C-9472-BDCBF184E1B4}" type="slidenum">
              <a:rPr lang="en-US"/>
              <a:pPr>
                <a:defRPr/>
              </a:pPr>
              <a:t>‹#›</a:t>
            </a:fld>
            <a:endParaRPr lang="en-US"/>
          </a:p>
        </p:txBody>
      </p:sp>
    </p:spTree>
    <p:extLst>
      <p:ext uri="{BB962C8B-B14F-4D97-AF65-F5344CB8AC3E}">
        <p14:creationId xmlns:p14="http://schemas.microsoft.com/office/powerpoint/2010/main" val="6498110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A246F67A-5DB4-F74F-92DE-BC4AF8ACB811}" type="slidenum">
              <a:rPr lang="en-US"/>
              <a:pPr>
                <a:defRPr/>
              </a:pPr>
              <a:t>‹#›</a:t>
            </a:fld>
            <a:endParaRPr lang="en-US"/>
          </a:p>
        </p:txBody>
      </p:sp>
    </p:spTree>
    <p:extLst>
      <p:ext uri="{BB962C8B-B14F-4D97-AF65-F5344CB8AC3E}">
        <p14:creationId xmlns:p14="http://schemas.microsoft.com/office/powerpoint/2010/main" val="34731723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171545D3-65D1-E642-9970-B4ECD5A7799C}" type="slidenum">
              <a:rPr lang="en-US"/>
              <a:pPr>
                <a:defRPr/>
              </a:pPr>
              <a:t>‹#›</a:t>
            </a:fld>
            <a:endParaRPr lang="en-US"/>
          </a:p>
        </p:txBody>
      </p:sp>
    </p:spTree>
    <p:extLst>
      <p:ext uri="{BB962C8B-B14F-4D97-AF65-F5344CB8AC3E}">
        <p14:creationId xmlns:p14="http://schemas.microsoft.com/office/powerpoint/2010/main" val="15375531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F6110B1A-DBD7-824B-9792-EE36B4E9EC16}" type="slidenum">
              <a:rPr lang="en-US"/>
              <a:pPr>
                <a:defRPr/>
              </a:pPr>
              <a:t>‹#›</a:t>
            </a:fld>
            <a:endParaRPr lang="en-US"/>
          </a:p>
        </p:txBody>
      </p:sp>
    </p:spTree>
    <p:extLst>
      <p:ext uri="{BB962C8B-B14F-4D97-AF65-F5344CB8AC3E}">
        <p14:creationId xmlns:p14="http://schemas.microsoft.com/office/powerpoint/2010/main" val="6178076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50D36C8C-FB93-9044-8F24-E4B881427F78}" type="slidenum">
              <a:rPr lang="en-US"/>
              <a:pPr>
                <a:defRPr/>
              </a:pPr>
              <a:t>‹#›</a:t>
            </a:fld>
            <a:endParaRPr lang="en-US"/>
          </a:p>
        </p:txBody>
      </p:sp>
    </p:spTree>
    <p:extLst>
      <p:ext uri="{BB962C8B-B14F-4D97-AF65-F5344CB8AC3E}">
        <p14:creationId xmlns:p14="http://schemas.microsoft.com/office/powerpoint/2010/main" val="20948400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75E74F87-6CC8-3F4C-A046-66E1F160D2F7}" type="slidenum">
              <a:rPr lang="en-US"/>
              <a:pPr>
                <a:defRPr/>
              </a:pPr>
              <a:t>‹#›</a:t>
            </a:fld>
            <a:endParaRPr lang="en-US"/>
          </a:p>
        </p:txBody>
      </p:sp>
    </p:spTree>
    <p:extLst>
      <p:ext uri="{BB962C8B-B14F-4D97-AF65-F5344CB8AC3E}">
        <p14:creationId xmlns:p14="http://schemas.microsoft.com/office/powerpoint/2010/main" val="8098800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69F36BE2-9DDA-104B-B90A-E150C239733A}" type="slidenum">
              <a:rPr lang="en-US"/>
              <a:pPr>
                <a:defRPr/>
              </a:pPr>
              <a:t>‹#›</a:t>
            </a:fld>
            <a:endParaRPr lang="en-US"/>
          </a:p>
        </p:txBody>
      </p:sp>
    </p:spTree>
    <p:extLst>
      <p:ext uri="{BB962C8B-B14F-4D97-AF65-F5344CB8AC3E}">
        <p14:creationId xmlns:p14="http://schemas.microsoft.com/office/powerpoint/2010/main" val="42673859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4B70AFC3-70F0-9A45-BB03-B5A7E9A08357}" type="slidenum">
              <a:rPr lang="en-US"/>
              <a:pPr>
                <a:defRPr/>
              </a:pPr>
              <a:t>‹#›</a:t>
            </a:fld>
            <a:endParaRPr lang="en-US"/>
          </a:p>
        </p:txBody>
      </p:sp>
    </p:spTree>
    <p:extLst>
      <p:ext uri="{BB962C8B-B14F-4D97-AF65-F5344CB8AC3E}">
        <p14:creationId xmlns:p14="http://schemas.microsoft.com/office/powerpoint/2010/main" val="3175104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D0B8A6B5-AF0D-3C4F-A59E-794E74B5C1E6}" type="slidenum">
              <a:rPr lang="en-US"/>
              <a:pPr>
                <a:defRPr/>
              </a:pPr>
              <a:t>‹#›</a:t>
            </a:fld>
            <a:endParaRPr lang="en-US"/>
          </a:p>
        </p:txBody>
      </p:sp>
    </p:spTree>
    <p:extLst>
      <p:ext uri="{BB962C8B-B14F-4D97-AF65-F5344CB8AC3E}">
        <p14:creationId xmlns:p14="http://schemas.microsoft.com/office/powerpoint/2010/main" val="3281574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948218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12641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302626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75276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03155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223904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16443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077409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43278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18918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theme" Target="../theme/theme10.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11.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12.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slideLayout" Target="../slideLayouts/slideLayout101.xml"/><Relationship Id="rId13" Type="http://schemas.openxmlformats.org/officeDocument/2006/relationships/theme" Target="../theme/theme13.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theme" Target="../theme/theme14.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slideLayout" Target="../slideLayouts/slideLayout124.xml"/><Relationship Id="rId13" Type="http://schemas.openxmlformats.org/officeDocument/2006/relationships/slideLayout" Target="../slideLayouts/slideLayout125.xml"/><Relationship Id="rId14" Type="http://schemas.openxmlformats.org/officeDocument/2006/relationships/theme" Target="../theme/theme15.xml"/><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38.xml"/><Relationship Id="rId12" Type="http://schemas.openxmlformats.org/officeDocument/2006/relationships/theme" Target="../theme/theme18.xml"/><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9" Type="http://schemas.openxmlformats.org/officeDocument/2006/relationships/slideLayout" Target="../slideLayouts/slideLayout136.xml"/><Relationship Id="rId10" Type="http://schemas.openxmlformats.org/officeDocument/2006/relationships/slideLayout" Target="../slideLayouts/slideLayout13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49.xml"/><Relationship Id="rId12" Type="http://schemas.openxmlformats.org/officeDocument/2006/relationships/slideLayout" Target="../slideLayouts/slideLayout150.xml"/><Relationship Id="rId13" Type="http://schemas.openxmlformats.org/officeDocument/2006/relationships/theme" Target="../theme/theme19.xml"/><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 Id="rId9" Type="http://schemas.openxmlformats.org/officeDocument/2006/relationships/slideLayout" Target="../slideLayouts/slideLayout147.xml"/><Relationship Id="rId10"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161.xml"/><Relationship Id="rId12" Type="http://schemas.openxmlformats.org/officeDocument/2006/relationships/slideLayout" Target="../slideLayouts/slideLayout162.xml"/><Relationship Id="rId13" Type="http://schemas.openxmlformats.org/officeDocument/2006/relationships/theme" Target="../theme/theme20.xml"/><Relationship Id="rId14" Type="http://schemas.openxmlformats.org/officeDocument/2006/relationships/image" Target="../media/image1.jpeg"/><Relationship Id="rId1" Type="http://schemas.openxmlformats.org/officeDocument/2006/relationships/slideLayout" Target="../slideLayouts/slideLayout151.xml"/><Relationship Id="rId2" Type="http://schemas.openxmlformats.org/officeDocument/2006/relationships/slideLayout" Target="../slideLayouts/slideLayout152.xml"/><Relationship Id="rId3" Type="http://schemas.openxmlformats.org/officeDocument/2006/relationships/slideLayout" Target="../slideLayouts/slideLayout153.xml"/><Relationship Id="rId4" Type="http://schemas.openxmlformats.org/officeDocument/2006/relationships/slideLayout" Target="../slideLayouts/slideLayout154.xml"/><Relationship Id="rId5" Type="http://schemas.openxmlformats.org/officeDocument/2006/relationships/slideLayout" Target="../slideLayouts/slideLayout155.xml"/><Relationship Id="rId6" Type="http://schemas.openxmlformats.org/officeDocument/2006/relationships/slideLayout" Target="../slideLayouts/slideLayout156.xml"/><Relationship Id="rId7" Type="http://schemas.openxmlformats.org/officeDocument/2006/relationships/slideLayout" Target="../slideLayouts/slideLayout157.xml"/><Relationship Id="rId8" Type="http://schemas.openxmlformats.org/officeDocument/2006/relationships/slideLayout" Target="../slideLayouts/slideLayout158.xml"/><Relationship Id="rId9" Type="http://schemas.openxmlformats.org/officeDocument/2006/relationships/slideLayout" Target="../slideLayouts/slideLayout159.xml"/><Relationship Id="rId10" Type="http://schemas.openxmlformats.org/officeDocument/2006/relationships/slideLayout" Target="../slideLayouts/slideLayout160.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173.xml"/><Relationship Id="rId12" Type="http://schemas.openxmlformats.org/officeDocument/2006/relationships/slideLayout" Target="../slideLayouts/slideLayout174.xml"/><Relationship Id="rId13" Type="http://schemas.openxmlformats.org/officeDocument/2006/relationships/slideLayout" Target="../slideLayouts/slideLayout175.xml"/><Relationship Id="rId14" Type="http://schemas.openxmlformats.org/officeDocument/2006/relationships/theme" Target="../theme/theme21.xml"/><Relationship Id="rId1" Type="http://schemas.openxmlformats.org/officeDocument/2006/relationships/slideLayout" Target="../slideLayouts/slideLayout163.xml"/><Relationship Id="rId2" Type="http://schemas.openxmlformats.org/officeDocument/2006/relationships/slideLayout" Target="../slideLayouts/slideLayout164.xml"/><Relationship Id="rId3" Type="http://schemas.openxmlformats.org/officeDocument/2006/relationships/slideLayout" Target="../slideLayouts/slideLayout165.xml"/><Relationship Id="rId4" Type="http://schemas.openxmlformats.org/officeDocument/2006/relationships/slideLayout" Target="../slideLayouts/slideLayout166.xml"/><Relationship Id="rId5" Type="http://schemas.openxmlformats.org/officeDocument/2006/relationships/slideLayout" Target="../slideLayouts/slideLayout167.xml"/><Relationship Id="rId6" Type="http://schemas.openxmlformats.org/officeDocument/2006/relationships/slideLayout" Target="../slideLayouts/slideLayout168.xml"/><Relationship Id="rId7" Type="http://schemas.openxmlformats.org/officeDocument/2006/relationships/slideLayout" Target="../slideLayouts/slideLayout169.xml"/><Relationship Id="rId8" Type="http://schemas.openxmlformats.org/officeDocument/2006/relationships/slideLayout" Target="../slideLayouts/slideLayout170.xml"/><Relationship Id="rId9" Type="http://schemas.openxmlformats.org/officeDocument/2006/relationships/slideLayout" Target="../slideLayouts/slideLayout171.xml"/><Relationship Id="rId10" Type="http://schemas.openxmlformats.org/officeDocument/2006/relationships/slideLayout" Target="../slideLayouts/slideLayout172.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186.xml"/><Relationship Id="rId12" Type="http://schemas.openxmlformats.org/officeDocument/2006/relationships/theme" Target="../theme/theme22.xml"/><Relationship Id="rId1" Type="http://schemas.openxmlformats.org/officeDocument/2006/relationships/slideLayout" Target="../slideLayouts/slideLayout176.xml"/><Relationship Id="rId2" Type="http://schemas.openxmlformats.org/officeDocument/2006/relationships/slideLayout" Target="../slideLayouts/slideLayout177.xml"/><Relationship Id="rId3" Type="http://schemas.openxmlformats.org/officeDocument/2006/relationships/slideLayout" Target="../slideLayouts/slideLayout178.xml"/><Relationship Id="rId4" Type="http://schemas.openxmlformats.org/officeDocument/2006/relationships/slideLayout" Target="../slideLayouts/slideLayout179.xml"/><Relationship Id="rId5" Type="http://schemas.openxmlformats.org/officeDocument/2006/relationships/slideLayout" Target="../slideLayouts/slideLayout180.xml"/><Relationship Id="rId6" Type="http://schemas.openxmlformats.org/officeDocument/2006/relationships/slideLayout" Target="../slideLayouts/slideLayout181.xml"/><Relationship Id="rId7" Type="http://schemas.openxmlformats.org/officeDocument/2006/relationships/slideLayout" Target="../slideLayouts/slideLayout182.xml"/><Relationship Id="rId8" Type="http://schemas.openxmlformats.org/officeDocument/2006/relationships/slideLayout" Target="../slideLayouts/slideLayout183.xml"/><Relationship Id="rId9" Type="http://schemas.openxmlformats.org/officeDocument/2006/relationships/slideLayout" Target="../slideLayouts/slideLayout184.xml"/><Relationship Id="rId10" Type="http://schemas.openxmlformats.org/officeDocument/2006/relationships/slideLayout" Target="../slideLayouts/slideLayout185.xml"/></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slideLayout" Target="../slideLayouts/slideLayout188.xml"/><Relationship Id="rId3"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199.xml"/><Relationship Id="rId12" Type="http://schemas.openxmlformats.org/officeDocument/2006/relationships/slideLayout" Target="../slideLayouts/slideLayout200.xml"/><Relationship Id="rId13" Type="http://schemas.openxmlformats.org/officeDocument/2006/relationships/theme" Target="../theme/theme24.xml"/><Relationship Id="rId1" Type="http://schemas.openxmlformats.org/officeDocument/2006/relationships/slideLayout" Target="../slideLayouts/slideLayout189.xml"/><Relationship Id="rId2" Type="http://schemas.openxmlformats.org/officeDocument/2006/relationships/slideLayout" Target="../slideLayouts/slideLayout190.xml"/><Relationship Id="rId3" Type="http://schemas.openxmlformats.org/officeDocument/2006/relationships/slideLayout" Target="../slideLayouts/slideLayout191.xml"/><Relationship Id="rId4" Type="http://schemas.openxmlformats.org/officeDocument/2006/relationships/slideLayout" Target="../slideLayouts/slideLayout192.xml"/><Relationship Id="rId5" Type="http://schemas.openxmlformats.org/officeDocument/2006/relationships/slideLayout" Target="../slideLayouts/slideLayout193.xml"/><Relationship Id="rId6" Type="http://schemas.openxmlformats.org/officeDocument/2006/relationships/slideLayout" Target="../slideLayouts/slideLayout194.xml"/><Relationship Id="rId7" Type="http://schemas.openxmlformats.org/officeDocument/2006/relationships/slideLayout" Target="../slideLayouts/slideLayout195.xml"/><Relationship Id="rId8" Type="http://schemas.openxmlformats.org/officeDocument/2006/relationships/slideLayout" Target="../slideLayouts/slideLayout196.xml"/><Relationship Id="rId9" Type="http://schemas.openxmlformats.org/officeDocument/2006/relationships/slideLayout" Target="../slideLayouts/slideLayout197.xml"/><Relationship Id="rId10" Type="http://schemas.openxmlformats.org/officeDocument/2006/relationships/slideLayout" Target="../slideLayouts/slideLayout198.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11.xml"/><Relationship Id="rId12" Type="http://schemas.openxmlformats.org/officeDocument/2006/relationships/slideLayout" Target="../slideLayouts/slideLayout212.xml"/><Relationship Id="rId13" Type="http://schemas.openxmlformats.org/officeDocument/2006/relationships/theme" Target="../theme/theme25.xml"/><Relationship Id="rId1" Type="http://schemas.openxmlformats.org/officeDocument/2006/relationships/slideLayout" Target="../slideLayouts/slideLayout201.xml"/><Relationship Id="rId2" Type="http://schemas.openxmlformats.org/officeDocument/2006/relationships/slideLayout" Target="../slideLayouts/slideLayout202.xml"/><Relationship Id="rId3" Type="http://schemas.openxmlformats.org/officeDocument/2006/relationships/slideLayout" Target="../slideLayouts/slideLayout203.xml"/><Relationship Id="rId4" Type="http://schemas.openxmlformats.org/officeDocument/2006/relationships/slideLayout" Target="../slideLayouts/slideLayout204.xml"/><Relationship Id="rId5" Type="http://schemas.openxmlformats.org/officeDocument/2006/relationships/slideLayout" Target="../slideLayouts/slideLayout205.xml"/><Relationship Id="rId6" Type="http://schemas.openxmlformats.org/officeDocument/2006/relationships/slideLayout" Target="../slideLayouts/slideLayout206.xml"/><Relationship Id="rId7" Type="http://schemas.openxmlformats.org/officeDocument/2006/relationships/slideLayout" Target="../slideLayouts/slideLayout207.xml"/><Relationship Id="rId8" Type="http://schemas.openxmlformats.org/officeDocument/2006/relationships/slideLayout" Target="../slideLayouts/slideLayout208.xml"/><Relationship Id="rId9" Type="http://schemas.openxmlformats.org/officeDocument/2006/relationships/slideLayout" Target="../slideLayouts/slideLayout209.xml"/><Relationship Id="rId10" Type="http://schemas.openxmlformats.org/officeDocument/2006/relationships/slideLayout" Target="../slideLayouts/slideLayout210.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23.xml"/><Relationship Id="rId12" Type="http://schemas.openxmlformats.org/officeDocument/2006/relationships/slideLayout" Target="../slideLayouts/slideLayout224.xml"/><Relationship Id="rId13" Type="http://schemas.openxmlformats.org/officeDocument/2006/relationships/slideLayout" Target="../slideLayouts/slideLayout225.xml"/><Relationship Id="rId14" Type="http://schemas.openxmlformats.org/officeDocument/2006/relationships/theme" Target="../theme/theme26.xml"/><Relationship Id="rId1" Type="http://schemas.openxmlformats.org/officeDocument/2006/relationships/slideLayout" Target="../slideLayouts/slideLayout213.xml"/><Relationship Id="rId2" Type="http://schemas.openxmlformats.org/officeDocument/2006/relationships/slideLayout" Target="../slideLayouts/slideLayout214.xml"/><Relationship Id="rId3" Type="http://schemas.openxmlformats.org/officeDocument/2006/relationships/slideLayout" Target="../slideLayouts/slideLayout215.xml"/><Relationship Id="rId4" Type="http://schemas.openxmlformats.org/officeDocument/2006/relationships/slideLayout" Target="../slideLayouts/slideLayout216.xml"/><Relationship Id="rId5" Type="http://schemas.openxmlformats.org/officeDocument/2006/relationships/slideLayout" Target="../slideLayouts/slideLayout217.xml"/><Relationship Id="rId6" Type="http://schemas.openxmlformats.org/officeDocument/2006/relationships/slideLayout" Target="../slideLayouts/slideLayout218.xml"/><Relationship Id="rId7" Type="http://schemas.openxmlformats.org/officeDocument/2006/relationships/slideLayout" Target="../slideLayouts/slideLayout219.xml"/><Relationship Id="rId8" Type="http://schemas.openxmlformats.org/officeDocument/2006/relationships/slideLayout" Target="../slideLayouts/slideLayout220.xml"/><Relationship Id="rId9" Type="http://schemas.openxmlformats.org/officeDocument/2006/relationships/slideLayout" Target="../slideLayouts/slideLayout221.xml"/><Relationship Id="rId10" Type="http://schemas.openxmlformats.org/officeDocument/2006/relationships/slideLayout" Target="../slideLayouts/slideLayout222.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slideLayout" Target="../slideLayouts/slideLayout237.xml"/><Relationship Id="rId13" Type="http://schemas.openxmlformats.org/officeDocument/2006/relationships/slideLayout" Target="../slideLayouts/slideLayout238.xml"/><Relationship Id="rId14" Type="http://schemas.openxmlformats.org/officeDocument/2006/relationships/theme" Target="../theme/theme27.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249.xml"/><Relationship Id="rId12" Type="http://schemas.openxmlformats.org/officeDocument/2006/relationships/slideLayout" Target="../slideLayouts/slideLayout250.xml"/><Relationship Id="rId13" Type="http://schemas.openxmlformats.org/officeDocument/2006/relationships/theme" Target="../theme/theme28.xml"/><Relationship Id="rId1" Type="http://schemas.openxmlformats.org/officeDocument/2006/relationships/slideLayout" Target="../slideLayouts/slideLayout239.xml"/><Relationship Id="rId2" Type="http://schemas.openxmlformats.org/officeDocument/2006/relationships/slideLayout" Target="../slideLayouts/slideLayout240.xml"/><Relationship Id="rId3" Type="http://schemas.openxmlformats.org/officeDocument/2006/relationships/slideLayout" Target="../slideLayouts/slideLayout241.xml"/><Relationship Id="rId4" Type="http://schemas.openxmlformats.org/officeDocument/2006/relationships/slideLayout" Target="../slideLayouts/slideLayout242.xml"/><Relationship Id="rId5" Type="http://schemas.openxmlformats.org/officeDocument/2006/relationships/slideLayout" Target="../slideLayouts/slideLayout243.xml"/><Relationship Id="rId6" Type="http://schemas.openxmlformats.org/officeDocument/2006/relationships/slideLayout" Target="../slideLayouts/slideLayout244.xml"/><Relationship Id="rId7" Type="http://schemas.openxmlformats.org/officeDocument/2006/relationships/slideLayout" Target="../slideLayouts/slideLayout245.xml"/><Relationship Id="rId8" Type="http://schemas.openxmlformats.org/officeDocument/2006/relationships/slideLayout" Target="../slideLayouts/slideLayout246.xml"/><Relationship Id="rId9" Type="http://schemas.openxmlformats.org/officeDocument/2006/relationships/slideLayout" Target="../slideLayouts/slideLayout247.xml"/><Relationship Id="rId10" Type="http://schemas.openxmlformats.org/officeDocument/2006/relationships/slideLayout" Target="../slideLayouts/slideLayout248.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261.xml"/><Relationship Id="rId12" Type="http://schemas.openxmlformats.org/officeDocument/2006/relationships/theme" Target="../theme/theme29.xml"/><Relationship Id="rId1" Type="http://schemas.openxmlformats.org/officeDocument/2006/relationships/slideLayout" Target="../slideLayouts/slideLayout251.xml"/><Relationship Id="rId2" Type="http://schemas.openxmlformats.org/officeDocument/2006/relationships/slideLayout" Target="../slideLayouts/slideLayout252.xml"/><Relationship Id="rId3" Type="http://schemas.openxmlformats.org/officeDocument/2006/relationships/slideLayout" Target="../slideLayouts/slideLayout253.xml"/><Relationship Id="rId4" Type="http://schemas.openxmlformats.org/officeDocument/2006/relationships/slideLayout" Target="../slideLayouts/slideLayout254.xml"/><Relationship Id="rId5" Type="http://schemas.openxmlformats.org/officeDocument/2006/relationships/slideLayout" Target="../slideLayouts/slideLayout255.xml"/><Relationship Id="rId6" Type="http://schemas.openxmlformats.org/officeDocument/2006/relationships/slideLayout" Target="../slideLayouts/slideLayout256.xml"/><Relationship Id="rId7" Type="http://schemas.openxmlformats.org/officeDocument/2006/relationships/slideLayout" Target="../slideLayouts/slideLayout257.xml"/><Relationship Id="rId8" Type="http://schemas.openxmlformats.org/officeDocument/2006/relationships/slideLayout" Target="../slideLayouts/slideLayout258.xml"/><Relationship Id="rId9" Type="http://schemas.openxmlformats.org/officeDocument/2006/relationships/slideLayout" Target="../slideLayouts/slideLayout259.xml"/><Relationship Id="rId10" Type="http://schemas.openxmlformats.org/officeDocument/2006/relationships/slideLayout" Target="../slideLayouts/slideLayout26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theme" Target="../theme/theme5.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theme" Target="../theme/theme6.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4.xml"/><Relationship Id="rId4" Type="http://schemas.openxmlformats.org/officeDocument/2006/relationships/theme" Target="../theme/theme8.xml"/><Relationship Id="rId1" Type="http://schemas.openxmlformats.org/officeDocument/2006/relationships/slideLayout" Target="../slideLayouts/slideLayout52.xml"/><Relationship Id="rId2"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94C9D654-DD61-A24F-856A-68CE52EB4468}"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7076799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defTabSz="914400" fontAlgn="base">
              <a:spcAft>
                <a:spcPct val="0"/>
              </a:spcAft>
              <a:defRPr/>
            </a:pPr>
            <a:r>
              <a:rPr lang="en-US">
                <a:ea typeface="ＭＳ Ｐゴシック" charset="0"/>
              </a:rPr>
              <a:t>Words &amp; Music: Marc Byrd,</a:t>
            </a:r>
          </a:p>
          <a:p>
            <a:pPr defTabSz="914400" fontAlgn="base">
              <a:spcAft>
                <a:spcPct val="0"/>
              </a:spcAft>
              <a:defRPr/>
            </a:pPr>
            <a:r>
              <a:rPr lang="en-US">
                <a:ea typeface="ＭＳ Ｐゴシック" charset="0"/>
              </a:rPr>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fontAlgn="base">
              <a:spcBef>
                <a:spcPct val="50000"/>
              </a:spcBef>
              <a:spcAft>
                <a:spcPct val="0"/>
              </a:spcAft>
              <a:defRPr/>
            </a:pPr>
            <a:r>
              <a:rPr lang="en-US" sz="1600" i="1">
                <a:solidFill>
                  <a:srgbClr val="FFFFFF"/>
                </a:solidFill>
                <a:latin typeface="Times New Roman" charset="0"/>
                <a:ea typeface="ＭＳ Ｐゴシック" charset="0"/>
                <a:cs typeface="ＭＳ Ｐゴシック" charset="0"/>
              </a:rPr>
              <a:t>Worship in Song – Tom Anderson</a:t>
            </a:r>
          </a:p>
        </p:txBody>
      </p:sp>
    </p:spTree>
    <p:extLst>
      <p:ext uri="{BB962C8B-B14F-4D97-AF65-F5344CB8AC3E}">
        <p14:creationId xmlns:p14="http://schemas.microsoft.com/office/powerpoint/2010/main" val="69983038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defTabSz="914400" fontAlgn="base">
              <a:spcBef>
                <a:spcPct val="0"/>
              </a:spcBef>
              <a:spcAft>
                <a:spcPct val="0"/>
              </a:spcAft>
              <a:defRPr/>
            </a:pPr>
            <a:fld id="{0C37BE61-B884-0D47-8801-40A551385CB2}"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499508"/>
      </p:ext>
    </p:extLst>
  </p:cSld>
  <p:clrMap bg1="dk2" tx1="lt1" bg2="dk1"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0"/>
            <a:ext cx="9145588" cy="6845300"/>
            <a:chOff x="0" y="0"/>
            <a:chExt cx="5761" cy="4312"/>
          </a:xfrm>
        </p:grpSpPr>
        <p:sp>
          <p:nvSpPr>
            <p:cNvPr id="2362371" name="Rectangle 3"/>
            <p:cNvSpPr>
              <a:spLocks noChangeArrowheads="1"/>
            </p:cNvSpPr>
            <p:nvPr/>
          </p:nvSpPr>
          <p:spPr bwMode="auto">
            <a:xfrm>
              <a:off x="0" y="0"/>
              <a:ext cx="5753" cy="4312"/>
            </a:xfrm>
            <a:prstGeom prst="rect">
              <a:avLst/>
            </a:prstGeom>
            <a:gradFill rotWithShape="0">
              <a:gsLst>
                <a:gs pos="0">
                  <a:srgbClr val="000080"/>
                </a:gs>
                <a:gs pos="100000">
                  <a:srgbClr val="000080">
                    <a:gamma/>
                    <a:shade val="29804"/>
                    <a:invGamma/>
                  </a:srgbClr>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50000"/>
                </a:spcBef>
                <a:spcAft>
                  <a:spcPct val="0"/>
                </a:spcAft>
                <a:defRPr/>
              </a:pPr>
              <a:endParaRPr lang="en-US" sz="2800" b="1">
                <a:solidFill>
                  <a:srgbClr val="000080"/>
                </a:solidFill>
                <a:latin typeface="Arial" charset="0"/>
                <a:ea typeface="ＭＳ Ｐゴシック" charset="0"/>
                <a:cs typeface="ＭＳ Ｐゴシック" charset="0"/>
              </a:endParaRPr>
            </a:p>
          </p:txBody>
        </p:sp>
        <p:sp useBgFill="1">
          <p:nvSpPr>
            <p:cNvPr id="236237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000080"/>
                </a:solidFill>
                <a:latin typeface="Arial" charset="0"/>
                <a:ea typeface="ＭＳ Ｐゴシック" charset="0"/>
                <a:cs typeface="ＭＳ Ｐゴシック" charset="0"/>
              </a:endParaRPr>
            </a:p>
          </p:txBody>
        </p:sp>
      </p:grpSp>
      <p:sp>
        <p:nvSpPr>
          <p:cNvPr id="2362373"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2362374" name="Rectangle 6"/>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772725"/>
      </p:ext>
    </p:extLst>
  </p:cSld>
  <p:clrMap bg1="dk2" tx1="lt1" bg2="dk1"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538" name="Group 1026"/>
          <p:cNvGrpSpPr>
            <a:grpSpLocks/>
          </p:cNvGrpSpPr>
          <p:nvPr/>
        </p:nvGrpSpPr>
        <p:grpSpPr bwMode="auto">
          <a:xfrm>
            <a:off x="0" y="0"/>
            <a:ext cx="9132888" cy="6845300"/>
            <a:chOff x="0" y="0"/>
            <a:chExt cx="5753" cy="4312"/>
          </a:xfrm>
        </p:grpSpPr>
        <p:sp>
          <p:nvSpPr>
            <p:cNvPr id="2275331" name="Rectangle 1027"/>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grpSp>
          <p:nvGrpSpPr>
            <p:cNvPr id="65542" name="Group 1028"/>
            <p:cNvGrpSpPr>
              <a:grpSpLocks/>
            </p:cNvGrpSpPr>
            <p:nvPr/>
          </p:nvGrpSpPr>
          <p:grpSpPr bwMode="auto">
            <a:xfrm>
              <a:off x="246" y="204"/>
              <a:ext cx="5271" cy="3889"/>
              <a:chOff x="246" y="204"/>
              <a:chExt cx="5271" cy="3889"/>
            </a:xfrm>
          </p:grpSpPr>
          <p:sp>
            <p:nvSpPr>
              <p:cNvPr id="2275333" name="Rectangle 1029"/>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34"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35"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36"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37"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38"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39"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40"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41"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42"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43"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44"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45"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46"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47"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48"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49"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50"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51"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52"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53"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54"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55"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grpSp>
        <p:grpSp>
          <p:nvGrpSpPr>
            <p:cNvPr id="65543" name="Group 1052"/>
            <p:cNvGrpSpPr>
              <a:grpSpLocks/>
            </p:cNvGrpSpPr>
            <p:nvPr/>
          </p:nvGrpSpPr>
          <p:grpSpPr bwMode="auto">
            <a:xfrm>
              <a:off x="0" y="0"/>
              <a:ext cx="1246" cy="1232"/>
              <a:chOff x="0" y="0"/>
              <a:chExt cx="1246" cy="1232"/>
            </a:xfrm>
          </p:grpSpPr>
          <p:sp>
            <p:nvSpPr>
              <p:cNvPr id="2275357" name="Rectangle 1053"/>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58" name="Rectangle 1054"/>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5359" name="Rectangle 1055"/>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grpSp>
      </p:grpSp>
      <p:sp>
        <p:nvSpPr>
          <p:cNvPr id="2275360" name="Text Box 1056"/>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sz="900" b="1">
                <a:solidFill>
                  <a:srgbClr val="FFFFFF"/>
                </a:solidFill>
                <a:latin typeface="Arial" charset="0"/>
                <a:ea typeface="ＭＳ Ｐゴシック" charset="0"/>
                <a:cs typeface="ＭＳ Ｐゴシック" charset="0"/>
              </a:rPr>
              <a:t>© </a:t>
            </a:r>
            <a:r>
              <a:rPr lang="en-US" sz="1000" b="1">
                <a:solidFill>
                  <a:srgbClr val="FFFFFF"/>
                </a:solidFill>
                <a:latin typeface="Arial" charset="0"/>
                <a:ea typeface="ＭＳ Ｐゴシック" charset="0"/>
                <a:cs typeface="ＭＳ Ｐゴシック" charset="0"/>
              </a:rPr>
              <a:t>2005</a:t>
            </a:r>
            <a:r>
              <a:rPr lang="en-US" sz="900" b="1">
                <a:solidFill>
                  <a:srgbClr val="FFFFFF"/>
                </a:solidFill>
                <a:latin typeface="Arial" charset="0"/>
                <a:ea typeface="ＭＳ Ｐゴシック" charset="0"/>
                <a:cs typeface="ＭＳ Ｐゴシック" charset="0"/>
              </a:rPr>
              <a:t> TBBMI</a:t>
            </a:r>
          </a:p>
        </p:txBody>
      </p:sp>
      <p:sp>
        <p:nvSpPr>
          <p:cNvPr id="2275361" name="Rectangle 1057"/>
          <p:cNvSpPr>
            <a:spLocks noChangeArrowheads="1"/>
          </p:cNvSpPr>
          <p:nvPr/>
        </p:nvSpPr>
        <p:spPr bwMode="auto">
          <a:xfrm>
            <a:off x="7561263" y="6532563"/>
            <a:ext cx="727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9.6.03c.</a:t>
            </a:r>
          </a:p>
        </p:txBody>
      </p:sp>
    </p:spTree>
    <p:extLst>
      <p:ext uri="{BB962C8B-B14F-4D97-AF65-F5344CB8AC3E}">
        <p14:creationId xmlns:p14="http://schemas.microsoft.com/office/powerpoint/2010/main" val="474912303"/>
      </p:ext>
    </p:extLst>
  </p:cSld>
  <p:clrMap bg1="dk2" tx1="lt1" bg2="dk1"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ransition xmlns:p14="http://schemas.microsoft.com/office/powerpoint/2010/mai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pitchFamily="-107" charset="0"/>
                <a:cs typeface="Arial" pitchFamily="-107" charset="0"/>
              </a:defRPr>
            </a:lvl1pPr>
          </a:lstStyle>
          <a:p>
            <a:pPr defTabSz="914400" fontAlgn="base">
              <a:spcBef>
                <a:spcPct val="0"/>
              </a:spcBef>
              <a:spcAft>
                <a:spcPct val="0"/>
              </a:spcAft>
              <a:defRPr/>
            </a:pPr>
            <a:endParaRPr 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pitchFamily="-107" charset="0"/>
                <a:cs typeface="Arial" pitchFamily="-107" charset="0"/>
              </a:defRPr>
            </a:lvl1pPr>
          </a:lstStyle>
          <a:p>
            <a:pPr defTabSz="914400" fontAlgn="base">
              <a:spcBef>
                <a:spcPct val="0"/>
              </a:spcBef>
              <a:spcAft>
                <a:spcPct val="0"/>
              </a:spcAft>
              <a:defRPr/>
            </a:pPr>
            <a:endParaRPr 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defTabSz="914400" fontAlgn="base">
              <a:spcBef>
                <a:spcPct val="0"/>
              </a:spcBef>
              <a:spcAft>
                <a:spcPct val="0"/>
              </a:spcAft>
              <a:defRPr/>
            </a:pPr>
            <a:fld id="{9946412D-DCC3-394D-B767-8D496DE6E32E}"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71898697"/>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Lst>
  <p:txStyles>
    <p:titleStyle>
      <a:lvl1pPr algn="ctr" rtl="0" eaLnBrk="0" fontAlgn="base" hangingPunct="0">
        <a:spcBef>
          <a:spcPct val="0"/>
        </a:spcBef>
        <a:spcAft>
          <a:spcPct val="0"/>
        </a:spcAft>
        <a:defRPr sz="4400" b="1">
          <a:solidFill>
            <a:srgbClr val="FFFFFF"/>
          </a:solidFill>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60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6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itchFamily="-105" charset="0"/>
                <a:ea typeface="+mn-ea"/>
                <a:cs typeface="+mn-cs"/>
              </a:defRPr>
            </a:lvl1pPr>
          </a:lstStyle>
          <a:p>
            <a:pPr defTabSz="914400" fontAlgn="base">
              <a:spcBef>
                <a:spcPct val="0"/>
              </a:spcBef>
              <a:spcAft>
                <a:spcPct val="0"/>
              </a:spcAft>
              <a:defRPr/>
            </a:pPr>
            <a:endParaRPr lang="en-US"/>
          </a:p>
        </p:txBody>
      </p:sp>
      <p:sp>
        <p:nvSpPr>
          <p:cNvPr id="556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pitchFamily="-105" charset="0"/>
                <a:ea typeface="+mn-ea"/>
                <a:cs typeface="+mn-cs"/>
              </a:defRPr>
            </a:lvl1pPr>
          </a:lstStyle>
          <a:p>
            <a:pPr defTabSz="914400" fontAlgn="base">
              <a:spcBef>
                <a:spcPct val="0"/>
              </a:spcBef>
              <a:spcAft>
                <a:spcPct val="0"/>
              </a:spcAft>
              <a:defRPr/>
            </a:pPr>
            <a:endParaRPr lang="en-US"/>
          </a:p>
        </p:txBody>
      </p:sp>
      <p:sp>
        <p:nvSpPr>
          <p:cNvPr id="556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fld id="{2F9A9311-2FC5-6842-87E4-F730A3E79B9E}"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808359778"/>
      </p:ext>
    </p:extLst>
  </p:cSld>
  <p:clrMap bg1="dk2" tx1="lt1" bg2="dk1" tx2="lt2" accent1="accent1" accent2="accent2" accent3="accent3" accent4="accent4" accent5="accent5" accent6="accent6" hlink="hlink" folHlink="folHlink"/>
  <p:sldLayoutIdLst>
    <p:sldLayoutId id="2147483945"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29838" name="Freeform 150"/>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FFFFFF"/>
                  </a:solidFill>
                  <a:latin typeface="Sand"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cs typeface="ＭＳ Ｐゴシック" charset="0"/>
              </a:defRPr>
            </a:lvl1pPr>
          </a:lstStyle>
          <a:p>
            <a:pPr defTabSz="914400" fontAlgn="base">
              <a:spcBef>
                <a:spcPct val="0"/>
              </a:spcBef>
              <a:spcAft>
                <a:spcPct val="0"/>
              </a:spcAft>
              <a:defRPr/>
            </a:pPr>
            <a:fld id="{D1562834-706F-F94E-8796-8B7F15FFDD90}"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5174968"/>
      </p:ext>
    </p:extLst>
  </p:cSld>
  <p:clrMap bg1="dk2" tx1="lt1" bg2="dk1" tx2="lt2" accent1="accent1" accent2="accent2" accent3="accent3" accent4="accent4" accent5="accent5" accent6="accent6" hlink="hlink" folHlink="folHlink"/>
  <p:sldLayoutIdLst>
    <p:sldLayoutId id="2147483949"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defTabSz="914400" fontAlgn="base">
              <a:spcAft>
                <a:spcPct val="0"/>
              </a:spcAft>
              <a:defRPr/>
            </a:pPr>
            <a:r>
              <a:rPr lang="en-US">
                <a:ea typeface="ＭＳ Ｐゴシック" charset="0"/>
              </a:rPr>
              <a:t>Words &amp; Music: Marc Byrd,</a:t>
            </a:r>
          </a:p>
          <a:p>
            <a:pPr defTabSz="914400" fontAlgn="base">
              <a:spcAft>
                <a:spcPct val="0"/>
              </a:spcAft>
              <a:defRPr/>
            </a:pPr>
            <a:r>
              <a:rPr lang="en-US">
                <a:ea typeface="ＭＳ Ｐゴシック" charset="0"/>
              </a:rPr>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fontAlgn="base">
              <a:spcBef>
                <a:spcPct val="50000"/>
              </a:spcBef>
              <a:spcAft>
                <a:spcPct val="0"/>
              </a:spcAft>
              <a:defRPr/>
            </a:pPr>
            <a:r>
              <a:rPr lang="en-US" sz="1600" i="1">
                <a:solidFill>
                  <a:srgbClr val="FFFFFF"/>
                </a:solidFill>
                <a:latin typeface="Times New Roman" charset="0"/>
                <a:ea typeface="ＭＳ Ｐゴシック" charset="0"/>
                <a:cs typeface="ＭＳ Ｐゴシック" charset="0"/>
              </a:rPr>
              <a:t>Worship in Song – Tom Anderson</a:t>
            </a:r>
          </a:p>
        </p:txBody>
      </p:sp>
    </p:spTree>
    <p:extLst>
      <p:ext uri="{BB962C8B-B14F-4D97-AF65-F5344CB8AC3E}">
        <p14:creationId xmlns:p14="http://schemas.microsoft.com/office/powerpoint/2010/main" val="2674679179"/>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40DB43A0-EC8F-0B4A-ACD4-6B792E57F4DC}"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56794542"/>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defTabSz="914400" fontAlgn="base">
              <a:spcBef>
                <a:spcPct val="0"/>
              </a:spcBef>
              <a:spcAft>
                <a:spcPct val="0"/>
              </a:spcAft>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defTabSz="914400" fontAlgn="base">
              <a:spcBef>
                <a:spcPct val="0"/>
              </a:spcBef>
              <a:spcAft>
                <a:spcPct val="0"/>
              </a:spcAft>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2C7E37CF-031D-E842-BB7C-3C95345F1F78}" type="slidenum">
              <a:rPr lang="en-US" smtClean="0">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978506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lgn="ct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8B7CBFBD-A24F-E149-AACB-2AD93A87433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54111535"/>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mtClean="0">
                  <a:solidFill>
                    <a:srgbClr val="FFCC00"/>
                  </a:solidFill>
                  <a:latin typeface="Arial Black" charset="0"/>
                  <a:ea typeface="ＭＳ Ｐゴシック" charset="0"/>
                  <a:cs typeface="ＭＳ Ｐゴシック"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mtClean="0">
                  <a:solidFill>
                    <a:srgbClr val="FFCC00"/>
                  </a:solidFill>
                  <a:latin typeface="Arial Black" charset="0"/>
                  <a:ea typeface="ＭＳ Ｐゴシック" charset="0"/>
                  <a:cs typeface="ＭＳ Ｐゴシック"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mtClean="0">
                  <a:solidFill>
                    <a:srgbClr val="FFCC00"/>
                  </a:solidFill>
                  <a:latin typeface="Arial Black" charset="0"/>
                  <a:ea typeface="ＭＳ Ｐゴシック" charset="0"/>
                  <a:cs typeface="ＭＳ Ｐゴシック"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mtClean="0">
                  <a:solidFill>
                    <a:srgbClr val="FFCC00"/>
                  </a:solidFill>
                  <a:latin typeface="Arial Black" charset="0"/>
                  <a:ea typeface="ＭＳ Ｐゴシック" charset="0"/>
                  <a:cs typeface="ＭＳ Ｐゴシック"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mtClean="0">
                  <a:solidFill>
                    <a:srgbClr val="FFCC00"/>
                  </a:solidFill>
                  <a:latin typeface="Arial Black" charset="0"/>
                  <a:ea typeface="ＭＳ Ｐゴシック" charset="0"/>
                  <a:cs typeface="ＭＳ Ｐゴシック"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mtClean="0">
                  <a:solidFill>
                    <a:srgbClr val="FFCC00"/>
                  </a:solidFill>
                  <a:latin typeface="Arial Black" charset="0"/>
                  <a:ea typeface="ＭＳ Ｐゴシック" charset="0"/>
                  <a:cs typeface="ＭＳ Ｐゴシック"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mtClean="0">
                    <a:solidFill>
                      <a:srgbClr val="FFCC00"/>
                    </a:solidFill>
                    <a:latin typeface="Arial Black" charset="0"/>
                    <a:ea typeface="ＭＳ Ｐゴシック" charset="0"/>
                    <a:cs typeface="ＭＳ Ｐゴシック"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mtClean="0">
                    <a:solidFill>
                      <a:srgbClr val="FFCC00"/>
                    </a:solidFill>
                    <a:latin typeface="Arial Black" charset="0"/>
                    <a:ea typeface="ＭＳ Ｐゴシック" charset="0"/>
                    <a:cs typeface="ＭＳ Ｐゴシック"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75 h 504"/>
                      <a:gd name="T2" fmla="*/ 135 w 2736"/>
                      <a:gd name="T3" fmla="*/ 25 h 504"/>
                      <a:gd name="T4" fmla="*/ 277 w 2736"/>
                      <a:gd name="T5" fmla="*/ 4 h 504"/>
                      <a:gd name="T6" fmla="*/ 427 w 2736"/>
                      <a:gd name="T7" fmla="*/ 4 h 504"/>
                      <a:gd name="T8" fmla="*/ 425 w 2736"/>
                      <a:gd name="T9" fmla="*/ 16 h 504"/>
                      <a:gd name="T10" fmla="*/ 275 w 2736"/>
                      <a:gd name="T11" fmla="*/ 16 h 504"/>
                      <a:gd name="T12" fmla="*/ 102 w 2736"/>
                      <a:gd name="T13" fmla="*/ 43 h 504"/>
                      <a:gd name="T14" fmla="*/ 0 w 2736"/>
                      <a:gd name="T15" fmla="*/ 7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37 w 1769"/>
                      <a:gd name="T3" fmla="*/ 9 h 791"/>
                      <a:gd name="T4" fmla="*/ 86 w 1769"/>
                      <a:gd name="T5" fmla="*/ 30 h 791"/>
                      <a:gd name="T6" fmla="*/ 120 w 1769"/>
                      <a:gd name="T7" fmla="*/ 63 h 791"/>
                      <a:gd name="T8" fmla="*/ 131 w 1769"/>
                      <a:gd name="T9" fmla="*/ 88 h 791"/>
                      <a:gd name="T10" fmla="*/ 127 w 1769"/>
                      <a:gd name="T11" fmla="*/ 115 h 791"/>
                      <a:gd name="T12" fmla="*/ 119 w 1769"/>
                      <a:gd name="T13" fmla="*/ 93 h 791"/>
                      <a:gd name="T14" fmla="*/ 104 w 1769"/>
                      <a:gd name="T15" fmla="*/ 67 h 791"/>
                      <a:gd name="T16" fmla="*/ 83 w 1769"/>
                      <a:gd name="T17" fmla="*/ 43 h 791"/>
                      <a:gd name="T18" fmla="*/ 43 w 1769"/>
                      <a:gd name="T19" fmla="*/ 22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114 h 504"/>
                      <a:gd name="T2" fmla="*/ 166 w 2736"/>
                      <a:gd name="T3" fmla="*/ 38 h 504"/>
                      <a:gd name="T4" fmla="*/ 342 w 2736"/>
                      <a:gd name="T5" fmla="*/ 6 h 504"/>
                      <a:gd name="T6" fmla="*/ 527 w 2736"/>
                      <a:gd name="T7" fmla="*/ 6 h 504"/>
                      <a:gd name="T8" fmla="*/ 523 w 2736"/>
                      <a:gd name="T9" fmla="*/ 23 h 504"/>
                      <a:gd name="T10" fmla="*/ 340 w 2736"/>
                      <a:gd name="T11" fmla="*/ 23 h 504"/>
                      <a:gd name="T12" fmla="*/ 126 w 2736"/>
                      <a:gd name="T13" fmla="*/ 65 h 504"/>
                      <a:gd name="T14" fmla="*/ 0 w 2736"/>
                      <a:gd name="T15" fmla="*/ 1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79" name="Freeform 22"/>
                  <p:cNvSpPr>
                    <a:spLocks/>
                  </p:cNvSpPr>
                  <p:nvPr/>
                </p:nvSpPr>
                <p:spPr bwMode="hidden">
                  <a:xfrm rot="2104081">
                    <a:off x="4352" y="2805"/>
                    <a:ext cx="974" cy="545"/>
                  </a:xfrm>
                  <a:custGeom>
                    <a:avLst/>
                    <a:gdLst>
                      <a:gd name="T0" fmla="*/ 1 w 1769"/>
                      <a:gd name="T1" fmla="*/ 2 h 791"/>
                      <a:gd name="T2" fmla="*/ 45 w 1769"/>
                      <a:gd name="T3" fmla="*/ 13 h 791"/>
                      <a:gd name="T4" fmla="*/ 106 w 1769"/>
                      <a:gd name="T5" fmla="*/ 45 h 791"/>
                      <a:gd name="T6" fmla="*/ 148 w 1769"/>
                      <a:gd name="T7" fmla="*/ 97 h 791"/>
                      <a:gd name="T8" fmla="*/ 161 w 1769"/>
                      <a:gd name="T9" fmla="*/ 137 h 791"/>
                      <a:gd name="T10" fmla="*/ 155 w 1769"/>
                      <a:gd name="T11" fmla="*/ 177 h 791"/>
                      <a:gd name="T12" fmla="*/ 146 w 1769"/>
                      <a:gd name="T13" fmla="*/ 143 h 791"/>
                      <a:gd name="T14" fmla="*/ 128 w 1769"/>
                      <a:gd name="T15" fmla="*/ 103 h 791"/>
                      <a:gd name="T16" fmla="*/ 102 w 1769"/>
                      <a:gd name="T17" fmla="*/ 67 h 791"/>
                      <a:gd name="T18" fmla="*/ 53 w 1769"/>
                      <a:gd name="T19" fmla="*/ 34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66 h 504"/>
                      <a:gd name="T2" fmla="*/ 140 w 2736"/>
                      <a:gd name="T3" fmla="*/ 22 h 504"/>
                      <a:gd name="T4" fmla="*/ 288 w 2736"/>
                      <a:gd name="T5" fmla="*/ 3 h 504"/>
                      <a:gd name="T6" fmla="*/ 444 w 2736"/>
                      <a:gd name="T7" fmla="*/ 3 h 504"/>
                      <a:gd name="T8" fmla="*/ 441 w 2736"/>
                      <a:gd name="T9" fmla="*/ 13 h 504"/>
                      <a:gd name="T10" fmla="*/ 286 w 2736"/>
                      <a:gd name="T11" fmla="*/ 13 h 504"/>
                      <a:gd name="T12" fmla="*/ 106 w 2736"/>
                      <a:gd name="T13" fmla="*/ 38 h 504"/>
                      <a:gd name="T14" fmla="*/ 0 w 2736"/>
                      <a:gd name="T15" fmla="*/ 6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37 w 1769"/>
                      <a:gd name="T3" fmla="*/ 8 h 791"/>
                      <a:gd name="T4" fmla="*/ 89 w 1769"/>
                      <a:gd name="T5" fmla="*/ 27 h 791"/>
                      <a:gd name="T6" fmla="*/ 124 w 1769"/>
                      <a:gd name="T7" fmla="*/ 57 h 791"/>
                      <a:gd name="T8" fmla="*/ 135 w 1769"/>
                      <a:gd name="T9" fmla="*/ 80 h 791"/>
                      <a:gd name="T10" fmla="*/ 129 w 1769"/>
                      <a:gd name="T11" fmla="*/ 104 h 791"/>
                      <a:gd name="T12" fmla="*/ 122 w 1769"/>
                      <a:gd name="T13" fmla="*/ 84 h 791"/>
                      <a:gd name="T14" fmla="*/ 107 w 1769"/>
                      <a:gd name="T15" fmla="*/ 60 h 791"/>
                      <a:gd name="T16" fmla="*/ 85 w 1769"/>
                      <a:gd name="T17" fmla="*/ 39 h 791"/>
                      <a:gd name="T18" fmla="*/ 45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97 h 504"/>
                      <a:gd name="T2" fmla="*/ 122 w 2736"/>
                      <a:gd name="T3" fmla="*/ 32 h 504"/>
                      <a:gd name="T4" fmla="*/ 251 w 2736"/>
                      <a:gd name="T5" fmla="*/ 5 h 504"/>
                      <a:gd name="T6" fmla="*/ 386 w 2736"/>
                      <a:gd name="T7" fmla="*/ 5 h 504"/>
                      <a:gd name="T8" fmla="*/ 384 w 2736"/>
                      <a:gd name="T9" fmla="*/ 20 h 504"/>
                      <a:gd name="T10" fmla="*/ 249 w 2736"/>
                      <a:gd name="T11" fmla="*/ 20 h 504"/>
                      <a:gd name="T12" fmla="*/ 93 w 2736"/>
                      <a:gd name="T13" fmla="*/ 56 h 504"/>
                      <a:gd name="T14" fmla="*/ 0 w 2736"/>
                      <a:gd name="T15" fmla="*/ 9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33 w 1769"/>
                      <a:gd name="T3" fmla="*/ 11 h 791"/>
                      <a:gd name="T4" fmla="*/ 78 w 1769"/>
                      <a:gd name="T5" fmla="*/ 38 h 791"/>
                      <a:gd name="T6" fmla="*/ 108 w 1769"/>
                      <a:gd name="T7" fmla="*/ 84 h 791"/>
                      <a:gd name="T8" fmla="*/ 118 w 1769"/>
                      <a:gd name="T9" fmla="*/ 118 h 791"/>
                      <a:gd name="T10" fmla="*/ 113 w 1769"/>
                      <a:gd name="T11" fmla="*/ 153 h 791"/>
                      <a:gd name="T12" fmla="*/ 106 w 1769"/>
                      <a:gd name="T13" fmla="*/ 123 h 791"/>
                      <a:gd name="T14" fmla="*/ 93 w 1769"/>
                      <a:gd name="T15" fmla="*/ 88 h 791"/>
                      <a:gd name="T16" fmla="*/ 74 w 1769"/>
                      <a:gd name="T17" fmla="*/ 57 h 791"/>
                      <a:gd name="T18" fmla="*/ 39 w 1769"/>
                      <a:gd name="T19" fmla="*/ 29 h 791"/>
                      <a:gd name="T20" fmla="*/ 0 w 1769"/>
                      <a:gd name="T21" fmla="*/ 1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74 h 504"/>
                      <a:gd name="T2" fmla="*/ 87 w 2736"/>
                      <a:gd name="T3" fmla="*/ 25 h 504"/>
                      <a:gd name="T4" fmla="*/ 180 w 2736"/>
                      <a:gd name="T5" fmla="*/ 4 h 504"/>
                      <a:gd name="T6" fmla="*/ 278 w 2736"/>
                      <a:gd name="T7" fmla="*/ 4 h 504"/>
                      <a:gd name="T8" fmla="*/ 276 w 2736"/>
                      <a:gd name="T9" fmla="*/ 15 h 504"/>
                      <a:gd name="T10" fmla="*/ 179 w 2736"/>
                      <a:gd name="T11" fmla="*/ 15 h 504"/>
                      <a:gd name="T12" fmla="*/ 66 w 2736"/>
                      <a:gd name="T13" fmla="*/ 43 h 504"/>
                      <a:gd name="T14" fmla="*/ 0 w 2736"/>
                      <a:gd name="T15" fmla="*/ 7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23 w 1769"/>
                      <a:gd name="T3" fmla="*/ 9 h 791"/>
                      <a:gd name="T4" fmla="*/ 56 w 1769"/>
                      <a:gd name="T5" fmla="*/ 29 h 791"/>
                      <a:gd name="T6" fmla="*/ 78 w 1769"/>
                      <a:gd name="T7" fmla="*/ 63 h 791"/>
                      <a:gd name="T8" fmla="*/ 85 w 1769"/>
                      <a:gd name="T9" fmla="*/ 88 h 791"/>
                      <a:gd name="T10" fmla="*/ 82 w 1769"/>
                      <a:gd name="T11" fmla="*/ 114 h 791"/>
                      <a:gd name="T12" fmla="*/ 77 w 1769"/>
                      <a:gd name="T13" fmla="*/ 92 h 791"/>
                      <a:gd name="T14" fmla="*/ 67 w 1769"/>
                      <a:gd name="T15" fmla="*/ 66 h 791"/>
                      <a:gd name="T16" fmla="*/ 53 w 1769"/>
                      <a:gd name="T17" fmla="*/ 43 h 791"/>
                      <a:gd name="T18" fmla="*/ 28 w 1769"/>
                      <a:gd name="T19" fmla="*/ 22 h 791"/>
                      <a:gd name="T20" fmla="*/ 0 w 1769"/>
                      <a:gd name="T21" fmla="*/ 1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18 h 504"/>
                      <a:gd name="T2" fmla="*/ 60 w 2736"/>
                      <a:gd name="T3" fmla="*/ 6 h 504"/>
                      <a:gd name="T4" fmla="*/ 123 w 2736"/>
                      <a:gd name="T5" fmla="*/ 1 h 504"/>
                      <a:gd name="T6" fmla="*/ 189 w 2736"/>
                      <a:gd name="T7" fmla="*/ 1 h 504"/>
                      <a:gd name="T8" fmla="*/ 188 w 2736"/>
                      <a:gd name="T9" fmla="*/ 4 h 504"/>
                      <a:gd name="T10" fmla="*/ 122 w 2736"/>
                      <a:gd name="T11" fmla="*/ 4 h 504"/>
                      <a:gd name="T12" fmla="*/ 45 w 2736"/>
                      <a:gd name="T13" fmla="*/ 10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16 w 1769"/>
                      <a:gd name="T3" fmla="*/ 2 h 791"/>
                      <a:gd name="T4" fmla="*/ 38 w 1769"/>
                      <a:gd name="T5" fmla="*/ 7 h 791"/>
                      <a:gd name="T6" fmla="*/ 53 w 1769"/>
                      <a:gd name="T7" fmla="*/ 16 h 791"/>
                      <a:gd name="T8" fmla="*/ 58 w 1769"/>
                      <a:gd name="T9" fmla="*/ 22 h 791"/>
                      <a:gd name="T10" fmla="*/ 56 w 1769"/>
                      <a:gd name="T11" fmla="*/ 28 h 791"/>
                      <a:gd name="T12" fmla="*/ 52 w 1769"/>
                      <a:gd name="T13" fmla="*/ 23 h 791"/>
                      <a:gd name="T14" fmla="*/ 46 w 1769"/>
                      <a:gd name="T15" fmla="*/ 17 h 791"/>
                      <a:gd name="T16" fmla="*/ 37 w 1769"/>
                      <a:gd name="T17" fmla="*/ 10 h 791"/>
                      <a:gd name="T18" fmla="*/ 19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17 h 504"/>
                      <a:gd name="T2" fmla="*/ 36 w 2736"/>
                      <a:gd name="T3" fmla="*/ 6 h 504"/>
                      <a:gd name="T4" fmla="*/ 74 w 2736"/>
                      <a:gd name="T5" fmla="*/ 1 h 504"/>
                      <a:gd name="T6" fmla="*/ 113 w 2736"/>
                      <a:gd name="T7" fmla="*/ 1 h 504"/>
                      <a:gd name="T8" fmla="*/ 112 w 2736"/>
                      <a:gd name="T9" fmla="*/ 3 h 504"/>
                      <a:gd name="T10" fmla="*/ 73 w 2736"/>
                      <a:gd name="T11" fmla="*/ 3 h 504"/>
                      <a:gd name="T12" fmla="*/ 2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9 w 1769"/>
                      <a:gd name="T3" fmla="*/ 2 h 791"/>
                      <a:gd name="T4" fmla="*/ 23 w 1769"/>
                      <a:gd name="T5" fmla="*/ 6 h 791"/>
                      <a:gd name="T6" fmla="*/ 32 w 1769"/>
                      <a:gd name="T7" fmla="*/ 14 h 791"/>
                      <a:gd name="T8" fmla="*/ 34 w 1769"/>
                      <a:gd name="T9" fmla="*/ 19 h 791"/>
                      <a:gd name="T10" fmla="*/ 33 w 1769"/>
                      <a:gd name="T11" fmla="*/ 25 h 791"/>
                      <a:gd name="T12" fmla="*/ 31 w 1769"/>
                      <a:gd name="T13" fmla="*/ 20 h 791"/>
                      <a:gd name="T14" fmla="*/ 27 w 1769"/>
                      <a:gd name="T15" fmla="*/ 14 h 791"/>
                      <a:gd name="T16" fmla="*/ 22 w 1769"/>
                      <a:gd name="T17" fmla="*/ 9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74 h 504"/>
                      <a:gd name="T2" fmla="*/ 136 w 2736"/>
                      <a:gd name="T3" fmla="*/ 25 h 504"/>
                      <a:gd name="T4" fmla="*/ 279 w 2736"/>
                      <a:gd name="T5" fmla="*/ 4 h 504"/>
                      <a:gd name="T6" fmla="*/ 430 w 2736"/>
                      <a:gd name="T7" fmla="*/ 4 h 504"/>
                      <a:gd name="T8" fmla="*/ 428 w 2736"/>
                      <a:gd name="T9" fmla="*/ 15 h 504"/>
                      <a:gd name="T10" fmla="*/ 278 w 2736"/>
                      <a:gd name="T11" fmla="*/ 15 h 504"/>
                      <a:gd name="T12" fmla="*/ 103 w 2736"/>
                      <a:gd name="T13" fmla="*/ 43 h 504"/>
                      <a:gd name="T14" fmla="*/ 0 w 2736"/>
                      <a:gd name="T15" fmla="*/ 7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37 w 1769"/>
                      <a:gd name="T3" fmla="*/ 9 h 791"/>
                      <a:gd name="T4" fmla="*/ 86 w 1769"/>
                      <a:gd name="T5" fmla="*/ 30 h 791"/>
                      <a:gd name="T6" fmla="*/ 120 w 1769"/>
                      <a:gd name="T7" fmla="*/ 63 h 791"/>
                      <a:gd name="T8" fmla="*/ 131 w 1769"/>
                      <a:gd name="T9" fmla="*/ 88 h 791"/>
                      <a:gd name="T10" fmla="*/ 127 w 1769"/>
                      <a:gd name="T11" fmla="*/ 115 h 791"/>
                      <a:gd name="T12" fmla="*/ 119 w 1769"/>
                      <a:gd name="T13" fmla="*/ 93 h 791"/>
                      <a:gd name="T14" fmla="*/ 104 w 1769"/>
                      <a:gd name="T15" fmla="*/ 67 h 791"/>
                      <a:gd name="T16" fmla="*/ 83 w 1769"/>
                      <a:gd name="T17" fmla="*/ 43 h 791"/>
                      <a:gd name="T18" fmla="*/ 43 w 1769"/>
                      <a:gd name="T19" fmla="*/ 22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114 h 504"/>
                      <a:gd name="T2" fmla="*/ 166 w 2736"/>
                      <a:gd name="T3" fmla="*/ 38 h 504"/>
                      <a:gd name="T4" fmla="*/ 342 w 2736"/>
                      <a:gd name="T5" fmla="*/ 6 h 504"/>
                      <a:gd name="T6" fmla="*/ 527 w 2736"/>
                      <a:gd name="T7" fmla="*/ 6 h 504"/>
                      <a:gd name="T8" fmla="*/ 523 w 2736"/>
                      <a:gd name="T9" fmla="*/ 23 h 504"/>
                      <a:gd name="T10" fmla="*/ 340 w 2736"/>
                      <a:gd name="T11" fmla="*/ 23 h 504"/>
                      <a:gd name="T12" fmla="*/ 126 w 2736"/>
                      <a:gd name="T13" fmla="*/ 65 h 504"/>
                      <a:gd name="T14" fmla="*/ 0 w 2736"/>
                      <a:gd name="T15" fmla="*/ 1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65" name="Freeform 43"/>
                  <p:cNvSpPr>
                    <a:spLocks/>
                  </p:cNvSpPr>
                  <p:nvPr/>
                </p:nvSpPr>
                <p:spPr bwMode="hidden">
                  <a:xfrm rot="19495919" flipH="1">
                    <a:off x="-6" y="2982"/>
                    <a:ext cx="974" cy="545"/>
                  </a:xfrm>
                  <a:custGeom>
                    <a:avLst/>
                    <a:gdLst>
                      <a:gd name="T0" fmla="*/ 1 w 1769"/>
                      <a:gd name="T1" fmla="*/ 2 h 791"/>
                      <a:gd name="T2" fmla="*/ 45 w 1769"/>
                      <a:gd name="T3" fmla="*/ 13 h 791"/>
                      <a:gd name="T4" fmla="*/ 106 w 1769"/>
                      <a:gd name="T5" fmla="*/ 45 h 791"/>
                      <a:gd name="T6" fmla="*/ 148 w 1769"/>
                      <a:gd name="T7" fmla="*/ 97 h 791"/>
                      <a:gd name="T8" fmla="*/ 161 w 1769"/>
                      <a:gd name="T9" fmla="*/ 137 h 791"/>
                      <a:gd name="T10" fmla="*/ 155 w 1769"/>
                      <a:gd name="T11" fmla="*/ 177 h 791"/>
                      <a:gd name="T12" fmla="*/ 146 w 1769"/>
                      <a:gd name="T13" fmla="*/ 143 h 791"/>
                      <a:gd name="T14" fmla="*/ 128 w 1769"/>
                      <a:gd name="T15" fmla="*/ 103 h 791"/>
                      <a:gd name="T16" fmla="*/ 102 w 1769"/>
                      <a:gd name="T17" fmla="*/ 67 h 791"/>
                      <a:gd name="T18" fmla="*/ 53 w 1769"/>
                      <a:gd name="T19" fmla="*/ 34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66 h 504"/>
                      <a:gd name="T2" fmla="*/ 140 w 2736"/>
                      <a:gd name="T3" fmla="*/ 22 h 504"/>
                      <a:gd name="T4" fmla="*/ 288 w 2736"/>
                      <a:gd name="T5" fmla="*/ 3 h 504"/>
                      <a:gd name="T6" fmla="*/ 444 w 2736"/>
                      <a:gd name="T7" fmla="*/ 3 h 504"/>
                      <a:gd name="T8" fmla="*/ 441 w 2736"/>
                      <a:gd name="T9" fmla="*/ 13 h 504"/>
                      <a:gd name="T10" fmla="*/ 286 w 2736"/>
                      <a:gd name="T11" fmla="*/ 13 h 504"/>
                      <a:gd name="T12" fmla="*/ 106 w 2736"/>
                      <a:gd name="T13" fmla="*/ 38 h 504"/>
                      <a:gd name="T14" fmla="*/ 0 w 2736"/>
                      <a:gd name="T15" fmla="*/ 6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37 w 1769"/>
                      <a:gd name="T3" fmla="*/ 7 h 791"/>
                      <a:gd name="T4" fmla="*/ 89 w 1769"/>
                      <a:gd name="T5" fmla="*/ 26 h 791"/>
                      <a:gd name="T6" fmla="*/ 124 w 1769"/>
                      <a:gd name="T7" fmla="*/ 55 h 791"/>
                      <a:gd name="T8" fmla="*/ 135 w 1769"/>
                      <a:gd name="T9" fmla="*/ 78 h 791"/>
                      <a:gd name="T10" fmla="*/ 129 w 1769"/>
                      <a:gd name="T11" fmla="*/ 101 h 791"/>
                      <a:gd name="T12" fmla="*/ 122 w 1769"/>
                      <a:gd name="T13" fmla="*/ 81 h 791"/>
                      <a:gd name="T14" fmla="*/ 107 w 1769"/>
                      <a:gd name="T15" fmla="*/ 58 h 791"/>
                      <a:gd name="T16" fmla="*/ 85 w 1769"/>
                      <a:gd name="T17" fmla="*/ 38 h 791"/>
                      <a:gd name="T18" fmla="*/ 45 w 1769"/>
                      <a:gd name="T19" fmla="*/ 19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97 h 504"/>
                      <a:gd name="T2" fmla="*/ 122 w 2736"/>
                      <a:gd name="T3" fmla="*/ 32 h 504"/>
                      <a:gd name="T4" fmla="*/ 251 w 2736"/>
                      <a:gd name="T5" fmla="*/ 5 h 504"/>
                      <a:gd name="T6" fmla="*/ 386 w 2736"/>
                      <a:gd name="T7" fmla="*/ 5 h 504"/>
                      <a:gd name="T8" fmla="*/ 384 w 2736"/>
                      <a:gd name="T9" fmla="*/ 20 h 504"/>
                      <a:gd name="T10" fmla="*/ 249 w 2736"/>
                      <a:gd name="T11" fmla="*/ 20 h 504"/>
                      <a:gd name="T12" fmla="*/ 93 w 2736"/>
                      <a:gd name="T13" fmla="*/ 56 h 504"/>
                      <a:gd name="T14" fmla="*/ 0 w 2736"/>
                      <a:gd name="T15" fmla="*/ 9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33 w 1769"/>
                      <a:gd name="T3" fmla="*/ 11 h 791"/>
                      <a:gd name="T4" fmla="*/ 78 w 1769"/>
                      <a:gd name="T5" fmla="*/ 39 h 791"/>
                      <a:gd name="T6" fmla="*/ 108 w 1769"/>
                      <a:gd name="T7" fmla="*/ 84 h 791"/>
                      <a:gd name="T8" fmla="*/ 118 w 1769"/>
                      <a:gd name="T9" fmla="*/ 119 h 791"/>
                      <a:gd name="T10" fmla="*/ 113 w 1769"/>
                      <a:gd name="T11" fmla="*/ 154 h 791"/>
                      <a:gd name="T12" fmla="*/ 106 w 1769"/>
                      <a:gd name="T13" fmla="*/ 124 h 791"/>
                      <a:gd name="T14" fmla="*/ 93 w 1769"/>
                      <a:gd name="T15" fmla="*/ 89 h 791"/>
                      <a:gd name="T16" fmla="*/ 74 w 1769"/>
                      <a:gd name="T17" fmla="*/ 58 h 791"/>
                      <a:gd name="T18" fmla="*/ 39 w 1769"/>
                      <a:gd name="T19" fmla="*/ 30 h 791"/>
                      <a:gd name="T20" fmla="*/ 0 w 1769"/>
                      <a:gd name="T21" fmla="*/ 1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75 h 504"/>
                      <a:gd name="T2" fmla="*/ 87 w 2736"/>
                      <a:gd name="T3" fmla="*/ 25 h 504"/>
                      <a:gd name="T4" fmla="*/ 180 w 2736"/>
                      <a:gd name="T5" fmla="*/ 4 h 504"/>
                      <a:gd name="T6" fmla="*/ 278 w 2736"/>
                      <a:gd name="T7" fmla="*/ 4 h 504"/>
                      <a:gd name="T8" fmla="*/ 276 w 2736"/>
                      <a:gd name="T9" fmla="*/ 16 h 504"/>
                      <a:gd name="T10" fmla="*/ 179 w 2736"/>
                      <a:gd name="T11" fmla="*/ 16 h 504"/>
                      <a:gd name="T12" fmla="*/ 66 w 2736"/>
                      <a:gd name="T13" fmla="*/ 43 h 504"/>
                      <a:gd name="T14" fmla="*/ 0 w 2736"/>
                      <a:gd name="T15" fmla="*/ 7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23 w 1769"/>
                      <a:gd name="T3" fmla="*/ 9 h 791"/>
                      <a:gd name="T4" fmla="*/ 56 w 1769"/>
                      <a:gd name="T5" fmla="*/ 30 h 791"/>
                      <a:gd name="T6" fmla="*/ 78 w 1769"/>
                      <a:gd name="T7" fmla="*/ 64 h 791"/>
                      <a:gd name="T8" fmla="*/ 85 w 1769"/>
                      <a:gd name="T9" fmla="*/ 90 h 791"/>
                      <a:gd name="T10" fmla="*/ 82 w 1769"/>
                      <a:gd name="T11" fmla="*/ 116 h 791"/>
                      <a:gd name="T12" fmla="*/ 77 w 1769"/>
                      <a:gd name="T13" fmla="*/ 94 h 791"/>
                      <a:gd name="T14" fmla="*/ 67 w 1769"/>
                      <a:gd name="T15" fmla="*/ 67 h 791"/>
                      <a:gd name="T16" fmla="*/ 53 w 1769"/>
                      <a:gd name="T17" fmla="*/ 43 h 791"/>
                      <a:gd name="T18" fmla="*/ 28 w 1769"/>
                      <a:gd name="T19" fmla="*/ 22 h 791"/>
                      <a:gd name="T20" fmla="*/ 0 w 1769"/>
                      <a:gd name="T21" fmla="*/ 1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18 h 504"/>
                      <a:gd name="T2" fmla="*/ 60 w 2736"/>
                      <a:gd name="T3" fmla="*/ 6 h 504"/>
                      <a:gd name="T4" fmla="*/ 123 w 2736"/>
                      <a:gd name="T5" fmla="*/ 1 h 504"/>
                      <a:gd name="T6" fmla="*/ 189 w 2736"/>
                      <a:gd name="T7" fmla="*/ 1 h 504"/>
                      <a:gd name="T8" fmla="*/ 188 w 2736"/>
                      <a:gd name="T9" fmla="*/ 4 h 504"/>
                      <a:gd name="T10" fmla="*/ 122 w 2736"/>
                      <a:gd name="T11" fmla="*/ 4 h 504"/>
                      <a:gd name="T12" fmla="*/ 45 w 2736"/>
                      <a:gd name="T13" fmla="*/ 10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16 w 1769"/>
                      <a:gd name="T3" fmla="*/ 2 h 791"/>
                      <a:gd name="T4" fmla="*/ 38 w 1769"/>
                      <a:gd name="T5" fmla="*/ 7 h 791"/>
                      <a:gd name="T6" fmla="*/ 53 w 1769"/>
                      <a:gd name="T7" fmla="*/ 16 h 791"/>
                      <a:gd name="T8" fmla="*/ 58 w 1769"/>
                      <a:gd name="T9" fmla="*/ 22 h 791"/>
                      <a:gd name="T10" fmla="*/ 56 w 1769"/>
                      <a:gd name="T11" fmla="*/ 28 h 791"/>
                      <a:gd name="T12" fmla="*/ 52 w 1769"/>
                      <a:gd name="T13" fmla="*/ 23 h 791"/>
                      <a:gd name="T14" fmla="*/ 46 w 1769"/>
                      <a:gd name="T15" fmla="*/ 17 h 791"/>
                      <a:gd name="T16" fmla="*/ 37 w 1769"/>
                      <a:gd name="T17" fmla="*/ 10 h 791"/>
                      <a:gd name="T18" fmla="*/ 19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17 h 504"/>
                      <a:gd name="T2" fmla="*/ 36 w 2736"/>
                      <a:gd name="T3" fmla="*/ 6 h 504"/>
                      <a:gd name="T4" fmla="*/ 74 w 2736"/>
                      <a:gd name="T5" fmla="*/ 1 h 504"/>
                      <a:gd name="T6" fmla="*/ 113 w 2736"/>
                      <a:gd name="T7" fmla="*/ 1 h 504"/>
                      <a:gd name="T8" fmla="*/ 112 w 2736"/>
                      <a:gd name="T9" fmla="*/ 3 h 504"/>
                      <a:gd name="T10" fmla="*/ 73 w 2736"/>
                      <a:gd name="T11" fmla="*/ 3 h 504"/>
                      <a:gd name="T12" fmla="*/ 2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9 w 1769"/>
                      <a:gd name="T3" fmla="*/ 2 h 791"/>
                      <a:gd name="T4" fmla="*/ 23 w 1769"/>
                      <a:gd name="T5" fmla="*/ 6 h 791"/>
                      <a:gd name="T6" fmla="*/ 32 w 1769"/>
                      <a:gd name="T7" fmla="*/ 14 h 791"/>
                      <a:gd name="T8" fmla="*/ 34 w 1769"/>
                      <a:gd name="T9" fmla="*/ 19 h 791"/>
                      <a:gd name="T10" fmla="*/ 33 w 1769"/>
                      <a:gd name="T11" fmla="*/ 25 h 791"/>
                      <a:gd name="T12" fmla="*/ 31 w 1769"/>
                      <a:gd name="T13" fmla="*/ 20 h 791"/>
                      <a:gd name="T14" fmla="*/ 27 w 1769"/>
                      <a:gd name="T15" fmla="*/ 14 h 791"/>
                      <a:gd name="T16" fmla="*/ 22 w 1769"/>
                      <a:gd name="T17" fmla="*/ 9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17 h 504"/>
                      <a:gd name="T2" fmla="*/ 36 w 2736"/>
                      <a:gd name="T3" fmla="*/ 6 h 504"/>
                      <a:gd name="T4" fmla="*/ 74 w 2736"/>
                      <a:gd name="T5" fmla="*/ 1 h 504"/>
                      <a:gd name="T6" fmla="*/ 113 w 2736"/>
                      <a:gd name="T7" fmla="*/ 1 h 504"/>
                      <a:gd name="T8" fmla="*/ 113 w 2736"/>
                      <a:gd name="T9" fmla="*/ 3 h 504"/>
                      <a:gd name="T10" fmla="*/ 73 w 2736"/>
                      <a:gd name="T11" fmla="*/ 3 h 504"/>
                      <a:gd name="T12" fmla="*/ 2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9 w 1769"/>
                      <a:gd name="T3" fmla="*/ 2 h 791"/>
                      <a:gd name="T4" fmla="*/ 23 w 1769"/>
                      <a:gd name="T5" fmla="*/ 7 h 791"/>
                      <a:gd name="T6" fmla="*/ 32 w 1769"/>
                      <a:gd name="T7" fmla="*/ 15 h 791"/>
                      <a:gd name="T8" fmla="*/ 34 w 1769"/>
                      <a:gd name="T9" fmla="*/ 21 h 791"/>
                      <a:gd name="T10" fmla="*/ 33 w 1769"/>
                      <a:gd name="T11" fmla="*/ 27 h 791"/>
                      <a:gd name="T12" fmla="*/ 31 w 1769"/>
                      <a:gd name="T13" fmla="*/ 21 h 791"/>
                      <a:gd name="T14" fmla="*/ 27 w 1769"/>
                      <a:gd name="T15" fmla="*/ 15 h 791"/>
                      <a:gd name="T16" fmla="*/ 22 w 1769"/>
                      <a:gd name="T17" fmla="*/ 10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17 h 504"/>
                      <a:gd name="T2" fmla="*/ 23 w 2736"/>
                      <a:gd name="T3" fmla="*/ 6 h 504"/>
                      <a:gd name="T4" fmla="*/ 47 w 2736"/>
                      <a:gd name="T5" fmla="*/ 1 h 504"/>
                      <a:gd name="T6" fmla="*/ 72 w 2736"/>
                      <a:gd name="T7" fmla="*/ 1 h 504"/>
                      <a:gd name="T8" fmla="*/ 71 w 2736"/>
                      <a:gd name="T9" fmla="*/ 3 h 504"/>
                      <a:gd name="T10" fmla="*/ 46 w 2736"/>
                      <a:gd name="T11" fmla="*/ 3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6 w 1769"/>
                      <a:gd name="T3" fmla="*/ 2 h 791"/>
                      <a:gd name="T4" fmla="*/ 14 w 1769"/>
                      <a:gd name="T5" fmla="*/ 6 h 791"/>
                      <a:gd name="T6" fmla="*/ 20 w 1769"/>
                      <a:gd name="T7" fmla="*/ 14 h 791"/>
                      <a:gd name="T8" fmla="*/ 22 w 1769"/>
                      <a:gd name="T9" fmla="*/ 20 h 791"/>
                      <a:gd name="T10" fmla="*/ 21 w 1769"/>
                      <a:gd name="T11" fmla="*/ 26 h 791"/>
                      <a:gd name="T12" fmla="*/ 20 w 1769"/>
                      <a:gd name="T13" fmla="*/ 21 h 791"/>
                      <a:gd name="T14" fmla="*/ 17 w 1769"/>
                      <a:gd name="T15" fmla="*/ 15 h 791"/>
                      <a:gd name="T16" fmla="*/ 14 w 1769"/>
                      <a:gd name="T17" fmla="*/ 10 h 791"/>
                      <a:gd name="T18" fmla="*/ 7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17 h 504"/>
                      <a:gd name="T2" fmla="*/ 19 w 2736"/>
                      <a:gd name="T3" fmla="*/ 6 h 504"/>
                      <a:gd name="T4" fmla="*/ 40 w 2736"/>
                      <a:gd name="T5" fmla="*/ 1 h 504"/>
                      <a:gd name="T6" fmla="*/ 62 w 2736"/>
                      <a:gd name="T7" fmla="*/ 1 h 504"/>
                      <a:gd name="T8" fmla="*/ 61 w 2736"/>
                      <a:gd name="T9" fmla="*/ 3 h 504"/>
                      <a:gd name="T10" fmla="*/ 39 w 2736"/>
                      <a:gd name="T11" fmla="*/ 3 h 504"/>
                      <a:gd name="T12" fmla="*/ 15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5 w 1769"/>
                      <a:gd name="T3" fmla="*/ 2 h 791"/>
                      <a:gd name="T4" fmla="*/ 13 w 1769"/>
                      <a:gd name="T5" fmla="*/ 6 h 791"/>
                      <a:gd name="T6" fmla="*/ 17 w 1769"/>
                      <a:gd name="T7" fmla="*/ 15 h 791"/>
                      <a:gd name="T8" fmla="*/ 19 w 1769"/>
                      <a:gd name="T9" fmla="*/ 20 h 791"/>
                      <a:gd name="T10" fmla="*/ 18 w 1769"/>
                      <a:gd name="T11" fmla="*/ 26 h 791"/>
                      <a:gd name="T12" fmla="*/ 17 w 1769"/>
                      <a:gd name="T13" fmla="*/ 21 h 791"/>
                      <a:gd name="T14" fmla="*/ 15 w 1769"/>
                      <a:gd name="T15" fmla="*/ 15 h 791"/>
                      <a:gd name="T16" fmla="*/ 12 w 1769"/>
                      <a:gd name="T17" fmla="*/ 10 h 791"/>
                      <a:gd name="T18" fmla="*/ 6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17 h 504"/>
                      <a:gd name="T2" fmla="*/ 36 w 2736"/>
                      <a:gd name="T3" fmla="*/ 6 h 504"/>
                      <a:gd name="T4" fmla="*/ 73 w 2736"/>
                      <a:gd name="T5" fmla="*/ 1 h 504"/>
                      <a:gd name="T6" fmla="*/ 113 w 2736"/>
                      <a:gd name="T7" fmla="*/ 1 h 504"/>
                      <a:gd name="T8" fmla="*/ 112 w 2736"/>
                      <a:gd name="T9" fmla="*/ 3 h 504"/>
                      <a:gd name="T10" fmla="*/ 72 w 2736"/>
                      <a:gd name="T11" fmla="*/ 3 h 504"/>
                      <a:gd name="T12" fmla="*/ 2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9 w 1769"/>
                      <a:gd name="T3" fmla="*/ 2 h 791"/>
                      <a:gd name="T4" fmla="*/ 23 w 1769"/>
                      <a:gd name="T5" fmla="*/ 6 h 791"/>
                      <a:gd name="T6" fmla="*/ 32 w 1769"/>
                      <a:gd name="T7" fmla="*/ 14 h 791"/>
                      <a:gd name="T8" fmla="*/ 34 w 1769"/>
                      <a:gd name="T9" fmla="*/ 20 h 791"/>
                      <a:gd name="T10" fmla="*/ 33 w 1769"/>
                      <a:gd name="T11" fmla="*/ 26 h 791"/>
                      <a:gd name="T12" fmla="*/ 31 w 1769"/>
                      <a:gd name="T13" fmla="*/ 21 h 791"/>
                      <a:gd name="T14" fmla="*/ 27 w 1769"/>
                      <a:gd name="T15" fmla="*/ 15 h 791"/>
                      <a:gd name="T16" fmla="*/ 22 w 1769"/>
                      <a:gd name="T17" fmla="*/ 10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17 h 504"/>
                      <a:gd name="T2" fmla="*/ 36 w 2736"/>
                      <a:gd name="T3" fmla="*/ 6 h 504"/>
                      <a:gd name="T4" fmla="*/ 73 w 2736"/>
                      <a:gd name="T5" fmla="*/ 1 h 504"/>
                      <a:gd name="T6" fmla="*/ 113 w 2736"/>
                      <a:gd name="T7" fmla="*/ 1 h 504"/>
                      <a:gd name="T8" fmla="*/ 112 w 2736"/>
                      <a:gd name="T9" fmla="*/ 3 h 504"/>
                      <a:gd name="T10" fmla="*/ 73 w 2736"/>
                      <a:gd name="T11" fmla="*/ 3 h 504"/>
                      <a:gd name="T12" fmla="*/ 2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9 w 1769"/>
                      <a:gd name="T3" fmla="*/ 2 h 791"/>
                      <a:gd name="T4" fmla="*/ 22 w 1769"/>
                      <a:gd name="T5" fmla="*/ 7 h 791"/>
                      <a:gd name="T6" fmla="*/ 31 w 1769"/>
                      <a:gd name="T7" fmla="*/ 15 h 791"/>
                      <a:gd name="T8" fmla="*/ 34 w 1769"/>
                      <a:gd name="T9" fmla="*/ 21 h 791"/>
                      <a:gd name="T10" fmla="*/ 33 w 1769"/>
                      <a:gd name="T11" fmla="*/ 27 h 791"/>
                      <a:gd name="T12" fmla="*/ 31 w 1769"/>
                      <a:gd name="T13" fmla="*/ 21 h 791"/>
                      <a:gd name="T14" fmla="*/ 27 w 1769"/>
                      <a:gd name="T15" fmla="*/ 15 h 791"/>
                      <a:gd name="T16" fmla="*/ 22 w 1769"/>
                      <a:gd name="T17" fmla="*/ 10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1 w 2736"/>
                    <a:gd name="T5" fmla="*/ 0 h 504"/>
                    <a:gd name="T6" fmla="*/ 1 w 2736"/>
                    <a:gd name="T7" fmla="*/ 0 h 504"/>
                    <a:gd name="T8" fmla="*/ 1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9 h 504"/>
                      <a:gd name="T2" fmla="*/ 19 w 2736"/>
                      <a:gd name="T3" fmla="*/ 3 h 504"/>
                      <a:gd name="T4" fmla="*/ 40 w 2736"/>
                      <a:gd name="T5" fmla="*/ 0 h 504"/>
                      <a:gd name="T6" fmla="*/ 62 w 2736"/>
                      <a:gd name="T7" fmla="*/ 0 h 504"/>
                      <a:gd name="T8" fmla="*/ 62 w 2736"/>
                      <a:gd name="T9" fmla="*/ 2 h 504"/>
                      <a:gd name="T10" fmla="*/ 40 w 2736"/>
                      <a:gd name="T11" fmla="*/ 2 h 504"/>
                      <a:gd name="T12" fmla="*/ 15 w 2736"/>
                      <a:gd name="T13" fmla="*/ 6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5 w 1769"/>
                      <a:gd name="T3" fmla="*/ 1 h 791"/>
                      <a:gd name="T4" fmla="*/ 13 w 1769"/>
                      <a:gd name="T5" fmla="*/ 4 h 791"/>
                      <a:gd name="T6" fmla="*/ 17 w 1769"/>
                      <a:gd name="T7" fmla="*/ 8 h 791"/>
                      <a:gd name="T8" fmla="*/ 19 w 1769"/>
                      <a:gd name="T9" fmla="*/ 11 h 791"/>
                      <a:gd name="T10" fmla="*/ 18 w 1769"/>
                      <a:gd name="T11" fmla="*/ 14 h 791"/>
                      <a:gd name="T12" fmla="*/ 17 w 1769"/>
                      <a:gd name="T13" fmla="*/ 11 h 791"/>
                      <a:gd name="T14" fmla="*/ 15 w 1769"/>
                      <a:gd name="T15" fmla="*/ 8 h 791"/>
                      <a:gd name="T16" fmla="*/ 12 w 1769"/>
                      <a:gd name="T17" fmla="*/ 5 h 791"/>
                      <a:gd name="T18" fmla="*/ 6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42 h 504"/>
                      <a:gd name="T2" fmla="*/ 27 w 2736"/>
                      <a:gd name="T3" fmla="*/ 14 h 504"/>
                      <a:gd name="T4" fmla="*/ 56 w 2736"/>
                      <a:gd name="T5" fmla="*/ 2 h 504"/>
                      <a:gd name="T6" fmla="*/ 86 w 2736"/>
                      <a:gd name="T7" fmla="*/ 2 h 504"/>
                      <a:gd name="T8" fmla="*/ 86 w 2736"/>
                      <a:gd name="T9" fmla="*/ 9 h 504"/>
                      <a:gd name="T10" fmla="*/ 56 w 2736"/>
                      <a:gd name="T11" fmla="*/ 9 h 504"/>
                      <a:gd name="T12" fmla="*/ 21 w 2736"/>
                      <a:gd name="T13" fmla="*/ 24 h 504"/>
                      <a:gd name="T14" fmla="*/ 0 w 2736"/>
                      <a:gd name="T15" fmla="*/ 4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7 w 1769"/>
                      <a:gd name="T3" fmla="*/ 5 h 791"/>
                      <a:gd name="T4" fmla="*/ 17 w 1769"/>
                      <a:gd name="T5" fmla="*/ 16 h 791"/>
                      <a:gd name="T6" fmla="*/ 24 w 1769"/>
                      <a:gd name="T7" fmla="*/ 35 h 791"/>
                      <a:gd name="T8" fmla="*/ 26 w 1769"/>
                      <a:gd name="T9" fmla="*/ 49 h 791"/>
                      <a:gd name="T10" fmla="*/ 25 w 1769"/>
                      <a:gd name="T11" fmla="*/ 64 h 791"/>
                      <a:gd name="T12" fmla="*/ 24 w 1769"/>
                      <a:gd name="T13" fmla="*/ 51 h 791"/>
                      <a:gd name="T14" fmla="*/ 21 w 1769"/>
                      <a:gd name="T15" fmla="*/ 37 h 791"/>
                      <a:gd name="T16" fmla="*/ 17 w 1769"/>
                      <a:gd name="T17" fmla="*/ 24 h 791"/>
                      <a:gd name="T18" fmla="*/ 9 w 1769"/>
                      <a:gd name="T19" fmla="*/ 12 h 791"/>
                      <a:gd name="T20" fmla="*/ 0 w 1769"/>
                      <a:gd name="T21" fmla="*/ 6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1 h 504"/>
                      <a:gd name="T2" fmla="*/ 13 w 2736"/>
                      <a:gd name="T3" fmla="*/ 0 h 504"/>
                      <a:gd name="T4" fmla="*/ 26 w 2736"/>
                      <a:gd name="T5" fmla="*/ 0 h 504"/>
                      <a:gd name="T6" fmla="*/ 40 w 2736"/>
                      <a:gd name="T7" fmla="*/ 0 h 504"/>
                      <a:gd name="T8" fmla="*/ 40 w 2736"/>
                      <a:gd name="T9" fmla="*/ 0 h 504"/>
                      <a:gd name="T10" fmla="*/ 26 w 2736"/>
                      <a:gd name="T11" fmla="*/ 0 h 504"/>
                      <a:gd name="T12" fmla="*/ 10 w 2736"/>
                      <a:gd name="T13" fmla="*/ 0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3 w 1769"/>
                      <a:gd name="T3" fmla="*/ 0 h 791"/>
                      <a:gd name="T4" fmla="*/ 8 w 1769"/>
                      <a:gd name="T5" fmla="*/ 0 h 791"/>
                      <a:gd name="T6" fmla="*/ 11 w 1769"/>
                      <a:gd name="T7" fmla="*/ 0 h 791"/>
                      <a:gd name="T8" fmla="*/ 12 w 1769"/>
                      <a:gd name="T9" fmla="*/ 1 h 791"/>
                      <a:gd name="T10" fmla="*/ 12 w 1769"/>
                      <a:gd name="T11" fmla="*/ 1 h 791"/>
                      <a:gd name="T12" fmla="*/ 11 w 1769"/>
                      <a:gd name="T13" fmla="*/ 1 h 791"/>
                      <a:gd name="T14" fmla="*/ 10 w 1769"/>
                      <a:gd name="T15" fmla="*/ 0 h 791"/>
                      <a:gd name="T16" fmla="*/ 8 w 1769"/>
                      <a:gd name="T17" fmla="*/ 0 h 791"/>
                      <a:gd name="T18" fmla="*/ 4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75 h 504"/>
                      <a:gd name="T2" fmla="*/ 136 w 2736"/>
                      <a:gd name="T3" fmla="*/ 25 h 504"/>
                      <a:gd name="T4" fmla="*/ 280 w 2736"/>
                      <a:gd name="T5" fmla="*/ 4 h 504"/>
                      <a:gd name="T6" fmla="*/ 431 w 2736"/>
                      <a:gd name="T7" fmla="*/ 4 h 504"/>
                      <a:gd name="T8" fmla="*/ 429 w 2736"/>
                      <a:gd name="T9" fmla="*/ 16 h 504"/>
                      <a:gd name="T10" fmla="*/ 279 w 2736"/>
                      <a:gd name="T11" fmla="*/ 16 h 504"/>
                      <a:gd name="T12" fmla="*/ 103 w 2736"/>
                      <a:gd name="T13" fmla="*/ 43 h 504"/>
                      <a:gd name="T14" fmla="*/ 0 w 2736"/>
                      <a:gd name="T15" fmla="*/ 7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37 w 1769"/>
                      <a:gd name="T3" fmla="*/ 9 h 791"/>
                      <a:gd name="T4" fmla="*/ 86 w 1769"/>
                      <a:gd name="T5" fmla="*/ 30 h 791"/>
                      <a:gd name="T6" fmla="*/ 120 w 1769"/>
                      <a:gd name="T7" fmla="*/ 63 h 791"/>
                      <a:gd name="T8" fmla="*/ 131 w 1769"/>
                      <a:gd name="T9" fmla="*/ 88 h 791"/>
                      <a:gd name="T10" fmla="*/ 127 w 1769"/>
                      <a:gd name="T11" fmla="*/ 115 h 791"/>
                      <a:gd name="T12" fmla="*/ 119 w 1769"/>
                      <a:gd name="T13" fmla="*/ 93 h 791"/>
                      <a:gd name="T14" fmla="*/ 104 w 1769"/>
                      <a:gd name="T15" fmla="*/ 67 h 791"/>
                      <a:gd name="T16" fmla="*/ 83 w 1769"/>
                      <a:gd name="T17" fmla="*/ 43 h 791"/>
                      <a:gd name="T18" fmla="*/ 43 w 1769"/>
                      <a:gd name="T19" fmla="*/ 22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75 h 504"/>
                      <a:gd name="T2" fmla="*/ 100 w 2736"/>
                      <a:gd name="T3" fmla="*/ 25 h 504"/>
                      <a:gd name="T4" fmla="*/ 204 w 2736"/>
                      <a:gd name="T5" fmla="*/ 4 h 504"/>
                      <a:gd name="T6" fmla="*/ 315 w 2736"/>
                      <a:gd name="T7" fmla="*/ 4 h 504"/>
                      <a:gd name="T8" fmla="*/ 313 w 2736"/>
                      <a:gd name="T9" fmla="*/ 16 h 504"/>
                      <a:gd name="T10" fmla="*/ 203 w 2736"/>
                      <a:gd name="T11" fmla="*/ 16 h 504"/>
                      <a:gd name="T12" fmla="*/ 75 w 2736"/>
                      <a:gd name="T13" fmla="*/ 43 h 504"/>
                      <a:gd name="T14" fmla="*/ 0 w 2736"/>
                      <a:gd name="T15" fmla="*/ 7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27 w 1769"/>
                      <a:gd name="T3" fmla="*/ 9 h 791"/>
                      <a:gd name="T4" fmla="*/ 63 w 1769"/>
                      <a:gd name="T5" fmla="*/ 30 h 791"/>
                      <a:gd name="T6" fmla="*/ 88 w 1769"/>
                      <a:gd name="T7" fmla="*/ 63 h 791"/>
                      <a:gd name="T8" fmla="*/ 95 w 1769"/>
                      <a:gd name="T9" fmla="*/ 88 h 791"/>
                      <a:gd name="T10" fmla="*/ 92 w 1769"/>
                      <a:gd name="T11" fmla="*/ 115 h 791"/>
                      <a:gd name="T12" fmla="*/ 86 w 1769"/>
                      <a:gd name="T13" fmla="*/ 93 h 791"/>
                      <a:gd name="T14" fmla="*/ 75 w 1769"/>
                      <a:gd name="T15" fmla="*/ 67 h 791"/>
                      <a:gd name="T16" fmla="*/ 60 w 1769"/>
                      <a:gd name="T17" fmla="*/ 43 h 791"/>
                      <a:gd name="T18" fmla="*/ 31 w 1769"/>
                      <a:gd name="T19" fmla="*/ 22 h 791"/>
                      <a:gd name="T20" fmla="*/ 0 w 1769"/>
                      <a:gd name="T21" fmla="*/ 1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65 h 504"/>
                      <a:gd name="T2" fmla="*/ 133 w 2736"/>
                      <a:gd name="T3" fmla="*/ 22 h 504"/>
                      <a:gd name="T4" fmla="*/ 272 w 2736"/>
                      <a:gd name="T5" fmla="*/ 3 h 504"/>
                      <a:gd name="T6" fmla="*/ 419 w 2736"/>
                      <a:gd name="T7" fmla="*/ 3 h 504"/>
                      <a:gd name="T8" fmla="*/ 417 w 2736"/>
                      <a:gd name="T9" fmla="*/ 13 h 504"/>
                      <a:gd name="T10" fmla="*/ 270 w 2736"/>
                      <a:gd name="T11" fmla="*/ 13 h 504"/>
                      <a:gd name="T12" fmla="*/ 100 w 2736"/>
                      <a:gd name="T13" fmla="*/ 38 h 504"/>
                      <a:gd name="T14" fmla="*/ 0 w 2736"/>
                      <a:gd name="T15" fmla="*/ 6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35 w 1769"/>
                      <a:gd name="T3" fmla="*/ 7 h 791"/>
                      <a:gd name="T4" fmla="*/ 83 w 1769"/>
                      <a:gd name="T5" fmla="*/ 25 h 791"/>
                      <a:gd name="T6" fmla="*/ 116 w 1769"/>
                      <a:gd name="T7" fmla="*/ 54 h 791"/>
                      <a:gd name="T8" fmla="*/ 127 w 1769"/>
                      <a:gd name="T9" fmla="*/ 77 h 791"/>
                      <a:gd name="T10" fmla="*/ 122 w 1769"/>
                      <a:gd name="T11" fmla="*/ 99 h 791"/>
                      <a:gd name="T12" fmla="*/ 115 w 1769"/>
                      <a:gd name="T13" fmla="*/ 79 h 791"/>
                      <a:gd name="T14" fmla="*/ 100 w 1769"/>
                      <a:gd name="T15" fmla="*/ 57 h 791"/>
                      <a:gd name="T16" fmla="*/ 80 w 1769"/>
                      <a:gd name="T17" fmla="*/ 38 h 791"/>
                      <a:gd name="T18" fmla="*/ 42 w 1769"/>
                      <a:gd name="T19" fmla="*/ 19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74 h 504"/>
                      <a:gd name="T2" fmla="*/ 136 w 2736"/>
                      <a:gd name="T3" fmla="*/ 25 h 504"/>
                      <a:gd name="T4" fmla="*/ 279 w 2736"/>
                      <a:gd name="T5" fmla="*/ 4 h 504"/>
                      <a:gd name="T6" fmla="*/ 430 w 2736"/>
                      <a:gd name="T7" fmla="*/ 4 h 504"/>
                      <a:gd name="T8" fmla="*/ 428 w 2736"/>
                      <a:gd name="T9" fmla="*/ 15 h 504"/>
                      <a:gd name="T10" fmla="*/ 278 w 2736"/>
                      <a:gd name="T11" fmla="*/ 15 h 504"/>
                      <a:gd name="T12" fmla="*/ 103 w 2736"/>
                      <a:gd name="T13" fmla="*/ 43 h 504"/>
                      <a:gd name="T14" fmla="*/ 0 w 2736"/>
                      <a:gd name="T15" fmla="*/ 7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37 w 1769"/>
                      <a:gd name="T3" fmla="*/ 9 h 791"/>
                      <a:gd name="T4" fmla="*/ 86 w 1769"/>
                      <a:gd name="T5" fmla="*/ 30 h 791"/>
                      <a:gd name="T6" fmla="*/ 120 w 1769"/>
                      <a:gd name="T7" fmla="*/ 64 h 791"/>
                      <a:gd name="T8" fmla="*/ 131 w 1769"/>
                      <a:gd name="T9" fmla="*/ 91 h 791"/>
                      <a:gd name="T10" fmla="*/ 127 w 1769"/>
                      <a:gd name="T11" fmla="*/ 117 h 791"/>
                      <a:gd name="T12" fmla="*/ 119 w 1769"/>
                      <a:gd name="T13" fmla="*/ 94 h 791"/>
                      <a:gd name="T14" fmla="*/ 104 w 1769"/>
                      <a:gd name="T15" fmla="*/ 68 h 791"/>
                      <a:gd name="T16" fmla="*/ 83 w 1769"/>
                      <a:gd name="T17" fmla="*/ 44 h 791"/>
                      <a:gd name="T18" fmla="*/ 43 w 1769"/>
                      <a:gd name="T19" fmla="*/ 22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62 h 504"/>
                      <a:gd name="T2" fmla="*/ 114 w 2736"/>
                      <a:gd name="T3" fmla="*/ 21 h 504"/>
                      <a:gd name="T4" fmla="*/ 234 w 2736"/>
                      <a:gd name="T5" fmla="*/ 3 h 504"/>
                      <a:gd name="T6" fmla="*/ 361 w 2736"/>
                      <a:gd name="T7" fmla="*/ 3 h 504"/>
                      <a:gd name="T8" fmla="*/ 359 w 2736"/>
                      <a:gd name="T9" fmla="*/ 12 h 504"/>
                      <a:gd name="T10" fmla="*/ 233 w 2736"/>
                      <a:gd name="T11" fmla="*/ 12 h 504"/>
                      <a:gd name="T12" fmla="*/ 86 w 2736"/>
                      <a:gd name="T13" fmla="*/ 36 h 504"/>
                      <a:gd name="T14" fmla="*/ 0 w 2736"/>
                      <a:gd name="T15" fmla="*/ 6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31 w 1769"/>
                      <a:gd name="T3" fmla="*/ 7 h 791"/>
                      <a:gd name="T4" fmla="*/ 73 w 1769"/>
                      <a:gd name="T5" fmla="*/ 25 h 791"/>
                      <a:gd name="T6" fmla="*/ 101 w 1769"/>
                      <a:gd name="T7" fmla="*/ 53 h 791"/>
                      <a:gd name="T8" fmla="*/ 110 w 1769"/>
                      <a:gd name="T9" fmla="*/ 75 h 791"/>
                      <a:gd name="T10" fmla="*/ 106 w 1769"/>
                      <a:gd name="T11" fmla="*/ 97 h 791"/>
                      <a:gd name="T12" fmla="*/ 100 w 1769"/>
                      <a:gd name="T13" fmla="*/ 78 h 791"/>
                      <a:gd name="T14" fmla="*/ 87 w 1769"/>
                      <a:gd name="T15" fmla="*/ 56 h 791"/>
                      <a:gd name="T16" fmla="*/ 70 w 1769"/>
                      <a:gd name="T17" fmla="*/ 37 h 791"/>
                      <a:gd name="T18" fmla="*/ 37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28 h 504"/>
                      <a:gd name="T2" fmla="*/ 101 w 2736"/>
                      <a:gd name="T3" fmla="*/ 9 h 504"/>
                      <a:gd name="T4" fmla="*/ 208 w 2736"/>
                      <a:gd name="T5" fmla="*/ 1 h 504"/>
                      <a:gd name="T6" fmla="*/ 320 w 2736"/>
                      <a:gd name="T7" fmla="*/ 1 h 504"/>
                      <a:gd name="T8" fmla="*/ 318 w 2736"/>
                      <a:gd name="T9" fmla="*/ 6 h 504"/>
                      <a:gd name="T10" fmla="*/ 206 w 2736"/>
                      <a:gd name="T11" fmla="*/ 6 h 504"/>
                      <a:gd name="T12" fmla="*/ 76 w 2736"/>
                      <a:gd name="T13" fmla="*/ 16 h 504"/>
                      <a:gd name="T14" fmla="*/ 0 w 2736"/>
                      <a:gd name="T15" fmla="*/ 2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27 w 1769"/>
                      <a:gd name="T3" fmla="*/ 3 h 791"/>
                      <a:gd name="T4" fmla="*/ 65 w 1769"/>
                      <a:gd name="T5" fmla="*/ 11 h 791"/>
                      <a:gd name="T6" fmla="*/ 90 w 1769"/>
                      <a:gd name="T7" fmla="*/ 24 h 791"/>
                      <a:gd name="T8" fmla="*/ 98 w 1769"/>
                      <a:gd name="T9" fmla="*/ 35 h 791"/>
                      <a:gd name="T10" fmla="*/ 94 w 1769"/>
                      <a:gd name="T11" fmla="*/ 44 h 791"/>
                      <a:gd name="T12" fmla="*/ 88 w 1769"/>
                      <a:gd name="T13" fmla="*/ 36 h 791"/>
                      <a:gd name="T14" fmla="*/ 77 w 1769"/>
                      <a:gd name="T15" fmla="*/ 26 h 791"/>
                      <a:gd name="T16" fmla="*/ 62 w 1769"/>
                      <a:gd name="T17" fmla="*/ 17 h 791"/>
                      <a:gd name="T18" fmla="*/ 33 w 1769"/>
                      <a:gd name="T19" fmla="*/ 9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29 h 504"/>
                      <a:gd name="T2" fmla="*/ 72 w 2736"/>
                      <a:gd name="T3" fmla="*/ 10 h 504"/>
                      <a:gd name="T4" fmla="*/ 148 w 2736"/>
                      <a:gd name="T5" fmla="*/ 1 h 504"/>
                      <a:gd name="T6" fmla="*/ 228 w 2736"/>
                      <a:gd name="T7" fmla="*/ 1 h 504"/>
                      <a:gd name="T8" fmla="*/ 226 w 2736"/>
                      <a:gd name="T9" fmla="*/ 6 h 504"/>
                      <a:gd name="T10" fmla="*/ 147 w 2736"/>
                      <a:gd name="T11" fmla="*/ 6 h 504"/>
                      <a:gd name="T12" fmla="*/ 54 w 2736"/>
                      <a:gd name="T13" fmla="*/ 17 h 504"/>
                      <a:gd name="T14" fmla="*/ 0 w 2736"/>
                      <a:gd name="T15" fmla="*/ 2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19 w 1769"/>
                      <a:gd name="T3" fmla="*/ 3 h 791"/>
                      <a:gd name="T4" fmla="*/ 46 w 1769"/>
                      <a:gd name="T5" fmla="*/ 11 h 791"/>
                      <a:gd name="T6" fmla="*/ 64 w 1769"/>
                      <a:gd name="T7" fmla="*/ 24 h 791"/>
                      <a:gd name="T8" fmla="*/ 70 w 1769"/>
                      <a:gd name="T9" fmla="*/ 35 h 791"/>
                      <a:gd name="T10" fmla="*/ 67 w 1769"/>
                      <a:gd name="T11" fmla="*/ 44 h 791"/>
                      <a:gd name="T12" fmla="*/ 63 w 1769"/>
                      <a:gd name="T13" fmla="*/ 36 h 791"/>
                      <a:gd name="T14" fmla="*/ 55 w 1769"/>
                      <a:gd name="T15" fmla="*/ 26 h 791"/>
                      <a:gd name="T16" fmla="*/ 44 w 1769"/>
                      <a:gd name="T17" fmla="*/ 17 h 791"/>
                      <a:gd name="T18" fmla="*/ 23 w 1769"/>
                      <a:gd name="T19" fmla="*/ 9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9 h 504"/>
                      <a:gd name="T2" fmla="*/ 66 w 2736"/>
                      <a:gd name="T3" fmla="*/ 3 h 504"/>
                      <a:gd name="T4" fmla="*/ 134 w 2736"/>
                      <a:gd name="T5" fmla="*/ 0 h 504"/>
                      <a:gd name="T6" fmla="*/ 207 w 2736"/>
                      <a:gd name="T7" fmla="*/ 0 h 504"/>
                      <a:gd name="T8" fmla="*/ 206 w 2736"/>
                      <a:gd name="T9" fmla="*/ 2 h 504"/>
                      <a:gd name="T10" fmla="*/ 133 w 2736"/>
                      <a:gd name="T11" fmla="*/ 2 h 504"/>
                      <a:gd name="T12" fmla="*/ 49 w 2736"/>
                      <a:gd name="T13" fmla="*/ 6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17 w 1769"/>
                      <a:gd name="T3" fmla="*/ 1 h 791"/>
                      <a:gd name="T4" fmla="*/ 41 w 1769"/>
                      <a:gd name="T5" fmla="*/ 4 h 791"/>
                      <a:gd name="T6" fmla="*/ 58 w 1769"/>
                      <a:gd name="T7" fmla="*/ 8 h 791"/>
                      <a:gd name="T8" fmla="*/ 63 w 1769"/>
                      <a:gd name="T9" fmla="*/ 12 h 791"/>
                      <a:gd name="T10" fmla="*/ 61 w 1769"/>
                      <a:gd name="T11" fmla="*/ 15 h 791"/>
                      <a:gd name="T12" fmla="*/ 57 w 1769"/>
                      <a:gd name="T13" fmla="*/ 12 h 791"/>
                      <a:gd name="T14" fmla="*/ 50 w 1769"/>
                      <a:gd name="T15" fmla="*/ 9 h 791"/>
                      <a:gd name="T16" fmla="*/ 40 w 1769"/>
                      <a:gd name="T17" fmla="*/ 6 h 791"/>
                      <a:gd name="T18" fmla="*/ 21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1 w 776"/>
                  <a:gd name="T3" fmla="*/ 0 h 2368"/>
                  <a:gd name="T4" fmla="*/ 0 w 776"/>
                  <a:gd name="T5" fmla="*/ 0 h 2368"/>
                  <a:gd name="T6" fmla="*/ 1 w 776"/>
                  <a:gd name="T7" fmla="*/ 0 h 2368"/>
                  <a:gd name="T8" fmla="*/ 1 w 776"/>
                  <a:gd name="T9" fmla="*/ 1 h 2368"/>
                  <a:gd name="T10" fmla="*/ 1 w 776"/>
                  <a:gd name="T11" fmla="*/ 1 h 2368"/>
                  <a:gd name="T12" fmla="*/ 1 w 776"/>
                  <a:gd name="T13" fmla="*/ 2 h 2368"/>
                  <a:gd name="T14" fmla="*/ 2 w 776"/>
                  <a:gd name="T15" fmla="*/ 2 h 2368"/>
                  <a:gd name="T16" fmla="*/ 1 w 776"/>
                  <a:gd name="T17" fmla="*/ 2 h 2368"/>
                  <a:gd name="T18" fmla="*/ 2 w 776"/>
                  <a:gd name="T19" fmla="*/ 2 h 2368"/>
                  <a:gd name="T20" fmla="*/ 2 w 776"/>
                  <a:gd name="T21" fmla="*/ 3 h 2368"/>
                  <a:gd name="T22" fmla="*/ 2 w 776"/>
                  <a:gd name="T23" fmla="*/ 3 h 2368"/>
                  <a:gd name="T24" fmla="*/ 2 w 776"/>
                  <a:gd name="T25" fmla="*/ 3 h 2368"/>
                  <a:gd name="T26" fmla="*/ 2 w 776"/>
                  <a:gd name="T27" fmla="*/ 4 h 2368"/>
                  <a:gd name="T28" fmla="*/ 2 w 776"/>
                  <a:gd name="T29" fmla="*/ 4 h 2368"/>
                  <a:gd name="T30" fmla="*/ 3 w 776"/>
                  <a:gd name="T31" fmla="*/ 5 h 2368"/>
                  <a:gd name="T32" fmla="*/ 2 w 776"/>
                  <a:gd name="T33" fmla="*/ 5 h 2368"/>
                  <a:gd name="T34" fmla="*/ 3 w 776"/>
                  <a:gd name="T35" fmla="*/ 6 h 2368"/>
                  <a:gd name="T36" fmla="*/ 2 w 776"/>
                  <a:gd name="T37" fmla="*/ 6 h 2368"/>
                  <a:gd name="T38" fmla="*/ 3 w 776"/>
                  <a:gd name="T39" fmla="*/ 7 h 2368"/>
                  <a:gd name="T40" fmla="*/ 3 w 776"/>
                  <a:gd name="T41" fmla="*/ 7 h 2368"/>
                  <a:gd name="T42" fmla="*/ 3 w 776"/>
                  <a:gd name="T43" fmla="*/ 8 h 2368"/>
                  <a:gd name="T44" fmla="*/ 3 w 776"/>
                  <a:gd name="T45" fmla="*/ 8 h 2368"/>
                  <a:gd name="T46" fmla="*/ 3 w 776"/>
                  <a:gd name="T47" fmla="*/ 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271" name="Freeform 124"/>
              <p:cNvSpPr>
                <a:spLocks/>
              </p:cNvSpPr>
              <p:nvPr/>
            </p:nvSpPr>
            <p:spPr bwMode="hidden">
              <a:xfrm>
                <a:off x="4410" y="1033"/>
                <a:ext cx="189" cy="580"/>
              </a:xfrm>
              <a:custGeom>
                <a:avLst/>
                <a:gdLst>
                  <a:gd name="T0" fmla="*/ 0 w 776"/>
                  <a:gd name="T1" fmla="*/ 0 h 2368"/>
                  <a:gd name="T2" fmla="*/ 1 w 776"/>
                  <a:gd name="T3" fmla="*/ 0 h 2368"/>
                  <a:gd name="T4" fmla="*/ 0 w 776"/>
                  <a:gd name="T5" fmla="*/ 0 h 2368"/>
                  <a:gd name="T6" fmla="*/ 1 w 776"/>
                  <a:gd name="T7" fmla="*/ 0 h 2368"/>
                  <a:gd name="T8" fmla="*/ 1 w 776"/>
                  <a:gd name="T9" fmla="*/ 1 h 2368"/>
                  <a:gd name="T10" fmla="*/ 1 w 776"/>
                  <a:gd name="T11" fmla="*/ 1 h 2368"/>
                  <a:gd name="T12" fmla="*/ 1 w 776"/>
                  <a:gd name="T13" fmla="*/ 2 h 2368"/>
                  <a:gd name="T14" fmla="*/ 2 w 776"/>
                  <a:gd name="T15" fmla="*/ 2 h 2368"/>
                  <a:gd name="T16" fmla="*/ 1 w 776"/>
                  <a:gd name="T17" fmla="*/ 2 h 2368"/>
                  <a:gd name="T18" fmla="*/ 2 w 776"/>
                  <a:gd name="T19" fmla="*/ 2 h 2368"/>
                  <a:gd name="T20" fmla="*/ 2 w 776"/>
                  <a:gd name="T21" fmla="*/ 3 h 2368"/>
                  <a:gd name="T22" fmla="*/ 2 w 776"/>
                  <a:gd name="T23" fmla="*/ 3 h 2368"/>
                  <a:gd name="T24" fmla="*/ 2 w 776"/>
                  <a:gd name="T25" fmla="*/ 3 h 2368"/>
                  <a:gd name="T26" fmla="*/ 2 w 776"/>
                  <a:gd name="T27" fmla="*/ 4 h 2368"/>
                  <a:gd name="T28" fmla="*/ 2 w 776"/>
                  <a:gd name="T29" fmla="*/ 4 h 2368"/>
                  <a:gd name="T30" fmla="*/ 2 w 776"/>
                  <a:gd name="T31" fmla="*/ 5 h 2368"/>
                  <a:gd name="T32" fmla="*/ 2 w 776"/>
                  <a:gd name="T33" fmla="*/ 5 h 2368"/>
                  <a:gd name="T34" fmla="*/ 2 w 776"/>
                  <a:gd name="T35" fmla="*/ 6 h 2368"/>
                  <a:gd name="T36" fmla="*/ 2 w 776"/>
                  <a:gd name="T37" fmla="*/ 6 h 2368"/>
                  <a:gd name="T38" fmla="*/ 3 w 776"/>
                  <a:gd name="T39" fmla="*/ 7 h 2368"/>
                  <a:gd name="T40" fmla="*/ 2 w 776"/>
                  <a:gd name="T41" fmla="*/ 7 h 2368"/>
                  <a:gd name="T42" fmla="*/ 3 w 776"/>
                  <a:gd name="T43" fmla="*/ 8 h 2368"/>
                  <a:gd name="T44" fmla="*/ 2 w 776"/>
                  <a:gd name="T45" fmla="*/ 8 h 2368"/>
                  <a:gd name="T46" fmla="*/ 3 w 776"/>
                  <a:gd name="T47" fmla="*/ 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1 w 776"/>
                  <a:gd name="T3" fmla="*/ 0 h 2368"/>
                  <a:gd name="T4" fmla="*/ 0 w 776"/>
                  <a:gd name="T5" fmla="*/ 0 h 2368"/>
                  <a:gd name="T6" fmla="*/ 1 w 776"/>
                  <a:gd name="T7" fmla="*/ 0 h 2368"/>
                  <a:gd name="T8" fmla="*/ 0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2 w 776"/>
                  <a:gd name="T27" fmla="*/ 0 h 2368"/>
                  <a:gd name="T28" fmla="*/ 2 w 776"/>
                  <a:gd name="T29" fmla="*/ 0 h 2368"/>
                  <a:gd name="T30" fmla="*/ 2 w 776"/>
                  <a:gd name="T31" fmla="*/ 0 h 2368"/>
                  <a:gd name="T32" fmla="*/ 2 w 776"/>
                  <a:gd name="T33" fmla="*/ 1 h 2368"/>
                  <a:gd name="T34" fmla="*/ 2 w 776"/>
                  <a:gd name="T35" fmla="*/ 1 h 2368"/>
                  <a:gd name="T36" fmla="*/ 2 w 776"/>
                  <a:gd name="T37" fmla="*/ 1 h 2368"/>
                  <a:gd name="T38" fmla="*/ 2 w 776"/>
                  <a:gd name="T39" fmla="*/ 1 h 2368"/>
                  <a:gd name="T40" fmla="*/ 2 w 776"/>
                  <a:gd name="T41" fmla="*/ 1 h 2368"/>
                  <a:gd name="T42" fmla="*/ 2 w 776"/>
                  <a:gd name="T43" fmla="*/ 1 h 2368"/>
                  <a:gd name="T44" fmla="*/ 2 w 776"/>
                  <a:gd name="T45" fmla="*/ 1 h 2368"/>
                  <a:gd name="T46" fmla="*/ 2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22 w 776"/>
                  <a:gd name="T3" fmla="*/ 0 h 2368"/>
                  <a:gd name="T4" fmla="*/ 9 w 776"/>
                  <a:gd name="T5" fmla="*/ 1 h 2368"/>
                  <a:gd name="T6" fmla="*/ 30 w 776"/>
                  <a:gd name="T7" fmla="*/ 1 h 2368"/>
                  <a:gd name="T8" fmla="*/ 18 w 776"/>
                  <a:gd name="T9" fmla="*/ 1 h 2368"/>
                  <a:gd name="T10" fmla="*/ 35 w 776"/>
                  <a:gd name="T11" fmla="*/ 2 h 2368"/>
                  <a:gd name="T12" fmla="*/ 26 w 776"/>
                  <a:gd name="T13" fmla="*/ 2 h 2368"/>
                  <a:gd name="T14" fmla="*/ 44 w 776"/>
                  <a:gd name="T15" fmla="*/ 2 h 2368"/>
                  <a:gd name="T16" fmla="*/ 35 w 776"/>
                  <a:gd name="T17" fmla="*/ 3 h 2368"/>
                  <a:gd name="T18" fmla="*/ 48 w 776"/>
                  <a:gd name="T19" fmla="*/ 3 h 2368"/>
                  <a:gd name="T20" fmla="*/ 44 w 776"/>
                  <a:gd name="T21" fmla="*/ 3 h 2368"/>
                  <a:gd name="T22" fmla="*/ 52 w 776"/>
                  <a:gd name="T23" fmla="*/ 3 h 2368"/>
                  <a:gd name="T24" fmla="*/ 52 w 776"/>
                  <a:gd name="T25" fmla="*/ 4 h 2368"/>
                  <a:gd name="T26" fmla="*/ 61 w 776"/>
                  <a:gd name="T27" fmla="*/ 4 h 2368"/>
                  <a:gd name="T28" fmla="*/ 57 w 776"/>
                  <a:gd name="T29" fmla="*/ 5 h 2368"/>
                  <a:gd name="T30" fmla="*/ 65 w 776"/>
                  <a:gd name="T31" fmla="*/ 5 h 2368"/>
                  <a:gd name="T32" fmla="*/ 61 w 776"/>
                  <a:gd name="T33" fmla="*/ 6 h 2368"/>
                  <a:gd name="T34" fmla="*/ 65 w 776"/>
                  <a:gd name="T35" fmla="*/ 7 h 2368"/>
                  <a:gd name="T36" fmla="*/ 61 w 776"/>
                  <a:gd name="T37" fmla="*/ 7 h 2368"/>
                  <a:gd name="T38" fmla="*/ 70 w 776"/>
                  <a:gd name="T39" fmla="*/ 8 h 2368"/>
                  <a:gd name="T40" fmla="*/ 65 w 776"/>
                  <a:gd name="T41" fmla="*/ 8 h 2368"/>
                  <a:gd name="T42" fmla="*/ 70 w 776"/>
                  <a:gd name="T43" fmla="*/ 9 h 2368"/>
                  <a:gd name="T44" fmla="*/ 65 w 776"/>
                  <a:gd name="T45" fmla="*/ 9 h 2368"/>
                  <a:gd name="T46" fmla="*/ 70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4 w 776"/>
                  <a:gd name="T3" fmla="*/ 0 h 2368"/>
                  <a:gd name="T4" fmla="*/ 1 w 776"/>
                  <a:gd name="T5" fmla="*/ 1 h 2368"/>
                  <a:gd name="T6" fmla="*/ 5 w 776"/>
                  <a:gd name="T7" fmla="*/ 1 h 2368"/>
                  <a:gd name="T8" fmla="*/ 3 w 776"/>
                  <a:gd name="T9" fmla="*/ 1 h 2368"/>
                  <a:gd name="T10" fmla="*/ 6 w 776"/>
                  <a:gd name="T11" fmla="*/ 2 h 2368"/>
                  <a:gd name="T12" fmla="*/ 5 w 776"/>
                  <a:gd name="T13" fmla="*/ 2 h 2368"/>
                  <a:gd name="T14" fmla="*/ 7 w 776"/>
                  <a:gd name="T15" fmla="*/ 2 h 2368"/>
                  <a:gd name="T16" fmla="*/ 6 w 776"/>
                  <a:gd name="T17" fmla="*/ 3 h 2368"/>
                  <a:gd name="T18" fmla="*/ 8 w 776"/>
                  <a:gd name="T19" fmla="*/ 3 h 2368"/>
                  <a:gd name="T20" fmla="*/ 7 w 776"/>
                  <a:gd name="T21" fmla="*/ 3 h 2368"/>
                  <a:gd name="T22" fmla="*/ 9 w 776"/>
                  <a:gd name="T23" fmla="*/ 3 h 2368"/>
                  <a:gd name="T24" fmla="*/ 9 w 776"/>
                  <a:gd name="T25" fmla="*/ 4 h 2368"/>
                  <a:gd name="T26" fmla="*/ 10 w 776"/>
                  <a:gd name="T27" fmla="*/ 4 h 2368"/>
                  <a:gd name="T28" fmla="*/ 9 w 776"/>
                  <a:gd name="T29" fmla="*/ 5 h 2368"/>
                  <a:gd name="T30" fmla="*/ 11 w 776"/>
                  <a:gd name="T31" fmla="*/ 5 h 2368"/>
                  <a:gd name="T32" fmla="*/ 10 w 776"/>
                  <a:gd name="T33" fmla="*/ 6 h 2368"/>
                  <a:gd name="T34" fmla="*/ 11 w 776"/>
                  <a:gd name="T35" fmla="*/ 7 h 2368"/>
                  <a:gd name="T36" fmla="*/ 10 w 776"/>
                  <a:gd name="T37" fmla="*/ 7 h 2368"/>
                  <a:gd name="T38" fmla="*/ 12 w 776"/>
                  <a:gd name="T39" fmla="*/ 7 h 2368"/>
                  <a:gd name="T40" fmla="*/ 11 w 776"/>
                  <a:gd name="T41" fmla="*/ 8 h 2368"/>
                  <a:gd name="T42" fmla="*/ 12 w 776"/>
                  <a:gd name="T43" fmla="*/ 9 h 2368"/>
                  <a:gd name="T44" fmla="*/ 11 w 776"/>
                  <a:gd name="T45" fmla="*/ 9 h 2368"/>
                  <a:gd name="T46" fmla="*/ 12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1 h 2368"/>
                  <a:gd name="T6" fmla="*/ 1 w 776"/>
                  <a:gd name="T7" fmla="*/ 1 h 2368"/>
                  <a:gd name="T8" fmla="*/ 0 w 776"/>
                  <a:gd name="T9" fmla="*/ 1 h 2368"/>
                  <a:gd name="T10" fmla="*/ 1 w 776"/>
                  <a:gd name="T11" fmla="*/ 2 h 2368"/>
                  <a:gd name="T12" fmla="*/ 1 w 776"/>
                  <a:gd name="T13" fmla="*/ 2 h 2368"/>
                  <a:gd name="T14" fmla="*/ 1 w 776"/>
                  <a:gd name="T15" fmla="*/ 2 h 2368"/>
                  <a:gd name="T16" fmla="*/ 1 w 776"/>
                  <a:gd name="T17" fmla="*/ 3 h 2368"/>
                  <a:gd name="T18" fmla="*/ 1 w 776"/>
                  <a:gd name="T19" fmla="*/ 3 h 2368"/>
                  <a:gd name="T20" fmla="*/ 1 w 776"/>
                  <a:gd name="T21" fmla="*/ 3 h 2368"/>
                  <a:gd name="T22" fmla="*/ 1 w 776"/>
                  <a:gd name="T23" fmla="*/ 3 h 2368"/>
                  <a:gd name="T24" fmla="*/ 1 w 776"/>
                  <a:gd name="T25" fmla="*/ 4 h 2368"/>
                  <a:gd name="T26" fmla="*/ 1 w 776"/>
                  <a:gd name="T27" fmla="*/ 4 h 2368"/>
                  <a:gd name="T28" fmla="*/ 1 w 776"/>
                  <a:gd name="T29" fmla="*/ 5 h 2368"/>
                  <a:gd name="T30" fmla="*/ 1 w 776"/>
                  <a:gd name="T31" fmla="*/ 5 h 2368"/>
                  <a:gd name="T32" fmla="*/ 1 w 776"/>
                  <a:gd name="T33" fmla="*/ 6 h 2368"/>
                  <a:gd name="T34" fmla="*/ 1 w 776"/>
                  <a:gd name="T35" fmla="*/ 7 h 2368"/>
                  <a:gd name="T36" fmla="*/ 1 w 776"/>
                  <a:gd name="T37" fmla="*/ 7 h 2368"/>
                  <a:gd name="T38" fmla="*/ 1 w 776"/>
                  <a:gd name="T39" fmla="*/ 7 h 2368"/>
                  <a:gd name="T40" fmla="*/ 1 w 776"/>
                  <a:gd name="T41" fmla="*/ 8 h 2368"/>
                  <a:gd name="T42" fmla="*/ 1 w 776"/>
                  <a:gd name="T43" fmla="*/ 9 h 2368"/>
                  <a:gd name="T44" fmla="*/ 1 w 776"/>
                  <a:gd name="T45" fmla="*/ 9 h 2368"/>
                  <a:gd name="T46" fmla="*/ 1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279" name="Freeform 132"/>
              <p:cNvSpPr>
                <a:spLocks/>
              </p:cNvSpPr>
              <p:nvPr/>
            </p:nvSpPr>
            <p:spPr bwMode="hidden">
              <a:xfrm>
                <a:off x="4841" y="894"/>
                <a:ext cx="395" cy="628"/>
              </a:xfrm>
              <a:custGeom>
                <a:avLst/>
                <a:gdLst>
                  <a:gd name="T0" fmla="*/ 0 w 776"/>
                  <a:gd name="T1" fmla="*/ 0 h 2368"/>
                  <a:gd name="T2" fmla="*/ 16 w 776"/>
                  <a:gd name="T3" fmla="*/ 0 h 2368"/>
                  <a:gd name="T4" fmla="*/ 7 w 776"/>
                  <a:gd name="T5" fmla="*/ 1 h 2368"/>
                  <a:gd name="T6" fmla="*/ 22 w 776"/>
                  <a:gd name="T7" fmla="*/ 1 h 2368"/>
                  <a:gd name="T8" fmla="*/ 13 w 776"/>
                  <a:gd name="T9" fmla="*/ 2 h 2368"/>
                  <a:gd name="T10" fmla="*/ 25 w 776"/>
                  <a:gd name="T11" fmla="*/ 2 h 2368"/>
                  <a:gd name="T12" fmla="*/ 19 w 776"/>
                  <a:gd name="T13" fmla="*/ 2 h 2368"/>
                  <a:gd name="T14" fmla="*/ 32 w 776"/>
                  <a:gd name="T15" fmla="*/ 2 h 2368"/>
                  <a:gd name="T16" fmla="*/ 25 w 776"/>
                  <a:gd name="T17" fmla="*/ 3 h 2368"/>
                  <a:gd name="T18" fmla="*/ 36 w 776"/>
                  <a:gd name="T19" fmla="*/ 3 h 2368"/>
                  <a:gd name="T20" fmla="*/ 32 w 776"/>
                  <a:gd name="T21" fmla="*/ 4 h 2368"/>
                  <a:gd name="T22" fmla="*/ 39 w 776"/>
                  <a:gd name="T23" fmla="*/ 4 h 2368"/>
                  <a:gd name="T24" fmla="*/ 39 w 776"/>
                  <a:gd name="T25" fmla="*/ 5 h 2368"/>
                  <a:gd name="T26" fmla="*/ 45 w 776"/>
                  <a:gd name="T27" fmla="*/ 5 h 2368"/>
                  <a:gd name="T28" fmla="*/ 42 w 776"/>
                  <a:gd name="T29" fmla="*/ 6 h 2368"/>
                  <a:gd name="T30" fmla="*/ 48 w 776"/>
                  <a:gd name="T31" fmla="*/ 6 h 2368"/>
                  <a:gd name="T32" fmla="*/ 45 w 776"/>
                  <a:gd name="T33" fmla="*/ 7 h 2368"/>
                  <a:gd name="T34" fmla="*/ 48 w 776"/>
                  <a:gd name="T35" fmla="*/ 8 h 2368"/>
                  <a:gd name="T36" fmla="*/ 45 w 776"/>
                  <a:gd name="T37" fmla="*/ 8 h 2368"/>
                  <a:gd name="T38" fmla="*/ 51 w 776"/>
                  <a:gd name="T39" fmla="*/ 9 h 2368"/>
                  <a:gd name="T40" fmla="*/ 48 w 776"/>
                  <a:gd name="T41" fmla="*/ 10 h 2368"/>
                  <a:gd name="T42" fmla="*/ 51 w 776"/>
                  <a:gd name="T43" fmla="*/ 11 h 2368"/>
                  <a:gd name="T44" fmla="*/ 48 w 776"/>
                  <a:gd name="T45" fmla="*/ 11 h 2368"/>
                  <a:gd name="T46" fmla="*/ 51 w 776"/>
                  <a:gd name="T47" fmla="*/ 1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280" name="Freeform 133"/>
              <p:cNvSpPr>
                <a:spLocks/>
              </p:cNvSpPr>
              <p:nvPr/>
            </p:nvSpPr>
            <p:spPr bwMode="hidden">
              <a:xfrm>
                <a:off x="4636" y="576"/>
                <a:ext cx="594" cy="418"/>
              </a:xfrm>
              <a:custGeom>
                <a:avLst/>
                <a:gdLst>
                  <a:gd name="T0" fmla="*/ 0 w 776"/>
                  <a:gd name="T1" fmla="*/ 0 h 2368"/>
                  <a:gd name="T2" fmla="*/ 83 w 776"/>
                  <a:gd name="T3" fmla="*/ 0 h 2368"/>
                  <a:gd name="T4" fmla="*/ 33 w 776"/>
                  <a:gd name="T5" fmla="*/ 0 h 2368"/>
                  <a:gd name="T6" fmla="*/ 116 w 776"/>
                  <a:gd name="T7" fmla="*/ 0 h 2368"/>
                  <a:gd name="T8" fmla="*/ 66 w 776"/>
                  <a:gd name="T9" fmla="*/ 0 h 2368"/>
                  <a:gd name="T10" fmla="*/ 132 w 776"/>
                  <a:gd name="T11" fmla="*/ 0 h 2368"/>
                  <a:gd name="T12" fmla="*/ 99 w 776"/>
                  <a:gd name="T13" fmla="*/ 0 h 2368"/>
                  <a:gd name="T14" fmla="*/ 165 w 776"/>
                  <a:gd name="T15" fmla="*/ 1 h 2368"/>
                  <a:gd name="T16" fmla="*/ 132 w 776"/>
                  <a:gd name="T17" fmla="*/ 1 h 2368"/>
                  <a:gd name="T18" fmla="*/ 181 w 776"/>
                  <a:gd name="T19" fmla="*/ 1 h 2368"/>
                  <a:gd name="T20" fmla="*/ 165 w 776"/>
                  <a:gd name="T21" fmla="*/ 1 h 2368"/>
                  <a:gd name="T22" fmla="*/ 198 w 776"/>
                  <a:gd name="T23" fmla="*/ 1 h 2368"/>
                  <a:gd name="T24" fmla="*/ 198 w 776"/>
                  <a:gd name="T25" fmla="*/ 1 h 2368"/>
                  <a:gd name="T26" fmla="*/ 230 w 776"/>
                  <a:gd name="T27" fmla="*/ 1 h 2368"/>
                  <a:gd name="T28" fmla="*/ 214 w 776"/>
                  <a:gd name="T29" fmla="*/ 1 h 2368"/>
                  <a:gd name="T30" fmla="*/ 247 w 776"/>
                  <a:gd name="T31" fmla="*/ 1 h 2368"/>
                  <a:gd name="T32" fmla="*/ 230 w 776"/>
                  <a:gd name="T33" fmla="*/ 1 h 2368"/>
                  <a:gd name="T34" fmla="*/ 247 w 776"/>
                  <a:gd name="T35" fmla="*/ 2 h 2368"/>
                  <a:gd name="T36" fmla="*/ 230 w 776"/>
                  <a:gd name="T37" fmla="*/ 2 h 2368"/>
                  <a:gd name="T38" fmla="*/ 263 w 776"/>
                  <a:gd name="T39" fmla="*/ 2 h 2368"/>
                  <a:gd name="T40" fmla="*/ 247 w 776"/>
                  <a:gd name="T41" fmla="*/ 2 h 2368"/>
                  <a:gd name="T42" fmla="*/ 263 w 776"/>
                  <a:gd name="T43" fmla="*/ 2 h 2368"/>
                  <a:gd name="T44" fmla="*/ 247 w 776"/>
                  <a:gd name="T45" fmla="*/ 2 h 2368"/>
                  <a:gd name="T46" fmla="*/ 26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281" name="Freeform 134"/>
              <p:cNvSpPr>
                <a:spLocks/>
              </p:cNvSpPr>
              <p:nvPr/>
            </p:nvSpPr>
            <p:spPr bwMode="hidden">
              <a:xfrm>
                <a:off x="4658" y="132"/>
                <a:ext cx="260" cy="561"/>
              </a:xfrm>
              <a:custGeom>
                <a:avLst/>
                <a:gdLst>
                  <a:gd name="T0" fmla="*/ 0 w 776"/>
                  <a:gd name="T1" fmla="*/ 0 h 2368"/>
                  <a:gd name="T2" fmla="*/ 3 w 776"/>
                  <a:gd name="T3" fmla="*/ 0 h 2368"/>
                  <a:gd name="T4" fmla="*/ 1 w 776"/>
                  <a:gd name="T5" fmla="*/ 0 h 2368"/>
                  <a:gd name="T6" fmla="*/ 4 w 776"/>
                  <a:gd name="T7" fmla="*/ 0 h 2368"/>
                  <a:gd name="T8" fmla="*/ 2 w 776"/>
                  <a:gd name="T9" fmla="*/ 1 h 2368"/>
                  <a:gd name="T10" fmla="*/ 5 w 776"/>
                  <a:gd name="T11" fmla="*/ 1 h 2368"/>
                  <a:gd name="T12" fmla="*/ 4 w 776"/>
                  <a:gd name="T13" fmla="*/ 1 h 2368"/>
                  <a:gd name="T14" fmla="*/ 6 w 776"/>
                  <a:gd name="T15" fmla="*/ 2 h 2368"/>
                  <a:gd name="T16" fmla="*/ 5 w 776"/>
                  <a:gd name="T17" fmla="*/ 2 h 2368"/>
                  <a:gd name="T18" fmla="*/ 7 w 776"/>
                  <a:gd name="T19" fmla="*/ 2 h 2368"/>
                  <a:gd name="T20" fmla="*/ 6 w 776"/>
                  <a:gd name="T21" fmla="*/ 2 h 2368"/>
                  <a:gd name="T22" fmla="*/ 7 w 776"/>
                  <a:gd name="T23" fmla="*/ 3 h 2368"/>
                  <a:gd name="T24" fmla="*/ 7 w 776"/>
                  <a:gd name="T25" fmla="*/ 3 h 2368"/>
                  <a:gd name="T26" fmla="*/ 8 w 776"/>
                  <a:gd name="T27" fmla="*/ 3 h 2368"/>
                  <a:gd name="T28" fmla="*/ 8 w 776"/>
                  <a:gd name="T29" fmla="*/ 4 h 2368"/>
                  <a:gd name="T30" fmla="*/ 9 w 776"/>
                  <a:gd name="T31" fmla="*/ 4 h 2368"/>
                  <a:gd name="T32" fmla="*/ 8 w 776"/>
                  <a:gd name="T33" fmla="*/ 5 h 2368"/>
                  <a:gd name="T34" fmla="*/ 9 w 776"/>
                  <a:gd name="T35" fmla="*/ 5 h 2368"/>
                  <a:gd name="T36" fmla="*/ 8 w 776"/>
                  <a:gd name="T37" fmla="*/ 5 h 2368"/>
                  <a:gd name="T38" fmla="*/ 10 w 776"/>
                  <a:gd name="T39" fmla="*/ 6 h 2368"/>
                  <a:gd name="T40" fmla="*/ 9 w 776"/>
                  <a:gd name="T41" fmla="*/ 6 h 2368"/>
                  <a:gd name="T42" fmla="*/ 10 w 776"/>
                  <a:gd name="T43" fmla="*/ 7 h 2368"/>
                  <a:gd name="T44" fmla="*/ 9 w 776"/>
                  <a:gd name="T45" fmla="*/ 7 h 2368"/>
                  <a:gd name="T46" fmla="*/ 10 w 776"/>
                  <a:gd name="T47" fmla="*/ 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1 w 776"/>
                  <a:gd name="T3" fmla="*/ 0 h 2368"/>
                  <a:gd name="T4" fmla="*/ 0 w 776"/>
                  <a:gd name="T5" fmla="*/ 0 h 2368"/>
                  <a:gd name="T6" fmla="*/ 1 w 776"/>
                  <a:gd name="T7" fmla="*/ 0 h 2368"/>
                  <a:gd name="T8" fmla="*/ 0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1 h 2368"/>
                  <a:gd name="T34" fmla="*/ 2 w 776"/>
                  <a:gd name="T35" fmla="*/ 1 h 2368"/>
                  <a:gd name="T36" fmla="*/ 2 w 776"/>
                  <a:gd name="T37" fmla="*/ 1 h 2368"/>
                  <a:gd name="T38" fmla="*/ 2 w 776"/>
                  <a:gd name="T39" fmla="*/ 1 h 2368"/>
                  <a:gd name="T40" fmla="*/ 2 w 776"/>
                  <a:gd name="T41" fmla="*/ 1 h 2368"/>
                  <a:gd name="T42" fmla="*/ 2 w 776"/>
                  <a:gd name="T43" fmla="*/ 1 h 2368"/>
                  <a:gd name="T44" fmla="*/ 2 w 776"/>
                  <a:gd name="T45" fmla="*/ 1 h 2368"/>
                  <a:gd name="T46" fmla="*/ 2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1 w 776"/>
                  <a:gd name="T3" fmla="*/ 0 h 2368"/>
                  <a:gd name="T4" fmla="*/ 0 w 776"/>
                  <a:gd name="T5" fmla="*/ 0 h 2368"/>
                  <a:gd name="T6" fmla="*/ 1 w 776"/>
                  <a:gd name="T7" fmla="*/ 0 h 2368"/>
                  <a:gd name="T8" fmla="*/ 0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2 w 776"/>
                  <a:gd name="T27" fmla="*/ 0 h 2368"/>
                  <a:gd name="T28" fmla="*/ 2 w 776"/>
                  <a:gd name="T29" fmla="*/ 0 h 2368"/>
                  <a:gd name="T30" fmla="*/ 2 w 776"/>
                  <a:gd name="T31" fmla="*/ 1 h 2368"/>
                  <a:gd name="T32" fmla="*/ 2 w 776"/>
                  <a:gd name="T33" fmla="*/ 1 h 2368"/>
                  <a:gd name="T34" fmla="*/ 2 w 776"/>
                  <a:gd name="T35" fmla="*/ 1 h 2368"/>
                  <a:gd name="T36" fmla="*/ 2 w 776"/>
                  <a:gd name="T37" fmla="*/ 1 h 2368"/>
                  <a:gd name="T38" fmla="*/ 2 w 776"/>
                  <a:gd name="T39" fmla="*/ 1 h 2368"/>
                  <a:gd name="T40" fmla="*/ 2 w 776"/>
                  <a:gd name="T41" fmla="*/ 1 h 2368"/>
                  <a:gd name="T42" fmla="*/ 2 w 776"/>
                  <a:gd name="T43" fmla="*/ 1 h 2368"/>
                  <a:gd name="T44" fmla="*/ 2 w 776"/>
                  <a:gd name="T45" fmla="*/ 1 h 2368"/>
                  <a:gd name="T46" fmla="*/ 2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defTabSz="914400" fontAlgn="base">
              <a:spcBef>
                <a:spcPct val="0"/>
              </a:spcBef>
              <a:spcAft>
                <a:spcPct val="0"/>
              </a:spcAft>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defTabSz="914400" fontAlgn="base">
              <a:spcBef>
                <a:spcPct val="0"/>
              </a:spcBef>
              <a:spcAft>
                <a:spcPct val="0"/>
              </a:spcAft>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defTabSz="914400" fontAlgn="base">
              <a:spcBef>
                <a:spcPct val="0"/>
              </a:spcBef>
              <a:spcAft>
                <a:spcPct val="0"/>
              </a:spcAft>
              <a:defRPr/>
            </a:pPr>
            <a:fld id="{7CBBDCEA-4590-AA47-9DC7-32F92EC6671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4118061842"/>
      </p:ext>
    </p:extLst>
  </p:cSld>
  <p:clrMap bg1="dk2" tx1="lt1" bg2="dk1" tx2="lt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7 h 504"/>
                      <a:gd name="T2" fmla="*/ 13 w 2736"/>
                      <a:gd name="T3" fmla="*/ 2 h 504"/>
                      <a:gd name="T4" fmla="*/ 27 w 2736"/>
                      <a:gd name="T5" fmla="*/ 1 h 504"/>
                      <a:gd name="T6" fmla="*/ 41 w 2736"/>
                      <a:gd name="T7" fmla="*/ 1 h 504"/>
                      <a:gd name="T8" fmla="*/ 41 w 2736"/>
                      <a:gd name="T9" fmla="*/ 1 h 504"/>
                      <a:gd name="T10" fmla="*/ 27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57" name="Freeform 19"/>
                  <p:cNvSpPr>
                    <a:spLocks/>
                  </p:cNvSpPr>
                  <p:nvPr/>
                </p:nvSpPr>
                <p:spPr bwMode="hidden">
                  <a:xfrm rot="2711884">
                    <a:off x="4022" y="3146"/>
                    <a:ext cx="922" cy="489"/>
                  </a:xfrm>
                  <a:custGeom>
                    <a:avLst/>
                    <a:gdLst>
                      <a:gd name="T0" fmla="*/ 1 w 1769"/>
                      <a:gd name="T1" fmla="*/ 1 h 791"/>
                      <a:gd name="T2" fmla="*/ 2 w 1769"/>
                      <a:gd name="T3" fmla="*/ 1 h 791"/>
                      <a:gd name="T4" fmla="*/ 3 w 1769"/>
                      <a:gd name="T5" fmla="*/ 2 h 791"/>
                      <a:gd name="T6" fmla="*/ 5 w 1769"/>
                      <a:gd name="T7" fmla="*/ 6 h 791"/>
                      <a:gd name="T8" fmla="*/ 5 w 1769"/>
                      <a:gd name="T9" fmla="*/ 7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7 h 504"/>
                      <a:gd name="T2" fmla="*/ 21 w 2736"/>
                      <a:gd name="T3" fmla="*/ 6 h 504"/>
                      <a:gd name="T4" fmla="*/ 44 w 2736"/>
                      <a:gd name="T5" fmla="*/ 1 h 504"/>
                      <a:gd name="T6" fmla="*/ 67 w 2736"/>
                      <a:gd name="T7" fmla="*/ 1 h 504"/>
                      <a:gd name="T8" fmla="*/ 67 w 2736"/>
                      <a:gd name="T9" fmla="*/ 4 h 504"/>
                      <a:gd name="T10" fmla="*/ 44 w 2736"/>
                      <a:gd name="T11" fmla="*/ 4 h 504"/>
                      <a:gd name="T12" fmla="*/ 16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55" name="Freeform 22"/>
                  <p:cNvSpPr>
                    <a:spLocks/>
                  </p:cNvSpPr>
                  <p:nvPr/>
                </p:nvSpPr>
                <p:spPr bwMode="hidden">
                  <a:xfrm rot="2104081">
                    <a:off x="4352" y="2805"/>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53" name="Freeform 25"/>
                  <p:cNvSpPr>
                    <a:spLocks/>
                  </p:cNvSpPr>
                  <p:nvPr/>
                </p:nvSpPr>
                <p:spPr bwMode="hidden">
                  <a:xfrm rot="1582915">
                    <a:off x="4443" y="2420"/>
                    <a:ext cx="931" cy="477"/>
                  </a:xfrm>
                  <a:custGeom>
                    <a:avLst/>
                    <a:gdLst>
                      <a:gd name="T0" fmla="*/ 1 w 1769"/>
                      <a:gd name="T1" fmla="*/ 1 h 791"/>
                      <a:gd name="T2" fmla="*/ 2 w 1769"/>
                      <a:gd name="T3" fmla="*/ 1 h 791"/>
                      <a:gd name="T4" fmla="*/ 4 w 1769"/>
                      <a:gd name="T5" fmla="*/ 2 h 791"/>
                      <a:gd name="T6" fmla="*/ 5 w 1769"/>
                      <a:gd name="T7" fmla="*/ 5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3 h 504"/>
                      <a:gd name="T2" fmla="*/ 10 w 2736"/>
                      <a:gd name="T3" fmla="*/ 4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51" name="Freeform 28"/>
                  <p:cNvSpPr>
                    <a:spLocks/>
                  </p:cNvSpPr>
                  <p:nvPr/>
                </p:nvSpPr>
                <p:spPr bwMode="hidden">
                  <a:xfrm rot="1080363">
                    <a:off x="4491" y="2033"/>
                    <a:ext cx="900" cy="525"/>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6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0 h 791"/>
                      <a:gd name="T12" fmla="*/ 2 w 1769"/>
                      <a:gd name="T13" fmla="*/ 8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7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2 w 1769"/>
                      <a:gd name="T3" fmla="*/ 1 h 791"/>
                      <a:gd name="T4" fmla="*/ 4 w 1769"/>
                      <a:gd name="T5" fmla="*/ 2 h 791"/>
                      <a:gd name="T6" fmla="*/ 5 w 1769"/>
                      <a:gd name="T7" fmla="*/ 6 h 791"/>
                      <a:gd name="T8" fmla="*/ 5 w 1769"/>
                      <a:gd name="T9" fmla="*/ 7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7 h 504"/>
                      <a:gd name="T2" fmla="*/ 21 w 2736"/>
                      <a:gd name="T3" fmla="*/ 6 h 504"/>
                      <a:gd name="T4" fmla="*/ 43 w 2736"/>
                      <a:gd name="T5" fmla="*/ 1 h 504"/>
                      <a:gd name="T6" fmla="*/ 66 w 2736"/>
                      <a:gd name="T7" fmla="*/ 1 h 504"/>
                      <a:gd name="T8" fmla="*/ 65 w 2736"/>
                      <a:gd name="T9" fmla="*/ 4 h 504"/>
                      <a:gd name="T10" fmla="*/ 42 w 2736"/>
                      <a:gd name="T11" fmla="*/ 4 h 504"/>
                      <a:gd name="T12" fmla="*/ 16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2 w 1769"/>
                      <a:gd name="T3" fmla="*/ 2 h 791"/>
                      <a:gd name="T4" fmla="*/ 5 w 1769"/>
                      <a:gd name="T5" fmla="*/ 7 h 791"/>
                      <a:gd name="T6" fmla="*/ 7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7 h 791"/>
                      <a:gd name="T12" fmla="*/ 5 w 1769"/>
                      <a:gd name="T13" fmla="*/ 6 h 791"/>
                      <a:gd name="T14" fmla="*/ 4 w 1769"/>
                      <a:gd name="T15" fmla="*/ 4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2 h 504"/>
                      <a:gd name="T2" fmla="*/ 10 w 2736"/>
                      <a:gd name="T3" fmla="*/ 4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19 h 791"/>
                      <a:gd name="T12" fmla="*/ 4 w 1769"/>
                      <a:gd name="T13" fmla="*/ 15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1 w 1769"/>
                      <a:gd name="T5" fmla="*/ 2 h 791"/>
                      <a:gd name="T6" fmla="*/ 2 w 1769"/>
                      <a:gd name="T7" fmla="*/ 6 h 791"/>
                      <a:gd name="T8" fmla="*/ 2 w 1769"/>
                      <a:gd name="T9" fmla="*/ 9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2 h 504"/>
                      <a:gd name="T2" fmla="*/ 0 w 2736"/>
                      <a:gd name="T3" fmla="*/ 1 h 504"/>
                      <a:gd name="T4" fmla="*/ 1 w 2736"/>
                      <a:gd name="T5" fmla="*/ 1 h 504"/>
                      <a:gd name="T6" fmla="*/ 1 w 2736"/>
                      <a:gd name="T7" fmla="*/ 1 h 504"/>
                      <a:gd name="T8" fmla="*/ 1 w 2736"/>
                      <a:gd name="T9" fmla="*/ 1 h 504"/>
                      <a:gd name="T10" fmla="*/ 1 w 2736"/>
                      <a:gd name="T11" fmla="*/ 1 h 504"/>
                      <a:gd name="T12" fmla="*/ 0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3 h 791"/>
                      <a:gd name="T12" fmla="*/ 0 w 1769"/>
                      <a:gd name="T13" fmla="*/ 2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2 w 1769"/>
                      <a:gd name="T3" fmla="*/ 1 h 791"/>
                      <a:gd name="T4" fmla="*/ 4 w 1769"/>
                      <a:gd name="T5" fmla="*/ 2 h 791"/>
                      <a:gd name="T6" fmla="*/ 5 w 1769"/>
                      <a:gd name="T7" fmla="*/ 6 h 791"/>
                      <a:gd name="T8" fmla="*/ 5 w 1769"/>
                      <a:gd name="T9" fmla="*/ 7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7 h 504"/>
                      <a:gd name="T2" fmla="*/ 7 w 2736"/>
                      <a:gd name="T3" fmla="*/ 2 h 504"/>
                      <a:gd name="T4" fmla="*/ 13 w 2736"/>
                      <a:gd name="T5" fmla="*/ 1 h 504"/>
                      <a:gd name="T6" fmla="*/ 21 w 2736"/>
                      <a:gd name="T7" fmla="*/ 1 h 504"/>
                      <a:gd name="T8" fmla="*/ 21 w 2736"/>
                      <a:gd name="T9" fmla="*/ 1 h 504"/>
                      <a:gd name="T10" fmla="*/ 13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2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5 h 504"/>
                      <a:gd name="T2" fmla="*/ 13 w 2736"/>
                      <a:gd name="T3" fmla="*/ 2 h 504"/>
                      <a:gd name="T4" fmla="*/ 26 w 2736"/>
                      <a:gd name="T5" fmla="*/ 1 h 504"/>
                      <a:gd name="T6" fmla="*/ 40 w 2736"/>
                      <a:gd name="T7" fmla="*/ 1 h 504"/>
                      <a:gd name="T8" fmla="*/ 40 w 2736"/>
                      <a:gd name="T9" fmla="*/ 1 h 504"/>
                      <a:gd name="T10" fmla="*/ 26 w 2736"/>
                      <a:gd name="T11" fmla="*/ 1 h 504"/>
                      <a:gd name="T12" fmla="*/ 9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2 w 1769"/>
                      <a:gd name="T3" fmla="*/ 1 h 791"/>
                      <a:gd name="T4" fmla="*/ 3 w 1769"/>
                      <a:gd name="T5" fmla="*/ 2 h 791"/>
                      <a:gd name="T6" fmla="*/ 4 w 1769"/>
                      <a:gd name="T7" fmla="*/ 4 h 791"/>
                      <a:gd name="T8" fmla="*/ 5 w 1769"/>
                      <a:gd name="T9" fmla="*/ 6 h 791"/>
                      <a:gd name="T10" fmla="*/ 5 w 1769"/>
                      <a:gd name="T11" fmla="*/ 8 h 791"/>
                      <a:gd name="T12" fmla="*/ 4 w 1769"/>
                      <a:gd name="T13" fmla="*/ 6 h 791"/>
                      <a:gd name="T14" fmla="*/ 4 w 1769"/>
                      <a:gd name="T15" fmla="*/ 4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7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03" name="Freeform 102"/>
                  <p:cNvSpPr>
                    <a:spLocks/>
                  </p:cNvSpPr>
                  <p:nvPr/>
                </p:nvSpPr>
                <p:spPr bwMode="hidden">
                  <a:xfrm rot="3144576">
                    <a:off x="3752" y="3435"/>
                    <a:ext cx="925" cy="491"/>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5 h 504"/>
                      <a:gd name="T2" fmla="*/ 9 w 2736"/>
                      <a:gd name="T3" fmla="*/ 1 h 504"/>
                      <a:gd name="T4" fmla="*/ 19 w 2736"/>
                      <a:gd name="T5" fmla="*/ 1 h 504"/>
                      <a:gd name="T6" fmla="*/ 29 w 2736"/>
                      <a:gd name="T7" fmla="*/ 1 h 504"/>
                      <a:gd name="T8" fmla="*/ 28 w 2736"/>
                      <a:gd name="T9" fmla="*/ 1 h 504"/>
                      <a:gd name="T10" fmla="*/ 19 w 2736"/>
                      <a:gd name="T11" fmla="*/ 1 h 504"/>
                      <a:gd name="T12" fmla="*/ 7 w 2736"/>
                      <a:gd name="T13" fmla="*/ 2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3 w 1769"/>
                      <a:gd name="T5" fmla="*/ 2 h 791"/>
                      <a:gd name="T6" fmla="*/ 4 w 1769"/>
                      <a:gd name="T7" fmla="*/ 4 h 791"/>
                      <a:gd name="T8" fmla="*/ 4 w 1769"/>
                      <a:gd name="T9" fmla="*/ 5 h 791"/>
                      <a:gd name="T10" fmla="*/ 4 w 1769"/>
                      <a:gd name="T11" fmla="*/ 7 h 791"/>
                      <a:gd name="T12" fmla="*/ 4 w 1769"/>
                      <a:gd name="T13" fmla="*/ 5 h 791"/>
                      <a:gd name="T14" fmla="*/ 3 w 1769"/>
                      <a:gd name="T15" fmla="*/ 4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7 w 2736"/>
                      <a:gd name="T3" fmla="*/ 0 h 504"/>
                      <a:gd name="T4" fmla="*/ 15 w 2736"/>
                      <a:gd name="T5" fmla="*/ 0 h 504"/>
                      <a:gd name="T6" fmla="*/ 22 w 2736"/>
                      <a:gd name="T7" fmla="*/ 0 h 504"/>
                      <a:gd name="T8" fmla="*/ 22 w 2736"/>
                      <a:gd name="T9" fmla="*/ 0 h 504"/>
                      <a:gd name="T10" fmla="*/ 14 w 2736"/>
                      <a:gd name="T11" fmla="*/ 0 h 504"/>
                      <a:gd name="T12" fmla="*/ 5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2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3 w 2736"/>
                      <a:gd name="T3" fmla="*/ 0 h 504"/>
                      <a:gd name="T4" fmla="*/ 6 w 2736"/>
                      <a:gd name="T5" fmla="*/ 0 h 504"/>
                      <a:gd name="T6" fmla="*/ 10 w 2736"/>
                      <a:gd name="T7" fmla="*/ 0 h 504"/>
                      <a:gd name="T8" fmla="*/ 10 w 2736"/>
                      <a:gd name="T9" fmla="*/ 0 h 504"/>
                      <a:gd name="T10" fmla="*/ 6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3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3 w 776"/>
                  <a:gd name="T23" fmla="*/ 0 h 2368"/>
                  <a:gd name="T24" fmla="*/ 3 w 776"/>
                  <a:gd name="T25" fmla="*/ 0 h 2368"/>
                  <a:gd name="T26" fmla="*/ 3 w 776"/>
                  <a:gd name="T27" fmla="*/ 0 h 2368"/>
                  <a:gd name="T28" fmla="*/ 3 w 776"/>
                  <a:gd name="T29" fmla="*/ 0 h 2368"/>
                  <a:gd name="T30" fmla="*/ 3 w 776"/>
                  <a:gd name="T31" fmla="*/ 0 h 2368"/>
                  <a:gd name="T32" fmla="*/ 3 w 776"/>
                  <a:gd name="T33" fmla="*/ 0 h 2368"/>
                  <a:gd name="T34" fmla="*/ 3 w 776"/>
                  <a:gd name="T35" fmla="*/ 0 h 2368"/>
                  <a:gd name="T36" fmla="*/ 3 w 776"/>
                  <a:gd name="T37" fmla="*/ 0 h 2368"/>
                  <a:gd name="T38" fmla="*/ 4 w 776"/>
                  <a:gd name="T39" fmla="*/ 0 h 2368"/>
                  <a:gd name="T40" fmla="*/ 3 w 776"/>
                  <a:gd name="T41" fmla="*/ 0 h 2368"/>
                  <a:gd name="T42" fmla="*/ 4 w 776"/>
                  <a:gd name="T43" fmla="*/ 0 h 2368"/>
                  <a:gd name="T44" fmla="*/ 3 w 776"/>
                  <a:gd name="T45" fmla="*/ 0 h 2368"/>
                  <a:gd name="T46" fmla="*/ 4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2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56" name="Freeform 133"/>
              <p:cNvSpPr>
                <a:spLocks/>
              </p:cNvSpPr>
              <p:nvPr/>
            </p:nvSpPr>
            <p:spPr bwMode="hidden">
              <a:xfrm>
                <a:off x="4636" y="576"/>
                <a:ext cx="594" cy="417"/>
              </a:xfrm>
              <a:custGeom>
                <a:avLst/>
                <a:gdLst>
                  <a:gd name="T0" fmla="*/ 0 w 776"/>
                  <a:gd name="T1" fmla="*/ 0 h 2368"/>
                  <a:gd name="T2" fmla="*/ 22 w 776"/>
                  <a:gd name="T3" fmla="*/ 0 h 2368"/>
                  <a:gd name="T4" fmla="*/ 8 w 776"/>
                  <a:gd name="T5" fmla="*/ 0 h 2368"/>
                  <a:gd name="T6" fmla="*/ 31 w 776"/>
                  <a:gd name="T7" fmla="*/ 0 h 2368"/>
                  <a:gd name="T8" fmla="*/ 18 w 776"/>
                  <a:gd name="T9" fmla="*/ 0 h 2368"/>
                  <a:gd name="T10" fmla="*/ 34 w 776"/>
                  <a:gd name="T11" fmla="*/ 0 h 2368"/>
                  <a:gd name="T12" fmla="*/ 26 w 776"/>
                  <a:gd name="T13" fmla="*/ 0 h 2368"/>
                  <a:gd name="T14" fmla="*/ 43 w 776"/>
                  <a:gd name="T15" fmla="*/ 0 h 2368"/>
                  <a:gd name="T16" fmla="*/ 34 w 776"/>
                  <a:gd name="T17" fmla="*/ 0 h 2368"/>
                  <a:gd name="T18" fmla="*/ 47 w 776"/>
                  <a:gd name="T19" fmla="*/ 0 h 2368"/>
                  <a:gd name="T20" fmla="*/ 43 w 776"/>
                  <a:gd name="T21" fmla="*/ 0 h 2368"/>
                  <a:gd name="T22" fmla="*/ 52 w 776"/>
                  <a:gd name="T23" fmla="*/ 0 h 2368"/>
                  <a:gd name="T24" fmla="*/ 52 w 776"/>
                  <a:gd name="T25" fmla="*/ 0 h 2368"/>
                  <a:gd name="T26" fmla="*/ 60 w 776"/>
                  <a:gd name="T27" fmla="*/ 0 h 2368"/>
                  <a:gd name="T28" fmla="*/ 56 w 776"/>
                  <a:gd name="T29" fmla="*/ 0 h 2368"/>
                  <a:gd name="T30" fmla="*/ 65 w 776"/>
                  <a:gd name="T31" fmla="*/ 0 h 2368"/>
                  <a:gd name="T32" fmla="*/ 60 w 776"/>
                  <a:gd name="T33" fmla="*/ 0 h 2368"/>
                  <a:gd name="T34" fmla="*/ 65 w 776"/>
                  <a:gd name="T35" fmla="*/ 0 h 2368"/>
                  <a:gd name="T36" fmla="*/ 60 w 776"/>
                  <a:gd name="T37" fmla="*/ 0 h 2368"/>
                  <a:gd name="T38" fmla="*/ 69 w 776"/>
                  <a:gd name="T39" fmla="*/ 0 h 2368"/>
                  <a:gd name="T40" fmla="*/ 65 w 776"/>
                  <a:gd name="T41" fmla="*/ 0 h 2368"/>
                  <a:gd name="T42" fmla="*/ 69 w 776"/>
                  <a:gd name="T43" fmla="*/ 0 h 2368"/>
                  <a:gd name="T44" fmla="*/ 65 w 776"/>
                  <a:gd name="T45" fmla="*/ 0 h 2368"/>
                  <a:gd name="T46" fmla="*/ 69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defTabSz="914400" fontAlgn="base">
              <a:spcBef>
                <a:spcPct val="0"/>
              </a:spcBef>
              <a:spcAft>
                <a:spcPct val="0"/>
              </a:spcAft>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defTabSz="914400" fontAlgn="base">
              <a:spcBef>
                <a:spcPct val="0"/>
              </a:spcBef>
              <a:spcAft>
                <a:spcPct val="0"/>
              </a:spcAft>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defTabSz="914400" fontAlgn="base">
              <a:spcBef>
                <a:spcPct val="0"/>
              </a:spcBef>
              <a:spcAft>
                <a:spcPct val="0"/>
              </a:spcAft>
              <a:defRPr/>
            </a:pPr>
            <a:fld id="{6546BF32-68AF-E142-9780-A224DC261505}" type="slidenum">
              <a:rPr lang="en-US">
                <a:solidFill>
                  <a:srgbClr val="FFCC00"/>
                </a:solidFill>
                <a:ea typeface="ＭＳ Ｐゴシック" charset="0"/>
                <a:cs typeface="ＭＳ Ｐゴシック" charset="0"/>
              </a:rPr>
              <a:pPr defTabSz="914400" fontAlgn="base">
                <a:spcBef>
                  <a:spcPct val="0"/>
                </a:spcBef>
                <a:spcAft>
                  <a:spcPct val="0"/>
                </a:spcAft>
                <a:defRPr/>
              </a:pPr>
              <a:t>‹#›</a:t>
            </a:fld>
            <a:endParaRPr lang="en-US">
              <a:solidFill>
                <a:srgbClr val="FFCC00"/>
              </a:solidFill>
              <a:ea typeface="ＭＳ Ｐゴシック" charset="0"/>
              <a:cs typeface="ＭＳ Ｐゴシック" charset="0"/>
            </a:endParaRPr>
          </a:p>
        </p:txBody>
      </p:sp>
    </p:spTree>
    <p:extLst>
      <p:ext uri="{BB962C8B-B14F-4D97-AF65-F5344CB8AC3E}">
        <p14:creationId xmlns:p14="http://schemas.microsoft.com/office/powerpoint/2010/main" val="1311516183"/>
      </p:ext>
    </p:extLst>
  </p:cSld>
  <p:clrMap bg1="dk2" tx1="lt1" bg2="dk1" tx2="lt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Arial" charset="0"/>
              </a:defRPr>
            </a:lvl1pPr>
          </a:lstStyle>
          <a:p>
            <a:pPr fontAlgn="base">
              <a:spcBef>
                <a:spcPct val="0"/>
              </a:spcBef>
              <a:spcAft>
                <a:spcPct val="0"/>
              </a:spcAft>
              <a:defRPr/>
            </a:pPr>
            <a:fld id="{022ABDDE-DCA7-7445-A14D-1603734E64BE}" type="slidenum">
              <a:rPr lang="en-US">
                <a:latin typeface="Arial" charset="0"/>
                <a:ea typeface="ＭＳ Ｐゴシック" charset="0"/>
              </a:rPr>
              <a:pPr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1562397364"/>
      </p:ext>
    </p:extLst>
  </p:cSld>
  <p:clrMap bg1="lt1" tx1="dk1" bg2="lt2" tx2="dk2" accent1="accent1" accent2="accent2" accent3="accent3" accent4="accent4" accent5="accent5" accent6="accent6" hlink="hlink" folHlink="folHlink"/>
  <p:sldLayoutIdLst>
    <p:sldLayoutId id="2147484043" r:id="rId1"/>
    <p:sldLayoutId id="214748404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8683164C-4DFD-D548-8730-597F2ADC5E3C}"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47904838"/>
      </p:ext>
    </p:extLst>
  </p:cSld>
  <p:clrMap bg1="dk2" tx1="lt1" bg2="dk1"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074666575"/>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pitchFamily="-107" charset="0"/>
                <a:cs typeface="Arial" pitchFamily="-107" charset="0"/>
              </a:defRPr>
            </a:lvl1pPr>
          </a:lstStyle>
          <a:p>
            <a:pPr defTabSz="914400" fontAlgn="base">
              <a:spcBef>
                <a:spcPct val="0"/>
              </a:spcBef>
              <a:spcAft>
                <a:spcPct val="0"/>
              </a:spcAft>
              <a:defRPr/>
            </a:pPr>
            <a:endParaRPr 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pitchFamily="-107" charset="0"/>
                <a:cs typeface="Arial" pitchFamily="-107" charset="0"/>
              </a:defRPr>
            </a:lvl1pPr>
          </a:lstStyle>
          <a:p>
            <a:pPr defTabSz="914400" fontAlgn="base">
              <a:spcBef>
                <a:spcPct val="0"/>
              </a:spcBef>
              <a:spcAft>
                <a:spcPct val="0"/>
              </a:spcAft>
              <a:defRPr/>
            </a:pPr>
            <a:endParaRPr 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defTabSz="914400" fontAlgn="base">
              <a:spcBef>
                <a:spcPct val="0"/>
              </a:spcBef>
              <a:spcAft>
                <a:spcPct val="0"/>
              </a:spcAft>
              <a:defRPr/>
            </a:pPr>
            <a:fld id="{9946412D-DCC3-394D-B767-8D496DE6E32E}"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243419253"/>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Lst>
  <p:txStyles>
    <p:titleStyle>
      <a:lvl1pPr algn="ctr" rtl="0" eaLnBrk="0" fontAlgn="base" hangingPunct="0">
        <a:spcBef>
          <a:spcPct val="0"/>
        </a:spcBef>
        <a:spcAft>
          <a:spcPct val="0"/>
        </a:spcAft>
        <a:defRPr sz="4400" b="1">
          <a:solidFill>
            <a:srgbClr val="FFFFFF"/>
          </a:solidFill>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pitchFamily="-107" charset="0"/>
                <a:cs typeface="Arial" pitchFamily="-107" charset="0"/>
              </a:defRPr>
            </a:lvl1pPr>
          </a:lstStyle>
          <a:p>
            <a:pPr defTabSz="914400" fontAlgn="base">
              <a:spcBef>
                <a:spcPct val="0"/>
              </a:spcBef>
              <a:spcAft>
                <a:spcPct val="0"/>
              </a:spcAft>
              <a:defRPr/>
            </a:pPr>
            <a:endParaRPr 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pitchFamily="-107" charset="0"/>
                <a:cs typeface="Arial" pitchFamily="-107" charset="0"/>
              </a:defRPr>
            </a:lvl1pPr>
          </a:lstStyle>
          <a:p>
            <a:pPr defTabSz="914400" fontAlgn="base">
              <a:spcBef>
                <a:spcPct val="0"/>
              </a:spcBef>
              <a:spcAft>
                <a:spcPct val="0"/>
              </a:spcAft>
              <a:defRPr/>
            </a:pPr>
            <a:endParaRPr 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defTabSz="914400" fontAlgn="base">
              <a:spcBef>
                <a:spcPct val="0"/>
              </a:spcBef>
              <a:spcAft>
                <a:spcPct val="0"/>
              </a:spcAft>
              <a:defRPr/>
            </a:pPr>
            <a:fld id="{9946412D-DCC3-394D-B767-8D496DE6E32E}"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585011412"/>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Lst>
  <p:txStyles>
    <p:titleStyle>
      <a:lvl1pPr algn="ctr" rtl="0" eaLnBrk="0" fontAlgn="base" hangingPunct="0">
        <a:spcBef>
          <a:spcPct val="0"/>
        </a:spcBef>
        <a:spcAft>
          <a:spcPct val="0"/>
        </a:spcAft>
        <a:defRPr sz="4400" b="1">
          <a:solidFill>
            <a:srgbClr val="FFFFFF"/>
          </a:solidFill>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defTabSz="914400" fontAlgn="base">
              <a:spcBef>
                <a:spcPct val="0"/>
              </a:spcBef>
              <a:spcAft>
                <a:spcPct val="0"/>
              </a:spcAft>
              <a:defRPr/>
            </a:pPr>
            <a:fld id="{3E40D658-0BE8-354F-91D6-2FEF5B5FFA4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34740937"/>
      </p:ext>
    </p:extLst>
  </p:cSld>
  <p:clrMap bg1="dk2" tx1="lt1" bg2="dk1" tx2="lt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 id="2147484125"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defTabSz="914400" fontAlgn="base">
              <a:spcBef>
                <a:spcPct val="0"/>
              </a:spcBef>
              <a:spcAft>
                <a:spcPct val="0"/>
              </a:spcAft>
              <a:defRPr/>
            </a:pPr>
            <a:fld id="{0C37BE61-B884-0D47-8801-40A551385CB2}"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6739167"/>
      </p:ext>
    </p:extLst>
  </p:cSld>
  <p:clrMap bg1="dk2" tx1="lt1" bg2="dk1" tx2="lt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fontAlgn="base">
              <a:spcBef>
                <a:spcPct val="0"/>
              </a:spcBef>
              <a:spcAft>
                <a:spcPct val="0"/>
              </a:spcAft>
              <a:defRPr/>
            </a:pPr>
            <a:fld id="{26CCFC99-BCD0-EC4E-8820-EB372130FF16}" type="slidenum">
              <a:rPr lang="en-US">
                <a:latin typeface="Arial" charset="0"/>
              </a:rPr>
              <a:pPr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3851424101"/>
      </p:ext>
    </p:extLst>
  </p:cSld>
  <p:clrMap bg1="lt1" tx1="dk1" bg2="lt2" tx2="dk2" accent1="accent1" accent2="accent2" accent3="accent3" accent4="accent4" accent5="accent5" accent6="accent6" hlink="hlink" folHlink="folHlink"/>
  <p:sldLayoutIdLst>
    <p:sldLayoutId id="214748371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5pPr>
      <a:lvl6pPr marL="4572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6pPr>
      <a:lvl7pPr marL="9144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7pPr>
      <a:lvl8pPr marL="13716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8pPr>
      <a:lvl9pPr marL="18288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fontAlgn="base">
              <a:spcBef>
                <a:spcPct val="0"/>
              </a:spcBef>
              <a:spcAft>
                <a:spcPct val="0"/>
              </a:spcAft>
              <a:defRPr/>
            </a:pPr>
            <a:fld id="{83D46A6E-8534-DE40-9105-F272B39DF680}" type="slidenum">
              <a:rPr lang="en-US">
                <a:latin typeface="Arial" charset="0"/>
                <a:ea typeface="ＭＳ Ｐゴシック" charset="0"/>
              </a:rPr>
              <a:pPr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3962289792"/>
      </p:ext>
    </p:extLst>
  </p:cSld>
  <p:clrMap bg1="lt1" tx1="dk1" bg2="lt2" tx2="dk2" accent1="accent1" accent2="accent2" accent3="accent3" accent4="accent4" accent5="accent5" accent6="accent6" hlink="hlink" folHlink="folHlink"/>
  <p:sldLayoutIdLst>
    <p:sldLayoutId id="2147483713" r:id="rId1"/>
    <p:sldLayoutId id="214748371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defRPr/>
            </a:pPr>
            <a:fld id="{ADB1C453-A542-8641-B628-E6817479E8A2}" type="datetime1">
              <a:rPr lang="en-US">
                <a:ea typeface="ＭＳ Ｐゴシック" charset="0"/>
                <a:cs typeface="ＭＳ Ｐゴシック" charset="0"/>
              </a:rPr>
              <a:pPr fontAlgn="base">
                <a:spcBef>
                  <a:spcPct val="0"/>
                </a:spcBef>
                <a:spcAft>
                  <a:spcPct val="0"/>
                </a:spcAft>
                <a:defRPr/>
              </a:pPr>
              <a:t>8/12/16</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07" charset="0"/>
                <a:ea typeface="ＭＳ Ｐゴシック" pitchFamily="-107" charset="-128"/>
                <a:cs typeface="ＭＳ Ｐゴシック" pitchFamily="-107" charset="-128"/>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defRPr/>
            </a:pPr>
            <a:fld id="{E3849AE6-0BBB-B34D-AB5F-B0DD2270C464}"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5933566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074231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charset="-128"/>
                <a:cs typeface="ＭＳ Ｐゴシック" charset="-128"/>
              </a:defRPr>
            </a:lvl1pPr>
          </a:lstStyle>
          <a:p>
            <a:pPr fontAlgn="base">
              <a:spcBef>
                <a:spcPct val="0"/>
              </a:spcBef>
              <a:spcAft>
                <a:spcPct val="0"/>
              </a:spcAft>
              <a:defRPr/>
            </a:pPr>
            <a:endParaRPr lang="en-US">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fontAlgn="base">
              <a:spcBef>
                <a:spcPct val="0"/>
              </a:spcBef>
              <a:spcAft>
                <a:spcPct val="0"/>
              </a:spcAft>
              <a:defRPr/>
            </a:pPr>
            <a:endParaRPr lang="en-US">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defRPr>
            </a:lvl1pPr>
          </a:lstStyle>
          <a:p>
            <a:pPr fontAlgn="base">
              <a:spcBef>
                <a:spcPct val="0"/>
              </a:spcBef>
              <a:spcAft>
                <a:spcPct val="0"/>
              </a:spcAft>
              <a:defRPr/>
            </a:pPr>
            <a:fld id="{99E5EBB5-CC89-CB4E-8A18-ECC5C36B2FFE}"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83910873"/>
      </p:ext>
    </p:extLst>
  </p:cSld>
  <p:clrMap bg1="lt1" tx1="dk1" bg2="lt2" tx2="dk2" accent1="accent1" accent2="accent2" accent3="accent3" accent4="accent4" accent5="accent5" accent6="accent6" hlink="hlink" folHlink="folHlink"/>
  <p:sldLayoutIdLst>
    <p:sldLayoutId id="2147483796" r:id="rId1"/>
    <p:sldLayoutId id="2147483797"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defRPr/>
            </a:pPr>
            <a:fld id="{5EEAD927-5FC2-0B46-8A6D-263CCB801A10}" type="datetime1">
              <a:rPr lang="en-US">
                <a:ea typeface="ＭＳ Ｐゴシック" charset="0"/>
                <a:cs typeface="ＭＳ Ｐゴシック" charset="0"/>
              </a:rPr>
              <a:pPr fontAlgn="base">
                <a:spcBef>
                  <a:spcPct val="0"/>
                </a:spcBef>
                <a:spcAft>
                  <a:spcPct val="0"/>
                </a:spcAft>
                <a:defRPr/>
              </a:pPr>
              <a:t>8/12/16</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07" charset="0"/>
                <a:ea typeface="ＭＳ Ｐゴシック" pitchFamily="-107" charset="-128"/>
                <a:cs typeface="ＭＳ Ｐゴシック" pitchFamily="-107" charset="-128"/>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defRPr/>
            </a:pPr>
            <a:fld id="{6446ECA7-FF7F-4248-B260-9C542517214E}"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868894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ＭＳ Ｐゴシック" pitchFamily="-107" charset="-128"/>
                <a:cs typeface="ＭＳ Ｐゴシック" pitchFamily="-107" charset="-128"/>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ＭＳ Ｐゴシック" pitchFamily="-107" charset="-128"/>
                <a:cs typeface="ＭＳ Ｐゴシック" pitchFamily="-107" charset="-128"/>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BC0F8066-C526-3A4A-A5AB-BC4EC51C5E1F}"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35069801"/>
      </p:ext>
    </p:extLst>
  </p:cSld>
  <p:clrMap bg1="lt1" tx1="dk1" bg2="lt2" tx2="dk2" accent1="accent1" accent2="accent2" accent3="accent3" accent4="accent4" accent5="accent5" accent6="accent6" hlink="hlink" folHlink="folHlink"/>
  <p:sldLayoutIdLst>
    <p:sldLayoutId id="214748380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5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7.xml"/><Relationship Id="rId3"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9.xml"/><Relationship Id="rId3"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0.xml"/><Relationship Id="rId3"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1.xml"/><Relationship Id="rId3"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28.jpeg"/><Relationship Id="rId1" Type="http://schemas.openxmlformats.org/officeDocument/2006/relationships/tags" Target="../tags/tag1.xml"/><Relationship Id="rId2" Type="http://schemas.openxmlformats.org/officeDocument/2006/relationships/slideLayout" Target="../slideLayouts/slideLayout10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7.xml"/><Relationship Id="rId2" Type="http://schemas.openxmlformats.org/officeDocument/2006/relationships/notesSlide" Target="../notesSlides/notesSlide27.xml"/><Relationship Id="rId3"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7.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7.xml"/><Relationship Id="rId2" Type="http://schemas.openxmlformats.org/officeDocument/2006/relationships/notesSlide" Target="../notesSlides/notesSlide29.xml"/><Relationship Id="rId3"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4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7.xml"/><Relationship Id="rId2" Type="http://schemas.openxmlformats.org/officeDocument/2006/relationships/notesSlide" Target="../notesSlides/notesSlide30.xml"/><Relationship Id="rId3" Type="http://schemas.openxmlformats.org/officeDocument/2006/relationships/image" Target="../media/image3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35.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36.xml"/><Relationship Id="rId3"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1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3.jpeg"/><Relationship Id="rId1" Type="http://schemas.openxmlformats.org/officeDocument/2006/relationships/slideLayout" Target="../slideLayouts/slideLayout1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39.xml"/><Relationship Id="rId3"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3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1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41.xml"/><Relationship Id="rId3"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42.xml"/><Relationship Id="rId3" Type="http://schemas.openxmlformats.org/officeDocument/2006/relationships/image" Target="../media/image4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43.xml"/><Relationship Id="rId3" Type="http://schemas.openxmlformats.org/officeDocument/2006/relationships/image" Target="../media/image4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44.xml"/><Relationship Id="rId3" Type="http://schemas.openxmlformats.org/officeDocument/2006/relationships/image" Target="../media/image4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45.xml"/><Relationship Id="rId3" Type="http://schemas.openxmlformats.org/officeDocument/2006/relationships/image" Target="../media/image5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46.xml"/><Relationship Id="rId3" Type="http://schemas.openxmlformats.org/officeDocument/2006/relationships/image" Target="../media/image5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47.xml"/><Relationship Id="rId3" Type="http://schemas.openxmlformats.org/officeDocument/2006/relationships/image" Target="../media/image5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48.xml"/><Relationship Id="rId3" Type="http://schemas.openxmlformats.org/officeDocument/2006/relationships/image" Target="../media/image5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5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49.xml"/><Relationship Id="rId3" Type="http://schemas.openxmlformats.org/officeDocument/2006/relationships/image" Target="../media/image5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50.xml"/><Relationship Id="rId3" Type="http://schemas.openxmlformats.org/officeDocument/2006/relationships/image" Target="../media/image5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5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image" Target="../media/image59.png"/><Relationship Id="rId1" Type="http://schemas.openxmlformats.org/officeDocument/2006/relationships/themeOverride" Target="../theme/themeOverride1.xml"/><Relationship Id="rId2" Type="http://schemas.openxmlformats.org/officeDocument/2006/relationships/slideLayout" Target="../slideLayouts/slideLayout1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notesSlide" Target="../notesSlides/notesSlide54.xml"/><Relationship Id="rId3"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57.xml"/><Relationship Id="rId3"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01.xml"/><Relationship Id="rId2" Type="http://schemas.openxmlformats.org/officeDocument/2006/relationships/notesSlide" Target="../notesSlides/notesSlide58.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07.xml"/><Relationship Id="rId2" Type="http://schemas.openxmlformats.org/officeDocument/2006/relationships/notesSlide" Target="../notesSlides/notesSlide5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60.xml"/><Relationship Id="rId3" Type="http://schemas.openxmlformats.org/officeDocument/2006/relationships/image" Target="../media/image6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61.xml"/><Relationship Id="rId3"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png"/><Relationship Id="rId1" Type="http://schemas.openxmlformats.org/officeDocument/2006/relationships/slideLayout" Target="../slideLayouts/slideLayout174.xml"/><Relationship Id="rId2" Type="http://schemas.openxmlformats.org/officeDocument/2006/relationships/notesSlide" Target="../notesSlides/notesSlide6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63.xml"/><Relationship Id="rId3" Type="http://schemas.openxmlformats.org/officeDocument/2006/relationships/image" Target="../media/image7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64.xml"/><Relationship Id="rId3" Type="http://schemas.openxmlformats.org/officeDocument/2006/relationships/image" Target="../media/image7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65.xml"/><Relationship Id="rId3" Type="http://schemas.openxmlformats.org/officeDocument/2006/relationships/image" Target="../media/image7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image" Target="../media/image7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1" Type="http://schemas.openxmlformats.org/officeDocument/2006/relationships/slideLayout" Target="../slideLayouts/slideLayout187.xml"/><Relationship Id="rId2" Type="http://schemas.openxmlformats.org/officeDocument/2006/relationships/notesSlide" Target="../notesSlides/notesSlide6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notesSlide" Target="../notesSlides/notesSlide6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8.xml"/><Relationship Id="rId3" Type="http://schemas.openxmlformats.org/officeDocument/2006/relationships/image" Target="../media/image8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9.xml"/><Relationship Id="rId3" Type="http://schemas.openxmlformats.org/officeDocument/2006/relationships/image" Target="../media/image6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8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1.xml"/><Relationship Id="rId3" Type="http://schemas.openxmlformats.org/officeDocument/2006/relationships/image" Target="../media/image24.png"/></Relationships>
</file>

<file path=ppt/slides/_rels/slide77.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15.png"/><Relationship Id="rId1" Type="http://schemas.openxmlformats.org/officeDocument/2006/relationships/slideLayout" Target="../slideLayouts/slideLayout69.xml"/><Relationship Id="rId2" Type="http://schemas.openxmlformats.org/officeDocument/2006/relationships/notesSlide" Target="../notesSlides/notesSlide7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73.xml"/><Relationship Id="rId3" Type="http://schemas.openxmlformats.org/officeDocument/2006/relationships/image" Target="../media/image2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74.xml"/><Relationship Id="rId3" Type="http://schemas.openxmlformats.org/officeDocument/2006/relationships/image" Target="../media/image44.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chart" Target="../charts/chart1.xml"/><Relationship Id="rId1" Type="http://schemas.openxmlformats.org/officeDocument/2006/relationships/slideLayout" Target="../slideLayouts/slideLayout6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5.xml"/><Relationship Id="rId4" Type="http://schemas.openxmlformats.org/officeDocument/2006/relationships/image" Target="../media/image59.png"/><Relationship Id="rId1" Type="http://schemas.openxmlformats.org/officeDocument/2006/relationships/themeOverride" Target="../theme/themeOverride2.xml"/><Relationship Id="rId2" Type="http://schemas.openxmlformats.org/officeDocument/2006/relationships/slideLayout" Target="../slideLayouts/slideLayout214.xml"/></Relationships>
</file>

<file path=ppt/slides/_rels/slide8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39.xml"/><Relationship Id="rId2" Type="http://schemas.openxmlformats.org/officeDocument/2006/relationships/notesSlide" Target="../notesSlides/notesSlide7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7.xml"/><Relationship Id="rId3" Type="http://schemas.openxmlformats.org/officeDocument/2006/relationships/image" Target="../media/image86.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8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hristmas_decorations_in_Braga_(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073254"/>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Genesis 1; John 1; Matthew 1</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213100"/>
            <a:ext cx="9143999" cy="2192338"/>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Why Worship a King?</a:t>
            </a:r>
            <a:endParaRPr lang="en-US" sz="6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0500" y="1"/>
            <a:ext cx="8953500" cy="965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dirty="0" smtClean="0">
                <a:effectLst>
                  <a:glow rad="127000">
                    <a:schemeClr val="tx1"/>
                  </a:glow>
                </a:effectLst>
                <a:latin typeface="Arial" charset="0"/>
                <a:ea typeface="ＭＳ Ｐゴシック" charset="0"/>
                <a:cs typeface="ＭＳ Ｐゴシック" charset="0"/>
              </a:rPr>
              <a:t>The Christmas You Never Knew</a:t>
            </a:r>
            <a:endParaRPr lang="en-US" sz="3600" b="1" i="1" dirty="0">
              <a:effectLst>
                <a:glow rad="127000">
                  <a:schemeClr val="tx1"/>
                </a:glow>
              </a:effectLst>
              <a:latin typeface="Arial" charset="0"/>
              <a:ea typeface="ＭＳ Ｐゴシック" charset="0"/>
              <a:cs typeface="ＭＳ Ｐゴシック" charset="0"/>
            </a:endParaRPr>
          </a:p>
        </p:txBody>
      </p:sp>
      <p:sp>
        <p:nvSpPr>
          <p:cNvPr id="9" name="Rectangle 8"/>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a:t>
            </a:r>
            <a:r>
              <a:rPr lang="en-US" sz="2000" b="1" kern="0" dirty="0" smtClean="0">
                <a:solidFill>
                  <a:srgbClr val="FFFFFF"/>
                </a:solidFill>
                <a:effectLst>
                  <a:outerShdw blurRad="38100" dist="38100" dir="2700000" algn="tl">
                    <a:srgbClr val="000000"/>
                  </a:outerShdw>
                </a:effectLst>
                <a:latin typeface="Arial"/>
                <a:cs typeface="Arial"/>
              </a:rPr>
              <a:t>Crossroads International Church Singapore</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cicfamily.com &amp;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3" descr="wiseman gifts ola18422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0"/>
            <a:ext cx="6532563" cy="1066800"/>
          </a:xfrm>
        </p:spPr>
        <p:txBody>
          <a:bodyPr anchor="b"/>
          <a:lstStyle/>
          <a:p>
            <a:pPr algn="l">
              <a:defRPr/>
            </a:pPr>
            <a:r>
              <a:rPr lang="en-US" sz="7200" b="1" dirty="0" smtClean="0">
                <a:solidFill>
                  <a:srgbClr val="FFFFFF"/>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rPr>
              <a:t>Magi Gifts:</a:t>
            </a:r>
            <a:endParaRPr lang="en-US" sz="7200" b="1" dirty="0">
              <a:solidFill>
                <a:srgbClr val="FFFFFF"/>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endParaRPr>
          </a:p>
        </p:txBody>
      </p:sp>
      <p:sp>
        <p:nvSpPr>
          <p:cNvPr id="4" name="Title 1"/>
          <p:cNvSpPr txBox="1">
            <a:spLocks/>
          </p:cNvSpPr>
          <p:nvPr/>
        </p:nvSpPr>
        <p:spPr bwMode="auto">
          <a:xfrm>
            <a:off x="-36513" y="2205038"/>
            <a:ext cx="43926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7200" b="1" dirty="0" smtClean="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rPr>
              <a:t>Gold</a:t>
            </a:r>
            <a:endParaRPr lang="en-US" sz="7200" b="1" dirty="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endParaRPr>
          </a:p>
        </p:txBody>
      </p:sp>
      <p:sp>
        <p:nvSpPr>
          <p:cNvPr id="5" name="Title 1"/>
          <p:cNvSpPr txBox="1">
            <a:spLocks/>
          </p:cNvSpPr>
          <p:nvPr/>
        </p:nvSpPr>
        <p:spPr bwMode="auto">
          <a:xfrm>
            <a:off x="3132138" y="1125538"/>
            <a:ext cx="6315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7200" b="1" dirty="0" smtClean="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rPr>
              <a:t>Frankincense</a:t>
            </a:r>
            <a:endParaRPr lang="en-US" sz="7200" b="1" dirty="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endParaRPr>
          </a:p>
        </p:txBody>
      </p:sp>
      <p:sp>
        <p:nvSpPr>
          <p:cNvPr id="6" name="Title 1"/>
          <p:cNvSpPr txBox="1">
            <a:spLocks/>
          </p:cNvSpPr>
          <p:nvPr/>
        </p:nvSpPr>
        <p:spPr bwMode="auto">
          <a:xfrm>
            <a:off x="2916238" y="4437063"/>
            <a:ext cx="6315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7200" b="1" dirty="0" smtClean="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rPr>
              <a:t>Myrrh</a:t>
            </a:r>
            <a:endParaRPr lang="en-US" sz="7200" b="1" dirty="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16060154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2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025"/>
            <a:ext cx="914400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09" name="Rectangle 2"/>
          <p:cNvSpPr>
            <a:spLocks noGrp="1" noChangeArrowheads="1"/>
          </p:cNvSpPr>
          <p:nvPr>
            <p:ph type="ctrTitle"/>
          </p:nvPr>
        </p:nvSpPr>
        <p:spPr>
          <a:xfrm>
            <a:off x="179388" y="33338"/>
            <a:ext cx="7848600" cy="1235075"/>
          </a:xfrm>
        </p:spPr>
        <p:txBody>
          <a:bodyPr/>
          <a:lstStyle/>
          <a:p>
            <a:pPr algn="l">
              <a:defRPr/>
            </a:pPr>
            <a:r>
              <a:rPr lang="en-US" sz="9600" kern="1200" dirty="0">
                <a:solidFill>
                  <a:srgbClr val="FFFFFF"/>
                </a:solidFill>
                <a:effectLst>
                  <a:glow rad="1524000">
                    <a:prstClr val="black"/>
                  </a:glow>
                  <a:outerShdw blurRad="50800" dist="38100" dir="2700000">
                    <a:srgbClr val="000000">
                      <a:alpha val="43000"/>
                    </a:srgbClr>
                  </a:outerShdw>
                </a:effectLst>
                <a:latin typeface="Monotype Corsiva" charset="0"/>
                <a:ea typeface="ＭＳ Ｐゴシック" charset="0"/>
                <a:cs typeface="Monotype Corsiva" charset="0"/>
              </a:rPr>
              <a:t>Gold</a:t>
            </a:r>
          </a:p>
        </p:txBody>
      </p:sp>
      <p:sp>
        <p:nvSpPr>
          <p:cNvPr id="4" name="Rectangle 2"/>
          <p:cNvSpPr txBox="1">
            <a:spLocks noChangeArrowheads="1"/>
          </p:cNvSpPr>
          <p:nvPr/>
        </p:nvSpPr>
        <p:spPr bwMode="auto">
          <a:xfrm>
            <a:off x="323850" y="1916113"/>
            <a:ext cx="7848600"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algn="l" defTabSz="914400">
              <a:defRPr/>
            </a:pPr>
            <a:r>
              <a:rPr lang="en-US" sz="9600" dirty="0" smtClean="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rPr>
              <a:t>King</a:t>
            </a:r>
            <a:endParaRPr lang="en-US" sz="9600" dirty="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395663" y="2565400"/>
            <a:ext cx="572452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28980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5890" name="Title 1"/>
          <p:cNvSpPr>
            <a:spLocks noGrp="1"/>
          </p:cNvSpPr>
          <p:nvPr>
            <p:ph type="ctrTitle"/>
          </p:nvPr>
        </p:nvSpPr>
        <p:spPr>
          <a:xfrm>
            <a:off x="5364163" y="6210300"/>
            <a:ext cx="3779837" cy="647700"/>
          </a:xfrm>
        </p:spPr>
        <p:txBody>
          <a:bodyPr/>
          <a:lstStyle/>
          <a:p>
            <a:r>
              <a:rPr lang="en-US" sz="3600" b="1">
                <a:solidFill>
                  <a:schemeClr val="bg1"/>
                </a:solidFill>
                <a:latin typeface="Arial" charset="0"/>
                <a:ea typeface="ヒラギノ角ゴ Pro W3" charset="0"/>
                <a:cs typeface="ヒラギノ角ゴ Pro W3" charset="0"/>
              </a:rPr>
              <a:t>Matt. 2:1-2 </a:t>
            </a:r>
            <a:r>
              <a:rPr lang="en-US" sz="3200" b="1">
                <a:solidFill>
                  <a:schemeClr val="bg1"/>
                </a:solidFill>
                <a:latin typeface="Arial" charset="0"/>
                <a:ea typeface="ヒラギノ角ゴ Pro W3" charset="0"/>
                <a:cs typeface="ヒラギノ角ゴ Pro W3" charset="0"/>
              </a:rPr>
              <a:t>NLT</a:t>
            </a:r>
            <a:endParaRPr lang="en-US" sz="3600" b="1">
              <a:solidFill>
                <a:schemeClr val="bg1"/>
              </a:solidFill>
              <a:latin typeface="Monotype Corsiva" charset="0"/>
              <a:ea typeface="ヒラギノ角ゴ Pro W3" charset="0"/>
              <a:cs typeface="Monotype Corsiva" charset="0"/>
            </a:endParaRPr>
          </a:p>
        </p:txBody>
      </p:sp>
      <p:sp>
        <p:nvSpPr>
          <p:cNvPr id="165891" name="Title 1"/>
          <p:cNvSpPr txBox="1">
            <a:spLocks/>
          </p:cNvSpPr>
          <p:nvPr/>
        </p:nvSpPr>
        <p:spPr bwMode="auto">
          <a:xfrm>
            <a:off x="0" y="115888"/>
            <a:ext cx="56515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ru-RU" sz="3600" b="1" dirty="0" smtClean="0">
                <a:solidFill>
                  <a:srgbClr val="000000"/>
                </a:solidFill>
                <a:ea typeface="ヒラギノ角ゴ Pro W3" charset="0"/>
                <a:cs typeface="ヒラギノ角ゴ Pro W3" charset="0"/>
              </a:rPr>
              <a:t>"</a:t>
            </a:r>
            <a:r>
              <a:rPr lang="en-US" sz="3600" b="1" dirty="0" smtClean="0">
                <a:solidFill>
                  <a:srgbClr val="000000"/>
                </a:solidFill>
                <a:ea typeface="ヒラギノ角ゴ Pro W3" charset="0"/>
                <a:cs typeface="ヒラギノ角ゴ Pro W3" charset="0"/>
              </a:rPr>
              <a:t>Jesus was born in Bethlehem in Judea, during the reign of King Herod. About that time some wise men from eastern lands arrived in Jerusalem, asking,  </a:t>
            </a:r>
            <a:r>
              <a:rPr lang="en-US" sz="3600" b="1" baseline="30000" dirty="0" smtClean="0">
                <a:solidFill>
                  <a:srgbClr val="000000"/>
                </a:solidFill>
                <a:ea typeface="ヒラギノ角ゴ Pro W3" charset="0"/>
                <a:cs typeface="ヒラギノ角ゴ Pro W3" charset="0"/>
              </a:rPr>
              <a:t>2</a:t>
            </a:r>
            <a:r>
              <a:rPr lang="fr-FR" sz="3600" b="1" dirty="0" smtClean="0">
                <a:solidFill>
                  <a:srgbClr val="000000"/>
                </a:solidFill>
                <a:ea typeface="ヒラギノ角ゴ Pro W3" charset="0"/>
                <a:cs typeface="ヒラギノ角ゴ Pro W3" charset="0"/>
              </a:rPr>
              <a:t>'</a:t>
            </a:r>
            <a:r>
              <a:rPr lang="en-US" sz="3600" b="1" dirty="0" smtClean="0">
                <a:solidFill>
                  <a:srgbClr val="660066"/>
                </a:solidFill>
                <a:ea typeface="ヒラギノ角ゴ Pro W3" charset="0"/>
                <a:cs typeface="ヒラギノ角ゴ Pro W3" charset="0"/>
              </a:rPr>
              <a:t>Where is the newborn king of the Jews? </a:t>
            </a:r>
            <a:r>
              <a:rPr lang="en-US" sz="3600" b="1" dirty="0" smtClean="0">
                <a:solidFill>
                  <a:srgbClr val="000000"/>
                </a:solidFill>
                <a:ea typeface="ヒラギノ角ゴ Pro W3" charset="0"/>
                <a:cs typeface="ヒラギノ角ゴ Pro W3" charset="0"/>
              </a:rPr>
              <a:t>We saw his star as it rose, and we have come to worship him</a:t>
            </a:r>
            <a:r>
              <a:rPr lang="fr-FR" sz="3600" b="1" dirty="0" smtClean="0">
                <a:solidFill>
                  <a:srgbClr val="000000"/>
                </a:solidFill>
                <a:ea typeface="ヒラギノ角ゴ Pro W3" charset="0"/>
                <a:cs typeface="ヒラギノ角ゴ Pro W3" charset="0"/>
              </a:rPr>
              <a:t>'</a:t>
            </a:r>
            <a:r>
              <a:rPr lang="ru-RU" sz="3600" b="1" dirty="0" smtClean="0">
                <a:solidFill>
                  <a:srgbClr val="000000"/>
                </a:solidFill>
                <a:ea typeface="ヒラギノ角ゴ Pro W3" charset="0"/>
                <a:cs typeface="ヒラギノ角ゴ Pro W3" charset="0"/>
              </a:rPr>
              <a:t>"</a:t>
            </a:r>
            <a:endParaRPr lang="en-US" sz="3600" b="1" dirty="0" smtClean="0">
              <a:solidFill>
                <a:srgbClr val="000000"/>
              </a:solidFill>
              <a:latin typeface="Monotype Corsiva" charset="0"/>
              <a:ea typeface="ヒラギノ角ゴ Pro W3" charset="0"/>
              <a:cs typeface="ヒラギノ角ゴ Pro W3" charset="0"/>
            </a:endParaRPr>
          </a:p>
        </p:txBody>
      </p:sp>
    </p:spTree>
    <p:extLst>
      <p:ext uri="{BB962C8B-B14F-4D97-AF65-F5344CB8AC3E}">
        <p14:creationId xmlns:p14="http://schemas.microsoft.com/office/powerpoint/2010/main" val="72858732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51938" cy="5492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0" y="5030640"/>
            <a:ext cx="9144000" cy="1470025"/>
          </a:xfrm>
          <a:effectLst>
            <a:outerShdw blurRad="63500" dist="35921" dir="2700000" algn="ctr" rotWithShape="0">
              <a:srgbClr val="000000">
                <a:alpha val="74998"/>
              </a:srgbClr>
            </a:outerShdw>
          </a:effectLst>
        </p:spPr>
        <p:txBody>
          <a:bodyPr/>
          <a:lstStyle/>
          <a:p>
            <a:pPr eaLnBrk="1" hangingPunct="1">
              <a:defRPr/>
            </a:pPr>
            <a:r>
              <a:rPr lang="en-US" sz="6000" b="1" dirty="0">
                <a:solidFill>
                  <a:srgbClr val="FFFFFF"/>
                </a:solidFill>
                <a:latin typeface="Monotype Corsiva" charset="0"/>
                <a:ea typeface="ＭＳ Ｐゴシック" charset="0"/>
                <a:cs typeface="Monotype Corsiva" charset="0"/>
              </a:rPr>
              <a:t>Why </a:t>
            </a:r>
            <a:r>
              <a:rPr lang="en-US" sz="6000" b="1" dirty="0" smtClean="0">
                <a:solidFill>
                  <a:srgbClr val="FFFFFF"/>
                </a:solidFill>
                <a:latin typeface="Monotype Corsiva" charset="0"/>
                <a:ea typeface="ＭＳ Ｐゴシック" charset="0"/>
                <a:cs typeface="Monotype Corsiva" charset="0"/>
              </a:rPr>
              <a:t>did they </a:t>
            </a:r>
            <a:r>
              <a:rPr lang="en-US" sz="8000" dirty="0">
                <a:solidFill>
                  <a:srgbClr val="FFFF00"/>
                </a:solidFill>
                <a:latin typeface="Monotype Corsiva" charset="0"/>
                <a:ea typeface="ＭＳ Ｐゴシック" charset="0"/>
                <a:cs typeface="Monotype Corsiva" charset="0"/>
              </a:rPr>
              <a:t>worship</a:t>
            </a:r>
            <a:r>
              <a:rPr lang="en-US" sz="8000" b="1" dirty="0">
                <a:solidFill>
                  <a:srgbClr val="FFFFFF"/>
                </a:solidFill>
                <a:latin typeface="Monotype Corsiva" charset="0"/>
                <a:ea typeface="ＭＳ Ｐゴシック" charset="0"/>
                <a:cs typeface="Monotype Corsiva" charset="0"/>
              </a:rPr>
              <a:t> </a:t>
            </a:r>
            <a:r>
              <a:rPr lang="en-US" sz="6000" b="1" dirty="0" smtClean="0">
                <a:solidFill>
                  <a:srgbClr val="FFFFFF"/>
                </a:solidFill>
                <a:latin typeface="Monotype Corsiva" charset="0"/>
                <a:ea typeface="ＭＳ Ｐゴシック" charset="0"/>
                <a:cs typeface="Monotype Corsiva" charset="0"/>
              </a:rPr>
              <a:t/>
            </a:r>
            <a:br>
              <a:rPr lang="en-US" sz="6000" b="1" dirty="0" smtClean="0">
                <a:solidFill>
                  <a:srgbClr val="FFFFFF"/>
                </a:solidFill>
                <a:latin typeface="Monotype Corsiva" charset="0"/>
                <a:ea typeface="ＭＳ Ｐゴシック" charset="0"/>
                <a:cs typeface="Monotype Corsiva" charset="0"/>
              </a:rPr>
            </a:br>
            <a:r>
              <a:rPr lang="en-US" sz="6000" b="1" dirty="0" smtClean="0">
                <a:solidFill>
                  <a:srgbClr val="FFFFFF"/>
                </a:solidFill>
                <a:latin typeface="Monotype Corsiva" charset="0"/>
                <a:ea typeface="ＭＳ Ｐゴシック" charset="0"/>
                <a:cs typeface="Monotype Corsiva" charset="0"/>
              </a:rPr>
              <a:t>Jesus </a:t>
            </a:r>
            <a:r>
              <a:rPr lang="en-US" sz="6000" b="1" dirty="0">
                <a:solidFill>
                  <a:srgbClr val="FFFFFF"/>
                </a:solidFill>
                <a:latin typeface="Monotype Corsiva" charset="0"/>
                <a:ea typeface="ＭＳ Ｐゴシック" charset="0"/>
                <a:cs typeface="Monotype Corsiva" charset="0"/>
              </a:rPr>
              <a:t>as </a:t>
            </a:r>
            <a:r>
              <a:rPr lang="en-US" sz="6000" b="1" dirty="0" smtClean="0">
                <a:solidFill>
                  <a:srgbClr val="FFFFFF"/>
                </a:solidFill>
                <a:latin typeface="Monotype Corsiva" charset="0"/>
                <a:ea typeface="ＭＳ Ｐゴシック" charset="0"/>
                <a:cs typeface="Monotype Corsiva" charset="0"/>
              </a:rPr>
              <a:t>king?</a:t>
            </a:r>
            <a:endParaRPr lang="en-US" sz="4000" b="1" dirty="0">
              <a:solidFill>
                <a:schemeClr val="bg1"/>
              </a:solidFill>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344163035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77286" y="1840456"/>
            <a:ext cx="8966714" cy="5017544"/>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986944"/>
            <a:ext cx="3534230" cy="5871056"/>
          </a:xfrm>
          <a:prstGeom prst="rect">
            <a:avLst/>
          </a:prstGeom>
        </p:spPr>
      </p:pic>
      <p:pic>
        <p:nvPicPr>
          <p:cNvPr id="3" name="Picture 2"/>
          <p:cNvPicPr>
            <a:picLocks noChangeAspect="1"/>
          </p:cNvPicPr>
          <p:nvPr/>
        </p:nvPicPr>
        <p:blipFill>
          <a:blip r:embed="rId5"/>
          <a:stretch>
            <a:fillRect/>
          </a:stretch>
        </p:blipFill>
        <p:spPr>
          <a:xfrm>
            <a:off x="2000282" y="259961"/>
            <a:ext cx="2840929" cy="4177836"/>
          </a:xfrm>
          <a:prstGeom prst="rect">
            <a:avLst/>
          </a:prstGeom>
        </p:spPr>
      </p:pic>
      <p:sp>
        <p:nvSpPr>
          <p:cNvPr id="900098" name="Rectangle 2"/>
          <p:cNvSpPr>
            <a:spLocks noGrp="1" noChangeArrowheads="1"/>
          </p:cNvSpPr>
          <p:nvPr>
            <p:ph type="ctrTitle"/>
          </p:nvPr>
        </p:nvSpPr>
        <p:spPr>
          <a:xfrm>
            <a:off x="3976052" y="116632"/>
            <a:ext cx="5167948"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Ancient Near East Kings</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707306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90252"/>
            <a:ext cx="9036496" cy="822001"/>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 Roman Republic (500s BC–AD 476)</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57287"/>
            <a:ext cx="9144000" cy="5700713"/>
          </a:xfrm>
          <a:prstGeom prst="rect">
            <a:avLst/>
          </a:prstGeom>
        </p:spPr>
      </p:pic>
    </p:spTree>
    <p:extLst>
      <p:ext uri="{BB962C8B-B14F-4D97-AF65-F5344CB8AC3E}">
        <p14:creationId xmlns:p14="http://schemas.microsoft.com/office/powerpoint/2010/main" val="20494730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90252"/>
            <a:ext cx="9036496" cy="1484563"/>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 Bible </a:t>
            </a:r>
            <a:r>
              <a:rPr lang="en-US" sz="3600" b="1" dirty="0">
                <a:effectLst>
                  <a:glow rad="127000">
                    <a:schemeClr val="tx1"/>
                  </a:glow>
                </a:effectLst>
                <a:latin typeface="Arial" charset="0"/>
                <a:ea typeface="ＭＳ Ｐゴシック" charset="0"/>
                <a:cs typeface="ＭＳ Ｐゴシック" charset="0"/>
              </a:rPr>
              <a:t>s</a:t>
            </a:r>
            <a:r>
              <a:rPr lang="en-US" sz="3600" b="1" dirty="0" smtClean="0">
                <a:effectLst>
                  <a:glow rad="127000">
                    <a:schemeClr val="tx1"/>
                  </a:glow>
                </a:effectLst>
                <a:latin typeface="Arial" charset="0"/>
                <a:ea typeface="ＭＳ Ｐゴシック" charset="0"/>
                <a:cs typeface="ＭＳ Ｐゴシック" charset="0"/>
              </a:rPr>
              <a:t>upports monarchies more than any other form of government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 y="1674815"/>
            <a:ext cx="9147867" cy="5183185"/>
          </a:xfrm>
          <a:prstGeom prst="rect">
            <a:avLst/>
          </a:prstGeom>
        </p:spPr>
      </p:pic>
    </p:spTree>
    <p:extLst>
      <p:ext uri="{BB962C8B-B14F-4D97-AF65-F5344CB8AC3E}">
        <p14:creationId xmlns:p14="http://schemas.microsoft.com/office/powerpoint/2010/main" val="19526570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1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7950"/>
            <a:ext cx="9144000" cy="696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5" name="Rectangle 2"/>
          <p:cNvSpPr>
            <a:spLocks noGrp="1" noChangeArrowheads="1"/>
          </p:cNvSpPr>
          <p:nvPr>
            <p:ph type="ctrTitle"/>
          </p:nvPr>
        </p:nvSpPr>
        <p:spPr>
          <a:xfrm>
            <a:off x="609600" y="-103212"/>
            <a:ext cx="7772400" cy="723900"/>
          </a:xfrm>
          <a:extLst/>
        </p:spPr>
        <p:txBody>
          <a:bodyPr/>
          <a:lstStyle/>
          <a:p>
            <a:pPr eaLnBrk="1" hangingPunct="1">
              <a:defRPr/>
            </a:pPr>
            <a:r>
              <a:rPr lang="en-US" sz="5400" dirty="0" smtClean="0">
                <a:solidFill>
                  <a:srgbClr val="FFFFFF"/>
                </a:solidFill>
                <a:effectLst>
                  <a:glow rad="101600">
                    <a:schemeClr val="tx1"/>
                  </a:glow>
                </a:effectLst>
                <a:latin typeface="Monotype Corsiva" charset="0"/>
                <a:ea typeface="ＭＳ Ｐゴシック" charset="0"/>
                <a:cs typeface="ＭＳ Ｐゴシック" charset="0"/>
              </a:rPr>
              <a:t>The Wise Men Were Wise</a:t>
            </a:r>
            <a:endParaRPr lang="en-US" sz="2400" dirty="0">
              <a:solidFill>
                <a:srgbClr val="FFFFFF"/>
              </a:solidFill>
              <a:effectLst>
                <a:glow rad="101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766968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1619672" y="407888"/>
            <a:ext cx="7308304" cy="1143000"/>
          </a:xfrm>
          <a:extLst/>
        </p:spPr>
        <p:txBody>
          <a:bodyPr/>
          <a:lstStyle/>
          <a:p>
            <a:pPr algn="r" eaLnBrk="1" hangingPunct="1">
              <a:defRPr/>
            </a:pPr>
            <a:r>
              <a:rPr lang="en-US" sz="4800" dirty="0" smtClean="0">
                <a:effectLst>
                  <a:glow rad="190500">
                    <a:schemeClr val="tx1"/>
                  </a:glow>
                </a:effectLst>
              </a:rPr>
              <a:t>Why should we </a:t>
            </a:r>
            <a:r>
              <a:rPr lang="en-US" sz="4800" dirty="0" smtClean="0">
                <a:solidFill>
                  <a:srgbClr val="FFFF00"/>
                </a:solidFill>
                <a:effectLst>
                  <a:glow rad="190500">
                    <a:schemeClr val="tx1"/>
                  </a:glow>
                </a:effectLst>
              </a:rPr>
              <a:t>worship</a:t>
            </a:r>
            <a:r>
              <a:rPr lang="en-US" sz="4800" dirty="0" smtClean="0">
                <a:effectLst>
                  <a:glow rad="190500">
                    <a:schemeClr val="tx1"/>
                  </a:glow>
                </a:effectLst>
              </a:rPr>
              <a:t> Christ as king?</a:t>
            </a:r>
            <a:endParaRPr lang="en-US" sz="4800" dirty="0">
              <a:effectLst>
                <a:glow rad="190500">
                  <a:schemeClr val="tx1"/>
                </a:glow>
              </a:effectLst>
            </a:endParaRPr>
          </a:p>
        </p:txBody>
      </p:sp>
      <p:sp>
        <p:nvSpPr>
          <p:cNvPr id="4" name="Rectangle 2"/>
          <p:cNvSpPr txBox="1">
            <a:spLocks noChangeArrowheads="1"/>
          </p:cNvSpPr>
          <p:nvPr/>
        </p:nvSpPr>
        <p:spPr bwMode="auto">
          <a:xfrm>
            <a:off x="0" y="5579570"/>
            <a:ext cx="9143999"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eaLnBrk="1" hangingPunct="1">
              <a:defRPr/>
            </a:pPr>
            <a:r>
              <a:rPr lang="en-US" sz="4800" dirty="0" smtClean="0">
                <a:effectLst>
                  <a:glow rad="190500">
                    <a:schemeClr val="tx1"/>
                  </a:glow>
                </a:effectLst>
              </a:rPr>
              <a:t>Genesis </a:t>
            </a:r>
            <a:r>
              <a:rPr lang="en-US" sz="4800" dirty="0" smtClean="0">
                <a:effectLst>
                  <a:glow rad="190500">
                    <a:schemeClr val="tx1"/>
                  </a:glow>
                </a:effectLst>
                <a:latin typeface="Wingdings"/>
                <a:ea typeface="Wingdings"/>
                <a:cs typeface="Wingdings"/>
                <a:sym typeface="Wingdings"/>
              </a:rPr>
              <a:t> </a:t>
            </a:r>
            <a:r>
              <a:rPr lang="en-US" sz="4800" dirty="0" smtClean="0">
                <a:effectLst>
                  <a:glow rad="190500">
                    <a:schemeClr val="tx1"/>
                  </a:glow>
                </a:effectLst>
              </a:rPr>
              <a:t>John </a:t>
            </a:r>
            <a:r>
              <a:rPr lang="en-US" sz="4800" dirty="0" smtClean="0">
                <a:effectLst>
                  <a:glow rad="190500">
                    <a:schemeClr val="tx1"/>
                  </a:glow>
                </a:effectLst>
                <a:latin typeface="Wingdings"/>
                <a:ea typeface="Wingdings"/>
                <a:cs typeface="Wingdings"/>
                <a:sym typeface="Wingdings"/>
              </a:rPr>
              <a:t></a:t>
            </a:r>
            <a:r>
              <a:rPr lang="en-US" sz="4800" dirty="0" smtClean="0">
                <a:effectLst>
                  <a:glow rad="190500">
                    <a:schemeClr val="tx1"/>
                  </a:glow>
                </a:effectLst>
                <a:sym typeface="Wingdings"/>
              </a:rPr>
              <a:t>  </a:t>
            </a:r>
            <a:r>
              <a:rPr lang="en-US" sz="4800" dirty="0" smtClean="0">
                <a:effectLst>
                  <a:glow rad="190500">
                    <a:schemeClr val="tx1"/>
                  </a:glow>
                </a:effectLst>
              </a:rPr>
              <a:t>Matthew</a:t>
            </a:r>
            <a:endParaRPr lang="en-US" sz="4800" dirty="0">
              <a:effectLst>
                <a:glow rad="190500">
                  <a:schemeClr val="tx1"/>
                </a:glow>
              </a:effectLst>
            </a:endParaRPr>
          </a:p>
        </p:txBody>
      </p:sp>
    </p:spTree>
    <p:extLst>
      <p:ext uri="{BB962C8B-B14F-4D97-AF65-F5344CB8AC3E}">
        <p14:creationId xmlns:p14="http://schemas.microsoft.com/office/powerpoint/2010/main" val="825875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180226" name="Picture 2" descr="pps cebarre 7"/>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677400" cy="78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4547" name="Rectangle 3"/>
          <p:cNvSpPr>
            <a:spLocks noGrp="1" noChangeArrowheads="1"/>
          </p:cNvSpPr>
          <p:nvPr>
            <p:ph type="title"/>
          </p:nvPr>
        </p:nvSpPr>
        <p:spPr>
          <a:xfrm>
            <a:off x="304800" y="609600"/>
            <a:ext cx="5715000" cy="3886200"/>
          </a:xfrm>
          <a:effectLst>
            <a:outerShdw blurRad="63500" dist="35921" dir="2700000" algn="ctr" rotWithShape="0">
              <a:schemeClr val="tx2">
                <a:alpha val="74998"/>
              </a:schemeClr>
            </a:outerShdw>
          </a:effectLst>
        </p:spPr>
        <p:txBody>
          <a:bodyPr/>
          <a:lstStyle/>
          <a:p>
            <a:pPr eaLnBrk="1" hangingPunct="1">
              <a:defRPr/>
            </a:pPr>
            <a:r>
              <a:rPr lang="en-US" b="1" dirty="0" smtClean="0">
                <a:solidFill>
                  <a:schemeClr val="bg1"/>
                </a:solidFill>
                <a:cs typeface="+mj-cs"/>
              </a:rPr>
              <a:t>I. The Creator is </a:t>
            </a:r>
            <a:r>
              <a:rPr lang="en-US" sz="7200" b="1" dirty="0" smtClean="0">
                <a:solidFill>
                  <a:srgbClr val="FFFF00"/>
                </a:solidFill>
                <a:cs typeface="+mj-cs"/>
              </a:rPr>
              <a:t>King</a:t>
            </a:r>
            <a:r>
              <a:rPr lang="en-US" sz="7200" b="1" dirty="0" smtClean="0">
                <a:solidFill>
                  <a:schemeClr val="bg1"/>
                </a:solidFill>
                <a:cs typeface="+mj-cs"/>
              </a:rPr>
              <a:t> </a:t>
            </a:r>
            <a:r>
              <a:rPr lang="en-US" b="1" dirty="0" smtClean="0">
                <a:solidFill>
                  <a:schemeClr val="bg1"/>
                </a:solidFill>
                <a:cs typeface="+mj-cs"/>
              </a:rPr>
              <a:t/>
            </a:r>
            <a:br>
              <a:rPr lang="en-US" b="1" dirty="0" smtClean="0">
                <a:solidFill>
                  <a:schemeClr val="bg1"/>
                </a:solidFill>
                <a:cs typeface="+mj-cs"/>
              </a:rPr>
            </a:br>
            <a:r>
              <a:rPr lang="en-US" b="1" dirty="0" smtClean="0">
                <a:solidFill>
                  <a:schemeClr val="bg1"/>
                </a:solidFill>
                <a:cs typeface="+mj-cs"/>
              </a:rPr>
              <a:t>(Gen. 1:1–2:3). </a:t>
            </a:r>
            <a:endParaRPr lang="en-US" b="1" dirty="0" smtClean="0">
              <a:cs typeface="+mj-cs"/>
            </a:endParaRPr>
          </a:p>
        </p:txBody>
      </p:sp>
    </p:spTree>
    <p:extLst>
      <p:ext uri="{BB962C8B-B14F-4D97-AF65-F5344CB8AC3E}">
        <p14:creationId xmlns:p14="http://schemas.microsoft.com/office/powerpoint/2010/main" val="304532170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5-30 Griffith Family Close Up.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23549"/>
            <a:ext cx="9144000" cy="5121675"/>
          </a:xfrm>
          <a:prstGeom prst="rect">
            <a:avLst/>
          </a:prstGeom>
        </p:spPr>
      </p:pic>
      <p:sp>
        <p:nvSpPr>
          <p:cNvPr id="355331" name="Rectangle 3"/>
          <p:cNvSpPr>
            <a:spLocks noGrp="1" noChangeArrowheads="1"/>
          </p:cNvSpPr>
          <p:nvPr>
            <p:ph type="ctrTitle"/>
          </p:nvPr>
        </p:nvSpPr>
        <p:spPr>
          <a:xfrm>
            <a:off x="6477000" y="6659934"/>
            <a:ext cx="2667000" cy="1412776"/>
          </a:xfrm>
          <a:effectLst>
            <a:outerShdw blurRad="63500" dist="35921" dir="2700000" algn="ctr" rotWithShape="0">
              <a:srgbClr val="000000">
                <a:alpha val="74998"/>
              </a:srgbClr>
            </a:outerShdw>
          </a:effectLst>
        </p:spPr>
        <p:txBody>
          <a:bodyPr/>
          <a:lstStyle/>
          <a:p>
            <a:pPr eaLnBrk="1" hangingPunct="1">
              <a:defRPr/>
            </a:pPr>
            <a:r>
              <a:rPr lang="en-US" sz="2800" b="1" i="1" dirty="0" smtClean="0">
                <a:solidFill>
                  <a:schemeClr val="tx1"/>
                </a:solidFill>
                <a:effectLst>
                  <a:glow rad="254000">
                    <a:schemeClr val="bg1">
                      <a:alpha val="75000"/>
                    </a:schemeClr>
                  </a:glow>
                </a:effectLst>
                <a:latin typeface="Arial"/>
                <a:cs typeface="Arial"/>
              </a:rPr>
              <a:t>The Griffiths </a:t>
            </a:r>
            <a:br>
              <a:rPr lang="en-US" sz="2800" b="1" i="1" dirty="0" smtClean="0">
                <a:solidFill>
                  <a:schemeClr val="tx1"/>
                </a:solidFill>
                <a:effectLst>
                  <a:glow rad="254000">
                    <a:schemeClr val="bg1">
                      <a:alpha val="75000"/>
                    </a:schemeClr>
                  </a:glow>
                </a:effectLst>
                <a:latin typeface="Arial"/>
                <a:cs typeface="Arial"/>
              </a:rPr>
            </a:br>
            <a:r>
              <a:rPr lang="en-US" sz="2800" b="1" i="1" dirty="0" smtClean="0">
                <a:solidFill>
                  <a:schemeClr val="tx1"/>
                </a:solidFill>
                <a:effectLst>
                  <a:glow rad="254000">
                    <a:schemeClr val="bg1">
                      <a:alpha val="75000"/>
                    </a:schemeClr>
                  </a:glow>
                </a:effectLst>
                <a:latin typeface="Arial"/>
                <a:cs typeface="Arial"/>
              </a:rPr>
              <a:t>May 2015</a:t>
            </a:r>
            <a:endParaRPr lang="en-US" b="1" dirty="0" smtClean="0">
              <a:solidFill>
                <a:schemeClr val="tx1"/>
              </a:solidFill>
              <a:effectLst>
                <a:glow rad="254000">
                  <a:schemeClr val="bg1">
                    <a:alpha val="75000"/>
                  </a:schemeClr>
                </a:glow>
              </a:effectLst>
              <a:latin typeface="Arial"/>
              <a:cs typeface="Arial"/>
            </a:endParaRPr>
          </a:p>
        </p:txBody>
      </p:sp>
      <p:sp>
        <p:nvSpPr>
          <p:cNvPr id="355332" name="Text Box 4"/>
          <p:cNvSpPr txBox="1">
            <a:spLocks noChangeArrowheads="1"/>
          </p:cNvSpPr>
          <p:nvPr/>
        </p:nvSpPr>
        <p:spPr bwMode="auto">
          <a:xfrm>
            <a:off x="5148064" y="4365104"/>
            <a:ext cx="203192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4800" b="1" dirty="0">
                <a:solidFill>
                  <a:srgbClr val="FFFFFF"/>
                </a:solidFill>
                <a:effectLst>
                  <a:glow rad="254000">
                    <a:srgbClr val="000000">
                      <a:alpha val="75000"/>
                    </a:srgbClr>
                  </a:glow>
                </a:effectLst>
                <a:latin typeface="Arial"/>
                <a:ea typeface="ＭＳ Ｐゴシック" charset="0"/>
                <a:cs typeface="Arial"/>
              </a:rPr>
              <a:t>Susan</a:t>
            </a:r>
            <a:endParaRPr lang="en-US" sz="3600" b="1" dirty="0">
              <a:solidFill>
                <a:srgbClr val="FFFFFF"/>
              </a:solidFill>
              <a:effectLst>
                <a:glow rad="254000">
                  <a:srgbClr val="000000">
                    <a:alpha val="75000"/>
                  </a:srgbClr>
                </a:glow>
              </a:effectLst>
              <a:latin typeface="Arial"/>
              <a:ea typeface="ＭＳ Ｐゴシック" charset="0"/>
              <a:cs typeface="Arial"/>
            </a:endParaRPr>
          </a:p>
        </p:txBody>
      </p:sp>
      <p:sp>
        <p:nvSpPr>
          <p:cNvPr id="355333" name="Text Box 5"/>
          <p:cNvSpPr txBox="1">
            <a:spLocks noChangeArrowheads="1"/>
          </p:cNvSpPr>
          <p:nvPr/>
        </p:nvSpPr>
        <p:spPr bwMode="auto">
          <a:xfrm>
            <a:off x="6092149" y="2564904"/>
            <a:ext cx="3051851"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defTabSz="914400" eaLnBrk="0" fontAlgn="base" hangingPunct="0">
              <a:spcBef>
                <a:spcPct val="0"/>
              </a:spcBef>
              <a:spcAft>
                <a:spcPct val="0"/>
              </a:spcAft>
              <a:defRPr/>
            </a:pPr>
            <a:r>
              <a:rPr lang="en-US" sz="4800" b="1" dirty="0" smtClean="0">
                <a:solidFill>
                  <a:srgbClr val="FFFFFF"/>
                </a:solidFill>
                <a:effectLst>
                  <a:glow rad="254000">
                    <a:srgbClr val="000000">
                      <a:alpha val="75000"/>
                    </a:srgbClr>
                  </a:glow>
                </a:effectLst>
                <a:latin typeface="Arial"/>
                <a:ea typeface="ＭＳ Ｐゴシック" charset="0"/>
                <a:cs typeface="Arial"/>
              </a:rPr>
              <a:t>Kurt &amp; Cara</a:t>
            </a:r>
            <a:r>
              <a:rPr lang="en-US" sz="4800" b="1" dirty="0">
                <a:solidFill>
                  <a:srgbClr val="FFFFFF"/>
                </a:solidFill>
                <a:effectLst>
                  <a:glow rad="254000">
                    <a:srgbClr val="000000">
                      <a:alpha val="75000"/>
                    </a:srgbClr>
                  </a:glow>
                </a:effectLst>
                <a:latin typeface="Arial"/>
                <a:ea typeface="ＭＳ Ｐゴシック" charset="0"/>
                <a:cs typeface="Arial"/>
              </a:rPr>
              <a:t> </a:t>
            </a:r>
            <a:r>
              <a:rPr lang="en-US" sz="4800" b="1" dirty="0" smtClean="0">
                <a:solidFill>
                  <a:srgbClr val="FFFFFF"/>
                </a:solidFill>
                <a:effectLst>
                  <a:glow rad="254000">
                    <a:srgbClr val="000000">
                      <a:alpha val="75000"/>
                    </a:srgbClr>
                  </a:glow>
                </a:effectLst>
                <a:latin typeface="Arial"/>
                <a:ea typeface="ＭＳ Ｐゴシック" charset="0"/>
                <a:cs typeface="Arial"/>
              </a:rPr>
              <a:t>(28)</a:t>
            </a:r>
            <a:endParaRPr lang="en-US" sz="3600" b="1" dirty="0">
              <a:solidFill>
                <a:srgbClr val="FFFFFF"/>
              </a:solidFill>
              <a:effectLst>
                <a:glow rad="254000">
                  <a:srgbClr val="000000">
                    <a:alpha val="75000"/>
                  </a:srgbClr>
                </a:glow>
              </a:effectLst>
              <a:latin typeface="Arial"/>
              <a:ea typeface="ＭＳ Ｐゴシック" charset="0"/>
              <a:cs typeface="Arial"/>
            </a:endParaRPr>
          </a:p>
        </p:txBody>
      </p:sp>
      <p:sp>
        <p:nvSpPr>
          <p:cNvPr id="355334" name="Text Box 6"/>
          <p:cNvSpPr txBox="1">
            <a:spLocks noChangeArrowheads="1"/>
          </p:cNvSpPr>
          <p:nvPr/>
        </p:nvSpPr>
        <p:spPr bwMode="auto">
          <a:xfrm>
            <a:off x="26144" y="3284984"/>
            <a:ext cx="165502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defTabSz="914400" eaLnBrk="0" fontAlgn="base" hangingPunct="0">
              <a:spcBef>
                <a:spcPct val="0"/>
              </a:spcBef>
              <a:spcAft>
                <a:spcPct val="0"/>
              </a:spcAft>
              <a:defRPr/>
            </a:pPr>
            <a:r>
              <a:rPr lang="en-US" sz="4800" b="1" dirty="0">
                <a:solidFill>
                  <a:srgbClr val="FFFFFF"/>
                </a:solidFill>
                <a:effectLst>
                  <a:glow rad="254000">
                    <a:srgbClr val="000000">
                      <a:alpha val="75000"/>
                    </a:srgbClr>
                  </a:glow>
                </a:effectLst>
                <a:latin typeface="Arial"/>
                <a:ea typeface="ＭＳ Ｐゴシック" charset="0"/>
                <a:cs typeface="Arial"/>
              </a:rPr>
              <a:t>John</a:t>
            </a:r>
            <a:br>
              <a:rPr lang="en-US" sz="4800" b="1" dirty="0">
                <a:solidFill>
                  <a:srgbClr val="FFFFFF"/>
                </a:solidFill>
                <a:effectLst>
                  <a:glow rad="254000">
                    <a:srgbClr val="000000">
                      <a:alpha val="75000"/>
                    </a:srgbClr>
                  </a:glow>
                </a:effectLst>
                <a:latin typeface="Arial"/>
                <a:ea typeface="ＭＳ Ｐゴシック" charset="0"/>
                <a:cs typeface="Arial"/>
              </a:rPr>
            </a:br>
            <a:r>
              <a:rPr lang="en-US" sz="4800" b="1" dirty="0" smtClean="0">
                <a:solidFill>
                  <a:srgbClr val="FFFFFF"/>
                </a:solidFill>
                <a:effectLst>
                  <a:glow rad="254000">
                    <a:srgbClr val="000000">
                      <a:alpha val="75000"/>
                    </a:srgbClr>
                  </a:glow>
                </a:effectLst>
                <a:latin typeface="Arial"/>
                <a:ea typeface="ＭＳ Ｐゴシック" charset="0"/>
                <a:cs typeface="Arial"/>
              </a:rPr>
              <a:t>(23)</a:t>
            </a:r>
            <a:endParaRPr lang="en-US" sz="3600" b="1" dirty="0">
              <a:solidFill>
                <a:srgbClr val="FFFFFF"/>
              </a:solidFill>
              <a:effectLst>
                <a:glow rad="254000">
                  <a:srgbClr val="000000">
                    <a:alpha val="75000"/>
                  </a:srgbClr>
                </a:glow>
              </a:effectLst>
              <a:latin typeface="Arial"/>
              <a:ea typeface="ＭＳ Ｐゴシック" charset="0"/>
              <a:cs typeface="Arial"/>
            </a:endParaRPr>
          </a:p>
        </p:txBody>
      </p:sp>
      <p:sp>
        <p:nvSpPr>
          <p:cNvPr id="355335" name="Text Box 7"/>
          <p:cNvSpPr txBox="1">
            <a:spLocks noChangeArrowheads="1"/>
          </p:cNvSpPr>
          <p:nvPr/>
        </p:nvSpPr>
        <p:spPr bwMode="auto">
          <a:xfrm>
            <a:off x="2483768" y="5315724"/>
            <a:ext cx="3816424"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eaLnBrk="0" fontAlgn="base" hangingPunct="0">
              <a:spcBef>
                <a:spcPct val="0"/>
              </a:spcBef>
              <a:spcAft>
                <a:spcPct val="0"/>
              </a:spcAft>
              <a:defRPr/>
            </a:pPr>
            <a:r>
              <a:rPr lang="en-US" sz="4800" b="1" dirty="0">
                <a:solidFill>
                  <a:srgbClr val="FFFFFF"/>
                </a:solidFill>
                <a:effectLst>
                  <a:glow rad="254000">
                    <a:srgbClr val="000000">
                      <a:alpha val="75000"/>
                    </a:srgbClr>
                  </a:glow>
                </a:effectLst>
                <a:latin typeface="Arial"/>
                <a:ea typeface="ＭＳ Ｐゴシック" charset="0"/>
                <a:cs typeface="Arial"/>
              </a:rPr>
              <a:t>Stephen &amp; Katie </a:t>
            </a:r>
            <a:r>
              <a:rPr lang="en-US" sz="4800" b="1" dirty="0" smtClean="0">
                <a:solidFill>
                  <a:srgbClr val="FFFFFF"/>
                </a:solidFill>
                <a:effectLst>
                  <a:glow rad="254000">
                    <a:srgbClr val="000000">
                      <a:alpha val="75000"/>
                    </a:srgbClr>
                  </a:glow>
                </a:effectLst>
                <a:latin typeface="Arial"/>
                <a:ea typeface="ＭＳ Ｐゴシック" charset="0"/>
                <a:cs typeface="Arial"/>
              </a:rPr>
              <a:t>(26)</a:t>
            </a:r>
            <a:endParaRPr lang="en-US" sz="3600" b="1" dirty="0">
              <a:solidFill>
                <a:srgbClr val="FFFFFF"/>
              </a:solidFill>
              <a:effectLst>
                <a:glow rad="254000">
                  <a:srgbClr val="000000">
                    <a:alpha val="75000"/>
                  </a:srgbClr>
                </a:glow>
              </a:effectLst>
              <a:latin typeface="Arial"/>
              <a:ea typeface="ＭＳ Ｐゴシック" charset="0"/>
              <a:cs typeface="Arial"/>
            </a:endParaRPr>
          </a:p>
        </p:txBody>
      </p:sp>
      <p:sp>
        <p:nvSpPr>
          <p:cNvPr id="355336" name="Text Box 8"/>
          <p:cNvSpPr txBox="1">
            <a:spLocks noChangeArrowheads="1"/>
          </p:cNvSpPr>
          <p:nvPr/>
        </p:nvSpPr>
        <p:spPr bwMode="auto">
          <a:xfrm>
            <a:off x="1691680" y="4293096"/>
            <a:ext cx="149271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4800" b="1" dirty="0">
                <a:solidFill>
                  <a:srgbClr val="FFFFFF"/>
                </a:solidFill>
                <a:effectLst>
                  <a:glow rad="254000">
                    <a:srgbClr val="000000">
                      <a:alpha val="75000"/>
                    </a:srgbClr>
                  </a:glow>
                </a:effectLst>
                <a:latin typeface="Arial"/>
                <a:ea typeface="ＭＳ Ｐゴシック" charset="0"/>
                <a:cs typeface="Arial"/>
              </a:rPr>
              <a:t>Rick</a:t>
            </a:r>
            <a:endParaRPr lang="en-US" sz="3600" b="1" dirty="0">
              <a:solidFill>
                <a:srgbClr val="FFFFFF"/>
              </a:solidFill>
              <a:effectLst>
                <a:glow rad="254000">
                  <a:srgbClr val="000000">
                    <a:alpha val="75000"/>
                  </a:srgbClr>
                </a:glow>
              </a:effectLst>
              <a:latin typeface="Arial"/>
              <a:ea typeface="ＭＳ Ｐゴシック" charset="0"/>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defTabSz="914400" eaLnBrk="1" hangingPunct="1">
              <a:defRPr/>
            </a:pPr>
            <a:r>
              <a:rPr lang="en-US" b="1" kern="0" dirty="0" smtClean="0">
                <a:solidFill>
                  <a:srgbClr val="FFFFFF"/>
                </a:solidFill>
                <a:effectLst>
                  <a:glow rad="254000">
                    <a:srgbClr val="000000"/>
                  </a:glow>
                </a:effectLst>
                <a:latin typeface="Arial" charset="0"/>
                <a:ea typeface="ＭＳ Ｐゴシック" charset="0"/>
                <a:cs typeface="ＭＳ Ｐゴシック" charset="0"/>
              </a:rPr>
              <a:t>2015</a:t>
            </a:r>
            <a:endParaRPr lang="en-US" b="1" kern="0" dirty="0">
              <a:solidFill>
                <a:srgbClr val="FFFFFF"/>
              </a:solidFill>
              <a:effectLst>
                <a:glow rad="254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739094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2" descr="npo0000c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Text Box 3"/>
          <p:cNvSpPr txBox="1">
            <a:spLocks noChangeArrowheads="1"/>
          </p:cNvSpPr>
          <p:nvPr/>
        </p:nvSpPr>
        <p:spPr bwMode="auto">
          <a:xfrm>
            <a:off x="2667000" y="3810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endParaRPr lang="en-US" sz="1800" b="1" smtClean="0">
              <a:solidFill>
                <a:srgbClr val="FFFFFF"/>
              </a:solidFill>
              <a:latin typeface="Papyrus" charset="0"/>
            </a:endParaRPr>
          </a:p>
        </p:txBody>
      </p:sp>
      <p:sp>
        <p:nvSpPr>
          <p:cNvPr id="2324487" name="Rectangle 7"/>
          <p:cNvSpPr>
            <a:spLocks noGrp="1" noRot="1" noChangeArrowheads="1"/>
          </p:cNvSpPr>
          <p:nvPr>
            <p:ph type="title" idx="4294967295"/>
          </p:nvPr>
        </p:nvSpPr>
        <p:spPr>
          <a:xfrm>
            <a:off x="0" y="228600"/>
            <a:ext cx="9144000" cy="2200802"/>
          </a:xfrm>
        </p:spPr>
        <p:txBody>
          <a:bodyPr/>
          <a:lstStyle/>
          <a:p>
            <a:pPr eaLnBrk="1" hangingPunct="1">
              <a:defRPr/>
            </a:pPr>
            <a:r>
              <a:rPr lang="en-US" sz="3600" b="1" dirty="0">
                <a:effectLst>
                  <a:glow rad="101600">
                    <a:srgbClr val="000000"/>
                  </a:glow>
                  <a:outerShdw blurRad="38100" dist="38100" dir="2700000" algn="tl">
                    <a:srgbClr val="000000"/>
                  </a:outerShdw>
                </a:effectLst>
                <a:latin typeface="Arial"/>
                <a:ea typeface="ＭＳ Ｐゴシック" charset="0"/>
                <a:cs typeface="Arial"/>
              </a:rPr>
              <a:t>The creation account portrays God as the Creator so Israel might see their God as sovereign L</a:t>
            </a:r>
            <a:r>
              <a:rPr lang="en-US" sz="3200" b="1" dirty="0">
                <a:effectLst>
                  <a:glow rad="101600">
                    <a:srgbClr val="000000"/>
                  </a:glow>
                  <a:outerShdw blurRad="38100" dist="38100" dir="2700000" algn="tl">
                    <a:srgbClr val="000000"/>
                  </a:outerShdw>
                </a:effectLst>
                <a:latin typeface="Arial"/>
                <a:ea typeface="ＭＳ Ｐゴシック" charset="0"/>
                <a:cs typeface="Arial"/>
              </a:rPr>
              <a:t>ORD</a:t>
            </a:r>
            <a:r>
              <a:rPr lang="en-US" sz="3600" b="1" dirty="0">
                <a:effectLst>
                  <a:glow rad="101600">
                    <a:srgbClr val="000000"/>
                  </a:glow>
                  <a:outerShdw blurRad="38100" dist="38100" dir="2700000" algn="tl">
                    <a:srgbClr val="000000"/>
                  </a:outerShdw>
                </a:effectLst>
                <a:latin typeface="Arial"/>
                <a:ea typeface="ＭＳ Ｐゴシック" charset="0"/>
                <a:cs typeface="Arial"/>
              </a:rPr>
              <a:t> of the </a:t>
            </a:r>
            <a:r>
              <a:rPr lang="en-US" sz="3600" b="1" dirty="0" smtClean="0">
                <a:effectLst>
                  <a:glow rad="101600">
                    <a:srgbClr val="000000"/>
                  </a:glow>
                  <a:outerShdw blurRad="38100" dist="38100" dir="2700000" algn="tl">
                    <a:srgbClr val="000000"/>
                  </a:outerShdw>
                </a:effectLst>
                <a:latin typeface="Arial"/>
                <a:ea typeface="ＭＳ Ｐゴシック" charset="0"/>
                <a:cs typeface="Arial"/>
              </a:rPr>
              <a:t>universe.</a:t>
            </a:r>
            <a:endParaRPr lang="en-US" sz="3600" b="1" dirty="0">
              <a:effectLst>
                <a:glow rad="101600">
                  <a:srgbClr val="000000"/>
                </a:glow>
                <a:outerShdw blurRad="38100" dist="38100" dir="2700000" algn="tl">
                  <a:srgbClr val="000000"/>
                </a:outerShdw>
              </a:effectLst>
              <a:latin typeface="Arial"/>
              <a:ea typeface="ＭＳ Ｐゴシック" charset="0"/>
              <a:cs typeface="Arial"/>
            </a:endParaRPr>
          </a:p>
        </p:txBody>
      </p:sp>
    </p:spTree>
    <p:extLst>
      <p:ext uri="{BB962C8B-B14F-4D97-AF65-F5344CB8AC3E}">
        <p14:creationId xmlns:p14="http://schemas.microsoft.com/office/powerpoint/2010/main" val="142240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531" name="Rectangle 3"/>
          <p:cNvSpPr>
            <a:spLocks noGrp="1" noRot="1" noChangeArrowheads="1"/>
          </p:cNvSpPr>
          <p:nvPr>
            <p:ph type="title" idx="4294967295"/>
          </p:nvPr>
        </p:nvSpPr>
        <p:spPr>
          <a:xfrm>
            <a:off x="7010400" y="0"/>
            <a:ext cx="2057400" cy="457200"/>
          </a:xfrm>
        </p:spPr>
        <p:txBody>
          <a:bodyPr/>
          <a:lstStyle/>
          <a:p>
            <a:pPr algn="r" eaLnBrk="1" hangingPunct="1">
              <a:defRPr/>
            </a:pPr>
            <a:r>
              <a:rPr lang="en-US" sz="3200">
                <a:latin typeface="Arial" charset="0"/>
                <a:ea typeface="ＭＳ Ｐゴシック" charset="0"/>
                <a:cs typeface="Arial" charset="0"/>
              </a:rPr>
              <a:t>Day 1</a:t>
            </a:r>
          </a:p>
        </p:txBody>
      </p:sp>
      <p:pic>
        <p:nvPicPr>
          <p:cNvPr id="186370" name="Picture 18" descr="npo0000c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6532" name="Text Box 4"/>
          <p:cNvSpPr txBox="1">
            <a:spLocks noChangeArrowheads="1"/>
          </p:cNvSpPr>
          <p:nvPr/>
        </p:nvSpPr>
        <p:spPr bwMode="auto">
          <a:xfrm>
            <a:off x="1371600" y="304800"/>
            <a:ext cx="5867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3600" b="1" dirty="0" smtClean="0">
                <a:solidFill>
                  <a:srgbClr val="FFFFFF"/>
                </a:solidFill>
                <a:effectLst>
                  <a:outerShdw blurRad="38100" dist="38100" dir="2700000" algn="tl">
                    <a:srgbClr val="000000"/>
                  </a:outerShdw>
                </a:effectLst>
                <a:cs typeface="Arial" charset="0"/>
              </a:rPr>
              <a:t>God</a:t>
            </a:r>
            <a:r>
              <a:rPr lang="fr-FR" altLang="ja-JP" sz="3600" b="1" dirty="0" smtClean="0">
                <a:solidFill>
                  <a:srgbClr val="FFFFFF"/>
                </a:solidFill>
                <a:effectLst>
                  <a:outerShdw blurRad="38100" dist="38100" dir="2700000" algn="tl">
                    <a:srgbClr val="000000"/>
                  </a:outerShdw>
                </a:effectLst>
                <a:cs typeface="Arial" charset="0"/>
              </a:rPr>
              <a:t>'</a:t>
            </a:r>
            <a:r>
              <a:rPr lang="en-US" altLang="ja-JP" sz="3600" b="1" dirty="0" smtClean="0">
                <a:solidFill>
                  <a:srgbClr val="FFFFFF"/>
                </a:solidFill>
                <a:effectLst>
                  <a:outerShdw blurRad="38100" dist="38100" dir="2700000" algn="tl">
                    <a:srgbClr val="000000"/>
                  </a:outerShdw>
                </a:effectLst>
                <a:cs typeface="Arial" charset="0"/>
              </a:rPr>
              <a:t>s Creation…Day 1</a:t>
            </a:r>
            <a:endParaRPr lang="en-US" sz="3600" b="1" dirty="0" smtClean="0">
              <a:solidFill>
                <a:srgbClr val="FFFFFF"/>
              </a:solidFill>
              <a:effectLst>
                <a:outerShdw blurRad="38100" dist="38100" dir="2700000" algn="tl">
                  <a:srgbClr val="000000"/>
                </a:outerShdw>
              </a:effectLst>
              <a:cs typeface="Arial" charset="0"/>
            </a:endParaRPr>
          </a:p>
        </p:txBody>
      </p:sp>
      <p:sp>
        <p:nvSpPr>
          <p:cNvPr id="2326533" name="Text Box 5"/>
          <p:cNvSpPr txBox="1">
            <a:spLocks noChangeArrowheads="1"/>
          </p:cNvSpPr>
          <p:nvPr/>
        </p:nvSpPr>
        <p:spPr bwMode="auto">
          <a:xfrm>
            <a:off x="1905000" y="4800600"/>
            <a:ext cx="72390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600" b="1" smtClean="0">
                <a:solidFill>
                  <a:srgbClr val="FFFFFF"/>
                </a:solidFill>
                <a:effectLst>
                  <a:outerShdw blurRad="38100" dist="38100" dir="2700000" algn="tl">
                    <a:srgbClr val="000000"/>
                  </a:outerShdw>
                </a:effectLst>
                <a:cs typeface="Arial" charset="0"/>
              </a:rPr>
              <a:t>In the beginning God created</a:t>
            </a:r>
            <a:br>
              <a:rPr lang="en-US" sz="3600" b="1" smtClean="0">
                <a:solidFill>
                  <a:srgbClr val="FFFFFF"/>
                </a:solidFill>
                <a:effectLst>
                  <a:outerShdw blurRad="38100" dist="38100" dir="2700000" algn="tl">
                    <a:srgbClr val="000000"/>
                  </a:outerShdw>
                </a:effectLst>
                <a:cs typeface="Arial" charset="0"/>
              </a:rPr>
            </a:br>
            <a:r>
              <a:rPr lang="en-US" sz="3600" b="1" smtClean="0">
                <a:solidFill>
                  <a:srgbClr val="FFFFFF"/>
                </a:solidFill>
                <a:effectLst>
                  <a:outerShdw blurRad="38100" dist="38100" dir="2700000" algn="tl">
                    <a:srgbClr val="000000"/>
                  </a:outerShdw>
                </a:effectLst>
                <a:cs typeface="Arial" charset="0"/>
              </a:rPr>
              <a:t> the heavens and the earth (1a).</a:t>
            </a:r>
          </a:p>
        </p:txBody>
      </p:sp>
    </p:spTree>
    <p:extLst>
      <p:ext uri="{BB962C8B-B14F-4D97-AF65-F5344CB8AC3E}">
        <p14:creationId xmlns:p14="http://schemas.microsoft.com/office/powerpoint/2010/main" val="4973946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8402" name="Text Box 2"/>
          <p:cNvSpPr txBox="1">
            <a:spLocks noChangeArrowheads="1"/>
          </p:cNvSpPr>
          <p:nvPr/>
        </p:nvSpPr>
        <p:spPr bwMode="auto">
          <a:xfrm>
            <a:off x="8658225" y="640397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endParaRPr lang="en-US" sz="2000">
              <a:solidFill>
                <a:srgbClr val="FFFFFF"/>
              </a:solidFill>
              <a:latin typeface="Arial" charset="0"/>
              <a:ea typeface="ＭＳ Ｐゴシック" charset="0"/>
              <a:cs typeface="ＭＳ Ｐゴシック" charset="0"/>
            </a:endParaRPr>
          </a:p>
        </p:txBody>
      </p:sp>
      <p:sp>
        <p:nvSpPr>
          <p:cNvPr id="2278403" name="Rectangle 3"/>
          <p:cNvSpPr>
            <a:spLocks noChangeArrowheads="1"/>
          </p:cNvSpPr>
          <p:nvPr/>
        </p:nvSpPr>
        <p:spPr bwMode="auto">
          <a:xfrm>
            <a:off x="8091488" y="6534150"/>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42</a:t>
            </a:r>
          </a:p>
        </p:txBody>
      </p:sp>
      <p:sp>
        <p:nvSpPr>
          <p:cNvPr id="2278404" name="Text Box 4"/>
          <p:cNvSpPr txBox="1">
            <a:spLocks noChangeArrowheads="1"/>
          </p:cNvSpPr>
          <p:nvPr/>
        </p:nvSpPr>
        <p:spPr bwMode="auto">
          <a:xfrm>
            <a:off x="6994525" y="6284913"/>
            <a:ext cx="1631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sz="1200" b="1">
                <a:solidFill>
                  <a:srgbClr val="FFFFFF"/>
                </a:solidFill>
                <a:latin typeface="Arial" charset="0"/>
                <a:ea typeface="ＭＳ Ｐゴシック" charset="0"/>
                <a:cs typeface="ＭＳ Ｐゴシック" charset="0"/>
              </a:rPr>
              <a:t>Handbook pg. 26-29</a:t>
            </a:r>
          </a:p>
        </p:txBody>
      </p:sp>
      <p:pic>
        <p:nvPicPr>
          <p:cNvPr id="2278405" name="Picture 5" descr="Jericho area aerial from northwest,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78406" name="Text Box 6"/>
          <p:cNvSpPr txBox="1">
            <a:spLocks noChangeArrowheads="1"/>
          </p:cNvSpPr>
          <p:nvPr/>
        </p:nvSpPr>
        <p:spPr bwMode="auto">
          <a:xfrm>
            <a:off x="3117850" y="4287838"/>
            <a:ext cx="3681413" cy="4572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defTabSz="914400" eaLnBrk="0" fontAlgn="base" hangingPunct="0">
              <a:spcBef>
                <a:spcPct val="50000"/>
              </a:spcBef>
              <a:spcAft>
                <a:spcPct val="0"/>
              </a:spcAft>
              <a:defRPr/>
            </a:pPr>
            <a:r>
              <a:rPr lang="en-US" sz="2400" b="1">
                <a:solidFill>
                  <a:srgbClr val="FFD34A"/>
                </a:solidFill>
                <a:latin typeface="Comic Sans MS" charset="0"/>
                <a:ea typeface="ＭＳ Ｐゴシック" charset="0"/>
                <a:cs typeface="ＭＳ Ｐゴシック" charset="0"/>
              </a:rPr>
              <a:t>ANCIENT JERICHO</a:t>
            </a:r>
          </a:p>
        </p:txBody>
      </p:sp>
      <p:sp>
        <p:nvSpPr>
          <p:cNvPr id="2278407" name="Text Box 7"/>
          <p:cNvSpPr txBox="1">
            <a:spLocks noChangeArrowheads="1"/>
          </p:cNvSpPr>
          <p:nvPr/>
        </p:nvSpPr>
        <p:spPr bwMode="auto">
          <a:xfrm>
            <a:off x="5000625" y="1074738"/>
            <a:ext cx="3421063" cy="4572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defTabSz="914400" eaLnBrk="0" fontAlgn="base" hangingPunct="0">
              <a:spcBef>
                <a:spcPct val="50000"/>
              </a:spcBef>
              <a:spcAft>
                <a:spcPct val="0"/>
              </a:spcAft>
              <a:defRPr/>
            </a:pPr>
            <a:r>
              <a:rPr lang="en-US" sz="2400" b="1">
                <a:solidFill>
                  <a:srgbClr val="114FFB"/>
                </a:solidFill>
                <a:latin typeface="Comic Sans MS" charset="0"/>
                <a:ea typeface="ＭＳ Ｐゴシック" charset="0"/>
                <a:cs typeface="ＭＳ Ｐゴシック" charset="0"/>
              </a:rPr>
              <a:t>DEAD SEA</a:t>
            </a:r>
          </a:p>
        </p:txBody>
      </p:sp>
      <p:sp>
        <p:nvSpPr>
          <p:cNvPr id="2278408" name="Text Box 8"/>
          <p:cNvSpPr txBox="1">
            <a:spLocks noChangeArrowheads="1"/>
          </p:cNvSpPr>
          <p:nvPr/>
        </p:nvSpPr>
        <p:spPr bwMode="auto">
          <a:xfrm>
            <a:off x="1446213" y="1490663"/>
            <a:ext cx="3421062" cy="4572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defTabSz="914400" eaLnBrk="0" fontAlgn="base" hangingPunct="0">
              <a:spcBef>
                <a:spcPct val="50000"/>
              </a:spcBef>
              <a:spcAft>
                <a:spcPct val="0"/>
              </a:spcAft>
              <a:defRPr/>
            </a:pPr>
            <a:r>
              <a:rPr lang="en-US" sz="2400" b="1">
                <a:solidFill>
                  <a:srgbClr val="114FFB"/>
                </a:solidFill>
                <a:latin typeface="Comic Sans MS" charset="0"/>
                <a:ea typeface="ＭＳ Ｐゴシック" charset="0"/>
                <a:cs typeface="ＭＳ Ｐゴシック" charset="0"/>
              </a:rPr>
              <a:t>JORDAN RIVER</a:t>
            </a:r>
          </a:p>
        </p:txBody>
      </p:sp>
      <p:sp>
        <p:nvSpPr>
          <p:cNvPr id="2278409"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8410"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8411"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8412" name="Text Box 12"/>
          <p:cNvSpPr txBox="1">
            <a:spLocks noChangeArrowheads="1"/>
          </p:cNvSpPr>
          <p:nvPr/>
        </p:nvSpPr>
        <p:spPr bwMode="auto">
          <a:xfrm>
            <a:off x="7680325" y="633730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endParaRPr lang="en-US" sz="2000">
              <a:solidFill>
                <a:srgbClr val="FFFFFF"/>
              </a:solidFill>
              <a:latin typeface="Arial" charset="0"/>
              <a:ea typeface="ＭＳ Ｐゴシック" charset="0"/>
              <a:cs typeface="ＭＳ Ｐゴシック" charset="0"/>
            </a:endParaRPr>
          </a:p>
        </p:txBody>
      </p:sp>
      <p:sp>
        <p:nvSpPr>
          <p:cNvPr id="2278413" name="Rectangle 13"/>
          <p:cNvSpPr>
            <a:spLocks noChangeArrowheads="1"/>
          </p:cNvSpPr>
          <p:nvPr/>
        </p:nvSpPr>
        <p:spPr bwMode="auto">
          <a:xfrm>
            <a:off x="1636713" y="5167313"/>
            <a:ext cx="5924550" cy="82232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ctr" defTabSz="914400" eaLnBrk="0" fontAlgn="base" hangingPunct="0">
              <a:spcBef>
                <a:spcPct val="0"/>
              </a:spcBef>
              <a:spcAft>
                <a:spcPct val="0"/>
              </a:spcAft>
              <a:defRPr/>
            </a:pPr>
            <a:r>
              <a:rPr lang="en-US" sz="2400" b="1">
                <a:solidFill>
                  <a:srgbClr val="FFEA18"/>
                </a:solidFill>
                <a:latin typeface="Comic Sans MS" charset="0"/>
                <a:ea typeface="ＭＳ Ｐゴシック" charset="0"/>
                <a:cs typeface="ＭＳ Ｐゴシック" charset="0"/>
              </a:rPr>
              <a:t>From Jericho...</a:t>
            </a:r>
          </a:p>
          <a:p>
            <a:pPr algn="ctr" defTabSz="914400" eaLnBrk="0" fontAlgn="base" hangingPunct="0">
              <a:spcBef>
                <a:spcPct val="0"/>
              </a:spcBef>
              <a:spcAft>
                <a:spcPct val="0"/>
              </a:spcAft>
              <a:defRPr/>
            </a:pPr>
            <a:r>
              <a:rPr lang="en-US" sz="2400" b="1">
                <a:solidFill>
                  <a:srgbClr val="FFEA18"/>
                </a:solidFill>
                <a:latin typeface="Comic Sans MS" charset="0"/>
                <a:ea typeface="ＭＳ Ｐゴシック" charset="0"/>
                <a:cs typeface="ＭＳ Ｐゴシック" charset="0"/>
              </a:rPr>
              <a:t>Looking East Across the Jordan River </a:t>
            </a:r>
          </a:p>
        </p:txBody>
      </p:sp>
      <p:sp>
        <p:nvSpPr>
          <p:cNvPr id="2278414" name="Text Box 14"/>
          <p:cNvSpPr txBox="1">
            <a:spLocks noChangeArrowheads="1"/>
          </p:cNvSpPr>
          <p:nvPr/>
        </p:nvSpPr>
        <p:spPr bwMode="auto">
          <a:xfrm>
            <a:off x="2424113" y="2979738"/>
            <a:ext cx="3681412" cy="4572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defTabSz="914400" eaLnBrk="0" fontAlgn="base" hangingPunct="0">
              <a:spcBef>
                <a:spcPct val="50000"/>
              </a:spcBef>
              <a:spcAft>
                <a:spcPct val="0"/>
              </a:spcAft>
              <a:defRPr/>
            </a:pPr>
            <a:r>
              <a:rPr lang="en-US" sz="2400" b="1">
                <a:solidFill>
                  <a:srgbClr val="FFD34A"/>
                </a:solidFill>
                <a:latin typeface="Comic Sans MS" charset="0"/>
                <a:ea typeface="ＭＳ Ｐゴシック" charset="0"/>
                <a:cs typeface="ＭＳ Ｐゴシック" charset="0"/>
              </a:rPr>
              <a:t>MODERN JERICHO</a:t>
            </a:r>
          </a:p>
        </p:txBody>
      </p:sp>
      <p:sp>
        <p:nvSpPr>
          <p:cNvPr id="2278415" name="Freeform 15"/>
          <p:cNvSpPr>
            <a:spLocks/>
          </p:cNvSpPr>
          <p:nvPr/>
        </p:nvSpPr>
        <p:spPr bwMode="auto">
          <a:xfrm>
            <a:off x="8599488"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8416" name="Rectangle 16"/>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8417" name="Freeform 17"/>
          <p:cNvSpPr>
            <a:spLocks/>
          </p:cNvSpPr>
          <p:nvPr/>
        </p:nvSpPr>
        <p:spPr bwMode="auto">
          <a:xfrm>
            <a:off x="8594725"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8418" name="AutoShape 1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8419" name="Rectangle 1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8420" name="Rectangle 20"/>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8421" name="AutoShape 21"/>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8422" name="Line 22"/>
          <p:cNvSpPr>
            <a:spLocks noChangeShapeType="1"/>
          </p:cNvSpPr>
          <p:nvPr/>
        </p:nvSpPr>
        <p:spPr bwMode="auto">
          <a:xfrm>
            <a:off x="8050213" y="38258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8423" name="Line 23"/>
          <p:cNvSpPr>
            <a:spLocks noChangeShapeType="1"/>
          </p:cNvSpPr>
          <p:nvPr/>
        </p:nvSpPr>
        <p:spPr bwMode="auto">
          <a:xfrm>
            <a:off x="8050213" y="40163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50000"/>
              </a:spcBef>
              <a:spcAft>
                <a:spcPct val="0"/>
              </a:spcAft>
              <a:defRPr/>
            </a:pPr>
            <a:endParaRPr lang="en-US" sz="2800" b="1">
              <a:solidFill>
                <a:srgbClr val="474747"/>
              </a:solidFill>
              <a:latin typeface="Arial" charset="0"/>
              <a:ea typeface="ＭＳ Ｐゴシック" charset="0"/>
              <a:cs typeface="ＭＳ Ｐゴシック" charset="0"/>
            </a:endParaRPr>
          </a:p>
        </p:txBody>
      </p:sp>
      <p:sp>
        <p:nvSpPr>
          <p:cNvPr id="2278424" name="Rectangle 24"/>
          <p:cNvSpPr>
            <a:spLocks noChangeArrowheads="1"/>
          </p:cNvSpPr>
          <p:nvPr/>
        </p:nvSpPr>
        <p:spPr bwMode="auto">
          <a:xfrm>
            <a:off x="8053388" y="3429000"/>
            <a:ext cx="6572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fontAlgn="base" hangingPunct="0">
              <a:spcBef>
                <a:spcPct val="0"/>
              </a:spcBef>
              <a:spcAft>
                <a:spcPct val="0"/>
              </a:spcAft>
              <a:defRPr/>
            </a:pPr>
            <a:r>
              <a:rPr lang="en-US" sz="900" b="1">
                <a:solidFill>
                  <a:srgbClr val="000000"/>
                </a:solidFill>
                <a:latin typeface="Chicago" charset="0"/>
                <a:ea typeface="ＭＳ Ｐゴシック" charset="0"/>
                <a:cs typeface="ＭＳ Ｐゴシック" charset="0"/>
              </a:rPr>
              <a:t>JOSHUA</a:t>
            </a:r>
          </a:p>
        </p:txBody>
      </p:sp>
      <p:sp>
        <p:nvSpPr>
          <p:cNvPr id="2278425" name="Rectangle 25"/>
          <p:cNvSpPr>
            <a:spLocks noChangeArrowheads="1"/>
          </p:cNvSpPr>
          <p:nvPr/>
        </p:nvSpPr>
        <p:spPr bwMode="auto">
          <a:xfrm>
            <a:off x="8118475" y="3644900"/>
            <a:ext cx="7334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fontAlgn="base" hangingPunct="0">
              <a:spcBef>
                <a:spcPct val="0"/>
              </a:spcBef>
              <a:spcAft>
                <a:spcPct val="0"/>
              </a:spcAft>
              <a:defRPr/>
            </a:pPr>
            <a:r>
              <a:rPr lang="en-US" sz="900" b="1">
                <a:solidFill>
                  <a:srgbClr val="000000"/>
                </a:solidFill>
                <a:latin typeface="Helvetica" charset="0"/>
                <a:ea typeface="ＭＳ Ｐゴシック" charset="0"/>
                <a:cs typeface="ＭＳ Ｐゴシック" charset="0"/>
              </a:rPr>
              <a:t>Jericho/Ai</a:t>
            </a:r>
          </a:p>
        </p:txBody>
      </p:sp>
      <p:sp>
        <p:nvSpPr>
          <p:cNvPr id="2278426" name="Rectangle 26"/>
          <p:cNvSpPr>
            <a:spLocks noGrp="1" noChangeArrowheads="1"/>
          </p:cNvSpPr>
          <p:nvPr>
            <p:ph type="title" idx="4294967295"/>
          </p:nvPr>
        </p:nvSpPr>
        <p:spPr bwMode="auto">
          <a:xfrm>
            <a:off x="-2590800" y="2590800"/>
            <a:ext cx="2133600" cy="838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mtClean="0">
                <a:cs typeface="+mj-cs"/>
              </a:rPr>
              <a:t>Jericho</a:t>
            </a:r>
          </a:p>
        </p:txBody>
      </p:sp>
    </p:spTree>
    <p:extLst>
      <p:ext uri="{BB962C8B-B14F-4D97-AF65-F5344CB8AC3E}">
        <p14:creationId xmlns:p14="http://schemas.microsoft.com/office/powerpoint/2010/main" val="175162829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278411"/>
                                        </p:tgtEl>
                                        <p:attrNameLst>
                                          <p:attrName>style.visibility</p:attrName>
                                        </p:attrNameLst>
                                      </p:cBhvr>
                                      <p:to>
                                        <p:strVal val="visible"/>
                                      </p:to>
                                    </p:set>
                                    <p:animEffect transition="in" filter="wipe(up)">
                                      <p:cBhvr>
                                        <p:cTn id="7" dur="3000"/>
                                        <p:tgtEl>
                                          <p:spTgt spid="2278411"/>
                                        </p:tgtEl>
                                      </p:cBhvr>
                                    </p:animEffect>
                                  </p:childTnLst>
                                </p:cTn>
                              </p:par>
                              <p:par>
                                <p:cTn id="8" presetID="22" presetClass="entr" presetSubtype="1" fill="hold" nodeType="withEffect">
                                  <p:stCondLst>
                                    <p:cond delay="0"/>
                                  </p:stCondLst>
                                  <p:childTnLst>
                                    <p:set>
                                      <p:cBhvr>
                                        <p:cTn id="9" dur="1" fill="hold">
                                          <p:stCondLst>
                                            <p:cond delay="0"/>
                                          </p:stCondLst>
                                        </p:cTn>
                                        <p:tgtEl>
                                          <p:spTgt spid="2278410"/>
                                        </p:tgtEl>
                                        <p:attrNameLst>
                                          <p:attrName>style.visibility</p:attrName>
                                        </p:attrNameLst>
                                      </p:cBhvr>
                                      <p:to>
                                        <p:strVal val="visible"/>
                                      </p:to>
                                    </p:set>
                                    <p:animEffect transition="in" filter="wipe(up)">
                                      <p:cBhvr>
                                        <p:cTn id="10" dur="3000"/>
                                        <p:tgtEl>
                                          <p:spTgt spid="2278410"/>
                                        </p:tgtEl>
                                      </p:cBhvr>
                                    </p:animEffect>
                                  </p:childTnLst>
                                </p:cTn>
                              </p:par>
                              <p:par>
                                <p:cTn id="11" presetID="22" presetClass="entr" presetSubtype="1" fill="hold" nodeType="withEffect">
                                  <p:stCondLst>
                                    <p:cond delay="0"/>
                                  </p:stCondLst>
                                  <p:childTnLst>
                                    <p:set>
                                      <p:cBhvr>
                                        <p:cTn id="12" dur="1" fill="hold">
                                          <p:stCondLst>
                                            <p:cond delay="0"/>
                                          </p:stCondLst>
                                        </p:cTn>
                                        <p:tgtEl>
                                          <p:spTgt spid="2278409"/>
                                        </p:tgtEl>
                                        <p:attrNameLst>
                                          <p:attrName>style.visibility</p:attrName>
                                        </p:attrNameLst>
                                      </p:cBhvr>
                                      <p:to>
                                        <p:strVal val="visible"/>
                                      </p:to>
                                    </p:set>
                                    <p:animEffect transition="in" filter="wipe(up)">
                                      <p:cBhvr>
                                        <p:cTn id="13" dur="3000"/>
                                        <p:tgtEl>
                                          <p:spTgt spid="2278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3"/>
            <a:ext cx="9144000" cy="932430"/>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Giants in Canaan</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975442"/>
            <a:ext cx="9167344" cy="5882558"/>
          </a:xfrm>
          <a:prstGeom prst="rect">
            <a:avLst/>
          </a:prstGeom>
        </p:spPr>
      </p:pic>
    </p:spTree>
    <p:extLst>
      <p:ext uri="{BB962C8B-B14F-4D97-AF65-F5344CB8AC3E}">
        <p14:creationId xmlns:p14="http://schemas.microsoft.com/office/powerpoint/2010/main" val="29775868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33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8176" r="16353"/>
          <a:stretch>
            <a:fillRect/>
          </a:stretch>
        </p:blipFill>
        <p:spPr bwMode="auto">
          <a:xfrm>
            <a:off x="0" y="0"/>
            <a:ext cx="9144000" cy="695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63395" name="Rectangle 3"/>
          <p:cNvSpPr>
            <a:spLocks noGrp="1" noChangeArrowheads="1"/>
          </p:cNvSpPr>
          <p:nvPr>
            <p:ph type="title"/>
          </p:nvPr>
        </p:nvSpPr>
        <p:spPr>
          <a:xfrm>
            <a:off x="0" y="304800"/>
            <a:ext cx="9067800" cy="1143000"/>
          </a:xfrm>
        </p:spPr>
        <p:txBody>
          <a:bodyPr/>
          <a:lstStyle/>
          <a:p>
            <a:pPr>
              <a:defRPr/>
            </a:pPr>
            <a:r>
              <a:rPr lang="en-US" b="1" dirty="0" smtClean="0">
                <a:solidFill>
                  <a:schemeClr val="tx1"/>
                </a:solidFill>
                <a:cs typeface="+mj-cs"/>
              </a:rPr>
              <a:t>God as King in Genesis 1</a:t>
            </a:r>
            <a:endParaRPr lang="en-US" b="1" dirty="0" smtClean="0">
              <a:cs typeface="+mj-cs"/>
            </a:endParaRPr>
          </a:p>
        </p:txBody>
      </p:sp>
      <p:sp>
        <p:nvSpPr>
          <p:cNvPr id="2363396" name="Rectangle 4"/>
          <p:cNvSpPr>
            <a:spLocks noChangeArrowheads="1"/>
          </p:cNvSpPr>
          <p:nvPr/>
        </p:nvSpPr>
        <p:spPr bwMode="auto">
          <a:xfrm>
            <a:off x="457200" y="1905000"/>
            <a:ext cx="8610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342900" indent="-342900" defTabSz="914400" eaLnBrk="0" fontAlgn="base" hangingPunct="0">
              <a:spcBef>
                <a:spcPct val="20000"/>
              </a:spcBef>
              <a:spcAft>
                <a:spcPct val="0"/>
              </a:spcAft>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rPr>
              <a:t>Uncreated God (1:1)</a:t>
            </a:r>
          </a:p>
          <a:p>
            <a:pPr marL="342900" indent="-342900" defTabSz="914400" eaLnBrk="0" fontAlgn="base" hangingPunct="0">
              <a:spcBef>
                <a:spcPct val="20000"/>
              </a:spcBef>
              <a:spcAft>
                <a:spcPct val="0"/>
              </a:spcAft>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rPr>
              <a:t>Creation by Word alone (1:4</a:t>
            </a:r>
            <a:r>
              <a:rPr lang="en-US" sz="3600" b="1" dirty="0" smtClean="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rPr>
              <a:t>)</a:t>
            </a:r>
            <a:endParaRPr lang="en-US" sz="3600" b="1" dirty="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75121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339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6339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339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22677"/>
            <a:ext cx="9144000" cy="5295709"/>
          </a:xfrm>
          <a:prstGeom prst="rect">
            <a:avLst/>
          </a:prstGeom>
        </p:spPr>
      </p:pic>
      <p:sp>
        <p:nvSpPr>
          <p:cNvPr id="900098" name="Rectangle 2"/>
          <p:cNvSpPr>
            <a:spLocks noGrp="1" noChangeArrowheads="1"/>
          </p:cNvSpPr>
          <p:nvPr>
            <p:ph type="ctrTitle"/>
          </p:nvPr>
        </p:nvSpPr>
        <p:spPr>
          <a:xfrm>
            <a:off x="0" y="239259"/>
            <a:ext cx="9144000" cy="1453973"/>
          </a:xfrm>
          <a:solidFill>
            <a:schemeClr val="tx1"/>
          </a:solidFill>
          <a:effectLst>
            <a:outerShdw blurRad="63500" dist="35921" dir="2700000" algn="ctr" rotWithShape="0">
              <a:schemeClr val="tx2">
                <a:alpha val="74998"/>
              </a:schemeClr>
            </a:outerShdw>
          </a:effectLst>
          <a:extLst/>
        </p:spPr>
        <p:txBody>
          <a:bodyPr anchor="ctr"/>
          <a:lstStyle/>
          <a:p>
            <a:pPr>
              <a:defRPr/>
            </a:pPr>
            <a:r>
              <a:rPr lang="en-US" sz="3600" b="1" dirty="0" smtClean="0">
                <a:effectLst>
                  <a:glow rad="127000">
                    <a:schemeClr val="tx1"/>
                  </a:glow>
                </a:effectLst>
                <a:latin typeface="Arial" charset="0"/>
                <a:ea typeface="ＭＳ Ｐゴシック" charset="0"/>
                <a:cs typeface="ＭＳ Ｐゴシック" charset="0"/>
              </a:rPr>
              <a:t>King Hammurabi </a:t>
            </a:r>
            <a:r>
              <a:rPr lang="en-US" sz="3600" b="1" dirty="0">
                <a:effectLst>
                  <a:glow rad="127000">
                    <a:schemeClr val="tx1"/>
                  </a:glow>
                </a:effectLst>
                <a:latin typeface="Arial" charset="0"/>
                <a:ea typeface="ＭＳ Ｐゴシック" charset="0"/>
                <a:cs typeface="ＭＳ Ｐゴシック" charset="0"/>
              </a:rPr>
              <a:t>Law Code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(Babylon 1800 BC)</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766087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33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8176" r="16353"/>
          <a:stretch>
            <a:fillRect/>
          </a:stretch>
        </p:blipFill>
        <p:spPr bwMode="auto">
          <a:xfrm>
            <a:off x="0" y="0"/>
            <a:ext cx="9144000" cy="695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63395" name="Rectangle 3"/>
          <p:cNvSpPr>
            <a:spLocks noGrp="1" noChangeArrowheads="1"/>
          </p:cNvSpPr>
          <p:nvPr>
            <p:ph type="title"/>
          </p:nvPr>
        </p:nvSpPr>
        <p:spPr>
          <a:xfrm>
            <a:off x="0" y="304800"/>
            <a:ext cx="9067800" cy="1143000"/>
          </a:xfrm>
        </p:spPr>
        <p:txBody>
          <a:bodyPr/>
          <a:lstStyle/>
          <a:p>
            <a:pPr>
              <a:defRPr/>
            </a:pPr>
            <a:r>
              <a:rPr lang="en-US" b="1" dirty="0" smtClean="0">
                <a:solidFill>
                  <a:schemeClr val="tx1"/>
                </a:solidFill>
                <a:cs typeface="+mj-cs"/>
              </a:rPr>
              <a:t>God as King in Genesis 1</a:t>
            </a:r>
            <a:endParaRPr lang="en-US" b="1" dirty="0" smtClean="0">
              <a:cs typeface="+mj-cs"/>
            </a:endParaRPr>
          </a:p>
        </p:txBody>
      </p:sp>
      <p:sp>
        <p:nvSpPr>
          <p:cNvPr id="2363396" name="Rectangle 4"/>
          <p:cNvSpPr>
            <a:spLocks noChangeArrowheads="1"/>
          </p:cNvSpPr>
          <p:nvPr/>
        </p:nvSpPr>
        <p:spPr bwMode="auto">
          <a:xfrm>
            <a:off x="457200" y="1905000"/>
            <a:ext cx="8610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342900" indent="-342900" defTabSz="914400" eaLnBrk="0" fontAlgn="base" hangingPunct="0">
              <a:spcBef>
                <a:spcPct val="20000"/>
              </a:spcBef>
              <a:spcAft>
                <a:spcPct val="0"/>
              </a:spcAft>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rPr>
              <a:t>Uncreated God (1:1)</a:t>
            </a:r>
          </a:p>
          <a:p>
            <a:pPr marL="342900" indent="-342900" defTabSz="914400" eaLnBrk="0" fontAlgn="base" hangingPunct="0">
              <a:spcBef>
                <a:spcPct val="20000"/>
              </a:spcBef>
              <a:spcAft>
                <a:spcPct val="0"/>
              </a:spcAft>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rPr>
              <a:t>Creation by Word alone (1:4)</a:t>
            </a:r>
          </a:p>
          <a:p>
            <a:pPr marL="342900" indent="-342900" defTabSz="914400" eaLnBrk="0" fontAlgn="base" hangingPunct="0">
              <a:spcBef>
                <a:spcPct val="20000"/>
              </a:spcBef>
              <a:spcAft>
                <a:spcPct val="0"/>
              </a:spcAft>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rPr>
              <a:t>Creation with </a:t>
            </a:r>
            <a:r>
              <a:rPr lang="en-US" sz="3600" b="1" dirty="0" smtClean="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rPr>
              <a:t>ease</a:t>
            </a:r>
          </a:p>
          <a:p>
            <a:pPr marL="342900" indent="-342900" defTabSz="914400" eaLnBrk="0" fontAlgn="base" hangingPunct="0">
              <a:spcBef>
                <a:spcPct val="20000"/>
              </a:spcBef>
              <a:spcAft>
                <a:spcPct val="0"/>
              </a:spcAft>
              <a:buClr>
                <a:srgbClr val="FFFF00"/>
              </a:buClr>
              <a:buSzPct val="75000"/>
              <a:buFont typeface="Monotype Sorts" charset="0"/>
              <a:buChar char="n"/>
              <a:defRPr/>
            </a:pPr>
            <a:r>
              <a:rPr lang="en-US" sz="3600" b="1" dirty="0" smtClean="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rPr>
              <a:t>Sun and moon [gods] created (1:16)</a:t>
            </a:r>
          </a:p>
        </p:txBody>
      </p:sp>
    </p:spTree>
    <p:extLst>
      <p:ext uri="{BB962C8B-B14F-4D97-AF65-F5344CB8AC3E}">
        <p14:creationId xmlns:p14="http://schemas.microsoft.com/office/powerpoint/2010/main" val="22576996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2363396">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6339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339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3160" name="Rectangle 8"/>
          <p:cNvSpPr>
            <a:spLocks noGrp="1" noRot="1" noChangeArrowheads="1"/>
          </p:cNvSpPr>
          <p:nvPr>
            <p:ph type="title" idx="4294967295"/>
          </p:nvPr>
        </p:nvSpPr>
        <p:spPr>
          <a:xfrm>
            <a:off x="4953000" y="152400"/>
            <a:ext cx="4038600" cy="533400"/>
          </a:xfrm>
        </p:spPr>
        <p:txBody>
          <a:bodyPr/>
          <a:lstStyle/>
          <a:p>
            <a:pPr algn="r" eaLnBrk="1" hangingPunct="1">
              <a:defRPr/>
            </a:pPr>
            <a:r>
              <a:rPr lang="en-US" sz="3600">
                <a:latin typeface="Arial" charset="0"/>
                <a:ea typeface="ＭＳ Ｐゴシック" charset="0"/>
                <a:cs typeface="Arial" charset="0"/>
              </a:rPr>
              <a:t>Sun &amp; Moon</a:t>
            </a:r>
          </a:p>
        </p:txBody>
      </p:sp>
      <p:pic>
        <p:nvPicPr>
          <p:cNvPr id="212994" name="Picture 7" descr="npo0000e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3155"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914400" fontAlgn="base">
              <a:spcAft>
                <a:spcPct val="0"/>
              </a:spcAft>
              <a:defRPr/>
            </a:pPr>
            <a:r>
              <a:rPr lang="en-US" dirty="0" smtClean="0">
                <a:effectLst>
                  <a:glow rad="139700">
                    <a:srgbClr val="DADADA">
                      <a:lumMod val="10000"/>
                      <a:alpha val="99000"/>
                    </a:srgbClr>
                  </a:glow>
                </a:effectLst>
                <a:latin typeface="Arial" charset="0"/>
                <a:ea typeface="ＭＳ Ｐゴシック" charset="0"/>
              </a:rPr>
              <a:t>God</a:t>
            </a:r>
            <a:r>
              <a:rPr lang="fr-FR" altLang="ja-JP" dirty="0" smtClean="0">
                <a:effectLst>
                  <a:glow rad="139700">
                    <a:srgbClr val="DADADA">
                      <a:lumMod val="10000"/>
                      <a:alpha val="99000"/>
                    </a:srgbClr>
                  </a:glow>
                </a:effectLst>
                <a:latin typeface="Arial" charset="0"/>
                <a:ea typeface="ＭＳ Ｐゴシック" charset="0"/>
              </a:rPr>
              <a:t>'</a:t>
            </a:r>
            <a:r>
              <a:rPr lang="en-US" altLang="ja-JP" dirty="0" smtClean="0">
                <a:effectLst>
                  <a:glow rad="139700">
                    <a:srgbClr val="DADADA">
                      <a:lumMod val="10000"/>
                      <a:alpha val="99000"/>
                    </a:srgbClr>
                  </a:glow>
                </a:effectLst>
                <a:latin typeface="Arial" charset="0"/>
                <a:ea typeface="ＭＳ Ｐゴシック" charset="0"/>
              </a:rPr>
              <a:t>s Creation…Day 4</a:t>
            </a:r>
            <a:endParaRPr lang="en-US" dirty="0" smtClean="0">
              <a:effectLst>
                <a:glow rad="139700">
                  <a:srgbClr val="DADADA">
                    <a:lumMod val="10000"/>
                    <a:alpha val="99000"/>
                  </a:srgbClr>
                </a:glow>
              </a:effectLst>
              <a:latin typeface="Arial" charset="0"/>
              <a:ea typeface="ＭＳ Ｐゴシック" charset="0"/>
            </a:endParaRPr>
          </a:p>
        </p:txBody>
      </p:sp>
      <p:sp>
        <p:nvSpPr>
          <p:cNvPr id="2353156" name="Text Box 4"/>
          <p:cNvSpPr txBox="1">
            <a:spLocks noChangeArrowheads="1"/>
          </p:cNvSpPr>
          <p:nvPr/>
        </p:nvSpPr>
        <p:spPr bwMode="auto">
          <a:xfrm>
            <a:off x="2895600" y="3749675"/>
            <a:ext cx="6096000" cy="2862263"/>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defTabSz="914400" fontAlgn="base">
              <a:spcAft>
                <a:spcPct val="0"/>
              </a:spcAft>
              <a:defRPr/>
            </a:pPr>
            <a:r>
              <a:rPr lang="ru-RU" dirty="0" smtClean="0">
                <a:effectLst>
                  <a:glow rad="139700">
                    <a:srgbClr val="DADADA">
                      <a:lumMod val="10000"/>
                      <a:alpha val="99000"/>
                    </a:srgbClr>
                  </a:glow>
                </a:effectLst>
                <a:latin typeface="Arial" charset="0"/>
                <a:ea typeface="ＭＳ Ｐゴシック" charset="0"/>
              </a:rPr>
              <a:t>"</a:t>
            </a:r>
            <a:r>
              <a:rPr lang="en-US" dirty="0" smtClean="0">
                <a:effectLst>
                  <a:glow rad="139700">
                    <a:srgbClr val="DADADA">
                      <a:lumMod val="10000"/>
                      <a:alpha val="99000"/>
                    </a:srgbClr>
                  </a:glow>
                </a:effectLst>
                <a:latin typeface="Arial" charset="0"/>
                <a:ea typeface="ＭＳ Ｐゴシック" charset="0"/>
              </a:rPr>
              <a:t>And let them be for lights in the expanse of the heavens to give light on the earth</a:t>
            </a:r>
            <a:r>
              <a:rPr lang="ru-RU" altLang="ja-JP" dirty="0" smtClean="0">
                <a:effectLst>
                  <a:glow rad="139700">
                    <a:srgbClr val="DADADA">
                      <a:lumMod val="10000"/>
                      <a:alpha val="99000"/>
                    </a:srgbClr>
                  </a:glow>
                </a:effectLst>
                <a:latin typeface="Arial" charset="0"/>
                <a:ea typeface="ＭＳ Ｐゴシック" charset="0"/>
              </a:rPr>
              <a:t>"</a:t>
            </a:r>
            <a:r>
              <a:rPr lang="en-US" altLang="ja-JP" dirty="0" smtClean="0">
                <a:effectLst>
                  <a:glow rad="139700">
                    <a:srgbClr val="DADADA">
                      <a:lumMod val="10000"/>
                      <a:alpha val="99000"/>
                    </a:srgbClr>
                  </a:glow>
                </a:effectLst>
                <a:latin typeface="Arial" charset="0"/>
                <a:ea typeface="ＭＳ Ｐゴシック" charset="0"/>
              </a:rPr>
              <a:t>; and it was so (15).</a:t>
            </a:r>
            <a:endParaRPr lang="en-US" dirty="0" smtClean="0">
              <a:effectLst>
                <a:glow rad="139700">
                  <a:srgbClr val="DADADA">
                    <a:lumMod val="10000"/>
                    <a:alpha val="99000"/>
                  </a:srgbClr>
                </a:glow>
              </a:effectLst>
              <a:latin typeface="Arial" charset="0"/>
              <a:ea typeface="ＭＳ Ｐゴシック" charset="0"/>
            </a:endParaRPr>
          </a:p>
        </p:txBody>
      </p:sp>
    </p:spTree>
    <p:extLst>
      <p:ext uri="{BB962C8B-B14F-4D97-AF65-F5344CB8AC3E}">
        <p14:creationId xmlns:p14="http://schemas.microsoft.com/office/powerpoint/2010/main" val="47966778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08" name="Rectangle 8"/>
          <p:cNvSpPr>
            <a:spLocks noGrp="1" noRot="1" noChangeArrowheads="1"/>
          </p:cNvSpPr>
          <p:nvPr>
            <p:ph type="title" idx="4294967295"/>
          </p:nvPr>
        </p:nvSpPr>
        <p:spPr>
          <a:xfrm>
            <a:off x="6705600" y="0"/>
            <a:ext cx="2362200" cy="457200"/>
          </a:xfrm>
        </p:spPr>
        <p:txBody>
          <a:bodyPr/>
          <a:lstStyle/>
          <a:p>
            <a:pPr algn="r" eaLnBrk="1" hangingPunct="1">
              <a:defRPr/>
            </a:pPr>
            <a:r>
              <a:rPr lang="en-US" sz="3600">
                <a:latin typeface="Arial" charset="0"/>
                <a:ea typeface="ＭＳ Ｐゴシック" charset="0"/>
                <a:cs typeface="Arial" charset="0"/>
              </a:rPr>
              <a:t>Sun</a:t>
            </a:r>
          </a:p>
        </p:txBody>
      </p:sp>
      <p:pic>
        <p:nvPicPr>
          <p:cNvPr id="215042" name="Picture 2" descr="Picture17 (Medi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03"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914400" fontAlgn="base">
              <a:spcAft>
                <a:spcPct val="0"/>
              </a:spcAft>
              <a:defRPr/>
            </a:pPr>
            <a:r>
              <a:rPr lang="en-US" dirty="0" smtClean="0">
                <a:effectLst>
                  <a:glow rad="139700">
                    <a:srgbClr val="DADADA">
                      <a:lumMod val="10000"/>
                      <a:alpha val="99000"/>
                    </a:srgbClr>
                  </a:glow>
                </a:effectLst>
                <a:latin typeface="Arial" charset="0"/>
                <a:ea typeface="ＭＳ Ｐゴシック" charset="0"/>
              </a:rPr>
              <a:t>God</a:t>
            </a:r>
            <a:r>
              <a:rPr lang="fr-FR" altLang="ja-JP" dirty="0" smtClean="0">
                <a:effectLst>
                  <a:glow rad="139700">
                    <a:srgbClr val="DADADA">
                      <a:lumMod val="10000"/>
                      <a:alpha val="99000"/>
                    </a:srgbClr>
                  </a:glow>
                </a:effectLst>
                <a:latin typeface="Arial" charset="0"/>
                <a:ea typeface="ＭＳ Ｐゴシック" charset="0"/>
              </a:rPr>
              <a:t>'</a:t>
            </a:r>
            <a:r>
              <a:rPr lang="en-US" altLang="ja-JP" dirty="0" smtClean="0">
                <a:effectLst>
                  <a:glow rad="139700">
                    <a:srgbClr val="DADADA">
                      <a:lumMod val="10000"/>
                      <a:alpha val="99000"/>
                    </a:srgbClr>
                  </a:glow>
                </a:effectLst>
                <a:latin typeface="Arial" charset="0"/>
                <a:ea typeface="ＭＳ Ｐゴシック" charset="0"/>
              </a:rPr>
              <a:t>s Creation…Day 4</a:t>
            </a:r>
            <a:endParaRPr lang="en-US" dirty="0" smtClean="0">
              <a:effectLst>
                <a:glow rad="139700">
                  <a:srgbClr val="DADADA">
                    <a:lumMod val="10000"/>
                    <a:alpha val="99000"/>
                  </a:srgbClr>
                </a:glow>
              </a:effectLst>
              <a:latin typeface="Arial" charset="0"/>
              <a:ea typeface="ＭＳ Ｐゴシック" charset="0"/>
            </a:endParaRPr>
          </a:p>
        </p:txBody>
      </p:sp>
      <p:sp>
        <p:nvSpPr>
          <p:cNvPr id="2355204" name="Text Box 4"/>
          <p:cNvSpPr txBox="1">
            <a:spLocks noChangeArrowheads="1"/>
          </p:cNvSpPr>
          <p:nvPr/>
        </p:nvSpPr>
        <p:spPr bwMode="auto">
          <a:xfrm>
            <a:off x="1219200" y="4968875"/>
            <a:ext cx="7848600" cy="1754188"/>
          </a:xfrm>
          <a:prstGeom prst="rect">
            <a:avLst/>
          </a:prstGeom>
          <a:noFill/>
          <a:ln w="9525">
            <a:noFill/>
            <a:miter lim="800000"/>
            <a:headEnd/>
            <a:tailEnd/>
          </a:ln>
          <a:effectLst/>
        </p:spPr>
        <p:txBody>
          <a:bodyPr>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fontAlgn="base">
              <a:spcAft>
                <a:spcPct val="0"/>
              </a:spcAft>
              <a:defRPr/>
            </a:pPr>
            <a:r>
              <a:rPr lang="en-US" dirty="0" smtClean="0">
                <a:effectLst>
                  <a:glow rad="139700">
                    <a:srgbClr val="DADADA">
                      <a:lumMod val="10000"/>
                      <a:alpha val="99000"/>
                    </a:srgbClr>
                  </a:glow>
                </a:effectLst>
                <a:latin typeface="Arial" charset="0"/>
                <a:ea typeface="ＭＳ Ｐゴシック" charset="0"/>
              </a:rPr>
              <a:t>God made the two great lights, </a:t>
            </a:r>
            <a:br>
              <a:rPr lang="en-US" dirty="0" smtClean="0">
                <a:effectLst>
                  <a:glow rad="139700">
                    <a:srgbClr val="DADADA">
                      <a:lumMod val="10000"/>
                      <a:alpha val="99000"/>
                    </a:srgbClr>
                  </a:glow>
                </a:effectLst>
                <a:latin typeface="Arial" charset="0"/>
                <a:ea typeface="ＭＳ Ｐゴシック" charset="0"/>
              </a:rPr>
            </a:br>
            <a:r>
              <a:rPr lang="en-US" dirty="0" smtClean="0">
                <a:effectLst>
                  <a:glow rad="139700">
                    <a:srgbClr val="DADADA">
                      <a:lumMod val="10000"/>
                      <a:alpha val="99000"/>
                    </a:srgbClr>
                  </a:glow>
                </a:effectLst>
                <a:latin typeface="Arial" charset="0"/>
                <a:ea typeface="ＭＳ Ｐゴシック" charset="0"/>
              </a:rPr>
              <a:t>the greater light to govern the day (16a)…</a:t>
            </a:r>
          </a:p>
        </p:txBody>
      </p:sp>
    </p:spTree>
    <p:extLst>
      <p:ext uri="{BB962C8B-B14F-4D97-AF65-F5344CB8AC3E}">
        <p14:creationId xmlns:p14="http://schemas.microsoft.com/office/powerpoint/2010/main" val="154769381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256" name="Rectangle 8"/>
          <p:cNvSpPr>
            <a:spLocks noGrp="1" noRot="1" noChangeArrowheads="1"/>
          </p:cNvSpPr>
          <p:nvPr>
            <p:ph type="title" idx="4294967295"/>
          </p:nvPr>
        </p:nvSpPr>
        <p:spPr>
          <a:xfrm>
            <a:off x="6248400" y="76200"/>
            <a:ext cx="2819400" cy="533400"/>
          </a:xfrm>
        </p:spPr>
        <p:txBody>
          <a:bodyPr/>
          <a:lstStyle/>
          <a:p>
            <a:pPr algn="r" eaLnBrk="1" hangingPunct="1">
              <a:defRPr/>
            </a:pPr>
            <a:r>
              <a:rPr lang="en-US" sz="3600" b="1">
                <a:latin typeface="Arial"/>
                <a:ea typeface="ＭＳ Ｐゴシック" charset="0"/>
                <a:cs typeface="Arial"/>
              </a:rPr>
              <a:t>Moon</a:t>
            </a:r>
          </a:p>
        </p:txBody>
      </p:sp>
      <p:pic>
        <p:nvPicPr>
          <p:cNvPr id="217090" name="Picture 7" descr="npo0000e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700" y="-12700"/>
            <a:ext cx="92837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2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smtClean="0">
                <a:effectLst>
                  <a:glow rad="139700">
                    <a:srgbClr val="DADADA">
                      <a:lumMod val="10000"/>
                      <a:alpha val="99000"/>
                    </a:srgbClr>
                  </a:glow>
                </a:effectLst>
                <a:latin typeface="Arial"/>
                <a:ea typeface="ＭＳ Ｐゴシック" charset="0"/>
                <a:cs typeface="Arial"/>
              </a:rPr>
              <a:t>God</a:t>
            </a:r>
            <a:r>
              <a:rPr lang="fr-FR" altLang="ja-JP" dirty="0" smtClean="0">
                <a:effectLst>
                  <a:glow rad="139700">
                    <a:srgbClr val="DADADA">
                      <a:lumMod val="10000"/>
                      <a:alpha val="99000"/>
                    </a:srgbClr>
                  </a:glow>
                </a:effectLst>
                <a:latin typeface="Arial"/>
                <a:ea typeface="ＭＳ Ｐゴシック" charset="0"/>
                <a:cs typeface="Arial"/>
              </a:rPr>
              <a:t>'</a:t>
            </a:r>
            <a:r>
              <a:rPr lang="en-US" altLang="ja-JP" dirty="0" smtClean="0">
                <a:effectLst>
                  <a:glow rad="139700">
                    <a:srgbClr val="DADADA">
                      <a:lumMod val="10000"/>
                      <a:alpha val="99000"/>
                    </a:srgbClr>
                  </a:glow>
                </a:effectLst>
                <a:latin typeface="Arial"/>
                <a:ea typeface="ＭＳ Ｐゴシック" charset="0"/>
                <a:cs typeface="Arial"/>
              </a:rPr>
              <a:t>s </a:t>
            </a:r>
            <a:r>
              <a:rPr lang="en-US" altLang="ja-JP" dirty="0">
                <a:effectLst>
                  <a:glow rad="139700">
                    <a:srgbClr val="DADADA">
                      <a:lumMod val="10000"/>
                      <a:alpha val="99000"/>
                    </a:srgbClr>
                  </a:glow>
                </a:effectLst>
                <a:latin typeface="Arial"/>
                <a:ea typeface="ＭＳ Ｐゴシック" charset="0"/>
                <a:cs typeface="Arial"/>
              </a:rPr>
              <a:t>Creation…Day 4</a:t>
            </a:r>
            <a:endParaRPr lang="en-US" dirty="0">
              <a:effectLst>
                <a:glow rad="139700">
                  <a:srgbClr val="DADADA">
                    <a:lumMod val="10000"/>
                    <a:alpha val="99000"/>
                  </a:srgbClr>
                </a:glow>
              </a:effectLst>
              <a:latin typeface="Arial"/>
              <a:ea typeface="ＭＳ Ｐゴシック" charset="0"/>
              <a:cs typeface="Arial"/>
            </a:endParaRPr>
          </a:p>
        </p:txBody>
      </p:sp>
      <p:sp>
        <p:nvSpPr>
          <p:cNvPr id="2357252" name="Text Box 4"/>
          <p:cNvSpPr txBox="1">
            <a:spLocks noChangeArrowheads="1"/>
          </p:cNvSpPr>
          <p:nvPr/>
        </p:nvSpPr>
        <p:spPr bwMode="auto">
          <a:xfrm>
            <a:off x="228600" y="1371600"/>
            <a:ext cx="2155580" cy="3970318"/>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effectLst>
                  <a:glow rad="139700">
                    <a:srgbClr val="DADADA">
                      <a:lumMod val="10000"/>
                      <a:alpha val="99000"/>
                    </a:srgbClr>
                  </a:glow>
                </a:effectLst>
                <a:latin typeface="Arial"/>
                <a:ea typeface="ＭＳ Ｐゴシック" charset="0"/>
                <a:cs typeface="Arial"/>
              </a:rPr>
              <a:t>…and the lesser light to govern the night (16b)…</a:t>
            </a:r>
          </a:p>
        </p:txBody>
      </p:sp>
    </p:spTree>
    <p:extLst>
      <p:ext uri="{BB962C8B-B14F-4D97-AF65-F5344CB8AC3E}">
        <p14:creationId xmlns:p14="http://schemas.microsoft.com/office/powerpoint/2010/main" val="299452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4 Susan &amp; Joh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5693000"/>
            <a:ext cx="9144000" cy="1143000"/>
          </a:xfrm>
        </p:spPr>
        <p:txBody>
          <a:bodyPr/>
          <a:lstStyle/>
          <a:p>
            <a:pPr>
              <a:defRPr/>
            </a:pPr>
            <a:r>
              <a:rPr lang="en-US" sz="5400" b="1" dirty="0" smtClean="0">
                <a:solidFill>
                  <a:schemeClr val="tx1"/>
                </a:solidFill>
                <a:effectLst>
                  <a:glow rad="266700">
                    <a:schemeClr val="bg1">
                      <a:alpha val="75000"/>
                    </a:schemeClr>
                  </a:glow>
                </a:effectLst>
              </a:rPr>
              <a:t>Our Youngest, John (23)</a:t>
            </a:r>
            <a:endParaRPr lang="en-US" sz="5400" b="1" dirty="0">
              <a:solidFill>
                <a:schemeClr val="tx1"/>
              </a:solidFill>
              <a:effectLst>
                <a:glow rad="266700">
                  <a:schemeClr val="bg1">
                    <a:alpha val="75000"/>
                  </a:schemeClr>
                </a:glow>
              </a:effectLst>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30269" y="1"/>
            <a:ext cx="2827208" cy="3573016"/>
          </a:xfrm>
          <a:prstGeom prst="rect">
            <a:avLst/>
          </a:prstGeom>
        </p:spPr>
      </p:pic>
      <p:pic>
        <p:nvPicPr>
          <p:cNvPr id="8" name="Picture 7"/>
          <p:cNvPicPr>
            <a:picLocks noChangeAspect="1"/>
          </p:cNvPicPr>
          <p:nvPr/>
        </p:nvPicPr>
        <p:blipFill>
          <a:blip r:embed="rId5"/>
          <a:stretch>
            <a:fillRect/>
          </a:stretch>
        </p:blipFill>
        <p:spPr>
          <a:xfrm>
            <a:off x="-64120" y="260648"/>
            <a:ext cx="3556000" cy="3175000"/>
          </a:xfrm>
          <a:prstGeom prst="rect">
            <a:avLst/>
          </a:prstGeom>
        </p:spPr>
      </p:pic>
    </p:spTree>
    <p:extLst>
      <p:ext uri="{BB962C8B-B14F-4D97-AF65-F5344CB8AC3E}">
        <p14:creationId xmlns:p14="http://schemas.microsoft.com/office/powerpoint/2010/main" val="188967264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699"/>
                                          </p:stCondLst>
                                        </p:cTn>
                                        <p:tgtEl>
                                          <p:spTgt spid="8"/>
                                        </p:tgtEl>
                                        <p:attrNameLst>
                                          <p:attrName>style.visibility</p:attrName>
                                        </p:attrNameLst>
                                      </p:cBhvr>
                                      <p:to>
                                        <p:strVal val="visible"/>
                                      </p:to>
                                    </p:set>
                                  </p:childTnLst>
                                </p:cTn>
                              </p:par>
                            </p:childTnLst>
                          </p:cTn>
                        </p:par>
                        <p:par>
                          <p:cTn id="7" fill="hold">
                            <p:stCondLst>
                              <p:cond delay="700"/>
                            </p:stCondLst>
                            <p:childTnLst>
                              <p:par>
                                <p:cTn id="8" presetID="1" presetClass="entr" presetSubtype="0" fill="hold" nodeType="afterEffect">
                                  <p:stCondLst>
                                    <p:cond delay="0"/>
                                  </p:stCondLst>
                                  <p:childTnLst>
                                    <p:set>
                                      <p:cBhvr>
                                        <p:cTn id="9" dur="1" fill="hold">
                                          <p:stCondLst>
                                            <p:cond delay="6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9304" name="Rectangle 8"/>
          <p:cNvSpPr>
            <a:spLocks noGrp="1" noRot="1" noChangeArrowheads="1"/>
          </p:cNvSpPr>
          <p:nvPr>
            <p:ph type="title" idx="4294967295"/>
          </p:nvPr>
        </p:nvSpPr>
        <p:spPr>
          <a:xfrm>
            <a:off x="6934200" y="76200"/>
            <a:ext cx="2057400" cy="533400"/>
          </a:xfrm>
        </p:spPr>
        <p:txBody>
          <a:bodyPr/>
          <a:lstStyle/>
          <a:p>
            <a:pPr algn="r" eaLnBrk="1" hangingPunct="1">
              <a:defRPr/>
            </a:pPr>
            <a:r>
              <a:rPr lang="en-US" sz="3600">
                <a:latin typeface="Arial"/>
                <a:ea typeface="ＭＳ Ｐゴシック" charset="0"/>
                <a:cs typeface="Arial"/>
              </a:rPr>
              <a:t>Stars</a:t>
            </a:r>
          </a:p>
        </p:txBody>
      </p:sp>
      <p:pic>
        <p:nvPicPr>
          <p:cNvPr id="219138" name="Picture 2" descr="npo0000e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9213"/>
            <a:ext cx="91440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299" name="Text Box 3"/>
          <p:cNvSpPr txBox="1">
            <a:spLocks noChangeArrowheads="1"/>
          </p:cNvSpPr>
          <p:nvPr/>
        </p:nvSpPr>
        <p:spPr bwMode="auto">
          <a:xfrm>
            <a:off x="6248400" y="4572000"/>
            <a:ext cx="2667000" cy="1754188"/>
          </a:xfrm>
          <a:prstGeom prst="rect">
            <a:avLst/>
          </a:prstGeom>
          <a:noFill/>
          <a:ln w="9525">
            <a:noFill/>
            <a:miter lim="800000"/>
            <a:headEnd/>
            <a:tailEnd/>
          </a:ln>
          <a:effectLst/>
        </p:spPr>
        <p:txBody>
          <a:bodyPr>
            <a:spAutoFit/>
          </a:bodyPr>
          <a:lstStyle>
            <a:defPPr>
              <a:defRPr lang="en-US"/>
            </a:defPPr>
            <a:lvl1pPr algn="ctr" defTabSz="457200" eaLnBrk="1" fontAlgn="auto" hangingPunct="1">
              <a:spcBef>
                <a:spcPct val="50000"/>
              </a:spcBef>
              <a:spcAft>
                <a:spcPts val="0"/>
              </a:spcAft>
              <a:defRPr sz="3600" b="1">
                <a:solidFill>
                  <a:srgbClr val="FFFFFF"/>
                </a:solidFill>
                <a:effectLst>
                  <a:glow rad="139700">
                    <a:srgbClr val="DADADA">
                      <a:lumMod val="10000"/>
                      <a:alpha val="99000"/>
                    </a:srgbClr>
                  </a:glow>
                </a:effectLst>
                <a:latin typeface="Tahoma"/>
                <a:ea typeface="+mn-ea"/>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smtClean="0">
                <a:latin typeface="Arial"/>
                <a:cs typeface="Arial"/>
              </a:rPr>
              <a:t>He made the stars also (16c).</a:t>
            </a:r>
          </a:p>
        </p:txBody>
      </p:sp>
      <p:sp>
        <p:nvSpPr>
          <p:cNvPr id="2359300" name="Text Box 4"/>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3600" b="1" dirty="0" smtClean="0">
                <a:solidFill>
                  <a:srgbClr val="FFFFFF"/>
                </a:solidFill>
                <a:effectLst>
                  <a:outerShdw blurRad="38100" dist="38100" dir="2700000" algn="tl">
                    <a:srgbClr val="000000"/>
                  </a:outerShdw>
                </a:effectLst>
                <a:latin typeface="Arial"/>
                <a:cs typeface="Arial"/>
              </a:rPr>
              <a:t>God</a:t>
            </a:r>
            <a:r>
              <a:rPr lang="fr-FR" altLang="ja-JP" sz="3600" b="1" dirty="0" smtClean="0">
                <a:solidFill>
                  <a:srgbClr val="FFFFFF"/>
                </a:solidFill>
                <a:effectLst>
                  <a:outerShdw blurRad="38100" dist="38100" dir="2700000" algn="tl">
                    <a:srgbClr val="000000"/>
                  </a:outerShdw>
                </a:effectLst>
                <a:latin typeface="Arial"/>
                <a:cs typeface="Arial"/>
              </a:rPr>
              <a:t>'</a:t>
            </a:r>
            <a:r>
              <a:rPr lang="en-US" altLang="ja-JP" sz="3600" b="1" dirty="0" smtClean="0">
                <a:solidFill>
                  <a:srgbClr val="FFFFFF"/>
                </a:solidFill>
                <a:effectLst>
                  <a:outerShdw blurRad="38100" dist="38100" dir="2700000" algn="tl">
                    <a:srgbClr val="000000"/>
                  </a:outerShdw>
                </a:effectLst>
                <a:latin typeface="Arial"/>
                <a:cs typeface="Arial"/>
              </a:rPr>
              <a:t>s Creation…Day 4</a:t>
            </a:r>
            <a:endParaRPr lang="en-US" sz="3600" b="1" dirty="0" smtClean="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283701262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937557"/>
            <a:ext cx="9144000" cy="4920443"/>
          </a:xfrm>
          <a:prstGeom prst="rect">
            <a:avLst/>
          </a:prstGeom>
        </p:spPr>
      </p:pic>
      <p:sp>
        <p:nvSpPr>
          <p:cNvPr id="900098" name="Rectangle 2"/>
          <p:cNvSpPr>
            <a:spLocks noGrp="1" noChangeArrowheads="1"/>
          </p:cNvSpPr>
          <p:nvPr>
            <p:ph type="ctrTitle"/>
          </p:nvPr>
        </p:nvSpPr>
        <p:spPr>
          <a:xfrm>
            <a:off x="0" y="2619650"/>
            <a:ext cx="6424270" cy="1742231"/>
          </a:xfrm>
          <a:effectLst>
            <a:outerShdw blurRad="63500" dist="35921" dir="2700000" algn="ctr" rotWithShape="0">
              <a:schemeClr val="tx2">
                <a:alpha val="74998"/>
              </a:schemeClr>
            </a:outerShdw>
          </a:effectLst>
          <a:extLst/>
        </p:spPr>
        <p:txBody>
          <a:bodyPr anchor="ctr"/>
          <a:lstStyle/>
          <a:p>
            <a:pPr>
              <a:defRPr/>
            </a:pP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The greater light</a:t>
            </a: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a:t>
            </a: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sun</a:t>
            </a: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 = </a:t>
            </a:r>
            <a:r>
              <a:rPr lang="en-US" b="1" i="1" dirty="0" smtClean="0">
                <a:effectLst>
                  <a:glow rad="127000">
                    <a:schemeClr val="tx1"/>
                  </a:glow>
                </a:effectLst>
                <a:latin typeface="Arial" charset="0"/>
                <a:ea typeface="ＭＳ Ｐゴシック" charset="0"/>
                <a:cs typeface="ＭＳ Ｐゴシック" charset="0"/>
              </a:rPr>
              <a:t>Ra</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719730" y="43011"/>
            <a:ext cx="6424270" cy="17422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The lesser light</a:t>
            </a: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a:t>
            </a: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moon</a:t>
            </a: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 = </a:t>
            </a:r>
            <a:r>
              <a:rPr lang="en-US" b="1" i="1" dirty="0" smtClean="0">
                <a:effectLst>
                  <a:glow rad="127000">
                    <a:schemeClr val="tx1"/>
                  </a:glow>
                </a:effectLst>
                <a:latin typeface="Arial" charset="0"/>
                <a:ea typeface="ＭＳ Ｐゴシック" charset="0"/>
                <a:cs typeface="ＭＳ Ｐゴシック" charset="0"/>
              </a:rPr>
              <a:t>Sin</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130903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33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8176" r="16353"/>
          <a:stretch>
            <a:fillRect/>
          </a:stretch>
        </p:blipFill>
        <p:spPr bwMode="auto">
          <a:xfrm>
            <a:off x="0" y="0"/>
            <a:ext cx="9144000" cy="695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63395" name="Rectangle 3"/>
          <p:cNvSpPr>
            <a:spLocks noGrp="1" noChangeArrowheads="1"/>
          </p:cNvSpPr>
          <p:nvPr>
            <p:ph type="title"/>
          </p:nvPr>
        </p:nvSpPr>
        <p:spPr>
          <a:xfrm>
            <a:off x="0" y="304800"/>
            <a:ext cx="9067800" cy="1143000"/>
          </a:xfrm>
        </p:spPr>
        <p:txBody>
          <a:bodyPr/>
          <a:lstStyle/>
          <a:p>
            <a:pPr>
              <a:defRPr/>
            </a:pPr>
            <a:r>
              <a:rPr lang="en-US" b="1" dirty="0" smtClean="0">
                <a:solidFill>
                  <a:schemeClr val="tx1"/>
                </a:solidFill>
                <a:cs typeface="+mj-cs"/>
              </a:rPr>
              <a:t>God as King in Genesis 1</a:t>
            </a:r>
            <a:endParaRPr lang="en-US" b="1" dirty="0" smtClean="0">
              <a:cs typeface="+mj-cs"/>
            </a:endParaRPr>
          </a:p>
        </p:txBody>
      </p:sp>
      <p:sp>
        <p:nvSpPr>
          <p:cNvPr id="2363396" name="Rectangle 4"/>
          <p:cNvSpPr>
            <a:spLocks noChangeArrowheads="1"/>
          </p:cNvSpPr>
          <p:nvPr/>
        </p:nvSpPr>
        <p:spPr bwMode="auto">
          <a:xfrm>
            <a:off x="457200" y="1905000"/>
            <a:ext cx="8610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342900" indent="-342900" defTabSz="914400" eaLnBrk="0" fontAlgn="base" hangingPunct="0">
              <a:spcBef>
                <a:spcPct val="20000"/>
              </a:spcBef>
              <a:spcAft>
                <a:spcPct val="0"/>
              </a:spcAft>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rPr>
              <a:t>Uncreated God (1:1)</a:t>
            </a:r>
          </a:p>
          <a:p>
            <a:pPr marL="342900" indent="-342900" defTabSz="914400" eaLnBrk="0" fontAlgn="base" hangingPunct="0">
              <a:spcBef>
                <a:spcPct val="20000"/>
              </a:spcBef>
              <a:spcAft>
                <a:spcPct val="0"/>
              </a:spcAft>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rPr>
              <a:t>Creation by Word alone (1:4)</a:t>
            </a:r>
          </a:p>
          <a:p>
            <a:pPr marL="342900" indent="-342900" defTabSz="914400" eaLnBrk="0" fontAlgn="base" hangingPunct="0">
              <a:spcBef>
                <a:spcPct val="20000"/>
              </a:spcBef>
              <a:spcAft>
                <a:spcPct val="0"/>
              </a:spcAft>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rPr>
              <a:t>Creation with </a:t>
            </a:r>
            <a:r>
              <a:rPr lang="en-US" sz="3600" b="1" dirty="0" smtClean="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rPr>
              <a:t>ease</a:t>
            </a:r>
          </a:p>
          <a:p>
            <a:pPr marL="342900" indent="-342900" defTabSz="914400" eaLnBrk="0" fontAlgn="base" hangingPunct="0">
              <a:spcBef>
                <a:spcPct val="20000"/>
              </a:spcBef>
              <a:spcAft>
                <a:spcPct val="0"/>
              </a:spcAft>
              <a:buClr>
                <a:srgbClr val="FFFF00"/>
              </a:buClr>
              <a:buSzPct val="75000"/>
              <a:buFont typeface="Monotype Sorts" charset="0"/>
              <a:buChar char="n"/>
              <a:defRPr/>
            </a:pPr>
            <a:r>
              <a:rPr lang="en-US" sz="3600" b="1" dirty="0" smtClean="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rPr>
              <a:t>Sun and moon [gods] created (1:16)</a:t>
            </a:r>
          </a:p>
          <a:p>
            <a:pPr marL="342900" indent="-342900" defTabSz="914400" eaLnBrk="0" fontAlgn="base" hangingPunct="0">
              <a:spcBef>
                <a:spcPct val="20000"/>
              </a:spcBef>
              <a:spcAft>
                <a:spcPct val="0"/>
              </a:spcAft>
              <a:buClr>
                <a:srgbClr val="FFFF00"/>
              </a:buClr>
              <a:buSzPct val="75000"/>
              <a:buFont typeface="Monotype Sorts" charset="0"/>
              <a:buChar char="n"/>
              <a:defRPr/>
            </a:pPr>
            <a:r>
              <a:rPr lang="en-US" sz="3600" b="1" dirty="0" smtClean="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rPr>
              <a:t>Shared rule with man (1:26)</a:t>
            </a:r>
            <a:endParaRPr lang="en-US" sz="3600" b="1" dirty="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023352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36339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339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King &amp; Image</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184400" y="2218267"/>
            <a:ext cx="6959600" cy="4639733"/>
          </a:xfrm>
          <a:prstGeom prst="rect">
            <a:avLst/>
          </a:prstGeom>
        </p:spPr>
      </p:pic>
      <p:pic>
        <p:nvPicPr>
          <p:cNvPr id="3" name="Picture 2"/>
          <p:cNvPicPr>
            <a:picLocks noChangeAspect="1"/>
          </p:cNvPicPr>
          <p:nvPr/>
        </p:nvPicPr>
        <p:blipFill>
          <a:blip r:embed="rId4"/>
          <a:stretch>
            <a:fillRect/>
          </a:stretch>
        </p:blipFill>
        <p:spPr>
          <a:xfrm>
            <a:off x="101600" y="1122677"/>
            <a:ext cx="4165600" cy="3149600"/>
          </a:xfrm>
          <a:prstGeom prst="rect">
            <a:avLst/>
          </a:prstGeom>
        </p:spPr>
      </p:pic>
    </p:spTree>
    <p:extLst>
      <p:ext uri="{BB962C8B-B14F-4D97-AF65-F5344CB8AC3E}">
        <p14:creationId xmlns:p14="http://schemas.microsoft.com/office/powerpoint/2010/main" val="5952934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57867" y="1805635"/>
            <a:ext cx="7586133" cy="505236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King &amp; Image</a:t>
            </a:r>
            <a:endParaRPr lang="en-US"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4"/>
          <a:stretch>
            <a:fillRect/>
          </a:stretch>
        </p:blipFill>
        <p:spPr>
          <a:xfrm>
            <a:off x="0" y="1122677"/>
            <a:ext cx="4245190" cy="4245190"/>
          </a:xfrm>
          <a:prstGeom prst="rect">
            <a:avLst/>
          </a:prstGeom>
        </p:spPr>
      </p:pic>
    </p:spTree>
    <p:extLst>
      <p:ext uri="{BB962C8B-B14F-4D97-AF65-F5344CB8AC3E}">
        <p14:creationId xmlns:p14="http://schemas.microsoft.com/office/powerpoint/2010/main" val="33883415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33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8176" r="16353"/>
          <a:stretch>
            <a:fillRect/>
          </a:stretch>
        </p:blipFill>
        <p:spPr bwMode="auto">
          <a:xfrm>
            <a:off x="0" y="0"/>
            <a:ext cx="9144000" cy="695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63395" name="Rectangle 3"/>
          <p:cNvSpPr>
            <a:spLocks noGrp="1" noChangeArrowheads="1"/>
          </p:cNvSpPr>
          <p:nvPr>
            <p:ph type="title"/>
          </p:nvPr>
        </p:nvSpPr>
        <p:spPr>
          <a:xfrm>
            <a:off x="0" y="304800"/>
            <a:ext cx="9067800" cy="1143000"/>
          </a:xfrm>
        </p:spPr>
        <p:txBody>
          <a:bodyPr/>
          <a:lstStyle/>
          <a:p>
            <a:pPr>
              <a:defRPr/>
            </a:pPr>
            <a:r>
              <a:rPr lang="en-US" b="1" dirty="0" smtClean="0">
                <a:solidFill>
                  <a:schemeClr val="tx1"/>
                </a:solidFill>
                <a:cs typeface="+mj-cs"/>
              </a:rPr>
              <a:t>God as King in Genesis 1</a:t>
            </a:r>
            <a:endParaRPr lang="en-US" b="1" dirty="0" smtClean="0">
              <a:cs typeface="+mj-cs"/>
            </a:endParaRPr>
          </a:p>
        </p:txBody>
      </p:sp>
      <p:sp>
        <p:nvSpPr>
          <p:cNvPr id="2363396" name="Rectangle 4"/>
          <p:cNvSpPr>
            <a:spLocks noChangeArrowheads="1"/>
          </p:cNvSpPr>
          <p:nvPr/>
        </p:nvSpPr>
        <p:spPr bwMode="auto">
          <a:xfrm>
            <a:off x="457200" y="1905000"/>
            <a:ext cx="8610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342900" indent="-342900" defTabSz="914400" eaLnBrk="0" fontAlgn="base" hangingPunct="0">
              <a:spcBef>
                <a:spcPct val="20000"/>
              </a:spcBef>
              <a:spcAft>
                <a:spcPct val="0"/>
              </a:spcAft>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rPr>
              <a:t>Uncreated God (1:1)</a:t>
            </a:r>
          </a:p>
          <a:p>
            <a:pPr marL="342900" indent="-342900" defTabSz="914400" eaLnBrk="0" fontAlgn="base" hangingPunct="0">
              <a:spcBef>
                <a:spcPct val="20000"/>
              </a:spcBef>
              <a:spcAft>
                <a:spcPct val="0"/>
              </a:spcAft>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rPr>
              <a:t>Creation by Word alone (1:4)</a:t>
            </a:r>
          </a:p>
          <a:p>
            <a:pPr marL="342900" indent="-342900" defTabSz="914400" eaLnBrk="0" fontAlgn="base" hangingPunct="0">
              <a:spcBef>
                <a:spcPct val="20000"/>
              </a:spcBef>
              <a:spcAft>
                <a:spcPct val="0"/>
              </a:spcAft>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rPr>
              <a:t>Creation with </a:t>
            </a:r>
            <a:r>
              <a:rPr lang="en-US" sz="3600" b="1" dirty="0" smtClean="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rPr>
              <a:t>ease</a:t>
            </a:r>
          </a:p>
          <a:p>
            <a:pPr marL="342900" indent="-342900" defTabSz="914400" eaLnBrk="0" fontAlgn="base" hangingPunct="0">
              <a:spcBef>
                <a:spcPct val="20000"/>
              </a:spcBef>
              <a:spcAft>
                <a:spcPct val="0"/>
              </a:spcAft>
              <a:buClr>
                <a:srgbClr val="FFFF00"/>
              </a:buClr>
              <a:buSzPct val="75000"/>
              <a:buFont typeface="Monotype Sorts" charset="0"/>
              <a:buChar char="n"/>
              <a:defRPr/>
            </a:pPr>
            <a:r>
              <a:rPr lang="en-US" sz="3600" b="1" dirty="0" smtClean="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rPr>
              <a:t>Sun and moon [gods] created (1:16)</a:t>
            </a:r>
          </a:p>
          <a:p>
            <a:pPr marL="342900" indent="-342900" defTabSz="914400" eaLnBrk="0" fontAlgn="base" hangingPunct="0">
              <a:spcBef>
                <a:spcPct val="20000"/>
              </a:spcBef>
              <a:spcAft>
                <a:spcPct val="0"/>
              </a:spcAft>
              <a:buClr>
                <a:srgbClr val="FFFF00"/>
              </a:buClr>
              <a:buSzPct val="75000"/>
              <a:buFont typeface="Monotype Sorts" charset="0"/>
              <a:buChar char="n"/>
              <a:defRPr/>
            </a:pPr>
            <a:r>
              <a:rPr lang="en-US" sz="3600" b="1" dirty="0" smtClean="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rPr>
              <a:t>Shared rule with man (1:26)</a:t>
            </a:r>
            <a:endParaRPr lang="en-US" sz="3600" b="1" dirty="0">
              <a:solidFill>
                <a:srgbClr val="FFFFFF"/>
              </a:solidFill>
              <a:effectLst>
                <a:outerShdw blurRad="50800" dist="76200" dir="2700000" algn="tl" rotWithShape="0">
                  <a:srgbClr val="000000">
                    <a:alpha val="90000"/>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6272187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180226" name="Picture 2" descr="pps cebarre 7"/>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677400" cy="78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4547" name="Rectangle 3"/>
          <p:cNvSpPr>
            <a:spLocks noGrp="1" noChangeArrowheads="1"/>
          </p:cNvSpPr>
          <p:nvPr>
            <p:ph type="title"/>
          </p:nvPr>
        </p:nvSpPr>
        <p:spPr>
          <a:xfrm>
            <a:off x="304800" y="609600"/>
            <a:ext cx="5715000" cy="3886200"/>
          </a:xfrm>
          <a:effectLst>
            <a:outerShdw blurRad="63500" dist="35921" dir="2700000" algn="ctr" rotWithShape="0">
              <a:schemeClr val="tx2">
                <a:alpha val="74998"/>
              </a:schemeClr>
            </a:outerShdw>
          </a:effectLst>
        </p:spPr>
        <p:txBody>
          <a:bodyPr/>
          <a:lstStyle/>
          <a:p>
            <a:pPr eaLnBrk="1" hangingPunct="1">
              <a:defRPr/>
            </a:pPr>
            <a:r>
              <a:rPr lang="en-US" b="1" dirty="0" smtClean="0">
                <a:solidFill>
                  <a:schemeClr val="bg1"/>
                </a:solidFill>
                <a:cs typeface="+mj-cs"/>
              </a:rPr>
              <a:t>I. The Creator is </a:t>
            </a:r>
            <a:r>
              <a:rPr lang="en-US" sz="7200" b="1" dirty="0" smtClean="0">
                <a:solidFill>
                  <a:srgbClr val="FFFF00"/>
                </a:solidFill>
                <a:cs typeface="+mj-cs"/>
              </a:rPr>
              <a:t>King</a:t>
            </a:r>
            <a:r>
              <a:rPr lang="en-US" sz="7200" b="1" dirty="0" smtClean="0">
                <a:solidFill>
                  <a:schemeClr val="bg1"/>
                </a:solidFill>
                <a:cs typeface="+mj-cs"/>
              </a:rPr>
              <a:t> </a:t>
            </a:r>
            <a:r>
              <a:rPr lang="en-US" b="1" dirty="0" smtClean="0">
                <a:solidFill>
                  <a:schemeClr val="bg1"/>
                </a:solidFill>
                <a:cs typeface="+mj-cs"/>
              </a:rPr>
              <a:t/>
            </a:r>
            <a:br>
              <a:rPr lang="en-US" b="1" dirty="0" smtClean="0">
                <a:solidFill>
                  <a:schemeClr val="bg1"/>
                </a:solidFill>
                <a:cs typeface="+mj-cs"/>
              </a:rPr>
            </a:br>
            <a:r>
              <a:rPr lang="en-US" b="1" dirty="0" smtClean="0">
                <a:solidFill>
                  <a:schemeClr val="bg1"/>
                </a:solidFill>
                <a:cs typeface="+mj-cs"/>
              </a:rPr>
              <a:t>(Gen. 1:1–2:3). </a:t>
            </a:r>
            <a:endParaRPr lang="en-US" b="1" dirty="0" smtClean="0">
              <a:cs typeface="+mj-cs"/>
            </a:endParaRPr>
          </a:p>
        </p:txBody>
      </p:sp>
    </p:spTree>
    <p:extLst>
      <p:ext uri="{BB962C8B-B14F-4D97-AF65-F5344CB8AC3E}">
        <p14:creationId xmlns:p14="http://schemas.microsoft.com/office/powerpoint/2010/main" val="18793251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defRPr/>
            </a:pPr>
            <a:r>
              <a:rPr lang="en-US">
                <a:effectLst>
                  <a:outerShdw blurRad="38100" dist="38100" dir="2700000" algn="tl">
                    <a:srgbClr val="DDDDDD"/>
                  </a:outerShdw>
                </a:effectLst>
                <a:latin typeface="Arial" charset="0"/>
                <a:cs typeface="Arial" charset="0"/>
              </a:rPr>
              <a:t>The Father, Son &amp; Spirit</a:t>
            </a:r>
          </a:p>
        </p:txBody>
      </p:sp>
      <p:pic>
        <p:nvPicPr>
          <p:cNvPr id="64514" name="Picture 2" descr="TrinityBlank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2" descr="Trinity-pg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059964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5867400"/>
            <a:ext cx="8229600" cy="990600"/>
          </a:xfrm>
        </p:spPr>
        <p:txBody>
          <a:bodyPr/>
          <a:lstStyle/>
          <a:p>
            <a:pPr>
              <a:defRPr/>
            </a:pPr>
            <a:r>
              <a:rPr lang="en-US">
                <a:effectLst>
                  <a:outerShdw blurRad="38100" dist="38100" dir="2700000" algn="tl">
                    <a:srgbClr val="DDDDDD"/>
                  </a:outerShdw>
                </a:effectLst>
                <a:latin typeface="Arial" charset="0"/>
                <a:cs typeface="Arial" charset="0"/>
              </a:rPr>
              <a:t>The Trinity</a:t>
            </a:r>
          </a:p>
        </p:txBody>
      </p:sp>
      <p:pic>
        <p:nvPicPr>
          <p:cNvPr id="65538" name="Picture 2" descr="TrinityBlank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3" descr="Trinity.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582879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3" descr="jesus&amp;earth.jpg"/>
          <p:cNvPicPr>
            <a:picLocks noChangeAspect="1"/>
          </p:cNvPicPr>
          <p:nvPr/>
        </p:nvPicPr>
        <p:blipFill>
          <a:blip r:embed="rId3" cstate="screen">
            <a:lum bright="-3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338662" y="228600"/>
            <a:ext cx="8771467" cy="1371600"/>
          </a:xfrm>
        </p:spPr>
        <p:txBody>
          <a:bodyPr/>
          <a:lstStyle/>
          <a:p>
            <a:pPr marL="812800" indent="-812800" algn="l" eaLnBrk="1" hangingPunct="1">
              <a:defRPr/>
            </a:pPr>
            <a:r>
              <a:rPr lang="en-US" sz="4000" dirty="0">
                <a:solidFill>
                  <a:schemeClr val="bg1"/>
                </a:solidFill>
                <a:latin typeface="Arial" charset="0"/>
                <a:cs typeface="Arial" charset="0"/>
              </a:rPr>
              <a:t>II.	The Creator </a:t>
            </a:r>
            <a:r>
              <a:rPr lang="en-US" sz="4000" dirty="0" smtClean="0">
                <a:solidFill>
                  <a:schemeClr val="bg1"/>
                </a:solidFill>
                <a:latin typeface="Arial" charset="0"/>
                <a:cs typeface="Arial" charset="0"/>
              </a:rPr>
              <a:t>is </a:t>
            </a:r>
            <a:r>
              <a:rPr lang="en-US" sz="7200" dirty="0">
                <a:solidFill>
                  <a:srgbClr val="FFFF00"/>
                </a:solidFill>
                <a:latin typeface="Arial" charset="0"/>
                <a:cs typeface="Arial" charset="0"/>
              </a:rPr>
              <a:t>Jesus</a:t>
            </a:r>
            <a:r>
              <a:rPr lang="en-US" sz="7200" dirty="0">
                <a:solidFill>
                  <a:schemeClr val="bg1"/>
                </a:solidFill>
                <a:latin typeface="Arial" charset="0"/>
                <a:cs typeface="Arial" charset="0"/>
              </a:rPr>
              <a:t> </a:t>
            </a:r>
            <a:r>
              <a:rPr lang="en-US" sz="6000" dirty="0" smtClean="0">
                <a:solidFill>
                  <a:schemeClr val="bg1"/>
                </a:solidFill>
                <a:latin typeface="Arial" charset="0"/>
                <a:cs typeface="Arial" charset="0"/>
              </a:rPr>
              <a:t/>
            </a:r>
            <a:br>
              <a:rPr lang="en-US" sz="6000" dirty="0" smtClean="0">
                <a:solidFill>
                  <a:schemeClr val="bg1"/>
                </a:solidFill>
                <a:latin typeface="Arial" charset="0"/>
                <a:cs typeface="Arial" charset="0"/>
              </a:rPr>
            </a:br>
            <a:r>
              <a:rPr lang="en-US" sz="4000" dirty="0" smtClean="0">
                <a:solidFill>
                  <a:schemeClr val="bg1"/>
                </a:solidFill>
                <a:latin typeface="Arial" charset="0"/>
                <a:cs typeface="Arial" charset="0"/>
              </a:rPr>
              <a:t>(</a:t>
            </a:r>
            <a:r>
              <a:rPr lang="en-US" sz="4000" dirty="0">
                <a:solidFill>
                  <a:schemeClr val="bg1"/>
                </a:solidFill>
                <a:latin typeface="Arial" charset="0"/>
                <a:cs typeface="Arial" charset="0"/>
              </a:rPr>
              <a:t>John 1:1-</a:t>
            </a:r>
            <a:r>
              <a:rPr lang="en-US" sz="4000" dirty="0" smtClean="0">
                <a:solidFill>
                  <a:schemeClr val="bg1"/>
                </a:solidFill>
                <a:latin typeface="Arial" charset="0"/>
                <a:cs typeface="Arial" charset="0"/>
              </a:rPr>
              <a:t>3)</a:t>
            </a:r>
            <a:r>
              <a:rPr lang="en-US" sz="4000" dirty="0">
                <a:solidFill>
                  <a:schemeClr val="bg1"/>
                </a:solidFill>
                <a:latin typeface="Arial" charset="0"/>
                <a:cs typeface="Arial" charset="0"/>
              </a:rPr>
              <a:t>.</a:t>
            </a:r>
          </a:p>
        </p:txBody>
      </p:sp>
    </p:spTree>
    <p:extLst>
      <p:ext uri="{BB962C8B-B14F-4D97-AF65-F5344CB8AC3E}">
        <p14:creationId xmlns:p14="http://schemas.microsoft.com/office/powerpoint/2010/main" val="29156998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Title 1"/>
          <p:cNvSpPr>
            <a:spLocks noGrp="1"/>
          </p:cNvSpPr>
          <p:nvPr>
            <p:ph type="ctrTitle" idx="4294967295"/>
          </p:nvPr>
        </p:nvSpPr>
        <p:spPr>
          <a:xfrm>
            <a:off x="685800" y="2130425"/>
            <a:ext cx="7772400" cy="1470025"/>
          </a:xfrm>
        </p:spPr>
        <p:txBody>
          <a:bodyPr/>
          <a:lstStyle/>
          <a:p>
            <a:pPr eaLnBrk="1" hangingPunct="1"/>
            <a:r>
              <a:rPr lang="en-US">
                <a:latin typeface="Calibri" charset="0"/>
                <a:ea typeface="ＭＳ Ｐゴシック" charset="0"/>
                <a:cs typeface="ＭＳ Ｐゴシック" charset="0"/>
              </a:rPr>
              <a:t>Tidings of Joy!</a:t>
            </a:r>
          </a:p>
        </p:txBody>
      </p:sp>
      <p:sp>
        <p:nvSpPr>
          <p:cNvPr id="637954" name="Subtitle 2"/>
          <p:cNvSpPr>
            <a:spLocks noGrp="1"/>
          </p:cNvSpPr>
          <p:nvPr>
            <p:ph type="subTitle" idx="4294967295"/>
          </p:nvPr>
        </p:nvSpPr>
        <p:spPr>
          <a:xfrm>
            <a:off x="1371600" y="3886200"/>
            <a:ext cx="6400800" cy="1752600"/>
          </a:xfrm>
        </p:spPr>
        <p:txBody>
          <a:bodyPr/>
          <a:lstStyle/>
          <a:p>
            <a:pPr marL="0" indent="0" algn="ctr" eaLnBrk="1" hangingPunct="1">
              <a:buFont typeface="Arial" charset="0"/>
              <a:buNone/>
            </a:pPr>
            <a:endParaRPr lang="en-US">
              <a:solidFill>
                <a:srgbClr val="898989"/>
              </a:solidFill>
              <a:latin typeface="Calibri" charset="0"/>
              <a:ea typeface="ＭＳ Ｐゴシック" charset="0"/>
              <a:cs typeface="ＭＳ Ｐゴシック" charset="0"/>
            </a:endParaRPr>
          </a:p>
        </p:txBody>
      </p:sp>
      <p:pic>
        <p:nvPicPr>
          <p:cNvPr id="637955" name="Picture 3" descr="Ornaments and Tidings of Jo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descr="Three Ornaments on the Sid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723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127133074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6" descr="inthebeginn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457200" y="1371600"/>
            <a:ext cx="3124200" cy="40386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defTabSz="914400" fontAlgn="base">
              <a:spcBef>
                <a:spcPct val="0"/>
              </a:spcBef>
              <a:spcAft>
                <a:spcPct val="0"/>
              </a:spcAft>
              <a:defRPr/>
            </a:pPr>
            <a:r>
              <a:rPr lang="ru-RU" altLang="ja-JP" sz="3600" b="1" dirty="0" smtClean="0">
                <a:solidFill>
                  <a:srgbClr val="FFFFFF"/>
                </a:solidFill>
                <a:latin typeface="Arial" charset="0"/>
              </a:rPr>
              <a:t>"</a:t>
            </a:r>
            <a:r>
              <a:rPr lang="en-US" sz="3600" b="1" dirty="0" smtClean="0">
                <a:solidFill>
                  <a:srgbClr val="FFFF00"/>
                </a:solidFill>
                <a:latin typeface="Arial" charset="0"/>
              </a:rPr>
              <a:t>In the beginning </a:t>
            </a:r>
            <a:r>
              <a:rPr lang="en-US" sz="3600" b="1" dirty="0" smtClean="0">
                <a:solidFill>
                  <a:srgbClr val="FFFFFF"/>
                </a:solidFill>
                <a:latin typeface="Arial" charset="0"/>
              </a:rPr>
              <a:t>God created the heavens and the earth</a:t>
            </a:r>
            <a:r>
              <a:rPr lang="ru-RU" altLang="ja-JP" sz="3600" b="1" dirty="0" smtClean="0">
                <a:solidFill>
                  <a:srgbClr val="FFFFFF"/>
                </a:solidFill>
                <a:latin typeface="Arial" charset="0"/>
              </a:rPr>
              <a:t>"</a:t>
            </a:r>
            <a:r>
              <a:rPr lang="en-US" sz="3600" b="1" dirty="0" smtClean="0">
                <a:solidFill>
                  <a:srgbClr val="FFFFFF"/>
                </a:solidFill>
                <a:latin typeface="Arial" charset="0"/>
              </a:rPr>
              <a:t> </a:t>
            </a:r>
            <a:br>
              <a:rPr lang="en-US" sz="3600" b="1" dirty="0" smtClean="0">
                <a:solidFill>
                  <a:srgbClr val="FFFFFF"/>
                </a:solidFill>
                <a:latin typeface="Arial" charset="0"/>
              </a:rPr>
            </a:br>
            <a:r>
              <a:rPr lang="en-US" sz="3600" b="1" dirty="0" smtClean="0">
                <a:solidFill>
                  <a:srgbClr val="FFFFFF"/>
                </a:solidFill>
                <a:latin typeface="Arial" charset="0"/>
              </a:rPr>
              <a:t>(Genesis 1:1)</a:t>
            </a:r>
          </a:p>
        </p:txBody>
      </p:sp>
      <p:pic>
        <p:nvPicPr>
          <p:cNvPr id="6" name="Picture 5" descr="gospel of john titl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914400"/>
            <a:ext cx="4724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5410200" y="990600"/>
            <a:ext cx="3733800" cy="32766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defTabSz="914400" fontAlgn="base">
              <a:spcBef>
                <a:spcPct val="0"/>
              </a:spcBef>
              <a:spcAft>
                <a:spcPct val="0"/>
              </a:spcAft>
              <a:defRPr/>
            </a:pPr>
            <a:r>
              <a:rPr lang="ru-RU" altLang="ja-JP" sz="3600" b="1" dirty="0" smtClean="0">
                <a:solidFill>
                  <a:srgbClr val="FFFFFF"/>
                </a:solidFill>
                <a:latin typeface="Arial" charset="0"/>
              </a:rPr>
              <a:t>"</a:t>
            </a:r>
            <a:r>
              <a:rPr lang="en-US" sz="3600" b="1" dirty="0" smtClean="0">
                <a:solidFill>
                  <a:srgbClr val="FFFF00"/>
                </a:solidFill>
                <a:latin typeface="Arial" charset="0"/>
              </a:rPr>
              <a:t>In the beginning </a:t>
            </a:r>
            <a:r>
              <a:rPr lang="en-US" sz="3600" b="1" dirty="0" smtClean="0">
                <a:solidFill>
                  <a:srgbClr val="FFFFFF"/>
                </a:solidFill>
                <a:latin typeface="Arial" charset="0"/>
              </a:rPr>
              <a:t/>
            </a:r>
            <a:br>
              <a:rPr lang="en-US" sz="3600" b="1" dirty="0" smtClean="0">
                <a:solidFill>
                  <a:srgbClr val="FFFFFF"/>
                </a:solidFill>
                <a:latin typeface="Arial" charset="0"/>
              </a:rPr>
            </a:br>
            <a:r>
              <a:rPr lang="en-US" sz="3600" b="1" dirty="0" smtClean="0">
                <a:solidFill>
                  <a:srgbClr val="FFFFFF"/>
                </a:solidFill>
                <a:latin typeface="Arial" charset="0"/>
              </a:rPr>
              <a:t>was the Word</a:t>
            </a:r>
            <a:r>
              <a:rPr lang="ru-RU" altLang="ja-JP" sz="3600" b="1" dirty="0" smtClean="0">
                <a:solidFill>
                  <a:srgbClr val="FFFFFF"/>
                </a:solidFill>
                <a:latin typeface="Arial" charset="0"/>
              </a:rPr>
              <a:t>"</a:t>
            </a:r>
            <a:r>
              <a:rPr lang="en-US" sz="3600" b="1" dirty="0" smtClean="0">
                <a:solidFill>
                  <a:srgbClr val="FFFFFF"/>
                </a:solidFill>
                <a:latin typeface="Arial" charset="0"/>
              </a:rPr>
              <a:t> </a:t>
            </a:r>
            <a:br>
              <a:rPr lang="en-US" sz="3600" b="1" dirty="0" smtClean="0">
                <a:solidFill>
                  <a:srgbClr val="FFFFFF"/>
                </a:solidFill>
                <a:latin typeface="Arial" charset="0"/>
              </a:rPr>
            </a:br>
            <a:r>
              <a:rPr lang="en-US" sz="3600" b="1" dirty="0" smtClean="0">
                <a:solidFill>
                  <a:srgbClr val="FFFFFF"/>
                </a:solidFill>
                <a:latin typeface="Arial" charset="0"/>
              </a:rPr>
              <a:t>(John 1:1)</a:t>
            </a:r>
          </a:p>
        </p:txBody>
      </p:sp>
      <p:sp>
        <p:nvSpPr>
          <p:cNvPr id="2" name="Title 1"/>
          <p:cNvSpPr>
            <a:spLocks noGrp="1"/>
          </p:cNvSpPr>
          <p:nvPr>
            <p:ph type="title"/>
          </p:nvPr>
        </p:nvSpPr>
        <p:spPr>
          <a:xfrm>
            <a:off x="0" y="0"/>
            <a:ext cx="9144000" cy="944563"/>
          </a:xfrm>
          <a:solidFill>
            <a:schemeClr val="tx1"/>
          </a:solidFill>
        </p:spPr>
        <p:txBody>
          <a:bodyPr/>
          <a:lstStyle/>
          <a:p>
            <a:pPr>
              <a:defRPr/>
            </a:pPr>
            <a:r>
              <a:rPr lang="en-US" dirty="0">
                <a:latin typeface="Arial" charset="0"/>
                <a:cs typeface="Arial" charset="0"/>
              </a:rPr>
              <a:t>Exact Beginnings</a:t>
            </a:r>
          </a:p>
        </p:txBody>
      </p:sp>
    </p:spTree>
    <p:extLst>
      <p:ext uri="{BB962C8B-B14F-4D97-AF65-F5344CB8AC3E}">
        <p14:creationId xmlns:p14="http://schemas.microsoft.com/office/powerpoint/2010/main" val="4013356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710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80513"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3" name="Rectangle 3"/>
          <p:cNvSpPr>
            <a:spLocks noGrp="1" noChangeArrowheads="1"/>
          </p:cNvSpPr>
          <p:nvPr>
            <p:ph type="title"/>
          </p:nvPr>
        </p:nvSpPr>
        <p:spPr>
          <a:xfrm>
            <a:off x="0" y="0"/>
            <a:ext cx="9144000" cy="981075"/>
          </a:xfrm>
        </p:spPr>
        <p:txBody>
          <a:bodyPr/>
          <a:lstStyle/>
          <a:p>
            <a:pPr algn="ctr" eaLnBrk="1" hangingPunct="1">
              <a:defRPr/>
            </a:pPr>
            <a:r>
              <a:rPr lang="en-US" sz="3600" b="1" i="1" u="sng" dirty="0">
                <a:latin typeface="Tahoma" charset="0"/>
                <a:ea typeface="ＭＳ Ｐゴシック" charset="0"/>
                <a:cs typeface="ＭＳ Ｐゴシック" charset="0"/>
              </a:rPr>
              <a:t>Jesus (logos) </a:t>
            </a:r>
            <a:r>
              <a:rPr lang="en-US" sz="3600" b="1" i="1" u="sng" dirty="0">
                <a:solidFill>
                  <a:srgbClr val="FFFF00"/>
                </a:solidFill>
                <a:latin typeface="Tahoma" charset="0"/>
                <a:ea typeface="ＭＳ Ｐゴシック" charset="0"/>
                <a:cs typeface="ＭＳ Ｐゴシック" charset="0"/>
              </a:rPr>
              <a:t>had no beginning (1a)</a:t>
            </a:r>
            <a:endParaRPr lang="en-US" sz="3600" dirty="0">
              <a:solidFill>
                <a:srgbClr val="FFFF00"/>
              </a:solidFill>
              <a:latin typeface="Tahoma" charset="0"/>
              <a:ea typeface="ＭＳ Ｐゴシック" charset="0"/>
              <a:cs typeface="ＭＳ Ｐゴシック" charset="0"/>
            </a:endParaRPr>
          </a:p>
        </p:txBody>
      </p:sp>
      <p:sp>
        <p:nvSpPr>
          <p:cNvPr id="558084" name="Rectangle 4"/>
          <p:cNvSpPr>
            <a:spLocks noGrp="1" noChangeArrowheads="1"/>
          </p:cNvSpPr>
          <p:nvPr>
            <p:ph type="body" idx="1"/>
          </p:nvPr>
        </p:nvSpPr>
        <p:spPr>
          <a:xfrm>
            <a:off x="1547813" y="1109663"/>
            <a:ext cx="7467600" cy="4191000"/>
          </a:xfrm>
        </p:spPr>
        <p:txBody>
          <a:bodyPr/>
          <a:lstStyle/>
          <a:p>
            <a:pPr marL="0" indent="0" algn="r" eaLnBrk="1" hangingPunct="1">
              <a:buFontTx/>
              <a:buNone/>
              <a:defRPr/>
            </a:pPr>
            <a:r>
              <a:rPr lang="ru-RU" altLang="ja-JP" sz="3600" b="1" dirty="0" smtClean="0">
                <a:effectLst>
                  <a:outerShdw blurRad="50800" dist="101600" dir="2700000" algn="tl" rotWithShape="0">
                    <a:srgbClr val="000000"/>
                  </a:outerShdw>
                </a:effectLst>
                <a:latin typeface="Tahoma" charset="0"/>
                <a:ea typeface="ＭＳ Ｐゴシック" charset="0"/>
                <a:cs typeface="ＭＳ Ｐゴシック" charset="0"/>
              </a:rPr>
              <a:t>"</a:t>
            </a:r>
            <a:r>
              <a:rPr lang="en-US" sz="3600" b="1" dirty="0" smtClean="0">
                <a:solidFill>
                  <a:srgbClr val="FFFF00"/>
                </a:solidFill>
                <a:effectLst>
                  <a:outerShdw blurRad="50800" dist="101600" dir="2700000" algn="tl" rotWithShape="0">
                    <a:srgbClr val="000000"/>
                  </a:outerShdw>
                </a:effectLst>
                <a:latin typeface="Tahoma" charset="0"/>
                <a:ea typeface="ＭＳ Ｐゴシック" charset="0"/>
                <a:cs typeface="ＭＳ Ｐゴシック" charset="0"/>
              </a:rPr>
              <a:t>In </a:t>
            </a:r>
            <a:r>
              <a:rPr lang="en-US" sz="3600" b="1" dirty="0">
                <a:solidFill>
                  <a:srgbClr val="FFFF00"/>
                </a:solidFill>
                <a:effectLst>
                  <a:outerShdw blurRad="50800" dist="101600" dir="2700000" algn="tl" rotWithShape="0">
                    <a:srgbClr val="000000"/>
                  </a:outerShdw>
                </a:effectLst>
                <a:latin typeface="Tahoma" charset="0"/>
                <a:ea typeface="ＭＳ Ｐゴシック" charset="0"/>
                <a:cs typeface="ＭＳ Ｐゴシック" charset="0"/>
              </a:rPr>
              <a:t>the beginning </a:t>
            </a:r>
          </a:p>
          <a:p>
            <a:pPr marL="0" indent="0" algn="r" eaLnBrk="1" hangingPunct="1">
              <a:buFontTx/>
              <a:buNone/>
              <a:defRPr/>
            </a:pPr>
            <a:r>
              <a:rPr lang="en-US" sz="3600" b="1" dirty="0">
                <a:solidFill>
                  <a:srgbClr val="FFFF00"/>
                </a:solidFill>
                <a:effectLst>
                  <a:outerShdw blurRad="50800" dist="101600" dir="2700000" algn="tl" rotWithShape="0">
                    <a:srgbClr val="000000"/>
                  </a:outerShdw>
                </a:effectLst>
                <a:latin typeface="Tahoma" charset="0"/>
                <a:ea typeface="ＭＳ Ｐゴシック" charset="0"/>
                <a:cs typeface="ＭＳ Ｐゴシック" charset="0"/>
              </a:rPr>
              <a:t>was the Word</a:t>
            </a:r>
            <a:r>
              <a:rPr lang="en-US" sz="3600" b="1" dirty="0">
                <a:effectLst>
                  <a:outerShdw blurRad="50800" dist="101600" dir="2700000" algn="tl" rotWithShape="0">
                    <a:srgbClr val="000000"/>
                  </a:outerShdw>
                </a:effectLst>
                <a:latin typeface="Tahoma" charset="0"/>
                <a:ea typeface="ＭＳ Ｐゴシック" charset="0"/>
                <a:cs typeface="ＭＳ Ｐゴシック" charset="0"/>
              </a:rPr>
              <a:t>, </a:t>
            </a:r>
          </a:p>
          <a:p>
            <a:pPr marL="0" indent="0" algn="r" eaLnBrk="1" hangingPunct="1">
              <a:buFontTx/>
              <a:buNone/>
              <a:defRPr/>
            </a:pPr>
            <a:r>
              <a:rPr lang="en-US" sz="3600" b="1" dirty="0">
                <a:effectLst>
                  <a:outerShdw blurRad="50800" dist="101600" dir="2700000" algn="tl" rotWithShape="0">
                    <a:srgbClr val="000000"/>
                  </a:outerShdw>
                </a:effectLst>
                <a:latin typeface="Tahoma" charset="0"/>
                <a:ea typeface="ＭＳ Ｐゴシック" charset="0"/>
                <a:cs typeface="ＭＳ Ｐゴシック" charset="0"/>
              </a:rPr>
              <a:t>and the Word was with God, </a:t>
            </a:r>
          </a:p>
          <a:p>
            <a:pPr marL="0" indent="0" algn="r" eaLnBrk="1" hangingPunct="1">
              <a:buFontTx/>
              <a:buNone/>
              <a:defRPr/>
            </a:pPr>
            <a:r>
              <a:rPr lang="en-US" sz="3600" b="1" dirty="0">
                <a:effectLst>
                  <a:outerShdw blurRad="50800" dist="101600" dir="2700000" algn="tl" rotWithShape="0">
                    <a:srgbClr val="000000"/>
                  </a:outerShdw>
                </a:effectLst>
                <a:latin typeface="Tahoma" charset="0"/>
                <a:ea typeface="ＭＳ Ｐゴシック" charset="0"/>
                <a:cs typeface="ＭＳ Ｐゴシック" charset="0"/>
              </a:rPr>
              <a:t>and the Word was </a:t>
            </a:r>
            <a:r>
              <a:rPr lang="en-US" sz="3600" b="1" dirty="0" smtClean="0">
                <a:effectLst>
                  <a:outerShdw blurRad="50800" dist="101600" dir="2700000" algn="tl" rotWithShape="0">
                    <a:srgbClr val="000000"/>
                  </a:outerShdw>
                </a:effectLst>
                <a:latin typeface="Tahoma" charset="0"/>
                <a:ea typeface="ＭＳ Ｐゴシック" charset="0"/>
                <a:cs typeface="ＭＳ Ｐゴシック" charset="0"/>
              </a:rPr>
              <a:t>God</a:t>
            </a:r>
            <a:r>
              <a:rPr lang="ru-RU" altLang="ja-JP" sz="3600" b="1" dirty="0" smtClean="0">
                <a:effectLst>
                  <a:outerShdw blurRad="50800" dist="101600" dir="2700000" algn="tl" rotWithShape="0">
                    <a:srgbClr val="000000"/>
                  </a:outerShdw>
                </a:effectLst>
                <a:latin typeface="Tahoma" charset="0"/>
                <a:ea typeface="ＭＳ Ｐゴシック" charset="0"/>
                <a:cs typeface="ＭＳ Ｐゴシック" charset="0"/>
              </a:rPr>
              <a:t>"</a:t>
            </a:r>
            <a:r>
              <a:rPr lang="en-US" sz="3600" b="1" dirty="0" smtClean="0">
                <a:effectLst>
                  <a:outerShdw blurRad="50800" dist="101600" dir="2700000" algn="tl" rotWithShape="0">
                    <a:srgbClr val="000000"/>
                  </a:outerShdw>
                </a:effectLst>
                <a:latin typeface="Tahoma" charset="0"/>
                <a:ea typeface="ＭＳ Ｐゴシック" charset="0"/>
                <a:cs typeface="ＭＳ Ｐゴシック" charset="0"/>
              </a:rPr>
              <a:t> </a:t>
            </a:r>
            <a:endParaRPr lang="en-US" sz="3600" b="1" dirty="0">
              <a:effectLst>
                <a:outerShdw blurRad="50800" dist="101600" dir="2700000" algn="tl" rotWithShape="0">
                  <a:srgbClr val="000000"/>
                </a:outerShdw>
              </a:effectLst>
              <a:latin typeface="Tahoma" charset="0"/>
              <a:ea typeface="ＭＳ Ｐゴシック" charset="0"/>
              <a:cs typeface="ＭＳ Ｐゴシック" charset="0"/>
            </a:endParaRPr>
          </a:p>
          <a:p>
            <a:pPr marL="0" indent="0" algn="r" eaLnBrk="1" hangingPunct="1">
              <a:buFontTx/>
              <a:buNone/>
              <a:defRPr/>
            </a:pPr>
            <a:endParaRPr lang="en-US" sz="3600" b="1" dirty="0">
              <a:effectLst>
                <a:outerShdw blurRad="50800" dist="101600" dir="2700000" algn="tl" rotWithShape="0">
                  <a:srgbClr val="000000"/>
                </a:outerShdw>
              </a:effectLst>
              <a:latin typeface="Tahoma" charset="0"/>
              <a:ea typeface="ＭＳ Ｐゴシック" charset="0"/>
              <a:cs typeface="ＭＳ Ｐゴシック" charset="0"/>
            </a:endParaRPr>
          </a:p>
          <a:p>
            <a:pPr marL="0" indent="0" algn="r" eaLnBrk="1" hangingPunct="1">
              <a:buFontTx/>
              <a:buNone/>
              <a:defRPr/>
            </a:pPr>
            <a:r>
              <a:rPr lang="en-US" sz="3600" b="1" dirty="0">
                <a:effectLst>
                  <a:outerShdw blurRad="50800" dist="101600" dir="2700000" algn="tl" rotWithShape="0">
                    <a:srgbClr val="000000"/>
                  </a:outerShdw>
                </a:effectLst>
                <a:latin typeface="Tahoma" charset="0"/>
                <a:ea typeface="ＭＳ Ｐゴシック" charset="0"/>
                <a:cs typeface="ＭＳ Ｐゴシック" charset="0"/>
              </a:rPr>
              <a:t>(John 1:</a:t>
            </a:r>
            <a:r>
              <a:rPr lang="en-US" sz="3600" b="1" dirty="0" smtClean="0">
                <a:effectLst>
                  <a:outerShdw blurRad="50800" dist="101600" dir="2700000" algn="tl" rotWithShape="0">
                    <a:srgbClr val="000000"/>
                  </a:outerShdw>
                </a:effectLst>
                <a:latin typeface="Tahoma" charset="0"/>
                <a:ea typeface="ＭＳ Ｐゴシック" charset="0"/>
                <a:cs typeface="ＭＳ Ｐゴシック" charset="0"/>
              </a:rPr>
              <a:t>1 </a:t>
            </a:r>
            <a:r>
              <a:rPr lang="en-US" sz="2800" b="1" dirty="0" smtClean="0">
                <a:effectLst>
                  <a:outerShdw blurRad="50800" dist="101600" dir="2700000" algn="tl" rotWithShape="0">
                    <a:srgbClr val="000000"/>
                  </a:outerShdw>
                </a:effectLst>
                <a:latin typeface="Tahoma" charset="0"/>
                <a:ea typeface="ＭＳ Ｐゴシック" charset="0"/>
                <a:cs typeface="ＭＳ Ｐゴシック" charset="0"/>
              </a:rPr>
              <a:t>NIV</a:t>
            </a:r>
            <a:r>
              <a:rPr lang="en-US" sz="3600" b="1" dirty="0" smtClean="0">
                <a:effectLst>
                  <a:outerShdw blurRad="50800" dist="101600" dir="2700000" algn="tl" rotWithShape="0">
                    <a:srgbClr val="000000"/>
                  </a:outerShdw>
                </a:effectLst>
                <a:latin typeface="Tahoma" charset="0"/>
                <a:ea typeface="ＭＳ Ｐゴシック" charset="0"/>
                <a:cs typeface="ＭＳ Ｐゴシック" charset="0"/>
              </a:rPr>
              <a:t>)</a:t>
            </a:r>
            <a:endParaRPr lang="en-US" sz="3600" b="1" dirty="0">
              <a:effectLst>
                <a:outerShdw blurRad="50800" dist="101600" dir="2700000" algn="tl" rotWithShape="0">
                  <a:srgbClr val="000000"/>
                </a:outerShdw>
              </a:effectLst>
              <a:latin typeface="Tahoma" charset="0"/>
              <a:ea typeface="ＭＳ Ｐゴシック" charset="0"/>
              <a:cs typeface="ＭＳ Ｐゴシック" charset="0"/>
            </a:endParaRPr>
          </a:p>
        </p:txBody>
      </p:sp>
    </p:spTree>
    <p:extLst>
      <p:ext uri="{BB962C8B-B14F-4D97-AF65-F5344CB8AC3E}">
        <p14:creationId xmlns:p14="http://schemas.microsoft.com/office/powerpoint/2010/main" val="10286179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sp>
        <p:nvSpPr>
          <p:cNvPr id="22530" name="Rectangle 2"/>
          <p:cNvSpPr>
            <a:spLocks noGrp="1" noChangeArrowheads="1"/>
          </p:cNvSpPr>
          <p:nvPr>
            <p:ph type="title"/>
          </p:nvPr>
        </p:nvSpPr>
        <p:spPr>
          <a:xfrm>
            <a:off x="0" y="228600"/>
            <a:ext cx="9144000" cy="1371600"/>
          </a:xfrm>
        </p:spPr>
        <p:txBody>
          <a:bodyPr/>
          <a:lstStyle/>
          <a:p>
            <a:pPr eaLnBrk="1" hangingPunct="1">
              <a:defRPr/>
            </a:pPr>
            <a:r>
              <a:rPr lang="en-US" sz="4000" dirty="0" smtClean="0">
                <a:solidFill>
                  <a:schemeClr val="bg1"/>
                </a:solidFill>
                <a:latin typeface="Arial" charset="0"/>
                <a:cs typeface="Arial" charset="0"/>
              </a:rPr>
              <a:t>Jesus </a:t>
            </a:r>
            <a:r>
              <a:rPr lang="en-US" sz="4000" dirty="0">
                <a:solidFill>
                  <a:srgbClr val="FFFF00"/>
                </a:solidFill>
                <a:latin typeface="Arial" charset="0"/>
                <a:cs typeface="Arial" charset="0"/>
              </a:rPr>
              <a:t>created </a:t>
            </a:r>
            <a:r>
              <a:rPr lang="en-US" sz="4000" dirty="0">
                <a:solidFill>
                  <a:schemeClr val="bg1"/>
                </a:solidFill>
                <a:latin typeface="Arial" charset="0"/>
                <a:cs typeface="Arial" charset="0"/>
              </a:rPr>
              <a:t>all things </a:t>
            </a:r>
            <a:r>
              <a:rPr lang="en-US" sz="4000" dirty="0" smtClean="0">
                <a:solidFill>
                  <a:schemeClr val="bg1"/>
                </a:solidFill>
                <a:latin typeface="Arial" charset="0"/>
                <a:cs typeface="Arial" charset="0"/>
              </a:rPr>
              <a:t>(John 1</a:t>
            </a:r>
            <a:r>
              <a:rPr lang="en-US" sz="4000" dirty="0">
                <a:solidFill>
                  <a:schemeClr val="bg1"/>
                </a:solidFill>
                <a:latin typeface="Arial" charset="0"/>
                <a:cs typeface="Arial" charset="0"/>
              </a:rPr>
              <a:t>:3).</a:t>
            </a:r>
          </a:p>
        </p:txBody>
      </p:sp>
      <p:pic>
        <p:nvPicPr>
          <p:cNvPr id="93187" name="Picture 3" descr="creation-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27200"/>
            <a:ext cx="53594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5334000" y="1752600"/>
            <a:ext cx="3505200" cy="50292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defTabSz="914400" eaLnBrk="1" fontAlgn="base" hangingPunct="1">
              <a:spcBef>
                <a:spcPct val="0"/>
              </a:spcBef>
              <a:spcAft>
                <a:spcPct val="0"/>
              </a:spcAft>
              <a:defRPr/>
            </a:pPr>
            <a:r>
              <a:rPr lang="ru-RU" altLang="ja-JP" sz="3600" b="1" dirty="0" smtClean="0">
                <a:solidFill>
                  <a:srgbClr val="FFFFFF"/>
                </a:solidFill>
                <a:latin typeface="Arial" charset="0"/>
              </a:rPr>
              <a:t>"</a:t>
            </a:r>
            <a:r>
              <a:rPr lang="en-US" sz="3600" b="1" dirty="0" smtClean="0">
                <a:solidFill>
                  <a:srgbClr val="FFFFFF"/>
                </a:solidFill>
                <a:latin typeface="Arial" charset="0"/>
              </a:rPr>
              <a:t>God created everything through him, and nothing was created except through him</a:t>
            </a:r>
            <a:r>
              <a:rPr lang="ru-RU" altLang="ja-JP" sz="3600" b="1" dirty="0" smtClean="0">
                <a:solidFill>
                  <a:srgbClr val="FFFFFF"/>
                </a:solidFill>
                <a:latin typeface="Arial" charset="0"/>
              </a:rPr>
              <a:t>"</a:t>
            </a:r>
            <a:r>
              <a:rPr lang="en-US" sz="3600" b="1" dirty="0" smtClean="0">
                <a:solidFill>
                  <a:srgbClr val="FFFFFF"/>
                </a:solidFill>
                <a:latin typeface="Arial" charset="0"/>
              </a:rPr>
              <a:t> (</a:t>
            </a:r>
            <a:r>
              <a:rPr lang="en-US" sz="3200" b="1" dirty="0" smtClean="0">
                <a:solidFill>
                  <a:srgbClr val="FFFFFF"/>
                </a:solidFill>
                <a:latin typeface="Arial" charset="0"/>
              </a:rPr>
              <a:t>NLT</a:t>
            </a:r>
            <a:r>
              <a:rPr lang="en-US" sz="3600" b="1" dirty="0" smtClean="0">
                <a:solidFill>
                  <a:srgbClr val="FFFFFF"/>
                </a:solidFill>
                <a:latin typeface="Arial" charset="0"/>
              </a:rPr>
              <a:t>)</a:t>
            </a:r>
          </a:p>
        </p:txBody>
      </p:sp>
    </p:spTree>
    <p:extLst>
      <p:ext uri="{BB962C8B-B14F-4D97-AF65-F5344CB8AC3E}">
        <p14:creationId xmlns:p14="http://schemas.microsoft.com/office/powerpoint/2010/main" val="291496450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7" name="Rectangle 3"/>
          <p:cNvSpPr>
            <a:spLocks noGrp="1" noRot="1" noChangeArrowheads="1"/>
          </p:cNvSpPr>
          <p:nvPr>
            <p:ph type="title" idx="4294967295"/>
          </p:nvPr>
        </p:nvSpPr>
        <p:spPr>
          <a:xfrm>
            <a:off x="7162800" y="152400"/>
            <a:ext cx="1905000" cy="457200"/>
          </a:xfrm>
        </p:spPr>
        <p:txBody>
          <a:bodyPr/>
          <a:lstStyle/>
          <a:p>
            <a:pPr algn="r" eaLnBrk="1" hangingPunct="1">
              <a:defRPr/>
            </a:pPr>
            <a:r>
              <a:rPr lang="en-US" sz="2400">
                <a:latin typeface="Tahoma" charset="0"/>
                <a:ea typeface="ＭＳ Ｐゴシック" charset="0"/>
                <a:cs typeface="ＭＳ Ｐゴシック" charset="0"/>
              </a:rPr>
              <a:t>Light</a:t>
            </a:r>
          </a:p>
        </p:txBody>
      </p:sp>
      <p:pic>
        <p:nvPicPr>
          <p:cNvPr id="96258" name="Picture 6" descr="npo0000c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2388"/>
            <a:ext cx="92202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0628" name="Text Box 4"/>
          <p:cNvSpPr txBox="1">
            <a:spLocks noChangeArrowheads="1"/>
          </p:cNvSpPr>
          <p:nvPr/>
        </p:nvSpPr>
        <p:spPr bwMode="auto">
          <a:xfrm>
            <a:off x="2971800" y="304800"/>
            <a:ext cx="3048000" cy="396875"/>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defTabSz="914400" eaLnBrk="1" fontAlgn="base" hangingPunct="1">
              <a:spcBef>
                <a:spcPct val="50000"/>
              </a:spcBef>
              <a:spcAft>
                <a:spcPct val="0"/>
              </a:spcAft>
              <a:defRPr/>
            </a:pPr>
            <a:r>
              <a:rPr lang="en-US" sz="2000" b="1" dirty="0" smtClean="0">
                <a:solidFill>
                  <a:srgbClr val="FFFFFF"/>
                </a:solidFill>
                <a:effectLst>
                  <a:outerShdw blurRad="38100" dist="38100" dir="2700000" algn="tl">
                    <a:srgbClr val="000000"/>
                  </a:outerShdw>
                </a:effectLst>
                <a:latin typeface="Papyrus" charset="0"/>
                <a:cs typeface="ＭＳ Ｐゴシック" charset="0"/>
              </a:rPr>
              <a:t>God</a:t>
            </a:r>
            <a:r>
              <a:rPr lang="fr-FR" altLang="ja-JP" sz="2000" b="1" dirty="0" smtClean="0">
                <a:solidFill>
                  <a:srgbClr val="FFFFFF"/>
                </a:solidFill>
                <a:effectLst>
                  <a:outerShdw blurRad="38100" dist="38100" dir="2700000" algn="tl">
                    <a:srgbClr val="000000"/>
                  </a:outerShdw>
                </a:effectLst>
                <a:latin typeface="Papyrus" charset="0"/>
                <a:cs typeface="ＭＳ Ｐゴシック" charset="0"/>
              </a:rPr>
              <a:t>'</a:t>
            </a:r>
            <a:r>
              <a:rPr lang="en-US" sz="2000" b="1" dirty="0" smtClean="0">
                <a:solidFill>
                  <a:srgbClr val="FFFFFF"/>
                </a:solidFill>
                <a:effectLst>
                  <a:outerShdw blurRad="38100" dist="38100" dir="2700000" algn="tl">
                    <a:srgbClr val="000000"/>
                  </a:outerShdw>
                </a:effectLst>
                <a:latin typeface="Papyrus" charset="0"/>
                <a:cs typeface="ＭＳ Ｐゴシック" charset="0"/>
              </a:rPr>
              <a:t>s Creation…Day 1</a:t>
            </a:r>
          </a:p>
        </p:txBody>
      </p:sp>
      <p:sp>
        <p:nvSpPr>
          <p:cNvPr id="2330629" name="Text Box 5"/>
          <p:cNvSpPr txBox="1">
            <a:spLocks noChangeArrowheads="1"/>
          </p:cNvSpPr>
          <p:nvPr/>
        </p:nvSpPr>
        <p:spPr bwMode="auto">
          <a:xfrm>
            <a:off x="533400" y="3886200"/>
            <a:ext cx="8610600" cy="2862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defTabSz="914400" eaLnBrk="1" fontAlgn="base" hangingPunct="1">
              <a:spcBef>
                <a:spcPct val="50000"/>
              </a:spcBef>
              <a:spcAft>
                <a:spcPct val="0"/>
              </a:spcAft>
              <a:defRPr/>
            </a:pPr>
            <a:r>
              <a:rPr lang="en-US" sz="3600" b="1" dirty="0" smtClean="0">
                <a:solidFill>
                  <a:srgbClr val="FFFFFF"/>
                </a:solidFill>
                <a:effectLst>
                  <a:outerShdw blurRad="38100" dist="38100" dir="2700000" algn="tl">
                    <a:srgbClr val="000000"/>
                  </a:outerShdw>
                </a:effectLst>
                <a:latin typeface="Arial" charset="0"/>
                <a:cs typeface="ＭＳ Ｐゴシック" charset="0"/>
              </a:rPr>
              <a:t>Then </a:t>
            </a:r>
            <a:r>
              <a:rPr lang="en-US" sz="3600" b="1" dirty="0" smtClean="0">
                <a:solidFill>
                  <a:srgbClr val="FFFF00"/>
                </a:solidFill>
                <a:effectLst>
                  <a:outerShdw blurRad="38100" dist="38100" dir="2700000" algn="tl">
                    <a:srgbClr val="000000"/>
                  </a:outerShdw>
                </a:effectLst>
                <a:latin typeface="Arial" charset="0"/>
                <a:cs typeface="ＭＳ Ｐゴシック" charset="0"/>
              </a:rPr>
              <a:t>God </a:t>
            </a:r>
            <a:r>
              <a:rPr lang="en-US" sz="3600" b="1" dirty="0" smtClean="0">
                <a:solidFill>
                  <a:srgbClr val="FFFFFF"/>
                </a:solidFill>
                <a:effectLst>
                  <a:outerShdw blurRad="38100" dist="38100" dir="2700000" algn="tl">
                    <a:srgbClr val="000000"/>
                  </a:outerShdw>
                </a:effectLst>
                <a:latin typeface="Arial" charset="0"/>
                <a:cs typeface="ＭＳ Ｐゴシック" charset="0"/>
              </a:rPr>
              <a:t>said, </a:t>
            </a:r>
            <a:br>
              <a:rPr lang="en-US" sz="3600" b="1" dirty="0" smtClean="0">
                <a:solidFill>
                  <a:srgbClr val="FFFFFF"/>
                </a:solidFill>
                <a:effectLst>
                  <a:outerShdw blurRad="38100" dist="38100" dir="2700000" algn="tl">
                    <a:srgbClr val="000000"/>
                  </a:outerShdw>
                </a:effectLst>
                <a:latin typeface="Arial" charset="0"/>
                <a:cs typeface="ＭＳ Ｐゴシック" charset="0"/>
              </a:rPr>
            </a:br>
            <a:r>
              <a:rPr lang="ru-RU" altLang="ja-JP" sz="3600" b="1" dirty="0" smtClean="0">
                <a:solidFill>
                  <a:srgbClr val="FFFFFF"/>
                </a:solidFill>
                <a:effectLst>
                  <a:outerShdw blurRad="38100" dist="38100" dir="2700000" algn="tl">
                    <a:srgbClr val="000000"/>
                  </a:outerShdw>
                </a:effectLst>
                <a:latin typeface="Arial" charset="0"/>
                <a:cs typeface="ＭＳ Ｐゴシック" charset="0"/>
              </a:rPr>
              <a:t>"</a:t>
            </a:r>
            <a:r>
              <a:rPr lang="en-US" sz="3600" b="1" dirty="0" smtClean="0">
                <a:solidFill>
                  <a:srgbClr val="FFFFFF"/>
                </a:solidFill>
                <a:effectLst>
                  <a:outerShdw blurRad="38100" dist="38100" dir="2700000" algn="tl">
                    <a:srgbClr val="000000"/>
                  </a:outerShdw>
                </a:effectLst>
                <a:latin typeface="Arial" charset="0"/>
                <a:cs typeface="ＭＳ Ｐゴシック" charset="0"/>
              </a:rPr>
              <a:t>Let there be light</a:t>
            </a:r>
            <a:r>
              <a:rPr lang="ru-RU" altLang="ja-JP" sz="3600" b="1" dirty="0" smtClean="0">
                <a:solidFill>
                  <a:srgbClr val="FFFFFF"/>
                </a:solidFill>
                <a:effectLst>
                  <a:outerShdw blurRad="38100" dist="38100" dir="2700000" algn="tl">
                    <a:srgbClr val="000000"/>
                  </a:outerShdw>
                </a:effectLst>
                <a:latin typeface="Arial" charset="0"/>
                <a:cs typeface="ＭＳ Ｐゴシック" charset="0"/>
              </a:rPr>
              <a:t>"</a:t>
            </a:r>
            <a:r>
              <a:rPr lang="en-US" sz="3600" b="1" dirty="0" smtClean="0">
                <a:solidFill>
                  <a:srgbClr val="FFFFFF"/>
                </a:solidFill>
                <a:effectLst>
                  <a:outerShdw blurRad="38100" dist="38100" dir="2700000" algn="tl">
                    <a:srgbClr val="000000"/>
                  </a:outerShdw>
                </a:effectLst>
                <a:latin typeface="Arial" charset="0"/>
                <a:cs typeface="ＭＳ Ｐゴシック" charset="0"/>
              </a:rPr>
              <a:t>; and there was light.  </a:t>
            </a:r>
            <a:r>
              <a:rPr lang="en-US" sz="3600" b="1" dirty="0" smtClean="0">
                <a:solidFill>
                  <a:srgbClr val="FFFF00"/>
                </a:solidFill>
                <a:effectLst>
                  <a:outerShdw blurRad="38100" dist="38100" dir="2700000" algn="tl">
                    <a:srgbClr val="000000"/>
                  </a:outerShdw>
                </a:effectLst>
                <a:latin typeface="Arial" charset="0"/>
                <a:cs typeface="ＭＳ Ｐゴシック" charset="0"/>
              </a:rPr>
              <a:t>God </a:t>
            </a:r>
            <a:r>
              <a:rPr lang="en-US" sz="3600" b="1" dirty="0" smtClean="0">
                <a:solidFill>
                  <a:srgbClr val="FFFFFF"/>
                </a:solidFill>
                <a:effectLst>
                  <a:outerShdw blurRad="38100" dist="38100" dir="2700000" algn="tl">
                    <a:srgbClr val="000000"/>
                  </a:outerShdw>
                </a:effectLst>
                <a:latin typeface="Arial" charset="0"/>
                <a:cs typeface="ＭＳ Ｐゴシック" charset="0"/>
              </a:rPr>
              <a:t>saw that the light was good, and he separated the light from the darkness (Gen. 1:4). </a:t>
            </a:r>
          </a:p>
        </p:txBody>
      </p:sp>
    </p:spTree>
    <p:extLst>
      <p:ext uri="{BB962C8B-B14F-4D97-AF65-F5344CB8AC3E}">
        <p14:creationId xmlns:p14="http://schemas.microsoft.com/office/powerpoint/2010/main" val="327198331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7" name="Rectangle 3"/>
          <p:cNvSpPr>
            <a:spLocks noGrp="1" noRot="1" noChangeArrowheads="1"/>
          </p:cNvSpPr>
          <p:nvPr>
            <p:ph type="title" idx="4294967295"/>
          </p:nvPr>
        </p:nvSpPr>
        <p:spPr>
          <a:xfrm>
            <a:off x="7162800" y="152400"/>
            <a:ext cx="1905000" cy="457200"/>
          </a:xfrm>
        </p:spPr>
        <p:txBody>
          <a:bodyPr/>
          <a:lstStyle/>
          <a:p>
            <a:pPr algn="r" eaLnBrk="1" hangingPunct="1">
              <a:defRPr/>
            </a:pPr>
            <a:r>
              <a:rPr lang="en-US" sz="2400">
                <a:latin typeface="Tahoma" charset="0"/>
                <a:ea typeface="ＭＳ Ｐゴシック" charset="0"/>
                <a:cs typeface="ＭＳ Ｐゴシック" charset="0"/>
              </a:rPr>
              <a:t>Light</a:t>
            </a:r>
          </a:p>
        </p:txBody>
      </p:sp>
      <p:pic>
        <p:nvPicPr>
          <p:cNvPr id="98306" name="Picture 6" descr="npo0000c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2388"/>
            <a:ext cx="92202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0628" name="Text Box 4"/>
          <p:cNvSpPr txBox="1">
            <a:spLocks noChangeArrowheads="1"/>
          </p:cNvSpPr>
          <p:nvPr/>
        </p:nvSpPr>
        <p:spPr bwMode="auto">
          <a:xfrm>
            <a:off x="2971800" y="304800"/>
            <a:ext cx="3048000" cy="396875"/>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defTabSz="914400" eaLnBrk="1" fontAlgn="base" hangingPunct="1">
              <a:spcBef>
                <a:spcPct val="50000"/>
              </a:spcBef>
              <a:spcAft>
                <a:spcPct val="0"/>
              </a:spcAft>
              <a:defRPr/>
            </a:pPr>
            <a:r>
              <a:rPr lang="en-US" sz="2000" b="1" dirty="0" smtClean="0">
                <a:solidFill>
                  <a:srgbClr val="FFFFFF"/>
                </a:solidFill>
                <a:effectLst>
                  <a:outerShdw blurRad="38100" dist="38100" dir="2700000" algn="tl">
                    <a:srgbClr val="000000"/>
                  </a:outerShdw>
                </a:effectLst>
                <a:latin typeface="Papyrus" charset="0"/>
                <a:cs typeface="ＭＳ Ｐゴシック" charset="0"/>
              </a:rPr>
              <a:t>God</a:t>
            </a:r>
            <a:r>
              <a:rPr lang="fr-FR" altLang="ja-JP" sz="2000" b="1" dirty="0" smtClean="0">
                <a:solidFill>
                  <a:srgbClr val="FFFFFF"/>
                </a:solidFill>
                <a:effectLst>
                  <a:outerShdw blurRad="38100" dist="38100" dir="2700000" algn="tl">
                    <a:srgbClr val="000000"/>
                  </a:outerShdw>
                </a:effectLst>
                <a:latin typeface="Papyrus" charset="0"/>
                <a:cs typeface="ＭＳ Ｐゴシック" charset="0"/>
              </a:rPr>
              <a:t>'</a:t>
            </a:r>
            <a:r>
              <a:rPr lang="en-US" sz="2000" b="1" dirty="0" smtClean="0">
                <a:solidFill>
                  <a:srgbClr val="FFFFFF"/>
                </a:solidFill>
                <a:effectLst>
                  <a:outerShdw blurRad="38100" dist="38100" dir="2700000" algn="tl">
                    <a:srgbClr val="000000"/>
                  </a:outerShdw>
                </a:effectLst>
                <a:latin typeface="Papyrus" charset="0"/>
                <a:cs typeface="ＭＳ Ｐゴシック" charset="0"/>
              </a:rPr>
              <a:t>s Creation…Day 1</a:t>
            </a:r>
          </a:p>
        </p:txBody>
      </p:sp>
      <p:sp>
        <p:nvSpPr>
          <p:cNvPr id="2330629" name="Text Box 5"/>
          <p:cNvSpPr txBox="1">
            <a:spLocks noChangeArrowheads="1"/>
          </p:cNvSpPr>
          <p:nvPr/>
        </p:nvSpPr>
        <p:spPr bwMode="auto">
          <a:xfrm>
            <a:off x="533400" y="3886200"/>
            <a:ext cx="8610600" cy="2862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defTabSz="914400" eaLnBrk="1" fontAlgn="base" hangingPunct="1">
              <a:spcBef>
                <a:spcPct val="50000"/>
              </a:spcBef>
              <a:spcAft>
                <a:spcPct val="0"/>
              </a:spcAft>
              <a:defRPr/>
            </a:pPr>
            <a:r>
              <a:rPr lang="en-US" sz="3600" b="1" dirty="0" smtClean="0">
                <a:solidFill>
                  <a:srgbClr val="FFFFFF"/>
                </a:solidFill>
                <a:effectLst>
                  <a:outerShdw blurRad="38100" dist="38100" dir="2700000" algn="tl">
                    <a:srgbClr val="000000"/>
                  </a:outerShdw>
                </a:effectLst>
                <a:latin typeface="Arial" charset="0"/>
                <a:cs typeface="ＭＳ Ｐゴシック" charset="0"/>
              </a:rPr>
              <a:t>Then </a:t>
            </a:r>
            <a:r>
              <a:rPr lang="en-US" sz="3600" b="1" dirty="0" smtClean="0">
                <a:solidFill>
                  <a:srgbClr val="FFFF00"/>
                </a:solidFill>
                <a:effectLst>
                  <a:outerShdw blurRad="38100" dist="38100" dir="2700000" algn="tl">
                    <a:srgbClr val="000000"/>
                  </a:outerShdw>
                </a:effectLst>
                <a:latin typeface="Arial" charset="0"/>
                <a:cs typeface="ＭＳ Ｐゴシック" charset="0"/>
              </a:rPr>
              <a:t>Jesus </a:t>
            </a:r>
            <a:r>
              <a:rPr lang="en-US" sz="3600" b="1" dirty="0" smtClean="0">
                <a:solidFill>
                  <a:srgbClr val="FFFFFF"/>
                </a:solidFill>
                <a:effectLst>
                  <a:outerShdw blurRad="38100" dist="38100" dir="2700000" algn="tl">
                    <a:srgbClr val="000000"/>
                  </a:outerShdw>
                </a:effectLst>
                <a:latin typeface="Arial" charset="0"/>
                <a:cs typeface="ＭＳ Ｐゴシック" charset="0"/>
              </a:rPr>
              <a:t>said, </a:t>
            </a:r>
            <a:br>
              <a:rPr lang="en-US" sz="3600" b="1" dirty="0" smtClean="0">
                <a:solidFill>
                  <a:srgbClr val="FFFFFF"/>
                </a:solidFill>
                <a:effectLst>
                  <a:outerShdw blurRad="38100" dist="38100" dir="2700000" algn="tl">
                    <a:srgbClr val="000000"/>
                  </a:outerShdw>
                </a:effectLst>
                <a:latin typeface="Arial" charset="0"/>
                <a:cs typeface="ＭＳ Ｐゴシック" charset="0"/>
              </a:rPr>
            </a:br>
            <a:r>
              <a:rPr lang="ru-RU" altLang="ja-JP" sz="3600" b="1" dirty="0" smtClean="0">
                <a:solidFill>
                  <a:srgbClr val="FFFFFF"/>
                </a:solidFill>
                <a:effectLst>
                  <a:outerShdw blurRad="38100" dist="38100" dir="2700000" algn="tl">
                    <a:srgbClr val="000000"/>
                  </a:outerShdw>
                </a:effectLst>
                <a:latin typeface="Arial" charset="0"/>
                <a:cs typeface="ＭＳ Ｐゴシック" charset="0"/>
              </a:rPr>
              <a:t>"</a:t>
            </a:r>
            <a:r>
              <a:rPr lang="en-US" sz="3600" b="1" dirty="0" smtClean="0">
                <a:solidFill>
                  <a:srgbClr val="FFFFFF"/>
                </a:solidFill>
                <a:effectLst>
                  <a:outerShdw blurRad="38100" dist="38100" dir="2700000" algn="tl">
                    <a:srgbClr val="000000"/>
                  </a:outerShdw>
                </a:effectLst>
                <a:latin typeface="Arial" charset="0"/>
                <a:cs typeface="ＭＳ Ｐゴシック" charset="0"/>
              </a:rPr>
              <a:t>Let there be light</a:t>
            </a:r>
            <a:r>
              <a:rPr lang="ru-RU" altLang="ja-JP" sz="3600" b="1" dirty="0" smtClean="0">
                <a:solidFill>
                  <a:srgbClr val="FFFFFF"/>
                </a:solidFill>
                <a:effectLst>
                  <a:outerShdw blurRad="38100" dist="38100" dir="2700000" algn="tl">
                    <a:srgbClr val="000000"/>
                  </a:outerShdw>
                </a:effectLst>
                <a:latin typeface="Arial" charset="0"/>
                <a:cs typeface="ＭＳ Ｐゴシック" charset="0"/>
              </a:rPr>
              <a:t>"</a:t>
            </a:r>
            <a:r>
              <a:rPr lang="en-US" sz="3600" b="1" dirty="0" smtClean="0">
                <a:solidFill>
                  <a:srgbClr val="FFFFFF"/>
                </a:solidFill>
                <a:effectLst>
                  <a:outerShdw blurRad="38100" dist="38100" dir="2700000" algn="tl">
                    <a:srgbClr val="000000"/>
                  </a:outerShdw>
                </a:effectLst>
                <a:latin typeface="Arial" charset="0"/>
                <a:cs typeface="ＭＳ Ｐゴシック" charset="0"/>
              </a:rPr>
              <a:t>; and there was light. </a:t>
            </a:r>
            <a:r>
              <a:rPr lang="en-US" sz="3600" b="1" dirty="0" smtClean="0">
                <a:solidFill>
                  <a:srgbClr val="FFFF00"/>
                </a:solidFill>
                <a:effectLst>
                  <a:outerShdw blurRad="38100" dist="38100" dir="2700000" algn="tl">
                    <a:srgbClr val="000000"/>
                  </a:outerShdw>
                </a:effectLst>
                <a:latin typeface="Arial" charset="0"/>
                <a:cs typeface="ＭＳ Ｐゴシック" charset="0"/>
              </a:rPr>
              <a:t>Jesus </a:t>
            </a:r>
            <a:r>
              <a:rPr lang="en-US" sz="3600" b="1" dirty="0" smtClean="0">
                <a:solidFill>
                  <a:srgbClr val="FFFFFF"/>
                </a:solidFill>
                <a:effectLst>
                  <a:outerShdw blurRad="38100" dist="38100" dir="2700000" algn="tl">
                    <a:srgbClr val="000000"/>
                  </a:outerShdw>
                </a:effectLst>
                <a:latin typeface="Arial" charset="0"/>
                <a:cs typeface="ＭＳ Ｐゴシック" charset="0"/>
              </a:rPr>
              <a:t>saw that the light was good, and he separated the light from the darkness (Gen. 1:3-4). </a:t>
            </a:r>
          </a:p>
        </p:txBody>
      </p:sp>
    </p:spTree>
    <p:extLst>
      <p:ext uri="{BB962C8B-B14F-4D97-AF65-F5344CB8AC3E}">
        <p14:creationId xmlns:p14="http://schemas.microsoft.com/office/powerpoint/2010/main" val="109342977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496" name="Rectangle 8"/>
          <p:cNvSpPr>
            <a:spLocks noGrp="1" noRot="1" noChangeArrowheads="1"/>
          </p:cNvSpPr>
          <p:nvPr>
            <p:ph type="title" idx="4294967295"/>
          </p:nvPr>
        </p:nvSpPr>
        <p:spPr>
          <a:xfrm>
            <a:off x="6324600" y="152400"/>
            <a:ext cx="2667000" cy="533400"/>
          </a:xfrm>
        </p:spPr>
        <p:txBody>
          <a:bodyPr/>
          <a:lstStyle/>
          <a:p>
            <a:pPr algn="r" eaLnBrk="1" hangingPunct="1">
              <a:defRPr/>
            </a:pPr>
            <a:r>
              <a:rPr lang="en-US" sz="2400">
                <a:latin typeface="Tahoma" charset="0"/>
                <a:ea typeface="ＭＳ Ｐゴシック" charset="0"/>
                <a:cs typeface="ＭＳ Ｐゴシック" charset="0"/>
              </a:rPr>
              <a:t>Whales</a:t>
            </a:r>
          </a:p>
        </p:txBody>
      </p:sp>
      <p:pic>
        <p:nvPicPr>
          <p:cNvPr id="100354" name="Picture 7" descr="npo0000ee"/>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7491" name="Text Box 3"/>
          <p:cNvSpPr txBox="1">
            <a:spLocks noChangeArrowheads="1"/>
          </p:cNvSpPr>
          <p:nvPr/>
        </p:nvSpPr>
        <p:spPr bwMode="auto">
          <a:xfrm>
            <a:off x="2286000" y="76200"/>
            <a:ext cx="41910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defTabSz="914400" eaLnBrk="1" fontAlgn="base" hangingPunct="1">
              <a:spcBef>
                <a:spcPct val="50000"/>
              </a:spcBef>
              <a:spcAft>
                <a:spcPct val="0"/>
              </a:spcAft>
              <a:defRPr/>
            </a:pPr>
            <a:r>
              <a:rPr lang="en-US" sz="2800" b="1" dirty="0" smtClean="0">
                <a:solidFill>
                  <a:srgbClr val="FFFFFF"/>
                </a:solidFill>
                <a:effectLst>
                  <a:outerShdw blurRad="38100" dist="38100" dir="2700000" algn="tl">
                    <a:srgbClr val="000000"/>
                  </a:outerShdw>
                </a:effectLst>
                <a:latin typeface="Arial" charset="0"/>
                <a:cs typeface="ＭＳ Ｐゴシック" charset="0"/>
              </a:rPr>
              <a:t>God</a:t>
            </a:r>
            <a:r>
              <a:rPr lang="fr-FR" altLang="ja-JP" sz="2800" b="1" dirty="0" smtClean="0">
                <a:solidFill>
                  <a:srgbClr val="FFFFFF"/>
                </a:solidFill>
                <a:effectLst>
                  <a:outerShdw blurRad="38100" dist="38100" dir="2700000" algn="tl">
                    <a:srgbClr val="000000"/>
                  </a:outerShdw>
                </a:effectLst>
                <a:latin typeface="Arial" charset="0"/>
                <a:cs typeface="ＭＳ Ｐゴシック" charset="0"/>
              </a:rPr>
              <a:t>'</a:t>
            </a:r>
            <a:r>
              <a:rPr lang="en-US" sz="2800" b="1" dirty="0" smtClean="0">
                <a:solidFill>
                  <a:srgbClr val="FFFFFF"/>
                </a:solidFill>
                <a:effectLst>
                  <a:outerShdw blurRad="38100" dist="38100" dir="2700000" algn="tl">
                    <a:srgbClr val="000000"/>
                  </a:outerShdw>
                </a:effectLst>
                <a:latin typeface="Arial" charset="0"/>
                <a:cs typeface="ＭＳ Ｐゴシック" charset="0"/>
              </a:rPr>
              <a:t>s Creation…Day 5</a:t>
            </a:r>
          </a:p>
        </p:txBody>
      </p:sp>
      <p:sp>
        <p:nvSpPr>
          <p:cNvPr id="2367492" name="Text Box 4"/>
          <p:cNvSpPr txBox="1">
            <a:spLocks noChangeArrowheads="1"/>
          </p:cNvSpPr>
          <p:nvPr/>
        </p:nvSpPr>
        <p:spPr bwMode="auto">
          <a:xfrm>
            <a:off x="304800" y="4419600"/>
            <a:ext cx="8839200" cy="2308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defTabSz="914400" eaLnBrk="1" fontAlgn="base" hangingPunct="1">
              <a:spcBef>
                <a:spcPct val="50000"/>
              </a:spcBef>
              <a:spcAft>
                <a:spcPct val="0"/>
              </a:spcAft>
              <a:defRPr/>
            </a:pPr>
            <a:r>
              <a:rPr lang="en-US" sz="3600" b="1" smtClean="0">
                <a:solidFill>
                  <a:srgbClr val="FFFF00"/>
                </a:solidFill>
                <a:effectLst>
                  <a:outerShdw blurRad="38100" dist="38100" dir="2700000" algn="tl">
                    <a:srgbClr val="000000"/>
                  </a:outerShdw>
                </a:effectLst>
                <a:latin typeface="Arial" charset="0"/>
                <a:cs typeface="ＭＳ Ｐゴシック" charset="0"/>
              </a:rPr>
              <a:t>God </a:t>
            </a:r>
            <a:r>
              <a:rPr lang="en-US" sz="3600" b="1" smtClean="0">
                <a:solidFill>
                  <a:srgbClr val="FFFFFF"/>
                </a:solidFill>
                <a:effectLst>
                  <a:outerShdw blurRad="38100" dist="38100" dir="2700000" algn="tl">
                    <a:srgbClr val="000000"/>
                  </a:outerShdw>
                </a:effectLst>
                <a:latin typeface="Arial" charset="0"/>
                <a:cs typeface="ＭＳ Ｐゴシック" charset="0"/>
              </a:rPr>
              <a:t>created the great sea monsters and every living creature that moves, with which the waters swarmed after their kind (Gen. 1:21a)…</a:t>
            </a:r>
          </a:p>
        </p:txBody>
      </p:sp>
    </p:spTree>
    <p:extLst>
      <p:ext uri="{BB962C8B-B14F-4D97-AF65-F5344CB8AC3E}">
        <p14:creationId xmlns:p14="http://schemas.microsoft.com/office/powerpoint/2010/main" val="301351799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496" name="Rectangle 8"/>
          <p:cNvSpPr>
            <a:spLocks noGrp="1" noRot="1" noChangeArrowheads="1"/>
          </p:cNvSpPr>
          <p:nvPr>
            <p:ph type="title" idx="4294967295"/>
          </p:nvPr>
        </p:nvSpPr>
        <p:spPr>
          <a:xfrm>
            <a:off x="6324600" y="152400"/>
            <a:ext cx="2667000" cy="533400"/>
          </a:xfrm>
        </p:spPr>
        <p:txBody>
          <a:bodyPr/>
          <a:lstStyle/>
          <a:p>
            <a:pPr algn="r" eaLnBrk="1" hangingPunct="1">
              <a:defRPr/>
            </a:pPr>
            <a:r>
              <a:rPr lang="en-US" sz="2400">
                <a:latin typeface="Tahoma" charset="0"/>
                <a:ea typeface="ＭＳ Ｐゴシック" charset="0"/>
                <a:cs typeface="ＭＳ Ｐゴシック" charset="0"/>
              </a:rPr>
              <a:t>Whales</a:t>
            </a:r>
          </a:p>
        </p:txBody>
      </p:sp>
      <p:pic>
        <p:nvPicPr>
          <p:cNvPr id="102402" name="Picture 7" descr="npo0000ee"/>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7491" name="Text Box 3"/>
          <p:cNvSpPr txBox="1">
            <a:spLocks noChangeArrowheads="1"/>
          </p:cNvSpPr>
          <p:nvPr/>
        </p:nvSpPr>
        <p:spPr bwMode="auto">
          <a:xfrm>
            <a:off x="2286000" y="76200"/>
            <a:ext cx="41910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defTabSz="914400" eaLnBrk="1" fontAlgn="base" hangingPunct="1">
              <a:spcBef>
                <a:spcPct val="50000"/>
              </a:spcBef>
              <a:spcAft>
                <a:spcPct val="0"/>
              </a:spcAft>
              <a:defRPr/>
            </a:pPr>
            <a:r>
              <a:rPr lang="en-US" sz="2800" b="1" dirty="0" smtClean="0">
                <a:solidFill>
                  <a:srgbClr val="FFFFFF"/>
                </a:solidFill>
                <a:effectLst>
                  <a:outerShdw blurRad="38100" dist="38100" dir="2700000" algn="tl">
                    <a:srgbClr val="000000"/>
                  </a:outerShdw>
                </a:effectLst>
                <a:latin typeface="Arial" charset="0"/>
                <a:cs typeface="ＭＳ Ｐゴシック" charset="0"/>
              </a:rPr>
              <a:t>God</a:t>
            </a:r>
            <a:r>
              <a:rPr lang="fr-FR" altLang="ja-JP" sz="2800" b="1" dirty="0" smtClean="0">
                <a:solidFill>
                  <a:srgbClr val="FFFFFF"/>
                </a:solidFill>
                <a:effectLst>
                  <a:outerShdw blurRad="38100" dist="38100" dir="2700000" algn="tl">
                    <a:srgbClr val="000000"/>
                  </a:outerShdw>
                </a:effectLst>
                <a:latin typeface="Arial" charset="0"/>
                <a:cs typeface="ＭＳ Ｐゴシック" charset="0"/>
              </a:rPr>
              <a:t>'</a:t>
            </a:r>
            <a:r>
              <a:rPr lang="en-US" sz="2800" b="1" dirty="0" smtClean="0">
                <a:solidFill>
                  <a:srgbClr val="FFFFFF"/>
                </a:solidFill>
                <a:effectLst>
                  <a:outerShdw blurRad="38100" dist="38100" dir="2700000" algn="tl">
                    <a:srgbClr val="000000"/>
                  </a:outerShdw>
                </a:effectLst>
                <a:latin typeface="Arial" charset="0"/>
                <a:cs typeface="ＭＳ Ｐゴシック" charset="0"/>
              </a:rPr>
              <a:t>s Creation…Day 5</a:t>
            </a:r>
          </a:p>
        </p:txBody>
      </p:sp>
      <p:sp>
        <p:nvSpPr>
          <p:cNvPr id="2367492" name="Text Box 4"/>
          <p:cNvSpPr txBox="1">
            <a:spLocks noChangeArrowheads="1"/>
          </p:cNvSpPr>
          <p:nvPr/>
        </p:nvSpPr>
        <p:spPr bwMode="auto">
          <a:xfrm>
            <a:off x="304800" y="4419600"/>
            <a:ext cx="8839200" cy="2308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defTabSz="914400" eaLnBrk="1" fontAlgn="base" hangingPunct="1">
              <a:spcBef>
                <a:spcPct val="50000"/>
              </a:spcBef>
              <a:spcAft>
                <a:spcPct val="0"/>
              </a:spcAft>
              <a:defRPr/>
            </a:pPr>
            <a:r>
              <a:rPr lang="en-US" sz="3600" b="1" smtClean="0">
                <a:solidFill>
                  <a:srgbClr val="FFFF00"/>
                </a:solidFill>
                <a:effectLst>
                  <a:outerShdw blurRad="38100" dist="38100" dir="2700000" algn="tl">
                    <a:srgbClr val="000000"/>
                  </a:outerShdw>
                </a:effectLst>
                <a:latin typeface="Arial" charset="0"/>
                <a:cs typeface="ＭＳ Ｐゴシック" charset="0"/>
              </a:rPr>
              <a:t>Jesus </a:t>
            </a:r>
            <a:r>
              <a:rPr lang="en-US" sz="3600" b="1" smtClean="0">
                <a:solidFill>
                  <a:srgbClr val="FFFFFF"/>
                </a:solidFill>
                <a:effectLst>
                  <a:outerShdw blurRad="38100" dist="38100" dir="2700000" algn="tl">
                    <a:srgbClr val="000000"/>
                  </a:outerShdw>
                </a:effectLst>
                <a:latin typeface="Arial" charset="0"/>
                <a:cs typeface="ＭＳ Ｐゴシック" charset="0"/>
              </a:rPr>
              <a:t>created the great sea monsters and every living creature that moves, with which the waters swarmed after their kind (Gen. 1:21a)…</a:t>
            </a:r>
          </a:p>
        </p:txBody>
      </p:sp>
    </p:spTree>
    <p:extLst>
      <p:ext uri="{BB962C8B-B14F-4D97-AF65-F5344CB8AC3E}">
        <p14:creationId xmlns:p14="http://schemas.microsoft.com/office/powerpoint/2010/main" val="230247032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5" descr="John 1.3 jesus creating_ad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p:spPr>
        <p:txBody>
          <a:bodyPr/>
          <a:lstStyle/>
          <a:p>
            <a:pPr eaLnBrk="1" hangingPunct="1">
              <a:defRPr/>
            </a:pPr>
            <a:r>
              <a:rPr lang="en-US" sz="4000" dirty="0">
                <a:solidFill>
                  <a:schemeClr val="bg1"/>
                </a:solidFill>
                <a:effectLst>
                  <a:outerShdw blurRad="38100" dist="38100" dir="2700000" algn="tl">
                    <a:srgbClr val="000000">
                      <a:alpha val="43137"/>
                    </a:srgbClr>
                  </a:outerShdw>
                </a:effectLst>
                <a:latin typeface="Arial" charset="0"/>
                <a:cs typeface="Arial" charset="0"/>
              </a:rPr>
              <a:t>Jesus </a:t>
            </a:r>
            <a:r>
              <a:rPr lang="en-US" sz="4000" dirty="0">
                <a:effectLst>
                  <a:outerShdw blurRad="38100" dist="38100" dir="2700000" algn="tl">
                    <a:srgbClr val="000000">
                      <a:alpha val="43137"/>
                    </a:srgbClr>
                  </a:outerShdw>
                </a:effectLst>
                <a:latin typeface="Arial" charset="0"/>
                <a:cs typeface="Arial" charset="0"/>
              </a:rPr>
              <a:t>formed </a:t>
            </a:r>
            <a:r>
              <a:rPr lang="en-US" sz="4000" dirty="0">
                <a:solidFill>
                  <a:schemeClr val="bg1"/>
                </a:solidFill>
                <a:effectLst>
                  <a:outerShdw blurRad="38100" dist="38100" dir="2700000" algn="tl">
                    <a:srgbClr val="000000">
                      <a:alpha val="43137"/>
                    </a:srgbClr>
                  </a:outerShdw>
                </a:effectLst>
                <a:latin typeface="Arial" charset="0"/>
                <a:cs typeface="Arial" charset="0"/>
              </a:rPr>
              <a:t>Adam from the dust (John 1:3; Gen. 2:7).</a:t>
            </a:r>
          </a:p>
        </p:txBody>
      </p:sp>
    </p:spTree>
    <p:extLst>
      <p:ext uri="{BB962C8B-B14F-4D97-AF65-F5344CB8AC3E}">
        <p14:creationId xmlns:p14="http://schemas.microsoft.com/office/powerpoint/2010/main" val="339576098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4" descr="Jesus Creator-Adam Ev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53000" y="3124200"/>
            <a:ext cx="4114800" cy="3581400"/>
          </a:xfrm>
        </p:spPr>
        <p:txBody>
          <a:bodyPr/>
          <a:lstStyle/>
          <a:p>
            <a:pPr>
              <a:defRPr/>
            </a:pPr>
            <a:r>
              <a:rPr lang="en-US" dirty="0">
                <a:effectLst>
                  <a:outerShdw blurRad="38100" dist="38100" dir="2700000" algn="tl">
                    <a:srgbClr val="000000">
                      <a:alpha val="43137"/>
                    </a:srgbClr>
                  </a:outerShdw>
                </a:effectLst>
                <a:latin typeface="Arial" charset="0"/>
                <a:cs typeface="Arial" charset="0"/>
              </a:rPr>
              <a:t>Jesus Created Adam and Eve (</a:t>
            </a:r>
            <a:r>
              <a:rPr lang="en-US" dirty="0">
                <a:solidFill>
                  <a:schemeClr val="bg1"/>
                </a:solidFill>
                <a:effectLst>
                  <a:outerShdw blurRad="38100" dist="38100" dir="2700000" algn="tl">
                    <a:srgbClr val="000000">
                      <a:alpha val="43137"/>
                    </a:srgbClr>
                  </a:outerShdw>
                </a:effectLst>
                <a:latin typeface="Arial" charset="0"/>
                <a:cs typeface="Arial" charset="0"/>
              </a:rPr>
              <a:t>John 1:3; Gen. 2:21-23)</a:t>
            </a:r>
            <a:endParaRPr lang="en-US" dirty="0">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424849622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pic>
        <p:nvPicPr>
          <p:cNvPr id="94210" name="Picture 4" descr="jesus world  holding earth creato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2578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0" y="274638"/>
            <a:ext cx="3657600" cy="5897562"/>
          </a:xfrm>
          <a:solidFill>
            <a:schemeClr val="tx1"/>
          </a:solidFill>
        </p:spPr>
        <p:txBody>
          <a:bodyPr/>
          <a:lstStyle/>
          <a:p>
            <a:pPr>
              <a:defRPr/>
            </a:pPr>
            <a:r>
              <a:rPr lang="en-US" dirty="0">
                <a:latin typeface="Arial" charset="0"/>
                <a:cs typeface="Arial" charset="0"/>
              </a:rPr>
              <a:t>Other NT texts also reveal </a:t>
            </a:r>
            <a:r>
              <a:rPr lang="en-US" dirty="0" smtClean="0">
                <a:latin typeface="Arial" charset="0"/>
                <a:cs typeface="Arial" charset="0"/>
              </a:rPr>
              <a:t>Bethlehem</a:t>
            </a:r>
            <a:r>
              <a:rPr lang="fr-FR" dirty="0" smtClean="0">
                <a:latin typeface="Arial" charset="0"/>
                <a:cs typeface="Arial" charset="0"/>
              </a:rPr>
              <a:t>'</a:t>
            </a:r>
            <a:r>
              <a:rPr lang="en-US" dirty="0" smtClean="0">
                <a:latin typeface="Arial" charset="0"/>
                <a:cs typeface="Arial" charset="0"/>
              </a:rPr>
              <a:t>s </a:t>
            </a:r>
            <a:r>
              <a:rPr lang="en-US" dirty="0">
                <a:latin typeface="Arial" charset="0"/>
                <a:cs typeface="Arial" charset="0"/>
              </a:rPr>
              <a:t>baby boy as </a:t>
            </a:r>
            <a:r>
              <a:rPr lang="en-US" dirty="0" smtClean="0">
                <a:latin typeface="Arial" charset="0"/>
                <a:cs typeface="Arial" charset="0"/>
              </a:rPr>
              <a:t>Creator!</a:t>
            </a:r>
            <a:endParaRPr lang="en-US" dirty="0">
              <a:latin typeface="Arial" charset="0"/>
              <a:cs typeface="Arial" charset="0"/>
            </a:endParaRPr>
          </a:p>
        </p:txBody>
      </p:sp>
    </p:spTree>
    <p:extLst>
      <p:ext uri="{BB962C8B-B14F-4D97-AF65-F5344CB8AC3E}">
        <p14:creationId xmlns:p14="http://schemas.microsoft.com/office/powerpoint/2010/main" val="28873905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Title 1"/>
          <p:cNvSpPr>
            <a:spLocks noGrp="1"/>
          </p:cNvSpPr>
          <p:nvPr>
            <p:ph type="ctrTitle"/>
          </p:nvPr>
        </p:nvSpPr>
        <p:spPr>
          <a:xfrm>
            <a:off x="914400" y="-609600"/>
            <a:ext cx="2362200" cy="609600"/>
          </a:xfrm>
        </p:spPr>
        <p:txBody>
          <a:bodyPr/>
          <a:lstStyle/>
          <a:p>
            <a:pPr eaLnBrk="1" hangingPunct="1"/>
            <a:r>
              <a:rPr lang="en-US">
                <a:latin typeface="Calibri" charset="0"/>
                <a:ea typeface="ＭＳ Ｐゴシック" charset="0"/>
                <a:cs typeface="ＭＳ Ｐゴシック" charset="0"/>
              </a:rPr>
              <a:t>Advent</a:t>
            </a:r>
          </a:p>
        </p:txBody>
      </p:sp>
      <p:pic>
        <p:nvPicPr>
          <p:cNvPr id="312322" name="Picture 3" descr="ashcandle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67042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pic>
        <p:nvPicPr>
          <p:cNvPr id="4" name="Content Placeholder 3" descr="hebrews1_1_2.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437466" y="228600"/>
            <a:ext cx="5706533" cy="6194425"/>
          </a:xfrm>
        </p:spPr>
      </p:pic>
      <p:sp>
        <p:nvSpPr>
          <p:cNvPr id="2" name="Title 1"/>
          <p:cNvSpPr>
            <a:spLocks noGrp="1"/>
          </p:cNvSpPr>
          <p:nvPr>
            <p:ph type="title"/>
          </p:nvPr>
        </p:nvSpPr>
        <p:spPr>
          <a:xfrm>
            <a:off x="6011863" y="0"/>
            <a:ext cx="3143250" cy="1341438"/>
          </a:xfrm>
          <a:solidFill>
            <a:schemeClr val="tx1"/>
          </a:solidFill>
        </p:spPr>
        <p:txBody>
          <a:bodyPr/>
          <a:lstStyle/>
          <a:p>
            <a:pPr>
              <a:defRPr/>
            </a:pPr>
            <a:r>
              <a:rPr lang="en-US" dirty="0">
                <a:latin typeface="Arial" charset="0"/>
                <a:cs typeface="Arial" charset="0"/>
              </a:rPr>
              <a:t>Hebrews 1:1-</a:t>
            </a:r>
            <a:r>
              <a:rPr lang="en-US" dirty="0" smtClean="0">
                <a:latin typeface="Arial" charset="0"/>
                <a:cs typeface="Arial" charset="0"/>
              </a:rPr>
              <a:t>2 </a:t>
            </a:r>
            <a:r>
              <a:rPr lang="en-US" sz="3200" dirty="0" smtClean="0">
                <a:latin typeface="Arial" charset="0"/>
                <a:cs typeface="Arial" charset="0"/>
              </a:rPr>
              <a:t>NLT</a:t>
            </a:r>
            <a:endParaRPr lang="en-US" dirty="0">
              <a:latin typeface="Arial" charset="0"/>
              <a:cs typeface="Arial" charset="0"/>
            </a:endParaRPr>
          </a:p>
        </p:txBody>
      </p:sp>
      <p:sp>
        <p:nvSpPr>
          <p:cNvPr id="6" name="Title 1"/>
          <p:cNvSpPr txBox="1">
            <a:spLocks/>
          </p:cNvSpPr>
          <p:nvPr/>
        </p:nvSpPr>
        <p:spPr bwMode="auto">
          <a:xfrm>
            <a:off x="23283" y="105305"/>
            <a:ext cx="4921250" cy="6481762"/>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defTabSz="914400">
              <a:defRPr/>
            </a:pPr>
            <a:r>
              <a:rPr lang="ru-RU" sz="3200" dirty="0" smtClean="0">
                <a:latin typeface="Arial"/>
                <a:cs typeface="Arial"/>
              </a:rPr>
              <a:t>"</a:t>
            </a:r>
            <a:r>
              <a:rPr lang="en-US" sz="3200" dirty="0" smtClean="0">
                <a:latin typeface="Arial"/>
                <a:cs typeface="Arial"/>
              </a:rPr>
              <a:t>Long ago God spoke many times and in many ways to our ancestors through the prophets.  </a:t>
            </a:r>
            <a:r>
              <a:rPr lang="en-US" sz="3200" baseline="30000" dirty="0" smtClean="0">
                <a:latin typeface="Arial"/>
                <a:cs typeface="Arial"/>
              </a:rPr>
              <a:t>2</a:t>
            </a:r>
            <a:r>
              <a:rPr lang="en-US" sz="3200" dirty="0" smtClean="0">
                <a:latin typeface="Arial"/>
                <a:cs typeface="Arial"/>
              </a:rPr>
              <a:t>And now in these final days, he has spoken to us through his Son. God promised everything to the Son as an inheritance, and </a:t>
            </a:r>
            <a:r>
              <a:rPr lang="en-US" sz="3200" dirty="0" smtClean="0">
                <a:solidFill>
                  <a:srgbClr val="FFFF00"/>
                </a:solidFill>
                <a:latin typeface="Arial"/>
                <a:cs typeface="Arial"/>
              </a:rPr>
              <a:t>through the Son he created the universe</a:t>
            </a:r>
            <a:r>
              <a:rPr lang="en-US" sz="3200" dirty="0" smtClean="0">
                <a:latin typeface="Arial"/>
                <a:cs typeface="Arial"/>
              </a:rPr>
              <a:t>.</a:t>
            </a:r>
            <a:r>
              <a:rPr lang="ru-RU" sz="3200" dirty="0" smtClean="0">
                <a:latin typeface="Arial"/>
                <a:cs typeface="Arial"/>
              </a:rPr>
              <a:t>"</a:t>
            </a:r>
            <a:endParaRPr lang="en-US" sz="3200" dirty="0">
              <a:effectLst/>
              <a:latin typeface="Arial"/>
              <a:cs typeface="Arial"/>
            </a:endParaRPr>
          </a:p>
        </p:txBody>
      </p:sp>
    </p:spTree>
    <p:extLst>
      <p:ext uri="{BB962C8B-B14F-4D97-AF65-F5344CB8AC3E}">
        <p14:creationId xmlns:p14="http://schemas.microsoft.com/office/powerpoint/2010/main" val="205673467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jesus-world-creator-god-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3856038"/>
            <a:ext cx="4800600" cy="2925762"/>
          </a:xfrm>
        </p:spPr>
        <p:txBody>
          <a:bodyPr/>
          <a:lstStyle/>
          <a:p>
            <a:pPr>
              <a:defRPr/>
            </a:pPr>
            <a:r>
              <a:rPr lang="en-US" dirty="0">
                <a:effectLst>
                  <a:outerShdw blurRad="38100" dist="38100" dir="2700000" algn="tl">
                    <a:srgbClr val="000000">
                      <a:alpha val="43137"/>
                    </a:srgbClr>
                  </a:outerShdw>
                </a:effectLst>
                <a:latin typeface="Arial" charset="0"/>
                <a:cs typeface="Arial" charset="0"/>
              </a:rPr>
              <a:t>Jesus also sustains his creation</a:t>
            </a:r>
          </a:p>
        </p:txBody>
      </p:sp>
    </p:spTree>
    <p:extLst>
      <p:ext uri="{BB962C8B-B14F-4D97-AF65-F5344CB8AC3E}">
        <p14:creationId xmlns:p14="http://schemas.microsoft.com/office/powerpoint/2010/main" val="202441466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sp>
        <p:nvSpPr>
          <p:cNvPr id="2" name="Title 1"/>
          <p:cNvSpPr>
            <a:spLocks noGrp="1"/>
          </p:cNvSpPr>
          <p:nvPr>
            <p:ph type="title"/>
          </p:nvPr>
        </p:nvSpPr>
        <p:spPr/>
        <p:txBody>
          <a:bodyPr/>
          <a:lstStyle/>
          <a:p>
            <a:pPr>
              <a:defRPr/>
            </a:pPr>
            <a:r>
              <a:rPr lang="en-US">
                <a:effectLst>
                  <a:outerShdw blurRad="38100" dist="38100" dir="2700000" algn="tl">
                    <a:srgbClr val="DDDDDD"/>
                  </a:outerShdw>
                </a:effectLst>
                <a:latin typeface="Arial" charset="0"/>
                <a:cs typeface="Arial" charset="0"/>
              </a:rPr>
              <a:t>Christ in Colossians</a:t>
            </a:r>
          </a:p>
        </p:txBody>
      </p:sp>
      <p:pic>
        <p:nvPicPr>
          <p:cNvPr id="107523" name="Picture 4" descr="CiC-Creator-sustainer.png"/>
          <p:cNvPicPr>
            <a:picLocks noChangeAspect="1"/>
          </p:cNvPicPr>
          <p:nvPr/>
        </p:nvPicPr>
        <p:blipFill>
          <a:blip r:embed="rId2" cstate="screen">
            <a:extLst>
              <a:ext uri="{28A0092B-C50C-407E-A947-70E740481C1C}">
                <a14:useLocalDpi xmlns:a14="http://schemas.microsoft.com/office/drawing/2010/main"/>
              </a:ext>
            </a:extLst>
          </a:blip>
          <a:srcRect r="1666" b="2269"/>
          <a:stretch>
            <a:fillRect/>
          </a:stretch>
        </p:blipFill>
        <p:spPr bwMode="auto">
          <a:xfrm>
            <a:off x="0" y="0"/>
            <a:ext cx="91440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5181600"/>
            <a:ext cx="9144000" cy="16002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defTabSz="914400" fontAlgn="base">
              <a:spcBef>
                <a:spcPct val="0"/>
              </a:spcBef>
              <a:spcAft>
                <a:spcPct val="0"/>
              </a:spcAft>
              <a:defRPr/>
            </a:pPr>
            <a:r>
              <a:rPr lang="ru-RU" altLang="ja-JP" sz="3200" b="1" dirty="0" smtClean="0">
                <a:solidFill>
                  <a:srgbClr val="FFFFFF"/>
                </a:solidFill>
                <a:latin typeface="Arial" charset="0"/>
              </a:rPr>
              <a:t>"</a:t>
            </a:r>
            <a:r>
              <a:rPr lang="en-US" sz="3200" b="1" dirty="0" smtClean="0">
                <a:solidFill>
                  <a:srgbClr val="FFFFFF"/>
                </a:solidFill>
                <a:latin typeface="Arial" charset="0"/>
              </a:rPr>
              <a:t>Christ is the visible image of the invisible God. He existed before anything was created and </a:t>
            </a:r>
            <a:r>
              <a:rPr lang="en-US" sz="3200" b="1" dirty="0" smtClean="0">
                <a:solidFill>
                  <a:srgbClr val="FFFF00"/>
                </a:solidFill>
                <a:latin typeface="Arial" charset="0"/>
              </a:rPr>
              <a:t>is supreme over all creation</a:t>
            </a:r>
            <a:r>
              <a:rPr lang="ru-RU" altLang="ja-JP" sz="3200" b="1" dirty="0" smtClean="0">
                <a:solidFill>
                  <a:srgbClr val="FFFFFF"/>
                </a:solidFill>
                <a:latin typeface="Arial" charset="0"/>
              </a:rPr>
              <a:t>"</a:t>
            </a:r>
            <a:r>
              <a:rPr lang="en-US" sz="3200" b="1" dirty="0" smtClean="0">
                <a:solidFill>
                  <a:srgbClr val="FFFFFF"/>
                </a:solidFill>
                <a:latin typeface="Arial" charset="0"/>
              </a:rPr>
              <a:t> (Col. 1:15).</a:t>
            </a:r>
            <a:endParaRPr lang="en-US" sz="4400" b="1" dirty="0" smtClean="0">
              <a:solidFill>
                <a:srgbClr val="FFFFFF"/>
              </a:solidFill>
              <a:latin typeface="Arial" charset="0"/>
            </a:endParaRPr>
          </a:p>
        </p:txBody>
      </p:sp>
    </p:spTree>
    <p:extLst>
      <p:ext uri="{BB962C8B-B14F-4D97-AF65-F5344CB8AC3E}">
        <p14:creationId xmlns:p14="http://schemas.microsoft.com/office/powerpoint/2010/main" val="165708908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362200" cy="1706562"/>
          </a:xfrm>
        </p:spPr>
        <p:txBody>
          <a:bodyPr/>
          <a:lstStyle/>
          <a:p>
            <a:pPr>
              <a:defRPr/>
            </a:pPr>
            <a:r>
              <a:rPr lang="en-US">
                <a:effectLst>
                  <a:outerShdw blurRad="38100" dist="38100" dir="2700000" algn="tl">
                    <a:srgbClr val="DDDDDD"/>
                  </a:outerShdw>
                </a:effectLst>
                <a:latin typeface="Arial" charset="0"/>
                <a:cs typeface="Arial" charset="0"/>
              </a:rPr>
              <a:t>Col. 1:16-17</a:t>
            </a:r>
          </a:p>
        </p:txBody>
      </p:sp>
      <p:pic>
        <p:nvPicPr>
          <p:cNvPr id="108546" name="Picture 4" descr="Jesus_Christ_creator.jpg"/>
          <p:cNvPicPr>
            <a:picLocks noChangeAspect="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371600" y="381000"/>
            <a:ext cx="7620000" cy="67056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defTabSz="914400" eaLnBrk="1" fontAlgn="base" hangingPunct="1">
              <a:spcBef>
                <a:spcPct val="0"/>
              </a:spcBef>
              <a:spcAft>
                <a:spcPct val="0"/>
              </a:spcAft>
              <a:defRPr/>
            </a:pPr>
            <a:r>
              <a:rPr lang="ru-RU" altLang="ja-JP" sz="3200" b="1" dirty="0" smtClean="0">
                <a:solidFill>
                  <a:srgbClr val="FFFFFF"/>
                </a:solidFill>
                <a:effectLst>
                  <a:outerShdw blurRad="38100" dist="38100" dir="2700000" algn="tl">
                    <a:srgbClr val="000000">
                      <a:alpha val="43137"/>
                    </a:srgbClr>
                  </a:outerShdw>
                </a:effectLst>
                <a:latin typeface="Arial" charset="0"/>
              </a:rPr>
              <a:t>"</a:t>
            </a:r>
            <a:r>
              <a:rPr lang="en-US" sz="3200" b="1" dirty="0" smtClean="0">
                <a:solidFill>
                  <a:srgbClr val="FFFFFF"/>
                </a:solidFill>
                <a:effectLst>
                  <a:outerShdw blurRad="38100" dist="38100" dir="2700000" algn="tl">
                    <a:srgbClr val="000000">
                      <a:alpha val="43137"/>
                    </a:srgbClr>
                  </a:outerShdw>
                </a:effectLst>
                <a:latin typeface="Arial" charset="0"/>
              </a:rPr>
              <a:t>for </a:t>
            </a:r>
            <a:r>
              <a:rPr lang="en-US" sz="3200" b="1" dirty="0" smtClean="0">
                <a:solidFill>
                  <a:srgbClr val="FFFF00"/>
                </a:solidFill>
                <a:effectLst>
                  <a:outerShdw blurRad="38100" dist="38100" dir="2700000" algn="tl">
                    <a:srgbClr val="000000">
                      <a:alpha val="43137"/>
                    </a:srgbClr>
                  </a:outerShdw>
                </a:effectLst>
                <a:latin typeface="Arial" charset="0"/>
              </a:rPr>
              <a:t>through him God created everything </a:t>
            </a:r>
            <a:r>
              <a:rPr lang="en-US" sz="3200" b="1" dirty="0" smtClean="0">
                <a:solidFill>
                  <a:srgbClr val="FFFFFF"/>
                </a:solidFill>
                <a:effectLst>
                  <a:outerShdw blurRad="38100" dist="38100" dir="2700000" algn="tl">
                    <a:srgbClr val="000000">
                      <a:alpha val="43137"/>
                    </a:srgbClr>
                  </a:outerShdw>
                </a:effectLst>
                <a:latin typeface="Arial" charset="0"/>
              </a:rPr>
              <a:t>in the heavenly realms </a:t>
            </a:r>
            <a:br>
              <a:rPr lang="en-US" sz="3200" b="1" dirty="0" smtClean="0">
                <a:solidFill>
                  <a:srgbClr val="FFFFFF"/>
                </a:solidFill>
                <a:effectLst>
                  <a:outerShdw blurRad="38100" dist="38100" dir="2700000" algn="tl">
                    <a:srgbClr val="000000">
                      <a:alpha val="43137"/>
                    </a:srgbClr>
                  </a:outerShdw>
                </a:effectLst>
                <a:latin typeface="Arial" charset="0"/>
              </a:rPr>
            </a:br>
            <a:r>
              <a:rPr lang="en-US" sz="3200" b="1" dirty="0" smtClean="0">
                <a:solidFill>
                  <a:srgbClr val="FFFFFF"/>
                </a:solidFill>
                <a:effectLst>
                  <a:outerShdw blurRad="38100" dist="38100" dir="2700000" algn="tl">
                    <a:srgbClr val="000000">
                      <a:alpha val="43137"/>
                    </a:srgbClr>
                  </a:outerShdw>
                </a:effectLst>
                <a:latin typeface="Arial" charset="0"/>
              </a:rPr>
              <a:t>and on earth.</a:t>
            </a:r>
          </a:p>
          <a:p>
            <a:pPr algn="r" defTabSz="914400" eaLnBrk="1" fontAlgn="base" hangingPunct="1">
              <a:spcBef>
                <a:spcPct val="0"/>
              </a:spcBef>
              <a:spcAft>
                <a:spcPct val="0"/>
              </a:spcAft>
              <a:defRPr/>
            </a:pPr>
            <a:r>
              <a:rPr lang="en-US" sz="3200" b="1" dirty="0" smtClean="0">
                <a:solidFill>
                  <a:srgbClr val="FFFF00"/>
                </a:solidFill>
                <a:effectLst>
                  <a:outerShdw blurRad="38100" dist="38100" dir="2700000" algn="tl">
                    <a:srgbClr val="000000">
                      <a:alpha val="43137"/>
                    </a:srgbClr>
                  </a:outerShdw>
                </a:effectLst>
                <a:latin typeface="Arial" charset="0"/>
              </a:rPr>
              <a:t>He made the things we can see</a:t>
            </a:r>
          </a:p>
          <a:p>
            <a:pPr algn="r" defTabSz="914400" eaLnBrk="1" fontAlgn="base" hangingPunct="1">
              <a:spcBef>
                <a:spcPct val="0"/>
              </a:spcBef>
              <a:spcAft>
                <a:spcPct val="0"/>
              </a:spcAft>
              <a:defRPr/>
            </a:pPr>
            <a:r>
              <a:rPr lang="en-US" sz="3200" b="1" dirty="0" smtClean="0">
                <a:solidFill>
                  <a:srgbClr val="FFFF00"/>
                </a:solidFill>
                <a:effectLst>
                  <a:outerShdw blurRad="38100" dist="38100" dir="2700000" algn="tl">
                    <a:srgbClr val="000000">
                      <a:alpha val="43137"/>
                    </a:srgbClr>
                  </a:outerShdw>
                </a:effectLst>
                <a:latin typeface="Arial" charset="0"/>
              </a:rPr>
              <a:t>and the things we can</a:t>
            </a:r>
            <a:r>
              <a:rPr lang="fr-FR" altLang="ja-JP" sz="3200" b="1" dirty="0" smtClean="0">
                <a:solidFill>
                  <a:srgbClr val="FFFF00"/>
                </a:solidFill>
                <a:effectLst>
                  <a:outerShdw blurRad="38100" dist="38100" dir="2700000" algn="tl">
                    <a:srgbClr val="000000">
                      <a:alpha val="43137"/>
                    </a:srgbClr>
                  </a:outerShdw>
                </a:effectLst>
                <a:latin typeface="Arial" charset="0"/>
              </a:rPr>
              <a:t>'</a:t>
            </a:r>
            <a:r>
              <a:rPr lang="en-US" sz="3200" b="1" dirty="0" smtClean="0">
                <a:solidFill>
                  <a:srgbClr val="FFFF00"/>
                </a:solidFill>
                <a:effectLst>
                  <a:outerShdw blurRad="38100" dist="38100" dir="2700000" algn="tl">
                    <a:srgbClr val="000000">
                      <a:alpha val="43137"/>
                    </a:srgbClr>
                  </a:outerShdw>
                </a:effectLst>
                <a:latin typeface="Arial" charset="0"/>
              </a:rPr>
              <a:t>t see</a:t>
            </a:r>
            <a:r>
              <a:rPr lang="en-US" sz="3200" b="1" dirty="0" smtClean="0">
                <a:solidFill>
                  <a:srgbClr val="FFFFFF"/>
                </a:solidFill>
                <a:effectLst>
                  <a:outerShdw blurRad="38100" dist="38100" dir="2700000" algn="tl">
                    <a:srgbClr val="000000">
                      <a:alpha val="43137"/>
                    </a:srgbClr>
                  </a:outerShdw>
                </a:effectLst>
                <a:latin typeface="Arial" charset="0"/>
              </a:rPr>
              <a:t>—</a:t>
            </a:r>
          </a:p>
          <a:p>
            <a:pPr algn="r" defTabSz="914400" eaLnBrk="1" fontAlgn="base" hangingPunct="1">
              <a:spcBef>
                <a:spcPct val="0"/>
              </a:spcBef>
              <a:spcAft>
                <a:spcPct val="0"/>
              </a:spcAft>
              <a:defRPr/>
            </a:pPr>
            <a:r>
              <a:rPr lang="en-US" sz="3200" b="1" dirty="0" smtClean="0">
                <a:solidFill>
                  <a:srgbClr val="FFFFFF"/>
                </a:solidFill>
                <a:effectLst>
                  <a:outerShdw blurRad="38100" dist="38100" dir="2700000" algn="tl">
                    <a:srgbClr val="000000">
                      <a:alpha val="43137"/>
                    </a:srgbClr>
                  </a:outerShdw>
                </a:effectLst>
                <a:latin typeface="Arial" charset="0"/>
              </a:rPr>
              <a:t>such as thrones, kingdoms, rulers, and authorities in the unseen world.</a:t>
            </a:r>
          </a:p>
          <a:p>
            <a:pPr algn="r" defTabSz="914400" eaLnBrk="1" fontAlgn="base" hangingPunct="1">
              <a:spcBef>
                <a:spcPct val="0"/>
              </a:spcBef>
              <a:spcAft>
                <a:spcPct val="0"/>
              </a:spcAft>
              <a:defRPr/>
            </a:pPr>
            <a:r>
              <a:rPr lang="en-US" sz="3200" b="1" dirty="0" smtClean="0">
                <a:solidFill>
                  <a:srgbClr val="FFFF00"/>
                </a:solidFill>
                <a:effectLst>
                  <a:outerShdw blurRad="38100" dist="38100" dir="2700000" algn="tl">
                    <a:srgbClr val="000000">
                      <a:alpha val="43137"/>
                    </a:srgbClr>
                  </a:outerShdw>
                </a:effectLst>
                <a:latin typeface="Arial" charset="0"/>
              </a:rPr>
              <a:t>Everything was created </a:t>
            </a:r>
            <a:br>
              <a:rPr lang="en-US" sz="3200" b="1" dirty="0" smtClean="0">
                <a:solidFill>
                  <a:srgbClr val="FFFF00"/>
                </a:solidFill>
                <a:effectLst>
                  <a:outerShdw blurRad="38100" dist="38100" dir="2700000" algn="tl">
                    <a:srgbClr val="000000">
                      <a:alpha val="43137"/>
                    </a:srgbClr>
                  </a:outerShdw>
                </a:effectLst>
                <a:latin typeface="Arial" charset="0"/>
              </a:rPr>
            </a:br>
            <a:r>
              <a:rPr lang="en-US" sz="3200" b="1" dirty="0" smtClean="0">
                <a:solidFill>
                  <a:srgbClr val="FFFF00"/>
                </a:solidFill>
                <a:effectLst>
                  <a:outerShdw blurRad="38100" dist="38100" dir="2700000" algn="tl">
                    <a:srgbClr val="000000">
                      <a:alpha val="43137"/>
                    </a:srgbClr>
                  </a:outerShdw>
                </a:effectLst>
                <a:latin typeface="Arial" charset="0"/>
              </a:rPr>
              <a:t>through him and for him</a:t>
            </a:r>
            <a:r>
              <a:rPr lang="en-US" sz="3200" b="1" dirty="0" smtClean="0">
                <a:solidFill>
                  <a:srgbClr val="FFFFFF"/>
                </a:solidFill>
                <a:effectLst>
                  <a:outerShdw blurRad="38100" dist="38100" dir="2700000" algn="tl">
                    <a:srgbClr val="000000">
                      <a:alpha val="43137"/>
                    </a:srgbClr>
                  </a:outerShdw>
                </a:effectLst>
                <a:latin typeface="Arial" charset="0"/>
              </a:rPr>
              <a:t>.</a:t>
            </a:r>
          </a:p>
          <a:p>
            <a:pPr algn="r" defTabSz="914400" eaLnBrk="1" fontAlgn="base" hangingPunct="1">
              <a:spcBef>
                <a:spcPct val="0"/>
              </a:spcBef>
              <a:spcAft>
                <a:spcPct val="0"/>
              </a:spcAft>
              <a:defRPr/>
            </a:pPr>
            <a:r>
              <a:rPr lang="en-US" sz="3200" b="1" baseline="30000" dirty="0" smtClean="0">
                <a:solidFill>
                  <a:srgbClr val="FFFFFF"/>
                </a:solidFill>
                <a:effectLst>
                  <a:outerShdw blurRad="38100" dist="38100" dir="2700000" algn="tl">
                    <a:srgbClr val="000000">
                      <a:alpha val="43137"/>
                    </a:srgbClr>
                  </a:outerShdw>
                </a:effectLst>
                <a:latin typeface="Arial" charset="0"/>
              </a:rPr>
              <a:t>17</a:t>
            </a:r>
            <a:r>
              <a:rPr lang="en-US" sz="3200" b="1" dirty="0" smtClean="0">
                <a:solidFill>
                  <a:srgbClr val="FFFFFF"/>
                </a:solidFill>
                <a:effectLst>
                  <a:outerShdw blurRad="38100" dist="38100" dir="2700000" algn="tl">
                    <a:srgbClr val="000000">
                      <a:alpha val="43137"/>
                    </a:srgbClr>
                  </a:outerShdw>
                </a:effectLst>
                <a:latin typeface="Arial" charset="0"/>
              </a:rPr>
              <a:t>He existed before anything else, and he holds all creation together</a:t>
            </a:r>
            <a:r>
              <a:rPr lang="ru-RU" altLang="ja-JP" sz="3200" b="1" dirty="0" smtClean="0">
                <a:solidFill>
                  <a:srgbClr val="FFFFFF"/>
                </a:solidFill>
                <a:effectLst>
                  <a:outerShdw blurRad="38100" dist="38100" dir="2700000" algn="tl">
                    <a:srgbClr val="000000">
                      <a:alpha val="43137"/>
                    </a:srgbClr>
                  </a:outerShdw>
                </a:effectLst>
                <a:latin typeface="Arial" charset="0"/>
              </a:rPr>
              <a:t>"</a:t>
            </a:r>
            <a:r>
              <a:rPr lang="en-US" sz="3200" b="1" dirty="0" smtClean="0">
                <a:solidFill>
                  <a:srgbClr val="FFFFFF"/>
                </a:solidFill>
                <a:effectLst>
                  <a:outerShdw blurRad="38100" dist="38100" dir="2700000" algn="tl">
                    <a:srgbClr val="000000">
                      <a:alpha val="43137"/>
                    </a:srgbClr>
                  </a:outerShdw>
                </a:effectLst>
                <a:latin typeface="Arial" charset="0"/>
              </a:rPr>
              <a:t> </a:t>
            </a:r>
            <a:br>
              <a:rPr lang="en-US" sz="3200" b="1" dirty="0" smtClean="0">
                <a:solidFill>
                  <a:srgbClr val="FFFFFF"/>
                </a:solidFill>
                <a:effectLst>
                  <a:outerShdw blurRad="38100" dist="38100" dir="2700000" algn="tl">
                    <a:srgbClr val="000000">
                      <a:alpha val="43137"/>
                    </a:srgbClr>
                  </a:outerShdw>
                </a:effectLst>
                <a:latin typeface="Arial" charset="0"/>
              </a:rPr>
            </a:br>
            <a:r>
              <a:rPr lang="en-US" sz="3200" b="1" dirty="0" smtClean="0">
                <a:solidFill>
                  <a:srgbClr val="FFFFFF"/>
                </a:solidFill>
                <a:effectLst>
                  <a:outerShdw blurRad="38100" dist="38100" dir="2700000" algn="tl">
                    <a:srgbClr val="000000">
                      <a:alpha val="43137"/>
                    </a:srgbClr>
                  </a:outerShdw>
                </a:effectLst>
                <a:latin typeface="Arial" charset="0"/>
              </a:rPr>
              <a:t>(Col. 1:16-17 </a:t>
            </a:r>
            <a:r>
              <a:rPr lang="en-US" b="1" dirty="0" smtClean="0">
                <a:solidFill>
                  <a:srgbClr val="FFFFFF"/>
                </a:solidFill>
                <a:effectLst>
                  <a:outerShdw blurRad="38100" dist="38100" dir="2700000" algn="tl">
                    <a:srgbClr val="000000">
                      <a:alpha val="43137"/>
                    </a:srgbClr>
                  </a:outerShdw>
                </a:effectLst>
                <a:latin typeface="Arial" charset="0"/>
              </a:rPr>
              <a:t>NLT</a:t>
            </a:r>
            <a:r>
              <a:rPr lang="en-US" sz="3200" b="1" dirty="0" smtClean="0">
                <a:solidFill>
                  <a:srgbClr val="FFFFFF"/>
                </a:solidFill>
                <a:effectLst>
                  <a:outerShdw blurRad="38100" dist="38100" dir="2700000" algn="tl">
                    <a:srgbClr val="000000">
                      <a:alpha val="43137"/>
                    </a:srgbClr>
                  </a:outerShdw>
                </a:effectLst>
                <a:latin typeface="Arial" charset="0"/>
              </a:rPr>
              <a:t>).</a:t>
            </a:r>
          </a:p>
          <a:p>
            <a:pPr algn="r" defTabSz="914400" fontAlgn="base">
              <a:spcBef>
                <a:spcPct val="0"/>
              </a:spcBef>
              <a:spcAft>
                <a:spcPct val="0"/>
              </a:spcAft>
              <a:defRPr/>
            </a:pPr>
            <a:endParaRPr lang="en-US" sz="4400" b="1" dirty="0" smtClean="0">
              <a:solidFill>
                <a:srgbClr val="FFFFFF"/>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39435735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859867"/>
            <a:ext cx="9144000" cy="1998133"/>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a:t>
            </a:r>
            <a:r>
              <a:rPr lang="en-US" b="1" dirty="0" smtClean="0">
                <a:effectLst>
                  <a:glow rad="127000">
                    <a:schemeClr val="tx1"/>
                  </a:glow>
                </a:effectLst>
                <a:latin typeface="Arial" charset="0"/>
                <a:ea typeface="ＭＳ Ｐゴシック" charset="0"/>
                <a:cs typeface="ＭＳ Ｐゴシック" charset="0"/>
              </a:rPr>
              <a:t>f </a:t>
            </a:r>
            <a:r>
              <a:rPr lang="en-US" b="1" dirty="0">
                <a:effectLst>
                  <a:glow rad="127000">
                    <a:schemeClr val="tx1"/>
                  </a:glow>
                </a:effectLst>
                <a:latin typeface="Arial" charset="0"/>
                <a:ea typeface="ＭＳ Ｐゴシック" charset="0"/>
                <a:cs typeface="ＭＳ Ｐゴシック" charset="0"/>
              </a:rPr>
              <a:t>Jesus </a:t>
            </a:r>
            <a:r>
              <a:rPr lang="en-US" b="1" dirty="0" smtClean="0">
                <a:effectLst>
                  <a:glow rad="127000">
                    <a:schemeClr val="tx1"/>
                  </a:glow>
                </a:effectLst>
                <a:latin typeface="Arial" charset="0"/>
                <a:ea typeface="ＭＳ Ｐゴシック" charset="0"/>
                <a:cs typeface="ＭＳ Ｐゴシック" charset="0"/>
              </a:rPr>
              <a:t>made </a:t>
            </a:r>
            <a:r>
              <a:rPr lang="en-US" b="1" dirty="0">
                <a:effectLst>
                  <a:glow rad="127000">
                    <a:schemeClr val="tx1"/>
                  </a:glow>
                </a:effectLst>
                <a:latin typeface="Arial" charset="0"/>
                <a:ea typeface="ＭＳ Ｐゴシック" charset="0"/>
                <a:cs typeface="ＭＳ Ｐゴシック" charset="0"/>
              </a:rPr>
              <a:t>the world, then what authority does he </a:t>
            </a:r>
            <a:r>
              <a:rPr lang="en-US" b="1" dirty="0" smtClean="0">
                <a:effectLst>
                  <a:glow rad="127000">
                    <a:schemeClr val="tx1"/>
                  </a:glow>
                </a:effectLst>
                <a:latin typeface="Arial" charset="0"/>
                <a:ea typeface="ＭＳ Ｐゴシック" charset="0"/>
                <a:cs typeface="ＭＳ Ｐゴシック" charset="0"/>
              </a:rPr>
              <a:t>have?</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512530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274638"/>
            <a:ext cx="8777816" cy="6583362"/>
          </a:xfrm>
          <a:prstGeom prst="rect">
            <a:avLst/>
          </a:prstGeom>
        </p:spPr>
      </p:pic>
      <p:sp>
        <p:nvSpPr>
          <p:cNvPr id="2367491" name="Rectangle 3"/>
          <p:cNvSpPr>
            <a:spLocks noGrp="1" noChangeArrowheads="1"/>
          </p:cNvSpPr>
          <p:nvPr>
            <p:ph type="title"/>
          </p:nvPr>
        </p:nvSpPr>
        <p:spPr>
          <a:xfrm>
            <a:off x="253998" y="274638"/>
            <a:ext cx="8839200" cy="2011362"/>
          </a:xfrm>
        </p:spPr>
        <p:txBody>
          <a:bodyPr/>
          <a:lstStyle/>
          <a:p>
            <a:pPr marL="812800" indent="-812800" algn="l" eaLnBrk="1" hangingPunct="1">
              <a:defRPr/>
            </a:pPr>
            <a:r>
              <a:rPr lang="en-US" dirty="0" smtClean="0">
                <a:solidFill>
                  <a:schemeClr val="bg1"/>
                </a:solidFill>
                <a:effectLst>
                  <a:outerShdw blurRad="50800" dist="88900" dir="2700000" algn="tl" rotWithShape="0">
                    <a:srgbClr val="000000">
                      <a:alpha val="92000"/>
                    </a:srgbClr>
                  </a:outerShdw>
                </a:effectLst>
              </a:rPr>
              <a:t>III.</a:t>
            </a:r>
            <a:r>
              <a:rPr lang="en-US" dirty="0">
                <a:solidFill>
                  <a:schemeClr val="bg1"/>
                </a:solidFill>
                <a:effectLst>
                  <a:outerShdw blurRad="50800" dist="88900" dir="2700000" algn="tl" rotWithShape="0">
                    <a:srgbClr val="000000">
                      <a:alpha val="92000"/>
                    </a:srgbClr>
                  </a:outerShdw>
                </a:effectLst>
              </a:rPr>
              <a:t>	Jesus is the rightful </a:t>
            </a:r>
            <a:r>
              <a:rPr lang="en-US" sz="7200" dirty="0">
                <a:solidFill>
                  <a:srgbClr val="FFFF00"/>
                </a:solidFill>
                <a:effectLst>
                  <a:outerShdw blurRad="50800" dist="88900" dir="2700000" algn="tl" rotWithShape="0">
                    <a:srgbClr val="000000">
                      <a:alpha val="92000"/>
                    </a:srgbClr>
                  </a:outerShdw>
                </a:effectLst>
              </a:rPr>
              <a:t>King</a:t>
            </a:r>
            <a:r>
              <a:rPr lang="en-US" sz="7200" dirty="0">
                <a:solidFill>
                  <a:schemeClr val="bg1"/>
                </a:solidFill>
                <a:effectLst>
                  <a:outerShdw blurRad="50800" dist="88900" dir="2700000" algn="tl" rotWithShape="0">
                    <a:srgbClr val="000000">
                      <a:alpha val="92000"/>
                    </a:srgbClr>
                  </a:outerShdw>
                </a:effectLst>
              </a:rPr>
              <a:t> </a:t>
            </a:r>
            <a:r>
              <a:rPr lang="en-US" dirty="0" smtClean="0">
                <a:solidFill>
                  <a:schemeClr val="bg1"/>
                </a:solidFill>
                <a:effectLst>
                  <a:outerShdw blurRad="50800" dist="88900" dir="2700000" algn="tl" rotWithShape="0">
                    <a:srgbClr val="000000">
                      <a:alpha val="92000"/>
                    </a:srgbClr>
                  </a:outerShdw>
                </a:effectLst>
              </a:rPr>
              <a:t/>
            </a:r>
            <a:br>
              <a:rPr lang="en-US" dirty="0" smtClean="0">
                <a:solidFill>
                  <a:schemeClr val="bg1"/>
                </a:solidFill>
                <a:effectLst>
                  <a:outerShdw blurRad="50800" dist="88900" dir="2700000" algn="tl" rotWithShape="0">
                    <a:srgbClr val="000000">
                      <a:alpha val="92000"/>
                    </a:srgbClr>
                  </a:outerShdw>
                </a:effectLst>
              </a:rPr>
            </a:br>
            <a:r>
              <a:rPr lang="en-US" dirty="0" smtClean="0">
                <a:solidFill>
                  <a:schemeClr val="bg1"/>
                </a:solidFill>
                <a:effectLst>
                  <a:outerShdw blurRad="50800" dist="88900" dir="2700000" algn="tl" rotWithShape="0">
                    <a:srgbClr val="000000">
                      <a:alpha val="92000"/>
                    </a:srgbClr>
                  </a:outerShdw>
                </a:effectLst>
              </a:rPr>
              <a:t>of </a:t>
            </a:r>
            <a:r>
              <a:rPr lang="en-US" dirty="0">
                <a:solidFill>
                  <a:schemeClr val="bg1"/>
                </a:solidFill>
                <a:effectLst>
                  <a:outerShdw blurRad="50800" dist="88900" dir="2700000" algn="tl" rotWithShape="0">
                    <a:srgbClr val="000000">
                      <a:alpha val="92000"/>
                    </a:srgbClr>
                  </a:outerShdw>
                </a:effectLst>
              </a:rPr>
              <a:t>the world (Matt. 1:1-17).</a:t>
            </a:r>
          </a:p>
        </p:txBody>
      </p:sp>
    </p:spTree>
    <p:extLst>
      <p:ext uri="{BB962C8B-B14F-4D97-AF65-F5344CB8AC3E}">
        <p14:creationId xmlns:p14="http://schemas.microsoft.com/office/powerpoint/2010/main" val="766223804"/>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522"/>
            <a:ext cx="9170266" cy="68165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Matthew says Jesus is King!</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963873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3600"/>
          </a:xfrm>
          <a:gradFill flip="none" rotWithShape="1">
            <a:gsLst>
              <a:gs pos="0">
                <a:schemeClr val="bg1"/>
              </a:gs>
              <a:gs pos="100000">
                <a:srgbClr val="660066"/>
              </a:gs>
            </a:gsLst>
            <a:path path="rect">
              <a:fillToRect l="50000" t="50000" r="50000" b="50000"/>
            </a:path>
            <a:tileRect/>
          </a:gradFill>
        </p:spPr>
        <p:txBody>
          <a:bodyPr/>
          <a:lstStyle/>
          <a:p>
            <a:r>
              <a:rPr lang="en-US" b="1" i="1" dirty="0" smtClean="0">
                <a:effectLst>
                  <a:outerShdw blurRad="38100" dist="38100" dir="2700000" algn="tl">
                    <a:srgbClr val="000000">
                      <a:alpha val="43137"/>
                    </a:srgbClr>
                  </a:outerShdw>
                </a:effectLst>
              </a:rPr>
              <a:t>David Listed Before Abraham</a:t>
            </a:r>
            <a:endParaRPr lang="en-US" b="1" i="1" dirty="0">
              <a:effectLst>
                <a:outerShdw blurRad="38100" dist="38100" dir="2700000" algn="tl">
                  <a:srgbClr val="000000">
                    <a:alpha val="43137"/>
                  </a:srgbClr>
                </a:outerShdw>
              </a:effectLst>
            </a:endParaRPr>
          </a:p>
        </p:txBody>
      </p:sp>
      <p:sp>
        <p:nvSpPr>
          <p:cNvPr id="3" name="Title 1"/>
          <p:cNvSpPr txBox="1">
            <a:spLocks/>
          </p:cNvSpPr>
          <p:nvPr/>
        </p:nvSpPr>
        <p:spPr bwMode="auto">
          <a:xfrm>
            <a:off x="-23722" y="1628800"/>
            <a:ext cx="4883754"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a:lstStyle>
          <a:p>
            <a:pPr defTabSz="914400"/>
            <a:r>
              <a:rPr lang="ru-RU" sz="3600" b="1" dirty="0" smtClean="0">
                <a:solidFill>
                  <a:srgbClr val="E3EBF1"/>
                </a:solidFill>
              </a:rPr>
              <a:t>"</a:t>
            </a:r>
            <a:r>
              <a:rPr lang="en-US" sz="3600" b="1" dirty="0" smtClean="0">
                <a:solidFill>
                  <a:srgbClr val="E3EBF1"/>
                </a:solidFill>
              </a:rPr>
              <a:t>This </a:t>
            </a:r>
            <a:r>
              <a:rPr lang="en-US" sz="3600" b="1" dirty="0">
                <a:solidFill>
                  <a:srgbClr val="E3EBF1"/>
                </a:solidFill>
              </a:rPr>
              <a:t>is a record of the ancestors of Jesus the Messiah, a </a:t>
            </a:r>
            <a:r>
              <a:rPr lang="en-US" sz="3600" b="1" dirty="0">
                <a:solidFill>
                  <a:srgbClr val="FFFF00"/>
                </a:solidFill>
              </a:rPr>
              <a:t>descendant of David</a:t>
            </a:r>
            <a:r>
              <a:rPr lang="en-US" sz="3600" b="1" dirty="0">
                <a:solidFill>
                  <a:srgbClr val="E3EBF1"/>
                </a:solidFill>
              </a:rPr>
              <a:t> and of </a:t>
            </a:r>
            <a:r>
              <a:rPr lang="en-US" sz="3600" b="1" dirty="0" smtClean="0">
                <a:solidFill>
                  <a:srgbClr val="E3EBF1"/>
                </a:solidFill>
              </a:rPr>
              <a:t>Abraham</a:t>
            </a:r>
            <a:r>
              <a:rPr lang="ru-RU" sz="3600" b="1" dirty="0" smtClean="0">
                <a:solidFill>
                  <a:srgbClr val="E3EBF1"/>
                </a:solidFill>
              </a:rPr>
              <a:t>"</a:t>
            </a:r>
            <a:r>
              <a:rPr lang="en-US" sz="3600" b="1" dirty="0" smtClean="0">
                <a:solidFill>
                  <a:srgbClr val="E3EBF1"/>
                </a:solidFill>
              </a:rPr>
              <a:t> </a:t>
            </a:r>
            <a:br>
              <a:rPr lang="en-US" sz="3600" b="1" dirty="0" smtClean="0">
                <a:solidFill>
                  <a:srgbClr val="E3EBF1"/>
                </a:solidFill>
              </a:rPr>
            </a:br>
            <a:r>
              <a:rPr lang="en-US" sz="3600" b="1" dirty="0" smtClean="0">
                <a:solidFill>
                  <a:srgbClr val="E3EBF1"/>
                </a:solidFill>
              </a:rPr>
              <a:t>(Matt. 1:1 </a:t>
            </a:r>
            <a:r>
              <a:rPr lang="en-US" sz="3200" b="1" dirty="0" smtClean="0">
                <a:solidFill>
                  <a:srgbClr val="E3EBF1"/>
                </a:solidFill>
              </a:rPr>
              <a:t>NLT</a:t>
            </a:r>
            <a:r>
              <a:rPr lang="en-US" sz="3600" b="1" dirty="0" smtClean="0">
                <a:solidFill>
                  <a:srgbClr val="E3EBF1"/>
                </a:solidFill>
              </a:rPr>
              <a:t>)</a:t>
            </a:r>
            <a:endParaRPr lang="en-US" sz="3600" b="1" dirty="0">
              <a:solidFill>
                <a:srgbClr val="E3EBF1"/>
              </a:solidFill>
            </a:endParaRPr>
          </a:p>
        </p:txBody>
      </p:sp>
      <p:pic>
        <p:nvPicPr>
          <p:cNvPr id="5" name="Picture 4"/>
          <p:cNvPicPr>
            <a:picLocks noChangeAspect="1"/>
          </p:cNvPicPr>
          <p:nvPr/>
        </p:nvPicPr>
        <p:blipFill>
          <a:blip r:embed="rId3"/>
          <a:stretch>
            <a:fillRect/>
          </a:stretch>
        </p:blipFill>
        <p:spPr>
          <a:xfrm>
            <a:off x="5004048" y="1556792"/>
            <a:ext cx="3959696" cy="4794338"/>
          </a:xfrm>
          <a:prstGeom prst="rect">
            <a:avLst/>
          </a:prstGeom>
        </p:spPr>
      </p:pic>
    </p:spTree>
    <p:extLst>
      <p:ext uri="{BB962C8B-B14F-4D97-AF65-F5344CB8AC3E}">
        <p14:creationId xmlns:p14="http://schemas.microsoft.com/office/powerpoint/2010/main" val="174270627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035" y="5381197"/>
            <a:ext cx="2657375" cy="1473414"/>
          </a:xfrm>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The Kingly Line</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0068" y="5381197"/>
            <a:ext cx="2797414" cy="1298799"/>
          </a:xfrm>
          <a:prstGeom prst="rect">
            <a:avLst/>
          </a:prstGeom>
        </p:spPr>
      </p:pic>
      <p:sp>
        <p:nvSpPr>
          <p:cNvPr id="6" name="Rectangle 2"/>
          <p:cNvSpPr txBox="1">
            <a:spLocks noChangeArrowheads="1"/>
          </p:cNvSpPr>
          <p:nvPr/>
        </p:nvSpPr>
        <p:spPr bwMode="auto">
          <a:xfrm>
            <a:off x="3225923" y="12700"/>
            <a:ext cx="2057399"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00"/>
                </a:solidFill>
                <a:effectLst>
                  <a:glow rad="127000">
                    <a:schemeClr val="tx1"/>
                  </a:glow>
                </a:effectLst>
                <a:latin typeface="Arial" charset="0"/>
                <a:ea typeface="ＭＳ Ｐゴシック" charset="0"/>
                <a:cs typeface="ＭＳ Ｐゴシック" charset="0"/>
              </a:rPr>
              <a:t>Abraham</a:t>
            </a:r>
            <a:endParaRPr lang="en-US" sz="28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3225923" y="698607"/>
            <a:ext cx="2057399"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00"/>
                </a:solidFill>
                <a:effectLst>
                  <a:glow rad="127000">
                    <a:schemeClr val="tx1"/>
                  </a:glow>
                </a:effectLst>
                <a:latin typeface="Arial" charset="0"/>
                <a:ea typeface="ＭＳ Ｐゴシック" charset="0"/>
                <a:cs typeface="ＭＳ Ｐゴシック" charset="0"/>
              </a:rPr>
              <a:t>Isaac</a:t>
            </a:r>
            <a:endParaRPr lang="en-US" sz="28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3225923" y="1401447"/>
            <a:ext cx="2057399"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00"/>
                </a:solidFill>
                <a:effectLst>
                  <a:glow rad="127000">
                    <a:schemeClr val="tx1"/>
                  </a:glow>
                </a:effectLst>
                <a:latin typeface="Arial" charset="0"/>
                <a:ea typeface="ＭＳ Ｐゴシック" charset="0"/>
                <a:cs typeface="ＭＳ Ｐゴシック" charset="0"/>
              </a:rPr>
              <a:t>Jacob</a:t>
            </a:r>
            <a:endParaRPr lang="en-US" sz="28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3225923" y="2104287"/>
            <a:ext cx="2057399"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00"/>
                </a:solidFill>
                <a:effectLst>
                  <a:glow rad="127000">
                    <a:schemeClr val="tx1"/>
                  </a:glow>
                </a:effectLst>
                <a:latin typeface="Arial" charset="0"/>
                <a:ea typeface="ＭＳ Ｐゴシック" charset="0"/>
                <a:cs typeface="ＭＳ Ｐゴシック" charset="0"/>
              </a:rPr>
              <a:t>Judah</a:t>
            </a:r>
            <a:endParaRPr lang="en-US" sz="28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rot="18662598">
            <a:off x="-486993" y="1930388"/>
            <a:ext cx="2057399"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Reuben</a:t>
            </a:r>
            <a:endParaRPr lang="en-US" sz="2800" b="1" dirty="0">
              <a:effectLst>
                <a:glow rad="127000">
                  <a:schemeClr val="tx1"/>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rot="18662598">
            <a:off x="150316" y="1930388"/>
            <a:ext cx="2057399"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Simeon</a:t>
            </a:r>
            <a:endParaRPr lang="en-US" sz="2800" b="1" dirty="0">
              <a:effectLst>
                <a:glow rad="127000">
                  <a:schemeClr val="tx1"/>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rot="18662598">
            <a:off x="787625" y="1930388"/>
            <a:ext cx="2057399"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Levi</a:t>
            </a:r>
            <a:endParaRPr lang="en-US" sz="2800" b="1" dirty="0">
              <a:effectLst>
                <a:glow rad="127000">
                  <a:schemeClr val="tx1"/>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rot="18662598">
            <a:off x="4308645" y="1930388"/>
            <a:ext cx="2057399"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Issachar</a:t>
            </a:r>
            <a:endParaRPr lang="en-US" sz="2800" b="1" dirty="0">
              <a:effectLst>
                <a:glow rad="127000">
                  <a:schemeClr val="tx1"/>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rot="18662598">
            <a:off x="4945954" y="1930388"/>
            <a:ext cx="2057399"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Zebulun</a:t>
            </a:r>
            <a:endParaRPr lang="en-US" sz="2800" b="1" dirty="0">
              <a:effectLst>
                <a:glow rad="127000">
                  <a:schemeClr val="tx1"/>
                </a:glow>
              </a:effectLst>
              <a:latin typeface="Arial" charset="0"/>
              <a:ea typeface="ＭＳ Ｐゴシック" charset="0"/>
              <a:cs typeface="ＭＳ Ｐゴシック" charset="0"/>
            </a:endParaRPr>
          </a:p>
        </p:txBody>
      </p:sp>
      <p:sp>
        <p:nvSpPr>
          <p:cNvPr id="15" name="Rectangle 2"/>
          <p:cNvSpPr txBox="1">
            <a:spLocks noChangeArrowheads="1"/>
          </p:cNvSpPr>
          <p:nvPr/>
        </p:nvSpPr>
        <p:spPr bwMode="auto">
          <a:xfrm rot="18662598">
            <a:off x="5583263" y="1930388"/>
            <a:ext cx="2057399"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Dan</a:t>
            </a:r>
            <a:endParaRPr lang="en-US" sz="2800" b="1" dirty="0">
              <a:effectLst>
                <a:glow rad="127000">
                  <a:schemeClr val="tx1"/>
                </a:glow>
              </a:effectLst>
              <a:latin typeface="Arial" charset="0"/>
              <a:ea typeface="ＭＳ Ｐゴシック" charset="0"/>
              <a:cs typeface="ＭＳ Ｐゴシック" charset="0"/>
            </a:endParaRPr>
          </a:p>
        </p:txBody>
      </p:sp>
      <p:sp>
        <p:nvSpPr>
          <p:cNvPr id="16" name="Rectangle 2"/>
          <p:cNvSpPr txBox="1">
            <a:spLocks noChangeArrowheads="1"/>
          </p:cNvSpPr>
          <p:nvPr/>
        </p:nvSpPr>
        <p:spPr bwMode="auto">
          <a:xfrm rot="18662598">
            <a:off x="6220572" y="1930388"/>
            <a:ext cx="2057399"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Naphtali</a:t>
            </a:r>
            <a:endParaRPr lang="en-US" sz="2800" b="1" dirty="0">
              <a:effectLst>
                <a:glow rad="127000">
                  <a:schemeClr val="tx1"/>
                </a:glow>
              </a:effectLst>
              <a:latin typeface="Arial" charset="0"/>
              <a:ea typeface="ＭＳ Ｐゴシック" charset="0"/>
              <a:cs typeface="ＭＳ Ｐゴシック" charset="0"/>
            </a:endParaRPr>
          </a:p>
        </p:txBody>
      </p:sp>
      <p:sp>
        <p:nvSpPr>
          <p:cNvPr id="17" name="Rectangle 2"/>
          <p:cNvSpPr txBox="1">
            <a:spLocks noChangeArrowheads="1"/>
          </p:cNvSpPr>
          <p:nvPr/>
        </p:nvSpPr>
        <p:spPr bwMode="auto">
          <a:xfrm rot="18662598">
            <a:off x="6857881" y="1930388"/>
            <a:ext cx="2057399"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Joseph</a:t>
            </a:r>
            <a:endParaRPr lang="en-US" sz="2800" b="1" dirty="0">
              <a:effectLst>
                <a:glow rad="127000">
                  <a:schemeClr val="tx1"/>
                </a:glow>
              </a:effectLst>
              <a:latin typeface="Arial" charset="0"/>
              <a:ea typeface="ＭＳ Ｐゴシック" charset="0"/>
              <a:cs typeface="ＭＳ Ｐゴシック" charset="0"/>
            </a:endParaRPr>
          </a:p>
        </p:txBody>
      </p:sp>
      <p:sp>
        <p:nvSpPr>
          <p:cNvPr id="18" name="Rectangle 2"/>
          <p:cNvSpPr txBox="1">
            <a:spLocks noChangeArrowheads="1"/>
          </p:cNvSpPr>
          <p:nvPr/>
        </p:nvSpPr>
        <p:spPr bwMode="auto">
          <a:xfrm rot="18662598">
            <a:off x="7495192" y="1930388"/>
            <a:ext cx="2057399"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Benjamin</a:t>
            </a:r>
            <a:endParaRPr lang="en-US" sz="2800" b="1" dirty="0">
              <a:effectLst>
                <a:glow rad="127000">
                  <a:schemeClr val="tx1"/>
                </a:glow>
              </a:effectLst>
              <a:latin typeface="Arial" charset="0"/>
              <a:ea typeface="ＭＳ Ｐゴシック" charset="0"/>
              <a:cs typeface="ＭＳ Ｐゴシック" charset="0"/>
            </a:endParaRPr>
          </a:p>
        </p:txBody>
      </p:sp>
      <p:sp>
        <p:nvSpPr>
          <p:cNvPr id="19" name="Rectangle 2"/>
          <p:cNvSpPr txBox="1">
            <a:spLocks noChangeArrowheads="1"/>
          </p:cNvSpPr>
          <p:nvPr/>
        </p:nvSpPr>
        <p:spPr bwMode="auto">
          <a:xfrm rot="18662598">
            <a:off x="1424934" y="1930388"/>
            <a:ext cx="2057399"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Gad</a:t>
            </a:r>
            <a:endParaRPr lang="en-US" sz="2800" b="1" dirty="0">
              <a:effectLst>
                <a:glow rad="127000">
                  <a:schemeClr val="tx1"/>
                </a:glow>
              </a:effectLst>
              <a:latin typeface="Arial" charset="0"/>
              <a:ea typeface="ＭＳ Ｐゴシック" charset="0"/>
              <a:cs typeface="ＭＳ Ｐゴシック" charset="0"/>
            </a:endParaRPr>
          </a:p>
        </p:txBody>
      </p:sp>
      <p:sp>
        <p:nvSpPr>
          <p:cNvPr id="20" name="Rectangle 2"/>
          <p:cNvSpPr txBox="1">
            <a:spLocks noChangeArrowheads="1"/>
          </p:cNvSpPr>
          <p:nvPr/>
        </p:nvSpPr>
        <p:spPr bwMode="auto">
          <a:xfrm rot="18662598">
            <a:off x="2062243" y="1930388"/>
            <a:ext cx="2057399"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Asher</a:t>
            </a:r>
            <a:endParaRPr lang="en-US" sz="2800" b="1" dirty="0">
              <a:effectLst>
                <a:glow rad="127000">
                  <a:schemeClr val="tx1"/>
                </a:glow>
              </a:effectLst>
              <a:latin typeface="Arial" charset="0"/>
              <a:ea typeface="ＭＳ Ｐゴシック" charset="0"/>
              <a:cs typeface="ＭＳ Ｐゴシック" charset="0"/>
            </a:endParaRPr>
          </a:p>
        </p:txBody>
      </p:sp>
      <p:sp>
        <p:nvSpPr>
          <p:cNvPr id="21" name="Rectangle 2"/>
          <p:cNvSpPr txBox="1">
            <a:spLocks noChangeArrowheads="1"/>
          </p:cNvSpPr>
          <p:nvPr/>
        </p:nvSpPr>
        <p:spPr bwMode="auto">
          <a:xfrm>
            <a:off x="3225923" y="3696230"/>
            <a:ext cx="2057399"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00"/>
                </a:solidFill>
                <a:effectLst>
                  <a:glow rad="127000">
                    <a:schemeClr val="tx1"/>
                  </a:glow>
                </a:effectLst>
                <a:latin typeface="Arial" charset="0"/>
                <a:ea typeface="ＭＳ Ｐゴシック" charset="0"/>
                <a:cs typeface="ＭＳ Ｐゴシック" charset="0"/>
              </a:rPr>
              <a:t>David</a:t>
            </a:r>
            <a:endParaRPr lang="en-US" sz="28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23" name="Rectangle 2"/>
          <p:cNvSpPr txBox="1">
            <a:spLocks noChangeArrowheads="1"/>
          </p:cNvSpPr>
          <p:nvPr/>
        </p:nvSpPr>
        <p:spPr bwMode="auto">
          <a:xfrm>
            <a:off x="2563302" y="5169642"/>
            <a:ext cx="3382640"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00"/>
                </a:solidFill>
                <a:effectLst>
                  <a:glow rad="127000">
                    <a:schemeClr val="tx1"/>
                  </a:glow>
                </a:effectLst>
                <a:latin typeface="Arial" charset="0"/>
                <a:ea typeface="ＭＳ Ｐゴシック" charset="0"/>
                <a:cs typeface="ＭＳ Ｐゴシック" charset="0"/>
              </a:rPr>
              <a:t>28 generations</a:t>
            </a:r>
            <a:endParaRPr lang="en-US" sz="28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24" name="Rectangle 2"/>
          <p:cNvSpPr txBox="1">
            <a:spLocks noChangeArrowheads="1"/>
          </p:cNvSpPr>
          <p:nvPr/>
        </p:nvSpPr>
        <p:spPr bwMode="auto">
          <a:xfrm>
            <a:off x="2563302" y="5906350"/>
            <a:ext cx="3382640"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00"/>
                </a:solidFill>
                <a:effectLst>
                  <a:glow rad="127000">
                    <a:schemeClr val="tx1"/>
                  </a:glow>
                </a:effectLst>
                <a:latin typeface="Arial" charset="0"/>
                <a:ea typeface="ＭＳ Ｐゴシック" charset="0"/>
                <a:cs typeface="ＭＳ Ｐゴシック" charset="0"/>
              </a:rPr>
              <a:t>Jesus</a:t>
            </a:r>
            <a:endParaRPr lang="en-US" sz="28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25" name="Rectangle 2"/>
          <p:cNvSpPr txBox="1">
            <a:spLocks noChangeArrowheads="1"/>
          </p:cNvSpPr>
          <p:nvPr/>
        </p:nvSpPr>
        <p:spPr bwMode="auto">
          <a:xfrm>
            <a:off x="2563302" y="2891792"/>
            <a:ext cx="3382640"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00"/>
                </a:solidFill>
                <a:effectLst>
                  <a:glow rad="127000">
                    <a:schemeClr val="tx1"/>
                  </a:glow>
                </a:effectLst>
                <a:latin typeface="Arial" charset="0"/>
                <a:ea typeface="ＭＳ Ｐゴシック" charset="0"/>
                <a:cs typeface="ＭＳ Ｐゴシック" charset="0"/>
              </a:rPr>
              <a:t>10 generations</a:t>
            </a:r>
            <a:endParaRPr lang="en-US" sz="28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26" name="Rectangle 2"/>
          <p:cNvSpPr txBox="1">
            <a:spLocks noChangeArrowheads="1"/>
          </p:cNvSpPr>
          <p:nvPr/>
        </p:nvSpPr>
        <p:spPr bwMode="auto">
          <a:xfrm rot="18662598">
            <a:off x="-600946" y="4364160"/>
            <a:ext cx="2057399"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err="1" smtClean="0">
                <a:effectLst>
                  <a:glow rad="127000">
                    <a:schemeClr val="tx1"/>
                  </a:glow>
                </a:effectLst>
                <a:latin typeface="Arial" charset="0"/>
                <a:ea typeface="ＭＳ Ｐゴシック" charset="0"/>
                <a:cs typeface="ＭＳ Ｐゴシック" charset="0"/>
              </a:rPr>
              <a:t>Amnon</a:t>
            </a:r>
            <a:endParaRPr lang="en-US" sz="2800" b="1" dirty="0">
              <a:effectLst>
                <a:glow rad="127000">
                  <a:schemeClr val="tx1"/>
                </a:glow>
              </a:effectLst>
              <a:latin typeface="Arial" charset="0"/>
              <a:ea typeface="ＭＳ Ｐゴシック" charset="0"/>
              <a:cs typeface="ＭＳ Ｐゴシック" charset="0"/>
            </a:endParaRPr>
          </a:p>
        </p:txBody>
      </p:sp>
      <p:sp>
        <p:nvSpPr>
          <p:cNvPr id="27" name="Rectangle 2"/>
          <p:cNvSpPr txBox="1">
            <a:spLocks noChangeArrowheads="1"/>
          </p:cNvSpPr>
          <p:nvPr/>
        </p:nvSpPr>
        <p:spPr bwMode="auto">
          <a:xfrm rot="18662598">
            <a:off x="-203377" y="3992999"/>
            <a:ext cx="2862019"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err="1" smtClean="0">
                <a:effectLst>
                  <a:glow rad="127000">
                    <a:schemeClr val="tx1"/>
                  </a:glow>
                </a:effectLst>
                <a:latin typeface="Arial" charset="0"/>
                <a:ea typeface="ＭＳ Ｐゴシック" charset="0"/>
                <a:cs typeface="ＭＳ Ｐゴシック" charset="0"/>
              </a:rPr>
              <a:t>Kileab</a:t>
            </a:r>
            <a:r>
              <a:rPr lang="en-US" sz="2800" b="1" dirty="0" smtClean="0">
                <a:effectLst>
                  <a:glow rad="127000">
                    <a:schemeClr val="tx1"/>
                  </a:glow>
                </a:effectLst>
                <a:latin typeface="Arial" charset="0"/>
                <a:ea typeface="ＭＳ Ｐゴシック" charset="0"/>
                <a:cs typeface="ＭＳ Ｐゴシック" charset="0"/>
              </a:rPr>
              <a:t> (Daniel)</a:t>
            </a:r>
            <a:endParaRPr lang="en-US" sz="2800" b="1" dirty="0">
              <a:effectLst>
                <a:glow rad="127000">
                  <a:schemeClr val="tx1"/>
                </a:glow>
              </a:effectLst>
              <a:latin typeface="Arial" charset="0"/>
              <a:ea typeface="ＭＳ Ｐゴシック" charset="0"/>
              <a:cs typeface="ＭＳ Ｐゴシック" charset="0"/>
            </a:endParaRPr>
          </a:p>
        </p:txBody>
      </p:sp>
      <p:sp>
        <p:nvSpPr>
          <p:cNvPr id="28" name="Rectangle 2"/>
          <p:cNvSpPr txBox="1">
            <a:spLocks noChangeArrowheads="1"/>
          </p:cNvSpPr>
          <p:nvPr/>
        </p:nvSpPr>
        <p:spPr bwMode="auto">
          <a:xfrm rot="18662598">
            <a:off x="975565" y="4336294"/>
            <a:ext cx="2057399" cy="4451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Adonijah</a:t>
            </a:r>
            <a:endParaRPr lang="en-US" sz="2800" b="1" dirty="0">
              <a:effectLst>
                <a:glow rad="127000">
                  <a:schemeClr val="tx1"/>
                </a:glow>
              </a:effectLst>
              <a:latin typeface="Arial" charset="0"/>
              <a:ea typeface="ＭＳ Ｐゴシック" charset="0"/>
              <a:cs typeface="ＭＳ Ｐゴシック" charset="0"/>
            </a:endParaRPr>
          </a:p>
        </p:txBody>
      </p:sp>
      <p:sp>
        <p:nvSpPr>
          <p:cNvPr id="29" name="Rectangle 2"/>
          <p:cNvSpPr txBox="1">
            <a:spLocks noChangeArrowheads="1"/>
          </p:cNvSpPr>
          <p:nvPr/>
        </p:nvSpPr>
        <p:spPr bwMode="auto">
          <a:xfrm rot="18662598">
            <a:off x="1826978" y="4368246"/>
            <a:ext cx="2057399" cy="545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err="1" smtClean="0">
                <a:effectLst>
                  <a:glow rad="127000">
                    <a:schemeClr val="tx1"/>
                  </a:glow>
                </a:effectLst>
                <a:latin typeface="Arial" charset="0"/>
                <a:ea typeface="ＭＳ Ｐゴシック" charset="0"/>
                <a:cs typeface="ＭＳ Ｐゴシック" charset="0"/>
              </a:rPr>
              <a:t>Ithream</a:t>
            </a:r>
            <a:endParaRPr lang="en-US" sz="2800" b="1" dirty="0">
              <a:effectLst>
                <a:glow rad="127000">
                  <a:schemeClr val="tx1"/>
                </a:glow>
              </a:effectLst>
              <a:latin typeface="Arial" charset="0"/>
              <a:ea typeface="ＭＳ Ｐゴシック" charset="0"/>
              <a:cs typeface="ＭＳ Ｐゴシック" charset="0"/>
            </a:endParaRPr>
          </a:p>
        </p:txBody>
      </p:sp>
      <p:sp>
        <p:nvSpPr>
          <p:cNvPr id="30" name="Rectangle 2"/>
          <p:cNvSpPr txBox="1">
            <a:spLocks noChangeArrowheads="1"/>
          </p:cNvSpPr>
          <p:nvPr/>
        </p:nvSpPr>
        <p:spPr bwMode="auto">
          <a:xfrm rot="18662598">
            <a:off x="4696391" y="4347660"/>
            <a:ext cx="2057399" cy="378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err="1" smtClean="0">
                <a:effectLst>
                  <a:glow rad="127000">
                    <a:schemeClr val="tx1"/>
                  </a:glow>
                </a:effectLst>
                <a:latin typeface="Arial" charset="0"/>
                <a:ea typeface="ＭＳ Ｐゴシック" charset="0"/>
                <a:cs typeface="ＭＳ Ｐゴシック" charset="0"/>
              </a:rPr>
              <a:t>Elishua</a:t>
            </a:r>
            <a:endParaRPr lang="en-US" sz="2800" b="1" dirty="0">
              <a:effectLst>
                <a:glow rad="127000">
                  <a:schemeClr val="tx1"/>
                </a:glow>
              </a:effectLst>
              <a:latin typeface="Arial" charset="0"/>
              <a:ea typeface="ＭＳ Ｐゴシック" charset="0"/>
              <a:cs typeface="ＭＳ Ｐゴシック" charset="0"/>
            </a:endParaRPr>
          </a:p>
        </p:txBody>
      </p:sp>
      <p:sp>
        <p:nvSpPr>
          <p:cNvPr id="31" name="Rectangle 2"/>
          <p:cNvSpPr txBox="1">
            <a:spLocks noChangeArrowheads="1"/>
          </p:cNvSpPr>
          <p:nvPr/>
        </p:nvSpPr>
        <p:spPr bwMode="auto">
          <a:xfrm rot="18662598">
            <a:off x="5197760" y="4317040"/>
            <a:ext cx="2057399" cy="5572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err="1" smtClean="0">
                <a:effectLst>
                  <a:glow rad="127000">
                    <a:schemeClr val="tx1"/>
                  </a:glow>
                </a:effectLst>
                <a:latin typeface="Arial" charset="0"/>
                <a:ea typeface="ＭＳ Ｐゴシック" charset="0"/>
                <a:cs typeface="ＭＳ Ｐゴシック" charset="0"/>
              </a:rPr>
              <a:t>Elpelet</a:t>
            </a:r>
            <a:endParaRPr lang="en-US" sz="2800" b="1" dirty="0">
              <a:effectLst>
                <a:glow rad="127000">
                  <a:schemeClr val="tx1"/>
                </a:glow>
              </a:effectLst>
              <a:latin typeface="Arial" charset="0"/>
              <a:ea typeface="ＭＳ Ｐゴシック" charset="0"/>
              <a:cs typeface="ＭＳ Ｐゴシック" charset="0"/>
            </a:endParaRPr>
          </a:p>
        </p:txBody>
      </p:sp>
      <p:sp>
        <p:nvSpPr>
          <p:cNvPr id="32" name="Rectangle 2"/>
          <p:cNvSpPr txBox="1">
            <a:spLocks noChangeArrowheads="1"/>
          </p:cNvSpPr>
          <p:nvPr/>
        </p:nvSpPr>
        <p:spPr bwMode="auto">
          <a:xfrm rot="18662598">
            <a:off x="5707537" y="4364228"/>
            <a:ext cx="2057399" cy="5783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err="1" smtClean="0">
                <a:effectLst>
                  <a:glow rad="127000">
                    <a:schemeClr val="tx1"/>
                  </a:glow>
                </a:effectLst>
                <a:latin typeface="Arial" charset="0"/>
                <a:ea typeface="ＭＳ Ｐゴシック" charset="0"/>
                <a:cs typeface="ＭＳ Ｐゴシック" charset="0"/>
              </a:rPr>
              <a:t>Nogah</a:t>
            </a:r>
            <a:endParaRPr lang="en-US" sz="2800" b="1" dirty="0">
              <a:effectLst>
                <a:glow rad="127000">
                  <a:schemeClr val="tx1"/>
                </a:glow>
              </a:effectLst>
              <a:latin typeface="Arial" charset="0"/>
              <a:ea typeface="ＭＳ Ｐゴシック" charset="0"/>
              <a:cs typeface="ＭＳ Ｐゴシック" charset="0"/>
            </a:endParaRPr>
          </a:p>
        </p:txBody>
      </p:sp>
      <p:sp>
        <p:nvSpPr>
          <p:cNvPr id="33" name="Rectangle 2"/>
          <p:cNvSpPr txBox="1">
            <a:spLocks noChangeArrowheads="1"/>
          </p:cNvSpPr>
          <p:nvPr/>
        </p:nvSpPr>
        <p:spPr bwMode="auto">
          <a:xfrm rot="18662598">
            <a:off x="6219855" y="4324080"/>
            <a:ext cx="2057399" cy="516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err="1" smtClean="0">
                <a:effectLst>
                  <a:glow rad="127000">
                    <a:schemeClr val="tx1"/>
                  </a:glow>
                </a:effectLst>
                <a:latin typeface="Arial" charset="0"/>
                <a:ea typeface="ＭＳ Ｐゴシック" charset="0"/>
                <a:cs typeface="ＭＳ Ｐゴシック" charset="0"/>
              </a:rPr>
              <a:t>Nepheg</a:t>
            </a:r>
            <a:endParaRPr lang="en-US" sz="2800" b="1" dirty="0">
              <a:effectLst>
                <a:glow rad="127000">
                  <a:schemeClr val="tx1"/>
                </a:glow>
              </a:effectLst>
              <a:latin typeface="Arial" charset="0"/>
              <a:ea typeface="ＭＳ Ｐゴシック" charset="0"/>
              <a:cs typeface="ＭＳ Ｐゴシック" charset="0"/>
            </a:endParaRPr>
          </a:p>
        </p:txBody>
      </p:sp>
      <p:sp>
        <p:nvSpPr>
          <p:cNvPr id="34" name="Rectangle 2"/>
          <p:cNvSpPr txBox="1">
            <a:spLocks noChangeArrowheads="1"/>
          </p:cNvSpPr>
          <p:nvPr/>
        </p:nvSpPr>
        <p:spPr bwMode="auto">
          <a:xfrm rot="18662598">
            <a:off x="1262065" y="4305843"/>
            <a:ext cx="2392841" cy="532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err="1" smtClean="0">
                <a:effectLst>
                  <a:glow rad="127000">
                    <a:schemeClr val="tx1"/>
                  </a:glow>
                </a:effectLst>
                <a:latin typeface="Arial" charset="0"/>
                <a:ea typeface="ＭＳ Ｐゴシック" charset="0"/>
                <a:cs typeface="ＭＳ Ｐゴシック" charset="0"/>
              </a:rPr>
              <a:t>Shephatiah</a:t>
            </a:r>
            <a:endParaRPr lang="en-US" sz="2800" b="1" dirty="0">
              <a:effectLst>
                <a:glow rad="127000">
                  <a:schemeClr val="tx1"/>
                </a:glow>
              </a:effectLst>
              <a:latin typeface="Arial" charset="0"/>
              <a:ea typeface="ＭＳ Ｐゴシック" charset="0"/>
              <a:cs typeface="ＭＳ Ｐゴシック" charset="0"/>
            </a:endParaRPr>
          </a:p>
        </p:txBody>
      </p:sp>
      <p:sp>
        <p:nvSpPr>
          <p:cNvPr id="35" name="Rectangle 2"/>
          <p:cNvSpPr txBox="1">
            <a:spLocks noChangeArrowheads="1"/>
          </p:cNvSpPr>
          <p:nvPr/>
        </p:nvSpPr>
        <p:spPr bwMode="auto">
          <a:xfrm rot="18662598">
            <a:off x="2214541" y="4414155"/>
            <a:ext cx="2057399" cy="4979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err="1">
                <a:effectLst>
                  <a:glow rad="127000">
                    <a:schemeClr val="tx1"/>
                  </a:glow>
                </a:effectLst>
                <a:latin typeface="Arial" charset="0"/>
                <a:ea typeface="ＭＳ Ｐゴシック" charset="0"/>
                <a:cs typeface="ＭＳ Ｐゴシック" charset="0"/>
              </a:rPr>
              <a:t>Japhia</a:t>
            </a:r>
            <a:endParaRPr lang="en-US" sz="2800" b="1" dirty="0">
              <a:effectLst>
                <a:glow rad="127000">
                  <a:schemeClr val="tx1"/>
                </a:glow>
              </a:effectLst>
              <a:latin typeface="Arial" charset="0"/>
              <a:ea typeface="ＭＳ Ｐゴシック" charset="0"/>
              <a:cs typeface="ＭＳ Ｐゴシック" charset="0"/>
            </a:endParaRPr>
          </a:p>
        </p:txBody>
      </p:sp>
      <p:sp>
        <p:nvSpPr>
          <p:cNvPr id="36" name="Rectangle 2"/>
          <p:cNvSpPr txBox="1">
            <a:spLocks noChangeArrowheads="1"/>
          </p:cNvSpPr>
          <p:nvPr/>
        </p:nvSpPr>
        <p:spPr bwMode="auto">
          <a:xfrm rot="18662598">
            <a:off x="4218016" y="4283087"/>
            <a:ext cx="2057399" cy="3665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err="1">
                <a:effectLst>
                  <a:glow rad="127000">
                    <a:schemeClr val="tx1"/>
                  </a:glow>
                </a:effectLst>
                <a:latin typeface="Arial" charset="0"/>
                <a:ea typeface="ＭＳ Ｐゴシック" charset="0"/>
                <a:cs typeface="ＭＳ Ｐゴシック" charset="0"/>
              </a:rPr>
              <a:t>Ibhar</a:t>
            </a:r>
            <a:endParaRPr lang="en-US" sz="2800" b="1" dirty="0">
              <a:effectLst>
                <a:glow rad="127000">
                  <a:schemeClr val="tx1"/>
                </a:glow>
              </a:effectLst>
              <a:latin typeface="Arial" charset="0"/>
              <a:ea typeface="ＭＳ Ｐゴシック" charset="0"/>
              <a:cs typeface="ＭＳ Ｐゴシック" charset="0"/>
            </a:endParaRPr>
          </a:p>
        </p:txBody>
      </p:sp>
      <p:sp>
        <p:nvSpPr>
          <p:cNvPr id="37" name="Rectangle 2"/>
          <p:cNvSpPr txBox="1">
            <a:spLocks noChangeArrowheads="1"/>
          </p:cNvSpPr>
          <p:nvPr/>
        </p:nvSpPr>
        <p:spPr bwMode="auto">
          <a:xfrm rot="18662598">
            <a:off x="443233" y="4386558"/>
            <a:ext cx="2057399" cy="498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Absalom</a:t>
            </a:r>
            <a:endParaRPr lang="en-US" sz="2800" b="1" dirty="0">
              <a:effectLst>
                <a:glow rad="127000">
                  <a:schemeClr val="tx1"/>
                </a:glow>
              </a:effectLst>
              <a:latin typeface="Arial" charset="0"/>
              <a:ea typeface="ＭＳ Ｐゴシック" charset="0"/>
              <a:cs typeface="ＭＳ Ｐゴシック" charset="0"/>
            </a:endParaRPr>
          </a:p>
        </p:txBody>
      </p:sp>
      <p:sp>
        <p:nvSpPr>
          <p:cNvPr id="38" name="Rectangle 2"/>
          <p:cNvSpPr txBox="1">
            <a:spLocks noChangeArrowheads="1"/>
          </p:cNvSpPr>
          <p:nvPr/>
        </p:nvSpPr>
        <p:spPr bwMode="auto">
          <a:xfrm rot="18662598">
            <a:off x="6561358" y="4451165"/>
            <a:ext cx="2057399" cy="5783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err="1">
                <a:effectLst>
                  <a:glow rad="127000">
                    <a:schemeClr val="tx1"/>
                  </a:glow>
                </a:effectLst>
                <a:latin typeface="Arial" charset="0"/>
                <a:ea typeface="ＭＳ Ｐゴシック" charset="0"/>
                <a:cs typeface="ＭＳ Ｐゴシック" charset="0"/>
              </a:rPr>
              <a:t>Elishama</a:t>
            </a:r>
            <a:endParaRPr lang="en-US" sz="2800" b="1" dirty="0">
              <a:effectLst>
                <a:glow rad="127000">
                  <a:schemeClr val="tx1"/>
                </a:glow>
              </a:effectLst>
              <a:latin typeface="Arial" charset="0"/>
              <a:ea typeface="ＭＳ Ｐゴシック" charset="0"/>
              <a:cs typeface="ＭＳ Ｐゴシック" charset="0"/>
            </a:endParaRPr>
          </a:p>
        </p:txBody>
      </p:sp>
      <p:sp>
        <p:nvSpPr>
          <p:cNvPr id="39" name="Rectangle 2"/>
          <p:cNvSpPr txBox="1">
            <a:spLocks noChangeArrowheads="1"/>
          </p:cNvSpPr>
          <p:nvPr/>
        </p:nvSpPr>
        <p:spPr bwMode="auto">
          <a:xfrm rot="18662598">
            <a:off x="7700197" y="4411017"/>
            <a:ext cx="2057399" cy="516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err="1" smtClean="0">
                <a:effectLst>
                  <a:glow rad="127000">
                    <a:schemeClr val="tx1"/>
                  </a:glow>
                </a:effectLst>
                <a:latin typeface="Arial" charset="0"/>
                <a:ea typeface="ＭＳ Ｐゴシック" charset="0"/>
                <a:cs typeface="ＭＳ Ｐゴシック" charset="0"/>
              </a:rPr>
              <a:t>Eliada</a:t>
            </a:r>
            <a:endParaRPr lang="en-US" sz="2800" b="1" dirty="0">
              <a:effectLst>
                <a:glow rad="127000">
                  <a:schemeClr val="tx1"/>
                </a:glow>
              </a:effectLst>
              <a:latin typeface="Arial" charset="0"/>
              <a:ea typeface="ＭＳ Ｐゴシック" charset="0"/>
              <a:cs typeface="ＭＳ Ｐゴシック" charset="0"/>
            </a:endParaRPr>
          </a:p>
        </p:txBody>
      </p:sp>
      <p:sp>
        <p:nvSpPr>
          <p:cNvPr id="40" name="Rectangle 2"/>
          <p:cNvSpPr txBox="1">
            <a:spLocks noChangeArrowheads="1"/>
          </p:cNvSpPr>
          <p:nvPr/>
        </p:nvSpPr>
        <p:spPr bwMode="auto">
          <a:xfrm rot="18662598">
            <a:off x="7160475" y="4392548"/>
            <a:ext cx="2057399" cy="516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err="1" smtClean="0">
                <a:effectLst>
                  <a:glow rad="127000">
                    <a:schemeClr val="tx1"/>
                  </a:glow>
                </a:effectLst>
                <a:latin typeface="Arial" charset="0"/>
                <a:ea typeface="ＭＳ Ｐゴシック" charset="0"/>
                <a:cs typeface="ＭＳ Ｐゴシック" charset="0"/>
              </a:rPr>
              <a:t>Eliphelet</a:t>
            </a:r>
            <a:endParaRPr lang="en-US" sz="2800" b="1" dirty="0">
              <a:effectLst>
                <a:glow rad="127000">
                  <a:schemeClr val="tx1"/>
                </a:glow>
              </a:effectLst>
              <a:latin typeface="Arial" charset="0"/>
              <a:ea typeface="ＭＳ Ｐゴシック" charset="0"/>
              <a:cs typeface="ＭＳ Ｐゴシック" charset="0"/>
            </a:endParaRPr>
          </a:p>
        </p:txBody>
      </p:sp>
      <p:sp>
        <p:nvSpPr>
          <p:cNvPr id="3" name="TextBox 2"/>
          <p:cNvSpPr txBox="1"/>
          <p:nvPr/>
        </p:nvSpPr>
        <p:spPr>
          <a:xfrm>
            <a:off x="-1170609" y="2308087"/>
            <a:ext cx="184666" cy="369332"/>
          </a:xfrm>
          <a:prstGeom prst="rect">
            <a:avLst/>
          </a:prstGeom>
          <a:noFill/>
        </p:spPr>
        <p:txBody>
          <a:bodyPr wrap="none" rtlCol="0">
            <a:spAutoFit/>
          </a:bodyPr>
          <a:lstStyle/>
          <a:p>
            <a:endParaRPr lang="en-US" dirty="0"/>
          </a:p>
        </p:txBody>
      </p:sp>
      <p:sp>
        <p:nvSpPr>
          <p:cNvPr id="22" name="Rectangle 2"/>
          <p:cNvSpPr txBox="1">
            <a:spLocks noChangeArrowheads="1"/>
          </p:cNvSpPr>
          <p:nvPr/>
        </p:nvSpPr>
        <p:spPr bwMode="auto">
          <a:xfrm>
            <a:off x="3124325" y="4432936"/>
            <a:ext cx="2057399"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00"/>
                </a:solidFill>
                <a:effectLst>
                  <a:glow rad="127000">
                    <a:schemeClr val="tx1"/>
                  </a:glow>
                </a:effectLst>
                <a:latin typeface="Arial" charset="0"/>
                <a:ea typeface="ＭＳ Ｐゴシック" charset="0"/>
                <a:cs typeface="ＭＳ Ｐゴシック" charset="0"/>
              </a:rPr>
              <a:t>Solomon</a:t>
            </a:r>
            <a:endParaRPr lang="en-US" sz="28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444328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1" nodeType="after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26"/>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grpId="0" nodeType="afterEffect">
                                  <p:stCondLst>
                                    <p:cond delay="0"/>
                                  </p:stCondLst>
                                  <p:childTnLst>
                                    <p:set>
                                      <p:cBhvr>
                                        <p:cTn id="75" dur="1" fill="hold">
                                          <p:stCondLst>
                                            <p:cond delay="0"/>
                                          </p:stCondLst>
                                        </p:cTn>
                                        <p:tgtEl>
                                          <p:spTgt spid="29"/>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grpId="0" nodeType="after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par>
                          <p:cTn id="79" fill="hold">
                            <p:stCondLst>
                              <p:cond delay="0"/>
                            </p:stCondLst>
                            <p:childTnLst>
                              <p:par>
                                <p:cTn id="80" presetID="1" presetClass="entr" presetSubtype="0" fill="hold" grpId="0" nodeType="after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childTnLst>
                          </p:cTn>
                        </p:par>
                        <p:par>
                          <p:cTn id="82" fill="hold">
                            <p:stCondLst>
                              <p:cond delay="0"/>
                            </p:stCondLst>
                            <p:childTnLst>
                              <p:par>
                                <p:cTn id="83" presetID="1" presetClass="entr" presetSubtype="0" fill="hold" grpId="0" nodeType="after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childTnLst>
                          </p:cTn>
                        </p:par>
                        <p:par>
                          <p:cTn id="85" fill="hold">
                            <p:stCondLst>
                              <p:cond delay="0"/>
                            </p:stCondLst>
                            <p:childTnLst>
                              <p:par>
                                <p:cTn id="86" presetID="1" presetClass="entr" presetSubtype="0" fill="hold" grpId="0" nodeType="afterEffect">
                                  <p:stCondLst>
                                    <p:cond delay="0"/>
                                  </p:stCondLst>
                                  <p:childTnLst>
                                    <p:set>
                                      <p:cBhvr>
                                        <p:cTn id="87" dur="1" fill="hold">
                                          <p:stCondLst>
                                            <p:cond delay="0"/>
                                          </p:stCondLst>
                                        </p:cTn>
                                        <p:tgtEl>
                                          <p:spTgt spid="33"/>
                                        </p:tgtEl>
                                        <p:attrNameLst>
                                          <p:attrName>style.visibility</p:attrName>
                                        </p:attrNameLst>
                                      </p:cBhvr>
                                      <p:to>
                                        <p:strVal val="visible"/>
                                      </p:to>
                                    </p:set>
                                  </p:childTnLst>
                                </p:cTn>
                              </p:par>
                            </p:childTnLst>
                          </p:cTn>
                        </p:par>
                        <p:par>
                          <p:cTn id="88" fill="hold">
                            <p:stCondLst>
                              <p:cond delay="0"/>
                            </p:stCondLst>
                            <p:childTnLst>
                              <p:par>
                                <p:cTn id="89" presetID="1" presetClass="entr" presetSubtype="0" fill="hold" grpId="0" nodeType="after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par>
                          <p:cTn id="91" fill="hold">
                            <p:stCondLst>
                              <p:cond delay="0"/>
                            </p:stCondLst>
                            <p:childTnLst>
                              <p:par>
                                <p:cTn id="92" presetID="1" presetClass="entr" presetSubtype="0" fill="hold" grpId="0" nodeType="afterEffect">
                                  <p:stCondLst>
                                    <p:cond delay="0"/>
                                  </p:stCondLst>
                                  <p:childTnLst>
                                    <p:set>
                                      <p:cBhvr>
                                        <p:cTn id="93" dur="1" fill="hold">
                                          <p:stCondLst>
                                            <p:cond delay="0"/>
                                          </p:stCondLst>
                                        </p:cTn>
                                        <p:tgtEl>
                                          <p:spTgt spid="35"/>
                                        </p:tgtEl>
                                        <p:attrNameLst>
                                          <p:attrName>style.visibility</p:attrName>
                                        </p:attrNameLst>
                                      </p:cBhvr>
                                      <p:to>
                                        <p:strVal val="visible"/>
                                      </p:to>
                                    </p:set>
                                  </p:childTnLst>
                                </p:cTn>
                              </p:par>
                            </p:childTnLst>
                          </p:cTn>
                        </p:par>
                        <p:par>
                          <p:cTn id="94" fill="hold">
                            <p:stCondLst>
                              <p:cond delay="0"/>
                            </p:stCondLst>
                            <p:childTnLst>
                              <p:par>
                                <p:cTn id="95" presetID="1" presetClass="entr" presetSubtype="0" fill="hold" grpId="0" nodeType="after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childTnLst>
                          </p:cTn>
                        </p:par>
                        <p:par>
                          <p:cTn id="97" fill="hold">
                            <p:stCondLst>
                              <p:cond delay="0"/>
                            </p:stCondLst>
                            <p:childTnLst>
                              <p:par>
                                <p:cTn id="98" presetID="1" presetClass="entr" presetSubtype="0" fill="hold" grpId="0" nodeType="afterEffect">
                                  <p:stCondLst>
                                    <p:cond delay="0"/>
                                  </p:stCondLst>
                                  <p:childTnLst>
                                    <p:set>
                                      <p:cBhvr>
                                        <p:cTn id="99" dur="1" fill="hold">
                                          <p:stCondLst>
                                            <p:cond delay="0"/>
                                          </p:stCondLst>
                                        </p:cTn>
                                        <p:tgtEl>
                                          <p:spTgt spid="37"/>
                                        </p:tgtEl>
                                        <p:attrNameLst>
                                          <p:attrName>style.visibility</p:attrName>
                                        </p:attrNameLst>
                                      </p:cBhvr>
                                      <p:to>
                                        <p:strVal val="visible"/>
                                      </p:to>
                                    </p:set>
                                  </p:childTnLst>
                                </p:cTn>
                              </p:par>
                            </p:childTnLst>
                          </p:cTn>
                        </p:par>
                        <p:par>
                          <p:cTn id="100" fill="hold">
                            <p:stCondLst>
                              <p:cond delay="0"/>
                            </p:stCondLst>
                            <p:childTnLst>
                              <p:par>
                                <p:cTn id="101" presetID="1" presetClass="entr" presetSubtype="0" fill="hold" grpId="0" nodeType="after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childTnLst>
                          </p:cTn>
                        </p:par>
                        <p:par>
                          <p:cTn id="103" fill="hold">
                            <p:stCondLst>
                              <p:cond delay="0"/>
                            </p:stCondLst>
                            <p:childTnLst>
                              <p:par>
                                <p:cTn id="104" presetID="1" presetClass="entr" presetSubtype="0" fill="hold" grpId="0" nodeType="afterEffect">
                                  <p:stCondLst>
                                    <p:cond delay="0"/>
                                  </p:stCondLst>
                                  <p:childTnLst>
                                    <p:set>
                                      <p:cBhvr>
                                        <p:cTn id="105" dur="1" fill="hold">
                                          <p:stCondLst>
                                            <p:cond delay="0"/>
                                          </p:stCondLst>
                                        </p:cTn>
                                        <p:tgtEl>
                                          <p:spTgt spid="39"/>
                                        </p:tgtEl>
                                        <p:attrNameLst>
                                          <p:attrName>style.visibility</p:attrName>
                                        </p:attrNameLst>
                                      </p:cBhvr>
                                      <p:to>
                                        <p:strVal val="visible"/>
                                      </p:to>
                                    </p:set>
                                  </p:childTnLst>
                                </p:cTn>
                              </p:par>
                            </p:childTnLst>
                          </p:cTn>
                        </p:par>
                        <p:par>
                          <p:cTn id="106" fill="hold">
                            <p:stCondLst>
                              <p:cond delay="0"/>
                            </p:stCondLst>
                            <p:childTnLst>
                              <p:par>
                                <p:cTn id="107" presetID="1" presetClass="entr" presetSubtype="0" fill="hold" grpId="0" nodeType="afterEffect">
                                  <p:stCondLst>
                                    <p:cond delay="0"/>
                                  </p:stCondLst>
                                  <p:childTnLst>
                                    <p:set>
                                      <p:cBhvr>
                                        <p:cTn id="108" dur="1" fill="hold">
                                          <p:stCondLst>
                                            <p:cond delay="0"/>
                                          </p:stCondLst>
                                        </p:cTn>
                                        <p:tgtEl>
                                          <p:spTgt spid="40"/>
                                        </p:tgtEl>
                                        <p:attrNameLst>
                                          <p:attrName>style.visibility</p:attrName>
                                        </p:attrNameLst>
                                      </p:cBhvr>
                                      <p:to>
                                        <p:strVal val="visible"/>
                                      </p:to>
                                    </p:set>
                                  </p:childTnLst>
                                </p:cTn>
                              </p:par>
                            </p:childTnLst>
                          </p:cTn>
                        </p:par>
                        <p:par>
                          <p:cTn id="109" fill="hold">
                            <p:stCondLst>
                              <p:cond delay="0"/>
                            </p:stCondLst>
                            <p:childTnLst>
                              <p:par>
                                <p:cTn id="110" presetID="1" presetClass="entr" presetSubtype="0" fill="hold" grpId="0" nodeType="afterEffect">
                                  <p:stCondLst>
                                    <p:cond delay="0"/>
                                  </p:stCondLst>
                                  <p:childTnLst>
                                    <p:set>
                                      <p:cBhvr>
                                        <p:cTn id="111" dur="1" fill="hold">
                                          <p:stCondLst>
                                            <p:cond delay="0"/>
                                          </p:stCondLst>
                                        </p:cTn>
                                        <p:tgtEl>
                                          <p:spTgt spid="27"/>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23"/>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1" grpId="1"/>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22"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3" name="Text Box 1026"/>
          <p:cNvSpPr txBox="1">
            <a:spLocks noChangeArrowheads="1"/>
          </p:cNvSpPr>
          <p:nvPr/>
        </p:nvSpPr>
        <p:spPr bwMode="auto">
          <a:xfrm>
            <a:off x="8458200" y="5483225"/>
            <a:ext cx="68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Mary</a:t>
            </a:r>
            <a:endParaRPr lang="en-GB" sz="1400" smtClean="0">
              <a:solidFill>
                <a:srgbClr val="FFCC00"/>
              </a:solidFill>
            </a:endParaRPr>
          </a:p>
        </p:txBody>
      </p:sp>
      <p:sp>
        <p:nvSpPr>
          <p:cNvPr id="105474" name="Text Box 1027"/>
          <p:cNvSpPr txBox="1">
            <a:spLocks noChangeArrowheads="1"/>
          </p:cNvSpPr>
          <p:nvPr/>
        </p:nvSpPr>
        <p:spPr bwMode="auto">
          <a:xfrm>
            <a:off x="0" y="2740025"/>
            <a:ext cx="19812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smtClean="0">
                <a:solidFill>
                  <a:srgbClr val="FFCC00"/>
                </a:solidFill>
                <a:cs typeface="Times New Roman" charset="0"/>
              </a:rPr>
              <a:t>Thus there were fourteen generations in all from Abraham to David, fourteen from David to the exile to Babylon, and fourteen from the exile to Christ.</a:t>
            </a:r>
            <a:r>
              <a:rPr lang="en-GB" sz="1800" smtClean="0">
                <a:solidFill>
                  <a:srgbClr val="FFCC00"/>
                </a:solidFill>
                <a:cs typeface="Times New Roman" charset="0"/>
              </a:rPr>
              <a:t>   </a:t>
            </a:r>
          </a:p>
          <a:p>
            <a:pPr algn="ctr" defTabSz="914400" eaLnBrk="1" fontAlgn="base" hangingPunct="1">
              <a:spcBef>
                <a:spcPct val="50000"/>
              </a:spcBef>
              <a:spcAft>
                <a:spcPct val="0"/>
              </a:spcAft>
            </a:pPr>
            <a:r>
              <a:rPr lang="en-US" sz="1800" i="1" smtClean="0">
                <a:solidFill>
                  <a:srgbClr val="FFCC00"/>
                </a:solidFill>
                <a:cs typeface="Times New Roman" charset="0"/>
              </a:rPr>
              <a:t>Matthew 1:17</a:t>
            </a:r>
            <a:endParaRPr lang="en-GB" sz="1800" i="1" smtClean="0">
              <a:solidFill>
                <a:srgbClr val="FFCC00"/>
              </a:solidFill>
              <a:cs typeface="Times New Roman" charset="0"/>
            </a:endParaRPr>
          </a:p>
        </p:txBody>
      </p:sp>
      <p:grpSp>
        <p:nvGrpSpPr>
          <p:cNvPr id="105475" name="Group 1028"/>
          <p:cNvGrpSpPr>
            <a:grpSpLocks/>
          </p:cNvGrpSpPr>
          <p:nvPr/>
        </p:nvGrpSpPr>
        <p:grpSpPr bwMode="auto">
          <a:xfrm>
            <a:off x="228600" y="682625"/>
            <a:ext cx="5086350" cy="5902325"/>
            <a:chOff x="0" y="336"/>
            <a:chExt cx="3204" cy="3718"/>
          </a:xfrm>
        </p:grpSpPr>
        <p:sp>
          <p:nvSpPr>
            <p:cNvPr id="105537" name="Text Box 1029"/>
            <p:cNvSpPr txBox="1">
              <a:spLocks noChangeArrowheads="1"/>
            </p:cNvSpPr>
            <p:nvPr/>
          </p:nvSpPr>
          <p:spPr bwMode="auto">
            <a:xfrm>
              <a:off x="0" y="336"/>
              <a:ext cx="80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600" smtClean="0">
                  <a:solidFill>
                    <a:srgbClr val="FFCC00"/>
                  </a:solidFill>
                  <a:latin typeface="Tahoma" charset="0"/>
                </a:rPr>
                <a:t>ABRAHAM</a:t>
              </a:r>
              <a:endParaRPr lang="en-GB" sz="1600" smtClean="0">
                <a:solidFill>
                  <a:srgbClr val="FFCC00"/>
                </a:solidFill>
                <a:latin typeface="Tahoma" charset="0"/>
              </a:endParaRPr>
            </a:p>
          </p:txBody>
        </p:sp>
        <p:grpSp>
          <p:nvGrpSpPr>
            <p:cNvPr id="105538" name="Group 1030"/>
            <p:cNvGrpSpPr>
              <a:grpSpLocks/>
            </p:cNvGrpSpPr>
            <p:nvPr/>
          </p:nvGrpSpPr>
          <p:grpSpPr bwMode="auto">
            <a:xfrm>
              <a:off x="364" y="524"/>
              <a:ext cx="2840" cy="3530"/>
              <a:chOff x="608" y="92"/>
              <a:chExt cx="2500" cy="3530"/>
            </a:xfrm>
          </p:grpSpPr>
          <p:cxnSp>
            <p:nvCxnSpPr>
              <p:cNvPr id="105539"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40" name="Text Box 1032"/>
              <p:cNvSpPr txBox="1">
                <a:spLocks noChangeArrowheads="1"/>
              </p:cNvSpPr>
              <p:nvPr/>
            </p:nvSpPr>
            <p:spPr bwMode="auto">
              <a:xfrm>
                <a:off x="794" y="122"/>
                <a:ext cx="6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Isaac</a:t>
                </a:r>
                <a:endParaRPr lang="en-GB" sz="1400" smtClean="0">
                  <a:solidFill>
                    <a:srgbClr val="FFCC00"/>
                  </a:solidFill>
                </a:endParaRPr>
              </a:p>
            </p:txBody>
          </p:sp>
          <p:cxnSp>
            <p:nvCxnSpPr>
              <p:cNvPr id="105541"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42" name="Text Box 1034"/>
              <p:cNvSpPr txBox="1">
                <a:spLocks noChangeArrowheads="1"/>
              </p:cNvSpPr>
              <p:nvPr/>
            </p:nvSpPr>
            <p:spPr bwMode="auto">
              <a:xfrm>
                <a:off x="878" y="398"/>
                <a:ext cx="6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Jacob</a:t>
                </a:r>
                <a:endParaRPr lang="en-GB" sz="1400" smtClean="0">
                  <a:solidFill>
                    <a:srgbClr val="FFCC00"/>
                  </a:solidFill>
                </a:endParaRPr>
              </a:p>
            </p:txBody>
          </p:sp>
          <p:cxnSp>
            <p:nvCxnSpPr>
              <p:cNvPr id="105543"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44" name="Text Box 1036"/>
              <p:cNvSpPr txBox="1">
                <a:spLocks noChangeArrowheads="1"/>
              </p:cNvSpPr>
              <p:nvPr/>
            </p:nvSpPr>
            <p:spPr bwMode="auto">
              <a:xfrm>
                <a:off x="986" y="674"/>
                <a:ext cx="6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Judah</a:t>
                </a:r>
                <a:endParaRPr lang="en-GB" sz="1400" smtClean="0">
                  <a:solidFill>
                    <a:srgbClr val="FFCC00"/>
                  </a:solidFill>
                </a:endParaRPr>
              </a:p>
            </p:txBody>
          </p:sp>
          <p:cxnSp>
            <p:nvCxnSpPr>
              <p:cNvPr id="105545"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46" name="Text Box 1038"/>
              <p:cNvSpPr txBox="1">
                <a:spLocks noChangeArrowheads="1"/>
              </p:cNvSpPr>
              <p:nvPr/>
            </p:nvSpPr>
            <p:spPr bwMode="auto">
              <a:xfrm>
                <a:off x="1094" y="956"/>
                <a:ext cx="6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Perez</a:t>
                </a:r>
                <a:endParaRPr lang="en-GB" sz="1400" smtClean="0">
                  <a:solidFill>
                    <a:srgbClr val="FFCC00"/>
                  </a:solidFill>
                </a:endParaRPr>
              </a:p>
            </p:txBody>
          </p:sp>
          <p:cxnSp>
            <p:nvCxnSpPr>
              <p:cNvPr id="105547"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48" name="Text Box 1040"/>
              <p:cNvSpPr txBox="1">
                <a:spLocks noChangeArrowheads="1"/>
              </p:cNvSpPr>
              <p:nvPr/>
            </p:nvSpPr>
            <p:spPr bwMode="auto">
              <a:xfrm>
                <a:off x="1226" y="1232"/>
                <a:ext cx="6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Hezron</a:t>
                </a:r>
                <a:endParaRPr lang="en-GB" sz="1400" smtClean="0">
                  <a:solidFill>
                    <a:srgbClr val="FFCC00"/>
                  </a:solidFill>
                </a:endParaRPr>
              </a:p>
            </p:txBody>
          </p:sp>
          <p:cxnSp>
            <p:nvCxnSpPr>
              <p:cNvPr id="105549"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50" name="Text Box 1042"/>
              <p:cNvSpPr txBox="1">
                <a:spLocks noChangeArrowheads="1"/>
              </p:cNvSpPr>
              <p:nvPr/>
            </p:nvSpPr>
            <p:spPr bwMode="auto">
              <a:xfrm>
                <a:off x="1358" y="1508"/>
                <a:ext cx="6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Ram</a:t>
                </a:r>
                <a:endParaRPr lang="en-GB" sz="1400" smtClean="0">
                  <a:solidFill>
                    <a:srgbClr val="FFCC00"/>
                  </a:solidFill>
                </a:endParaRPr>
              </a:p>
            </p:txBody>
          </p:sp>
          <p:cxnSp>
            <p:nvCxnSpPr>
              <p:cNvPr id="105551"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52" name="Text Box 1044"/>
              <p:cNvSpPr txBox="1">
                <a:spLocks noChangeArrowheads="1"/>
              </p:cNvSpPr>
              <p:nvPr/>
            </p:nvSpPr>
            <p:spPr bwMode="auto">
              <a:xfrm>
                <a:off x="1490" y="1778"/>
                <a:ext cx="8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Amminadab</a:t>
                </a:r>
                <a:endParaRPr lang="en-GB" sz="1400" smtClean="0">
                  <a:solidFill>
                    <a:srgbClr val="FFCC00"/>
                  </a:solidFill>
                </a:endParaRPr>
              </a:p>
            </p:txBody>
          </p:sp>
          <p:cxnSp>
            <p:nvCxnSpPr>
              <p:cNvPr id="105553"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54" name="Text Box 1046"/>
              <p:cNvSpPr txBox="1">
                <a:spLocks noChangeArrowheads="1"/>
              </p:cNvSpPr>
              <p:nvPr/>
            </p:nvSpPr>
            <p:spPr bwMode="auto">
              <a:xfrm>
                <a:off x="1634" y="2054"/>
                <a:ext cx="8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Nahshon</a:t>
                </a:r>
                <a:endParaRPr lang="en-GB" sz="1400" smtClean="0">
                  <a:solidFill>
                    <a:srgbClr val="FFCC00"/>
                  </a:solidFill>
                </a:endParaRPr>
              </a:p>
            </p:txBody>
          </p:sp>
          <p:cxnSp>
            <p:nvCxnSpPr>
              <p:cNvPr id="105555"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56" name="Text Box 1048"/>
              <p:cNvSpPr txBox="1">
                <a:spLocks noChangeArrowheads="1"/>
              </p:cNvSpPr>
              <p:nvPr/>
            </p:nvSpPr>
            <p:spPr bwMode="auto">
              <a:xfrm>
                <a:off x="1754" y="2324"/>
                <a:ext cx="8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Salmon</a:t>
                </a:r>
                <a:endParaRPr lang="en-GB" sz="1400" smtClean="0">
                  <a:solidFill>
                    <a:srgbClr val="FFCC00"/>
                  </a:solidFill>
                </a:endParaRPr>
              </a:p>
            </p:txBody>
          </p:sp>
          <p:cxnSp>
            <p:nvCxnSpPr>
              <p:cNvPr id="105557"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58" name="Text Box 1050"/>
              <p:cNvSpPr txBox="1">
                <a:spLocks noChangeArrowheads="1"/>
              </p:cNvSpPr>
              <p:nvPr/>
            </p:nvSpPr>
            <p:spPr bwMode="auto">
              <a:xfrm>
                <a:off x="1874" y="2594"/>
                <a:ext cx="8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Boaz</a:t>
                </a:r>
                <a:endParaRPr lang="en-GB" sz="1400" smtClean="0">
                  <a:solidFill>
                    <a:srgbClr val="FFCC00"/>
                  </a:solidFill>
                </a:endParaRPr>
              </a:p>
            </p:txBody>
          </p:sp>
          <p:cxnSp>
            <p:nvCxnSpPr>
              <p:cNvPr id="105559"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60" name="Text Box 1052"/>
              <p:cNvSpPr txBox="1">
                <a:spLocks noChangeArrowheads="1"/>
              </p:cNvSpPr>
              <p:nvPr/>
            </p:nvSpPr>
            <p:spPr bwMode="auto">
              <a:xfrm>
                <a:off x="2006" y="2864"/>
                <a:ext cx="8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Obed</a:t>
                </a:r>
                <a:endParaRPr lang="en-GB" sz="1400" smtClean="0">
                  <a:solidFill>
                    <a:srgbClr val="FFCC00"/>
                  </a:solidFill>
                </a:endParaRPr>
              </a:p>
            </p:txBody>
          </p:sp>
          <p:cxnSp>
            <p:nvCxnSpPr>
              <p:cNvPr id="105561"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62" name="Text Box 1054"/>
              <p:cNvSpPr txBox="1">
                <a:spLocks noChangeArrowheads="1"/>
              </p:cNvSpPr>
              <p:nvPr/>
            </p:nvSpPr>
            <p:spPr bwMode="auto">
              <a:xfrm>
                <a:off x="2144" y="3140"/>
                <a:ext cx="8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Jesse</a:t>
                </a:r>
                <a:endParaRPr lang="en-GB" sz="1400" smtClean="0">
                  <a:solidFill>
                    <a:srgbClr val="FFCC00"/>
                  </a:solidFill>
                </a:endParaRPr>
              </a:p>
            </p:txBody>
          </p:sp>
          <p:cxnSp>
            <p:nvCxnSpPr>
              <p:cNvPr id="105563"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64" name="Text Box 1056"/>
              <p:cNvSpPr txBox="1">
                <a:spLocks noChangeArrowheads="1"/>
              </p:cNvSpPr>
              <p:nvPr/>
            </p:nvSpPr>
            <p:spPr bwMode="auto">
              <a:xfrm>
                <a:off x="2252" y="3410"/>
                <a:ext cx="85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600" smtClean="0">
                    <a:solidFill>
                      <a:srgbClr val="FFCC00"/>
                    </a:solidFill>
                    <a:latin typeface="Tahoma" charset="0"/>
                  </a:rPr>
                  <a:t>KING DAVID</a:t>
                </a:r>
                <a:endParaRPr lang="en-GB" sz="1600" smtClean="0">
                  <a:solidFill>
                    <a:srgbClr val="FFCC00"/>
                  </a:solidFill>
                  <a:latin typeface="Tahoma" charset="0"/>
                </a:endParaRPr>
              </a:p>
            </p:txBody>
          </p:sp>
        </p:grpSp>
      </p:grpSp>
      <p:sp>
        <p:nvSpPr>
          <p:cNvPr id="105476" name="Text Box 1057"/>
          <p:cNvSpPr txBox="1">
            <a:spLocks noChangeArrowheads="1"/>
          </p:cNvSpPr>
          <p:nvPr/>
        </p:nvSpPr>
        <p:spPr bwMode="auto">
          <a:xfrm>
            <a:off x="2438400" y="835025"/>
            <a:ext cx="1260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Solomon</a:t>
            </a:r>
            <a:endParaRPr lang="en-GB" sz="1400" smtClean="0">
              <a:solidFill>
                <a:srgbClr val="FFCC00"/>
              </a:solidFill>
            </a:endParaRPr>
          </a:p>
        </p:txBody>
      </p:sp>
      <p:cxnSp>
        <p:nvCxnSpPr>
          <p:cNvPr id="105477"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78" name="Text Box 1059"/>
          <p:cNvSpPr txBox="1">
            <a:spLocks noChangeArrowheads="1"/>
          </p:cNvSpPr>
          <p:nvPr/>
        </p:nvSpPr>
        <p:spPr bwMode="auto">
          <a:xfrm>
            <a:off x="3584575" y="1104900"/>
            <a:ext cx="1255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Rehoboam</a:t>
            </a:r>
            <a:endParaRPr lang="en-GB" sz="1400" smtClean="0">
              <a:solidFill>
                <a:srgbClr val="FFCC00"/>
              </a:solidFill>
            </a:endParaRPr>
          </a:p>
        </p:txBody>
      </p:sp>
      <p:cxnSp>
        <p:nvCxnSpPr>
          <p:cNvPr id="105479"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80" name="Text Box 1061"/>
          <p:cNvSpPr txBox="1">
            <a:spLocks noChangeArrowheads="1"/>
          </p:cNvSpPr>
          <p:nvPr/>
        </p:nvSpPr>
        <p:spPr bwMode="auto">
          <a:xfrm>
            <a:off x="3781425" y="154305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Abijah</a:t>
            </a:r>
            <a:endParaRPr lang="en-GB" sz="1400" smtClean="0">
              <a:solidFill>
                <a:srgbClr val="FFCC00"/>
              </a:solidFill>
            </a:endParaRPr>
          </a:p>
        </p:txBody>
      </p:sp>
      <p:cxnSp>
        <p:nvCxnSpPr>
          <p:cNvPr id="105481"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82" name="Text Box 1063"/>
          <p:cNvSpPr txBox="1">
            <a:spLocks noChangeArrowheads="1"/>
          </p:cNvSpPr>
          <p:nvPr/>
        </p:nvSpPr>
        <p:spPr bwMode="auto">
          <a:xfrm>
            <a:off x="3990975" y="1981200"/>
            <a:ext cx="96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Asa</a:t>
            </a:r>
            <a:endParaRPr lang="en-GB" sz="1400" smtClean="0">
              <a:solidFill>
                <a:srgbClr val="FFCC00"/>
              </a:solidFill>
            </a:endParaRPr>
          </a:p>
        </p:txBody>
      </p:sp>
      <p:cxnSp>
        <p:nvCxnSpPr>
          <p:cNvPr id="105483"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84" name="Text Box 1065"/>
          <p:cNvSpPr txBox="1">
            <a:spLocks noChangeArrowheads="1"/>
          </p:cNvSpPr>
          <p:nvPr/>
        </p:nvSpPr>
        <p:spPr bwMode="auto">
          <a:xfrm>
            <a:off x="4175125" y="2428875"/>
            <a:ext cx="1395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Jehoshaphat</a:t>
            </a:r>
            <a:endParaRPr lang="en-GB" sz="1400" smtClean="0">
              <a:solidFill>
                <a:srgbClr val="FFCC00"/>
              </a:solidFill>
            </a:endParaRPr>
          </a:p>
        </p:txBody>
      </p:sp>
      <p:cxnSp>
        <p:nvCxnSpPr>
          <p:cNvPr id="105485"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86" name="Text Box 1067"/>
          <p:cNvSpPr txBox="1">
            <a:spLocks noChangeArrowheads="1"/>
          </p:cNvSpPr>
          <p:nvPr/>
        </p:nvSpPr>
        <p:spPr bwMode="auto">
          <a:xfrm>
            <a:off x="4384675" y="2867025"/>
            <a:ext cx="1362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Jehoram</a:t>
            </a:r>
            <a:endParaRPr lang="en-GB" sz="1400" smtClean="0">
              <a:solidFill>
                <a:srgbClr val="FFCC00"/>
              </a:solidFill>
            </a:endParaRPr>
          </a:p>
        </p:txBody>
      </p:sp>
      <p:cxnSp>
        <p:nvCxnSpPr>
          <p:cNvPr id="105487"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88" name="Text Box 1069"/>
          <p:cNvSpPr txBox="1">
            <a:spLocks noChangeArrowheads="1"/>
          </p:cNvSpPr>
          <p:nvPr/>
        </p:nvSpPr>
        <p:spPr bwMode="auto">
          <a:xfrm>
            <a:off x="4594225" y="3305175"/>
            <a:ext cx="96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Uzziah</a:t>
            </a:r>
            <a:endParaRPr lang="en-GB" sz="1400" smtClean="0">
              <a:solidFill>
                <a:srgbClr val="FFCC00"/>
              </a:solidFill>
            </a:endParaRPr>
          </a:p>
        </p:txBody>
      </p:sp>
      <p:cxnSp>
        <p:nvCxnSpPr>
          <p:cNvPr id="105489"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90" name="Text Box 1071"/>
          <p:cNvSpPr txBox="1">
            <a:spLocks noChangeArrowheads="1"/>
          </p:cNvSpPr>
          <p:nvPr/>
        </p:nvSpPr>
        <p:spPr bwMode="auto">
          <a:xfrm>
            <a:off x="4803775" y="3733800"/>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Jotham</a:t>
            </a:r>
            <a:endParaRPr lang="en-GB" sz="1400" smtClean="0">
              <a:solidFill>
                <a:srgbClr val="FFCC00"/>
              </a:solidFill>
            </a:endParaRPr>
          </a:p>
        </p:txBody>
      </p:sp>
      <p:cxnSp>
        <p:nvCxnSpPr>
          <p:cNvPr id="105491"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92" name="Text Box 1073"/>
          <p:cNvSpPr txBox="1">
            <a:spLocks noChangeArrowheads="1"/>
          </p:cNvSpPr>
          <p:nvPr/>
        </p:nvSpPr>
        <p:spPr bwMode="auto">
          <a:xfrm>
            <a:off x="5032375" y="4171950"/>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Ahaz</a:t>
            </a:r>
            <a:endParaRPr lang="en-GB" sz="1400" smtClean="0">
              <a:solidFill>
                <a:srgbClr val="FFCC00"/>
              </a:solidFill>
            </a:endParaRPr>
          </a:p>
        </p:txBody>
      </p:sp>
      <p:cxnSp>
        <p:nvCxnSpPr>
          <p:cNvPr id="105493"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94" name="Text Box 1075"/>
          <p:cNvSpPr txBox="1">
            <a:spLocks noChangeArrowheads="1"/>
          </p:cNvSpPr>
          <p:nvPr/>
        </p:nvSpPr>
        <p:spPr bwMode="auto">
          <a:xfrm>
            <a:off x="5222875" y="4600575"/>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Hezekiah</a:t>
            </a:r>
            <a:endParaRPr lang="en-GB" sz="1400" smtClean="0">
              <a:solidFill>
                <a:srgbClr val="FFCC00"/>
              </a:solidFill>
            </a:endParaRPr>
          </a:p>
        </p:txBody>
      </p:sp>
      <p:cxnSp>
        <p:nvCxnSpPr>
          <p:cNvPr id="105495"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96" name="Text Box 1077"/>
          <p:cNvSpPr txBox="1">
            <a:spLocks noChangeArrowheads="1"/>
          </p:cNvSpPr>
          <p:nvPr/>
        </p:nvSpPr>
        <p:spPr bwMode="auto">
          <a:xfrm>
            <a:off x="5413375" y="5029200"/>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Manasseh</a:t>
            </a:r>
            <a:endParaRPr lang="en-GB" sz="1400" smtClean="0">
              <a:solidFill>
                <a:srgbClr val="FFCC00"/>
              </a:solidFill>
            </a:endParaRPr>
          </a:p>
        </p:txBody>
      </p:sp>
      <p:cxnSp>
        <p:nvCxnSpPr>
          <p:cNvPr id="105497"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98" name="Text Box 1079"/>
          <p:cNvSpPr txBox="1">
            <a:spLocks noChangeArrowheads="1"/>
          </p:cNvSpPr>
          <p:nvPr/>
        </p:nvSpPr>
        <p:spPr bwMode="auto">
          <a:xfrm>
            <a:off x="5622925" y="5457825"/>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Amon</a:t>
            </a:r>
            <a:endParaRPr lang="en-GB" sz="1400" smtClean="0">
              <a:solidFill>
                <a:srgbClr val="FFCC00"/>
              </a:solidFill>
            </a:endParaRPr>
          </a:p>
        </p:txBody>
      </p:sp>
      <p:cxnSp>
        <p:nvCxnSpPr>
          <p:cNvPr id="105499"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00" name="Text Box 1081"/>
          <p:cNvSpPr txBox="1">
            <a:spLocks noChangeArrowheads="1"/>
          </p:cNvSpPr>
          <p:nvPr/>
        </p:nvSpPr>
        <p:spPr bwMode="auto">
          <a:xfrm>
            <a:off x="5842000" y="5895975"/>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Josiah</a:t>
            </a:r>
            <a:endParaRPr lang="en-GB" sz="1400" smtClean="0">
              <a:solidFill>
                <a:srgbClr val="FFCC00"/>
              </a:solidFill>
            </a:endParaRPr>
          </a:p>
        </p:txBody>
      </p:sp>
      <p:cxnSp>
        <p:nvCxnSpPr>
          <p:cNvPr id="105501"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02" name="Text Box 1083"/>
          <p:cNvSpPr txBox="1">
            <a:spLocks noChangeArrowheads="1"/>
          </p:cNvSpPr>
          <p:nvPr/>
        </p:nvSpPr>
        <p:spPr bwMode="auto">
          <a:xfrm>
            <a:off x="5562600" y="6321425"/>
            <a:ext cx="190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600" smtClean="0">
                <a:solidFill>
                  <a:srgbClr val="FFCC00"/>
                </a:solidFill>
                <a:latin typeface="Tahoma" charset="0"/>
              </a:rPr>
              <a:t>JECONIAH (EXILE)</a:t>
            </a:r>
            <a:endParaRPr lang="en-GB" sz="1600" smtClean="0">
              <a:solidFill>
                <a:srgbClr val="FFCC00"/>
              </a:solidFill>
              <a:latin typeface="Tahoma" charset="0"/>
            </a:endParaRPr>
          </a:p>
        </p:txBody>
      </p:sp>
      <p:sp>
        <p:nvSpPr>
          <p:cNvPr id="105503" name="Text Box 1084"/>
          <p:cNvSpPr txBox="1">
            <a:spLocks noChangeArrowheads="1"/>
          </p:cNvSpPr>
          <p:nvPr/>
        </p:nvSpPr>
        <p:spPr bwMode="auto">
          <a:xfrm>
            <a:off x="4816475" y="911225"/>
            <a:ext cx="1260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Shealtiel</a:t>
            </a:r>
            <a:endParaRPr lang="en-GB" sz="1400" smtClean="0">
              <a:solidFill>
                <a:srgbClr val="FFCC00"/>
              </a:solidFill>
            </a:endParaRPr>
          </a:p>
        </p:txBody>
      </p:sp>
      <p:cxnSp>
        <p:nvCxnSpPr>
          <p:cNvPr id="105504"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05" name="Text Box 1086"/>
          <p:cNvSpPr txBox="1">
            <a:spLocks noChangeArrowheads="1"/>
          </p:cNvSpPr>
          <p:nvPr/>
        </p:nvSpPr>
        <p:spPr bwMode="auto">
          <a:xfrm>
            <a:off x="5899150" y="1104900"/>
            <a:ext cx="1255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Zerubbabel</a:t>
            </a:r>
            <a:endParaRPr lang="en-GB" sz="1400" smtClean="0">
              <a:solidFill>
                <a:srgbClr val="FFCC00"/>
              </a:solidFill>
            </a:endParaRPr>
          </a:p>
        </p:txBody>
      </p:sp>
      <p:cxnSp>
        <p:nvCxnSpPr>
          <p:cNvPr id="105506"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07" name="Text Box 1088"/>
          <p:cNvSpPr txBox="1">
            <a:spLocks noChangeArrowheads="1"/>
          </p:cNvSpPr>
          <p:nvPr/>
        </p:nvSpPr>
        <p:spPr bwMode="auto">
          <a:xfrm>
            <a:off x="6096000" y="154305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Abiud</a:t>
            </a:r>
            <a:endParaRPr lang="en-GB" sz="1400" smtClean="0">
              <a:solidFill>
                <a:srgbClr val="FFCC00"/>
              </a:solidFill>
            </a:endParaRPr>
          </a:p>
        </p:txBody>
      </p:sp>
      <p:cxnSp>
        <p:nvCxnSpPr>
          <p:cNvPr id="105508"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09" name="Text Box 1090"/>
          <p:cNvSpPr txBox="1">
            <a:spLocks noChangeArrowheads="1"/>
          </p:cNvSpPr>
          <p:nvPr/>
        </p:nvSpPr>
        <p:spPr bwMode="auto">
          <a:xfrm>
            <a:off x="6305550" y="1981200"/>
            <a:ext cx="96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Eliakim</a:t>
            </a:r>
            <a:endParaRPr lang="en-GB" sz="1400" smtClean="0">
              <a:solidFill>
                <a:srgbClr val="FFCC00"/>
              </a:solidFill>
            </a:endParaRPr>
          </a:p>
        </p:txBody>
      </p:sp>
      <p:cxnSp>
        <p:nvCxnSpPr>
          <p:cNvPr id="105510"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11" name="Text Box 1092"/>
          <p:cNvSpPr txBox="1">
            <a:spLocks noChangeArrowheads="1"/>
          </p:cNvSpPr>
          <p:nvPr/>
        </p:nvSpPr>
        <p:spPr bwMode="auto">
          <a:xfrm>
            <a:off x="6489700" y="2428875"/>
            <a:ext cx="1395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Azor</a:t>
            </a:r>
            <a:endParaRPr lang="en-GB" sz="1400" smtClean="0">
              <a:solidFill>
                <a:srgbClr val="FFCC00"/>
              </a:solidFill>
            </a:endParaRPr>
          </a:p>
        </p:txBody>
      </p:sp>
      <p:cxnSp>
        <p:nvCxnSpPr>
          <p:cNvPr id="105512"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13" name="Text Box 1094"/>
          <p:cNvSpPr txBox="1">
            <a:spLocks noChangeArrowheads="1"/>
          </p:cNvSpPr>
          <p:nvPr/>
        </p:nvSpPr>
        <p:spPr bwMode="auto">
          <a:xfrm>
            <a:off x="6699250" y="2867025"/>
            <a:ext cx="1362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Zadok</a:t>
            </a:r>
            <a:endParaRPr lang="en-GB" sz="1400" smtClean="0">
              <a:solidFill>
                <a:srgbClr val="FFCC00"/>
              </a:solidFill>
            </a:endParaRPr>
          </a:p>
        </p:txBody>
      </p:sp>
      <p:cxnSp>
        <p:nvCxnSpPr>
          <p:cNvPr id="105514"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15" name="Text Box 1096"/>
          <p:cNvSpPr txBox="1">
            <a:spLocks noChangeArrowheads="1"/>
          </p:cNvSpPr>
          <p:nvPr/>
        </p:nvSpPr>
        <p:spPr bwMode="auto">
          <a:xfrm>
            <a:off x="6908800" y="3305175"/>
            <a:ext cx="96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Akim</a:t>
            </a:r>
            <a:endParaRPr lang="en-GB" sz="1400" smtClean="0">
              <a:solidFill>
                <a:srgbClr val="FFCC00"/>
              </a:solidFill>
            </a:endParaRPr>
          </a:p>
        </p:txBody>
      </p:sp>
      <p:cxnSp>
        <p:nvCxnSpPr>
          <p:cNvPr id="105516"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17" name="Text Box 1098"/>
          <p:cNvSpPr txBox="1">
            <a:spLocks noChangeArrowheads="1"/>
          </p:cNvSpPr>
          <p:nvPr/>
        </p:nvSpPr>
        <p:spPr bwMode="auto">
          <a:xfrm>
            <a:off x="7118350" y="3733800"/>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Eliud</a:t>
            </a:r>
            <a:endParaRPr lang="en-GB" sz="1400" smtClean="0">
              <a:solidFill>
                <a:srgbClr val="FFCC00"/>
              </a:solidFill>
            </a:endParaRPr>
          </a:p>
        </p:txBody>
      </p:sp>
      <p:cxnSp>
        <p:nvCxnSpPr>
          <p:cNvPr id="105518"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19" name="Text Box 1100"/>
          <p:cNvSpPr txBox="1">
            <a:spLocks noChangeArrowheads="1"/>
          </p:cNvSpPr>
          <p:nvPr/>
        </p:nvSpPr>
        <p:spPr bwMode="auto">
          <a:xfrm>
            <a:off x="7346950" y="4171950"/>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Eleazar</a:t>
            </a:r>
            <a:endParaRPr lang="en-GB" sz="1400" smtClean="0">
              <a:solidFill>
                <a:srgbClr val="FFCC00"/>
              </a:solidFill>
            </a:endParaRPr>
          </a:p>
        </p:txBody>
      </p:sp>
      <p:cxnSp>
        <p:nvCxnSpPr>
          <p:cNvPr id="105520"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21" name="Text Box 1102"/>
          <p:cNvSpPr txBox="1">
            <a:spLocks noChangeArrowheads="1"/>
          </p:cNvSpPr>
          <p:nvPr/>
        </p:nvSpPr>
        <p:spPr bwMode="auto">
          <a:xfrm>
            <a:off x="7537450" y="4600575"/>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Matthan</a:t>
            </a:r>
            <a:endParaRPr lang="en-GB" sz="1400" smtClean="0">
              <a:solidFill>
                <a:srgbClr val="FFCC00"/>
              </a:solidFill>
            </a:endParaRPr>
          </a:p>
        </p:txBody>
      </p:sp>
      <p:cxnSp>
        <p:nvCxnSpPr>
          <p:cNvPr id="105522"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23" name="Text Box 1104"/>
          <p:cNvSpPr txBox="1">
            <a:spLocks noChangeArrowheads="1"/>
          </p:cNvSpPr>
          <p:nvPr/>
        </p:nvSpPr>
        <p:spPr bwMode="auto">
          <a:xfrm>
            <a:off x="7727950" y="5029200"/>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Jacob</a:t>
            </a:r>
            <a:endParaRPr lang="en-GB" sz="1400" smtClean="0">
              <a:solidFill>
                <a:srgbClr val="FFCC00"/>
              </a:solidFill>
            </a:endParaRPr>
          </a:p>
        </p:txBody>
      </p:sp>
      <p:cxnSp>
        <p:nvCxnSpPr>
          <p:cNvPr id="105524"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25" name="Text Box 1106"/>
          <p:cNvSpPr txBox="1">
            <a:spLocks noChangeArrowheads="1"/>
          </p:cNvSpPr>
          <p:nvPr/>
        </p:nvSpPr>
        <p:spPr bwMode="auto">
          <a:xfrm>
            <a:off x="7543800" y="5483225"/>
            <a:ext cx="946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Joseph +</a:t>
            </a:r>
            <a:endParaRPr lang="en-GB" sz="1400" smtClean="0">
              <a:solidFill>
                <a:srgbClr val="FFCC00"/>
              </a:solidFill>
            </a:endParaRPr>
          </a:p>
        </p:txBody>
      </p:sp>
      <p:sp>
        <p:nvSpPr>
          <p:cNvPr id="105526" name="Text Box 1107"/>
          <p:cNvSpPr txBox="1">
            <a:spLocks noChangeArrowheads="1"/>
          </p:cNvSpPr>
          <p:nvPr/>
        </p:nvSpPr>
        <p:spPr bwMode="auto">
          <a:xfrm>
            <a:off x="7610475" y="6321425"/>
            <a:ext cx="1533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600" smtClean="0">
                <a:solidFill>
                  <a:srgbClr val="FFCC00"/>
                </a:solidFill>
                <a:latin typeface="Tahoma" charset="0"/>
              </a:rPr>
              <a:t>JESUS CHRIST</a:t>
            </a:r>
            <a:endParaRPr lang="en-GB" sz="1600" smtClean="0">
              <a:solidFill>
                <a:srgbClr val="FFCC00"/>
              </a:solidFill>
              <a:latin typeface="Tahoma" charset="0"/>
            </a:endParaRPr>
          </a:p>
        </p:txBody>
      </p:sp>
      <p:cxnSp>
        <p:nvCxnSpPr>
          <p:cNvPr id="105527"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29"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05530"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17848" name="Text Box 1112"/>
          <p:cNvSpPr txBox="1">
            <a:spLocks noChangeArrowheads="1"/>
          </p:cNvSpPr>
          <p:nvPr/>
        </p:nvSpPr>
        <p:spPr bwMode="auto">
          <a:xfrm>
            <a:off x="1524000" y="5635625"/>
            <a:ext cx="1752600" cy="118745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b="1" smtClean="0">
                <a:solidFill>
                  <a:srgbClr val="FFCC00"/>
                </a:solidFill>
                <a:effectLst>
                  <a:outerShdw blurRad="38100" dist="38100" dir="2700000" algn="tl">
                    <a:srgbClr val="FFFFFF"/>
                  </a:outerShdw>
                </a:effectLst>
                <a:latin typeface="Copperplate Gothic Bold" charset="0"/>
              </a:rPr>
              <a:t>Rise of the Kingdom</a:t>
            </a: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05536" name="Rectangle 1117"/>
          <p:cNvSpPr>
            <a:spLocks noGrp="1" noChangeArrowheads="1"/>
          </p:cNvSpPr>
          <p:nvPr>
            <p:ph type="title" idx="4294967295"/>
          </p:nvPr>
        </p:nvSpPr>
        <p:spPr>
          <a:xfrm>
            <a:off x="0" y="0"/>
            <a:ext cx="5257800" cy="457200"/>
          </a:xfrm>
        </p:spPr>
        <p:txBody>
          <a:bodyPr/>
          <a:lstStyle/>
          <a:p>
            <a:pPr eaLnBrk="1" hangingPunct="1"/>
            <a:r>
              <a:rPr lang="en-US" sz="2400" i="1">
                <a:latin typeface="Arial Black" charset="0"/>
                <a:ea typeface="ＭＳ Ｐゴシック" charset="0"/>
                <a:cs typeface="ＭＳ Ｐゴシック" charset="0"/>
              </a:rPr>
              <a:t>The Kingdom in Matthew 1</a:t>
            </a:r>
          </a:p>
        </p:txBody>
      </p:sp>
    </p:spTree>
    <p:extLst>
      <p:ext uri="{BB962C8B-B14F-4D97-AF65-F5344CB8AC3E}">
        <p14:creationId xmlns:p14="http://schemas.microsoft.com/office/powerpoint/2010/main" val="41814408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48" grpId="0"/>
      <p:bldP spid="1178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7" name="Rectangle 3"/>
          <p:cNvSpPr>
            <a:spLocks noGrp="1"/>
          </p:cNvSpPr>
          <p:nvPr>
            <p:ph type="title" idx="4294967295"/>
          </p:nvPr>
        </p:nvSpPr>
        <p:spPr>
          <a:xfrm>
            <a:off x="0" y="44450"/>
            <a:ext cx="9144000" cy="863600"/>
          </a:xfrm>
        </p:spPr>
        <p:txBody>
          <a:bodyPr/>
          <a:lstStyle/>
          <a:p>
            <a:pPr eaLnBrk="1" hangingPunct="1"/>
            <a:r>
              <a:rPr lang="en-US" sz="6000" b="1">
                <a:solidFill>
                  <a:srgbClr val="008000"/>
                </a:solidFill>
                <a:latin typeface="Chalkduster" charset="0"/>
                <a:ea typeface="ＭＳ Ｐゴシック" charset="0"/>
                <a:cs typeface="Chalkduster" charset="0"/>
              </a:rPr>
              <a:t>Christmas</a:t>
            </a:r>
            <a:r>
              <a:rPr lang="en-US" sz="6000" b="1">
                <a:solidFill>
                  <a:srgbClr val="FF0000"/>
                </a:solidFill>
                <a:latin typeface="Chalkduster" charset="0"/>
                <a:ea typeface="ＭＳ Ｐゴシック" charset="0"/>
                <a:cs typeface="Chalkduster" charset="0"/>
              </a:rPr>
              <a:t> Stress</a:t>
            </a:r>
          </a:p>
        </p:txBody>
      </p:sp>
      <p:pic>
        <p:nvPicPr>
          <p:cNvPr id="67481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0825" y="908050"/>
            <a:ext cx="8685213"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490124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095500"/>
            <a:ext cx="6350001"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Rectangle 2"/>
          <p:cNvSpPr>
            <a:spLocks noGrp="1" noChangeArrowheads="1"/>
          </p:cNvSpPr>
          <p:nvPr>
            <p:ph type="title"/>
          </p:nvPr>
        </p:nvSpPr>
        <p:spPr>
          <a:xfrm>
            <a:off x="0" y="115888"/>
            <a:ext cx="9144000" cy="3290887"/>
          </a:xfrm>
        </p:spPr>
        <p:txBody>
          <a:bodyPr/>
          <a:lstStyle/>
          <a:p>
            <a:pPr algn="ctr" eaLnBrk="1" hangingPunct="1"/>
            <a:r>
              <a:rPr lang="en-US" sz="5400" dirty="0">
                <a:solidFill>
                  <a:srgbClr val="FFFFFF"/>
                </a:solidFill>
                <a:latin typeface="Tahoma" charset="0"/>
              </a:rPr>
              <a:t>How does </a:t>
            </a:r>
            <a:r>
              <a:rPr lang="en-US" sz="5400" dirty="0" smtClean="0">
                <a:solidFill>
                  <a:srgbClr val="FFFFFF"/>
                </a:solidFill>
                <a:latin typeface="Tahoma" charset="0"/>
              </a:rPr>
              <a:t>Jacob</a:t>
            </a:r>
            <a:r>
              <a:rPr lang="fr-FR" sz="5400" dirty="0" smtClean="0">
                <a:solidFill>
                  <a:srgbClr val="FFFFFF"/>
                </a:solidFill>
                <a:latin typeface="Tahoma" charset="0"/>
              </a:rPr>
              <a:t>'</a:t>
            </a:r>
            <a:r>
              <a:rPr lang="en-US" sz="5400" dirty="0" smtClean="0">
                <a:solidFill>
                  <a:srgbClr val="FFFFFF"/>
                </a:solidFill>
                <a:latin typeface="Tahoma" charset="0"/>
              </a:rPr>
              <a:t>s blessing</a:t>
            </a:r>
            <a:r>
              <a:rPr lang="en-US" sz="5400" dirty="0">
                <a:solidFill>
                  <a:srgbClr val="FFFFFF"/>
                </a:solidFill>
                <a:latin typeface="Tahoma" charset="0"/>
              </a:rPr>
              <a:t/>
            </a:r>
            <a:br>
              <a:rPr lang="en-US" sz="5400" dirty="0">
                <a:solidFill>
                  <a:srgbClr val="FFFFFF"/>
                </a:solidFill>
                <a:latin typeface="Tahoma" charset="0"/>
              </a:rPr>
            </a:br>
            <a:r>
              <a:rPr lang="en-US" sz="5400" dirty="0">
                <a:solidFill>
                  <a:srgbClr val="FFFFFF"/>
                </a:solidFill>
                <a:latin typeface="Tahoma" charset="0"/>
              </a:rPr>
              <a:t>relate to Jesus?</a:t>
            </a:r>
          </a:p>
        </p:txBody>
      </p:sp>
      <p:sp>
        <p:nvSpPr>
          <p:cNvPr id="4" name="Rectangle 2"/>
          <p:cNvSpPr txBox="1">
            <a:spLocks noChangeArrowheads="1"/>
          </p:cNvSpPr>
          <p:nvPr/>
        </p:nvSpPr>
        <p:spPr bwMode="auto">
          <a:xfrm>
            <a:off x="4013200" y="3587221"/>
            <a:ext cx="5130800"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r>
              <a:rPr lang="en-US" dirty="0" smtClean="0">
                <a:solidFill>
                  <a:srgbClr val="FFFFFF"/>
                </a:solidFill>
                <a:latin typeface="Tahoma" charset="0"/>
              </a:rPr>
              <a:t>Jesus descends from Judah</a:t>
            </a:r>
            <a:endParaRPr lang="en-US" dirty="0">
              <a:solidFill>
                <a:srgbClr val="FFFFFF"/>
              </a:solidFill>
              <a:latin typeface="Tahoma" charset="0"/>
            </a:endParaRPr>
          </a:p>
        </p:txBody>
      </p:sp>
    </p:spTree>
    <p:extLst>
      <p:ext uri="{BB962C8B-B14F-4D97-AF65-F5344CB8AC3E}">
        <p14:creationId xmlns:p14="http://schemas.microsoft.com/office/powerpoint/2010/main" val="29547512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4738" y="0"/>
            <a:ext cx="5029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34" name="Picture 3"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96093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35"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en-US" altLang="zh-CN" sz="2800" b="1" dirty="0" smtClean="0">
                <a:effectLst>
                  <a:outerShdw blurRad="38100" dist="38100" dir="2700000" algn="tl">
                    <a:srgbClr val="000000">
                      <a:alpha val="43137"/>
                    </a:srgbClr>
                  </a:outerShdw>
                </a:effectLst>
                <a:latin typeface="Arial" charset="0"/>
                <a:ea typeface="ＭＳ Ｐゴシック" charset="0"/>
              </a:rPr>
              <a:t>Jacob</a:t>
            </a:r>
            <a:r>
              <a:rPr lang="fr-FR" sz="2800" b="1" dirty="0" smtClean="0">
                <a:effectLst>
                  <a:outerShdw blurRad="38100" dist="38100" dir="2700000" algn="tl">
                    <a:srgbClr val="000000">
                      <a:alpha val="43137"/>
                    </a:srgbClr>
                  </a:outerShdw>
                </a:effectLst>
                <a:latin typeface="Arial" charset="0"/>
                <a:ea typeface="ＭＳ Ｐゴシック" charset="0"/>
              </a:rPr>
              <a:t>'</a:t>
            </a:r>
            <a:r>
              <a:rPr lang="en-US" altLang="ja-JP" sz="2800" b="1" dirty="0" smtClean="0">
                <a:effectLst>
                  <a:outerShdw blurRad="38100" dist="38100" dir="2700000" algn="tl">
                    <a:srgbClr val="000000">
                      <a:alpha val="43137"/>
                    </a:srgbClr>
                  </a:outerShdw>
                </a:effectLst>
                <a:latin typeface="Arial" charset="0"/>
                <a:ea typeface="ＭＳ Ｐゴシック" charset="0"/>
              </a:rPr>
              <a:t>s </a:t>
            </a:r>
            <a:r>
              <a:rPr lang="en-US" altLang="ja-JP" sz="2800" b="1" dirty="0">
                <a:effectLst>
                  <a:outerShdw blurRad="38100" dist="38100" dir="2700000" algn="tl">
                    <a:srgbClr val="000000">
                      <a:alpha val="43137"/>
                    </a:srgbClr>
                  </a:outerShdw>
                </a:effectLst>
                <a:latin typeface="Arial" charset="0"/>
                <a:ea typeface="ＭＳ Ｐゴシック" charset="0"/>
              </a:rPr>
              <a:t>Blessing His 12 Sons Was Prophetic </a:t>
            </a:r>
            <a:br>
              <a:rPr lang="en-US" altLang="ja-JP" sz="2800" b="1" dirty="0">
                <a:effectLst>
                  <a:outerShdw blurRad="38100" dist="38100" dir="2700000" algn="tl">
                    <a:srgbClr val="000000">
                      <a:alpha val="43137"/>
                    </a:srgbClr>
                  </a:outerShdw>
                </a:effectLst>
                <a:latin typeface="Arial" charset="0"/>
                <a:ea typeface="ＭＳ Ｐゴシック" charset="0"/>
              </a:rPr>
            </a:br>
            <a:r>
              <a:rPr lang="en-US" altLang="ja-JP" sz="2800" b="1" dirty="0">
                <a:effectLst>
                  <a:outerShdw blurRad="38100" dist="38100" dir="2700000" algn="tl">
                    <a:srgbClr val="000000">
                      <a:alpha val="43137"/>
                    </a:srgbClr>
                  </a:outerShdw>
                </a:effectLst>
                <a:latin typeface="Arial" charset="0"/>
                <a:ea typeface="ＭＳ Ｐゴシック" charset="0"/>
              </a:rPr>
              <a:t>(Gen. 49)</a:t>
            </a:r>
            <a:endParaRPr lang="en-US" altLang="zh-CN" sz="3200" dirty="0">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699465736"/>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404482" name="Rectangle 23"/>
          <p:cNvSpPr>
            <a:spLocks noGrp="1" noChangeArrowheads="1"/>
          </p:cNvSpPr>
          <p:nvPr>
            <p:ph type="title" idx="4294967295"/>
          </p:nvPr>
        </p:nvSpPr>
        <p:spPr>
          <a:xfrm>
            <a:off x="727075" y="609600"/>
            <a:ext cx="8669338" cy="1143000"/>
          </a:xfrm>
        </p:spPr>
        <p:txBody>
          <a:bodyPr/>
          <a:lstStyle/>
          <a:p>
            <a:pPr eaLnBrk="1" hangingPunct="1"/>
            <a:r>
              <a:rPr lang="en-US" altLang="zh-CN">
                <a:latin typeface="Arial" charset="0"/>
                <a:ea typeface="ＭＳ Ｐゴシック" charset="0"/>
              </a:rPr>
              <a:t>Blessing Judah &amp; the Lesser Tribes</a:t>
            </a:r>
          </a:p>
        </p:txBody>
      </p:sp>
      <p:pic>
        <p:nvPicPr>
          <p:cNvPr id="40448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41719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4868" name="Text Box 4"/>
          <p:cNvSpPr txBox="1">
            <a:spLocks noChangeArrowheads="1"/>
          </p:cNvSpPr>
          <p:nvPr/>
        </p:nvSpPr>
        <p:spPr bwMode="auto">
          <a:xfrm>
            <a:off x="2555875" y="3951288"/>
            <a:ext cx="1784350" cy="5842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Reuben</a:t>
            </a:r>
          </a:p>
        </p:txBody>
      </p:sp>
      <p:sp>
        <p:nvSpPr>
          <p:cNvPr id="804871" name="Line 7"/>
          <p:cNvSpPr>
            <a:spLocks noChangeShapeType="1"/>
          </p:cNvSpPr>
          <p:nvPr/>
        </p:nvSpPr>
        <p:spPr bwMode="auto">
          <a:xfrm rot="7241943" flipV="1">
            <a:off x="835025" y="6200775"/>
            <a:ext cx="609600" cy="88900"/>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2" name="Line 8"/>
          <p:cNvSpPr>
            <a:spLocks noChangeShapeType="1"/>
          </p:cNvSpPr>
          <p:nvPr/>
        </p:nvSpPr>
        <p:spPr bwMode="auto">
          <a:xfrm rot="21079435" flipV="1">
            <a:off x="2713038" y="3530600"/>
            <a:ext cx="1189037"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3" name="Line 9"/>
          <p:cNvSpPr>
            <a:spLocks noChangeShapeType="1"/>
          </p:cNvSpPr>
          <p:nvPr/>
        </p:nvSpPr>
        <p:spPr bwMode="auto">
          <a:xfrm rot="18864446" flipV="1">
            <a:off x="2186782" y="3080543"/>
            <a:ext cx="1066800" cy="169863"/>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4" name="Line 10"/>
          <p:cNvSpPr>
            <a:spLocks noChangeShapeType="1"/>
          </p:cNvSpPr>
          <p:nvPr/>
        </p:nvSpPr>
        <p:spPr bwMode="auto">
          <a:xfrm rot="16143530" flipV="1">
            <a:off x="1502569" y="2997994"/>
            <a:ext cx="1066800" cy="169862"/>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5" name="Line 11"/>
          <p:cNvSpPr>
            <a:spLocks noChangeShapeType="1"/>
          </p:cNvSpPr>
          <p:nvPr/>
        </p:nvSpPr>
        <p:spPr bwMode="auto">
          <a:xfrm rot="9363375" flipV="1">
            <a:off x="879475" y="4124325"/>
            <a:ext cx="1189038"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6" name="Line 12"/>
          <p:cNvSpPr>
            <a:spLocks noChangeShapeType="1"/>
          </p:cNvSpPr>
          <p:nvPr/>
        </p:nvSpPr>
        <p:spPr bwMode="auto">
          <a:xfrm rot="10706581" flipV="1">
            <a:off x="222250" y="5708650"/>
            <a:ext cx="67945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7" name="Line 13"/>
          <p:cNvSpPr>
            <a:spLocks noChangeShapeType="1"/>
          </p:cNvSpPr>
          <p:nvPr/>
        </p:nvSpPr>
        <p:spPr bwMode="auto">
          <a:xfrm rot="14052217" flipV="1">
            <a:off x="723107" y="5280819"/>
            <a:ext cx="609600" cy="90487"/>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8" name="Line 14"/>
          <p:cNvSpPr>
            <a:spLocks noChangeShapeType="1"/>
          </p:cNvSpPr>
          <p:nvPr/>
        </p:nvSpPr>
        <p:spPr bwMode="auto">
          <a:xfrm rot="3799337" flipV="1">
            <a:off x="1334294" y="6119019"/>
            <a:ext cx="609600" cy="90488"/>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9" name="Line 15"/>
          <p:cNvSpPr>
            <a:spLocks noChangeShapeType="1"/>
          </p:cNvSpPr>
          <p:nvPr/>
        </p:nvSpPr>
        <p:spPr bwMode="auto">
          <a:xfrm rot="17681407" flipV="1">
            <a:off x="1253332" y="5209381"/>
            <a:ext cx="609600" cy="90487"/>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80" name="Line 16"/>
          <p:cNvSpPr>
            <a:spLocks noChangeShapeType="1"/>
          </p:cNvSpPr>
          <p:nvPr/>
        </p:nvSpPr>
        <p:spPr bwMode="auto">
          <a:xfrm rot="6010028" flipV="1">
            <a:off x="1749425" y="4548188"/>
            <a:ext cx="930275" cy="104775"/>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81" name="Text Box 17"/>
          <p:cNvSpPr txBox="1">
            <a:spLocks noChangeArrowheads="1"/>
          </p:cNvSpPr>
          <p:nvPr/>
        </p:nvSpPr>
        <p:spPr bwMode="auto">
          <a:xfrm>
            <a:off x="976313" y="4433888"/>
            <a:ext cx="1487487" cy="5842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Judah</a:t>
            </a:r>
          </a:p>
        </p:txBody>
      </p:sp>
      <p:pic>
        <p:nvPicPr>
          <p:cNvPr id="404498" name="Picture 19"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83063" y="0"/>
            <a:ext cx="4960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99" name="Rectangle 20"/>
          <p:cNvSpPr>
            <a:spLocks noChangeArrowheads="1"/>
          </p:cNvSpPr>
          <p:nvPr/>
        </p:nvSpPr>
        <p:spPr bwMode="auto">
          <a:xfrm>
            <a:off x="4114800" y="381000"/>
            <a:ext cx="5021263" cy="1371600"/>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altLang="zh-CN" sz="2800" b="1" dirty="0" smtClean="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Jacob</a:t>
            </a:r>
            <a:r>
              <a:rPr lang="fr-FR" altLang="ja-JP" sz="2800" b="1" dirty="0" smtClean="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ja-JP" sz="2800" b="1" dirty="0" smtClean="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 </a:t>
            </a:r>
            <a:r>
              <a:rPr lang="en-US" altLang="ja-JP"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Blessing His 12 Sons Was Prophetic </a:t>
            </a:r>
            <a:br>
              <a:rPr lang="en-US" altLang="ja-JP"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br>
            <a:r>
              <a:rPr lang="en-US" altLang="ja-JP"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(Gen. 49)</a:t>
            </a:r>
            <a:endParaRPr lang="en-US" altLang="zh-CN" sz="3200"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804867" name="Text Box 3"/>
          <p:cNvSpPr txBox="1">
            <a:spLocks noChangeArrowheads="1"/>
          </p:cNvSpPr>
          <p:nvPr/>
        </p:nvSpPr>
        <p:spPr bwMode="auto">
          <a:xfrm>
            <a:off x="679450" y="5403850"/>
            <a:ext cx="1784350" cy="585788"/>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Simeon</a:t>
            </a:r>
          </a:p>
        </p:txBody>
      </p:sp>
      <p:sp>
        <p:nvSpPr>
          <p:cNvPr id="804870" name="Text Box 6"/>
          <p:cNvSpPr txBox="1">
            <a:spLocks noChangeArrowheads="1"/>
          </p:cNvSpPr>
          <p:nvPr/>
        </p:nvSpPr>
        <p:spPr bwMode="auto">
          <a:xfrm>
            <a:off x="1798638" y="3494088"/>
            <a:ext cx="1190625" cy="579437"/>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Levi</a:t>
            </a:r>
          </a:p>
        </p:txBody>
      </p:sp>
    </p:spTree>
    <p:extLst>
      <p:ext uri="{BB962C8B-B14F-4D97-AF65-F5344CB8AC3E}">
        <p14:creationId xmlns:p14="http://schemas.microsoft.com/office/powerpoint/2010/main" val="4632610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4868"/>
                                        </p:tgtEl>
                                        <p:attrNameLst>
                                          <p:attrName>style.visibility</p:attrName>
                                        </p:attrNameLst>
                                      </p:cBhvr>
                                      <p:to>
                                        <p:strVal val="visible"/>
                                      </p:to>
                                    </p:set>
                                    <p:animEffect transition="in" filter="dissolve">
                                      <p:cBhvr>
                                        <p:cTn id="7" dur="500"/>
                                        <p:tgtEl>
                                          <p:spTgt spid="804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4867"/>
                                        </p:tgtEl>
                                        <p:attrNameLst>
                                          <p:attrName>style.visibility</p:attrName>
                                        </p:attrNameLst>
                                      </p:cBhvr>
                                      <p:to>
                                        <p:strVal val="visible"/>
                                      </p:to>
                                    </p:set>
                                    <p:animEffect transition="in" filter="dissolve">
                                      <p:cBhvr>
                                        <p:cTn id="12" dur="500"/>
                                        <p:tgtEl>
                                          <p:spTgt spid="804867"/>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804871"/>
                                        </p:tgtEl>
                                        <p:attrNameLst>
                                          <p:attrName>style.visibility</p:attrName>
                                        </p:attrNameLst>
                                      </p:cBhvr>
                                      <p:to>
                                        <p:strVal val="visible"/>
                                      </p:to>
                                    </p:set>
                                    <p:animEffect transition="in" filter="wipe(left)">
                                      <p:cBhvr>
                                        <p:cTn id="16" dur="500"/>
                                        <p:tgtEl>
                                          <p:spTgt spid="804871"/>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804879"/>
                                        </p:tgtEl>
                                        <p:attrNameLst>
                                          <p:attrName>style.visibility</p:attrName>
                                        </p:attrNameLst>
                                      </p:cBhvr>
                                      <p:to>
                                        <p:strVal val="visible"/>
                                      </p:to>
                                    </p:set>
                                    <p:animEffect transition="in" filter="wipe(left)">
                                      <p:cBhvr>
                                        <p:cTn id="20" dur="500"/>
                                        <p:tgtEl>
                                          <p:spTgt spid="804879"/>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804878"/>
                                        </p:tgtEl>
                                        <p:attrNameLst>
                                          <p:attrName>style.visibility</p:attrName>
                                        </p:attrNameLst>
                                      </p:cBhvr>
                                      <p:to>
                                        <p:strVal val="visible"/>
                                      </p:to>
                                    </p:set>
                                    <p:animEffect transition="in" filter="wipe(left)">
                                      <p:cBhvr>
                                        <p:cTn id="24" dur="500"/>
                                        <p:tgtEl>
                                          <p:spTgt spid="804878"/>
                                        </p:tgtEl>
                                      </p:cBhvr>
                                    </p:animEffect>
                                  </p:childTnLst>
                                </p:cTn>
                              </p:par>
                            </p:childTnLst>
                          </p:cTn>
                        </p:par>
                        <p:par>
                          <p:cTn id="25" fill="hold" nodeType="afterGroup">
                            <p:stCondLst>
                              <p:cond delay="2000"/>
                            </p:stCondLst>
                            <p:childTnLst>
                              <p:par>
                                <p:cTn id="26" presetID="22" presetClass="entr" presetSubtype="8" fill="hold" nodeType="afterEffect">
                                  <p:stCondLst>
                                    <p:cond delay="0"/>
                                  </p:stCondLst>
                                  <p:childTnLst>
                                    <p:set>
                                      <p:cBhvr>
                                        <p:cTn id="27" dur="1" fill="hold">
                                          <p:stCondLst>
                                            <p:cond delay="0"/>
                                          </p:stCondLst>
                                        </p:cTn>
                                        <p:tgtEl>
                                          <p:spTgt spid="804877"/>
                                        </p:tgtEl>
                                        <p:attrNameLst>
                                          <p:attrName>style.visibility</p:attrName>
                                        </p:attrNameLst>
                                      </p:cBhvr>
                                      <p:to>
                                        <p:strVal val="visible"/>
                                      </p:to>
                                    </p:set>
                                    <p:animEffect transition="in" filter="wipe(left)">
                                      <p:cBhvr>
                                        <p:cTn id="28" dur="500"/>
                                        <p:tgtEl>
                                          <p:spTgt spid="804877"/>
                                        </p:tgtEl>
                                      </p:cBhvr>
                                    </p:animEffect>
                                  </p:childTnLst>
                                </p:cTn>
                              </p:par>
                            </p:childTnLst>
                          </p:cTn>
                        </p:par>
                        <p:par>
                          <p:cTn id="29" fill="hold" nodeType="afterGroup">
                            <p:stCondLst>
                              <p:cond delay="2500"/>
                            </p:stCondLst>
                            <p:childTnLst>
                              <p:par>
                                <p:cTn id="30" presetID="22" presetClass="entr" presetSubtype="8" fill="hold" nodeType="afterEffect">
                                  <p:stCondLst>
                                    <p:cond delay="0"/>
                                  </p:stCondLst>
                                  <p:childTnLst>
                                    <p:set>
                                      <p:cBhvr>
                                        <p:cTn id="31" dur="1" fill="hold">
                                          <p:stCondLst>
                                            <p:cond delay="0"/>
                                          </p:stCondLst>
                                        </p:cTn>
                                        <p:tgtEl>
                                          <p:spTgt spid="804876"/>
                                        </p:tgtEl>
                                        <p:attrNameLst>
                                          <p:attrName>style.visibility</p:attrName>
                                        </p:attrNameLst>
                                      </p:cBhvr>
                                      <p:to>
                                        <p:strVal val="visible"/>
                                      </p:to>
                                    </p:set>
                                    <p:animEffect transition="in" filter="wipe(left)">
                                      <p:cBhvr>
                                        <p:cTn id="32" dur="500"/>
                                        <p:tgtEl>
                                          <p:spTgt spid="80487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04870"/>
                                        </p:tgtEl>
                                        <p:attrNameLst>
                                          <p:attrName>style.visibility</p:attrName>
                                        </p:attrNameLst>
                                      </p:cBhvr>
                                      <p:to>
                                        <p:strVal val="visible"/>
                                      </p:to>
                                    </p:set>
                                    <p:animEffect transition="in" filter="dissolve">
                                      <p:cBhvr>
                                        <p:cTn id="37" dur="500"/>
                                        <p:tgtEl>
                                          <p:spTgt spid="804870"/>
                                        </p:tgtEl>
                                      </p:cBhvr>
                                    </p:animEffect>
                                  </p:childTnLst>
                                </p:cTn>
                              </p:par>
                            </p:childTnLst>
                          </p:cTn>
                        </p:par>
                        <p:par>
                          <p:cTn id="38" fill="hold" nodeType="afterGroup">
                            <p:stCondLst>
                              <p:cond delay="500"/>
                            </p:stCondLst>
                            <p:childTnLst>
                              <p:par>
                                <p:cTn id="39" presetID="22" presetClass="entr" presetSubtype="8" fill="hold" nodeType="afterEffect">
                                  <p:stCondLst>
                                    <p:cond delay="0"/>
                                  </p:stCondLst>
                                  <p:childTnLst>
                                    <p:set>
                                      <p:cBhvr>
                                        <p:cTn id="40" dur="1" fill="hold">
                                          <p:stCondLst>
                                            <p:cond delay="0"/>
                                          </p:stCondLst>
                                        </p:cTn>
                                        <p:tgtEl>
                                          <p:spTgt spid="804880"/>
                                        </p:tgtEl>
                                        <p:attrNameLst>
                                          <p:attrName>style.visibility</p:attrName>
                                        </p:attrNameLst>
                                      </p:cBhvr>
                                      <p:to>
                                        <p:strVal val="visible"/>
                                      </p:to>
                                    </p:set>
                                    <p:animEffect transition="in" filter="wipe(left)">
                                      <p:cBhvr>
                                        <p:cTn id="41" dur="500"/>
                                        <p:tgtEl>
                                          <p:spTgt spid="804880"/>
                                        </p:tgtEl>
                                      </p:cBhvr>
                                    </p:animEffect>
                                  </p:childTnLst>
                                </p:cTn>
                              </p:par>
                            </p:childTnLst>
                          </p:cTn>
                        </p:par>
                        <p:par>
                          <p:cTn id="42" fill="hold" nodeType="afterGroup">
                            <p:stCondLst>
                              <p:cond delay="1000"/>
                            </p:stCondLst>
                            <p:childTnLst>
                              <p:par>
                                <p:cTn id="43" presetID="22" presetClass="entr" presetSubtype="8" fill="hold" nodeType="afterEffect">
                                  <p:stCondLst>
                                    <p:cond delay="0"/>
                                  </p:stCondLst>
                                  <p:childTnLst>
                                    <p:set>
                                      <p:cBhvr>
                                        <p:cTn id="44" dur="1" fill="hold">
                                          <p:stCondLst>
                                            <p:cond delay="0"/>
                                          </p:stCondLst>
                                        </p:cTn>
                                        <p:tgtEl>
                                          <p:spTgt spid="804872"/>
                                        </p:tgtEl>
                                        <p:attrNameLst>
                                          <p:attrName>style.visibility</p:attrName>
                                        </p:attrNameLst>
                                      </p:cBhvr>
                                      <p:to>
                                        <p:strVal val="visible"/>
                                      </p:to>
                                    </p:set>
                                    <p:animEffect transition="in" filter="wipe(left)">
                                      <p:cBhvr>
                                        <p:cTn id="45" dur="500"/>
                                        <p:tgtEl>
                                          <p:spTgt spid="804872"/>
                                        </p:tgtEl>
                                      </p:cBhvr>
                                    </p:animEffect>
                                  </p:childTnLst>
                                </p:cTn>
                              </p:par>
                            </p:childTnLst>
                          </p:cTn>
                        </p:par>
                        <p:par>
                          <p:cTn id="46" fill="hold" nodeType="afterGroup">
                            <p:stCondLst>
                              <p:cond delay="1500"/>
                            </p:stCondLst>
                            <p:childTnLst>
                              <p:par>
                                <p:cTn id="47" presetID="22" presetClass="entr" presetSubtype="8" fill="hold" nodeType="afterEffect">
                                  <p:stCondLst>
                                    <p:cond delay="0"/>
                                  </p:stCondLst>
                                  <p:childTnLst>
                                    <p:set>
                                      <p:cBhvr>
                                        <p:cTn id="48" dur="1" fill="hold">
                                          <p:stCondLst>
                                            <p:cond delay="0"/>
                                          </p:stCondLst>
                                        </p:cTn>
                                        <p:tgtEl>
                                          <p:spTgt spid="804873"/>
                                        </p:tgtEl>
                                        <p:attrNameLst>
                                          <p:attrName>style.visibility</p:attrName>
                                        </p:attrNameLst>
                                      </p:cBhvr>
                                      <p:to>
                                        <p:strVal val="visible"/>
                                      </p:to>
                                    </p:set>
                                    <p:animEffect transition="in" filter="wipe(left)">
                                      <p:cBhvr>
                                        <p:cTn id="49" dur="500"/>
                                        <p:tgtEl>
                                          <p:spTgt spid="804873"/>
                                        </p:tgtEl>
                                      </p:cBhvr>
                                    </p:animEffect>
                                  </p:childTnLst>
                                </p:cTn>
                              </p:par>
                            </p:childTnLst>
                          </p:cTn>
                        </p:par>
                        <p:par>
                          <p:cTn id="50" fill="hold" nodeType="afterGroup">
                            <p:stCondLst>
                              <p:cond delay="2000"/>
                            </p:stCondLst>
                            <p:childTnLst>
                              <p:par>
                                <p:cTn id="51" presetID="22" presetClass="entr" presetSubtype="8" fill="hold" nodeType="afterEffect">
                                  <p:stCondLst>
                                    <p:cond delay="0"/>
                                  </p:stCondLst>
                                  <p:childTnLst>
                                    <p:set>
                                      <p:cBhvr>
                                        <p:cTn id="52" dur="1" fill="hold">
                                          <p:stCondLst>
                                            <p:cond delay="0"/>
                                          </p:stCondLst>
                                        </p:cTn>
                                        <p:tgtEl>
                                          <p:spTgt spid="804874"/>
                                        </p:tgtEl>
                                        <p:attrNameLst>
                                          <p:attrName>style.visibility</p:attrName>
                                        </p:attrNameLst>
                                      </p:cBhvr>
                                      <p:to>
                                        <p:strVal val="visible"/>
                                      </p:to>
                                    </p:set>
                                    <p:animEffect transition="in" filter="wipe(left)">
                                      <p:cBhvr>
                                        <p:cTn id="53" dur="500"/>
                                        <p:tgtEl>
                                          <p:spTgt spid="804874"/>
                                        </p:tgtEl>
                                      </p:cBhvr>
                                    </p:animEffect>
                                  </p:childTnLst>
                                </p:cTn>
                              </p:par>
                            </p:childTnLst>
                          </p:cTn>
                        </p:par>
                        <p:par>
                          <p:cTn id="54" fill="hold" nodeType="afterGroup">
                            <p:stCondLst>
                              <p:cond delay="2500"/>
                            </p:stCondLst>
                            <p:childTnLst>
                              <p:par>
                                <p:cTn id="55" presetID="22" presetClass="entr" presetSubtype="8" fill="hold" nodeType="afterEffect">
                                  <p:stCondLst>
                                    <p:cond delay="0"/>
                                  </p:stCondLst>
                                  <p:childTnLst>
                                    <p:set>
                                      <p:cBhvr>
                                        <p:cTn id="56" dur="1" fill="hold">
                                          <p:stCondLst>
                                            <p:cond delay="0"/>
                                          </p:stCondLst>
                                        </p:cTn>
                                        <p:tgtEl>
                                          <p:spTgt spid="804875"/>
                                        </p:tgtEl>
                                        <p:attrNameLst>
                                          <p:attrName>style.visibility</p:attrName>
                                        </p:attrNameLst>
                                      </p:cBhvr>
                                      <p:to>
                                        <p:strVal val="visible"/>
                                      </p:to>
                                    </p:set>
                                    <p:animEffect transition="in" filter="wipe(left)">
                                      <p:cBhvr>
                                        <p:cTn id="57" dur="500"/>
                                        <p:tgtEl>
                                          <p:spTgt spid="80487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04881"/>
                                        </p:tgtEl>
                                        <p:attrNameLst>
                                          <p:attrName>style.visibility</p:attrName>
                                        </p:attrNameLst>
                                      </p:cBhvr>
                                      <p:to>
                                        <p:strVal val="visible"/>
                                      </p:to>
                                    </p:set>
                                    <p:animEffect transition="in" filter="dissolve">
                                      <p:cBhvr>
                                        <p:cTn id="62" dur="500"/>
                                        <p:tgtEl>
                                          <p:spTgt spid="804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868" grpId="0"/>
      <p:bldP spid="804881" grpId="0"/>
      <p:bldP spid="804867" grpId="0" autoUpdateAnimBg="0"/>
      <p:bldP spid="804870"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 LionAsl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429" y="-531440"/>
            <a:ext cx="9179429" cy="7389440"/>
          </a:xfrm>
          <a:prstGeom prst="rect">
            <a:avLst/>
          </a:prstGeom>
        </p:spPr>
      </p:pic>
      <p:sp>
        <p:nvSpPr>
          <p:cNvPr id="17410" name="Rectangle 2"/>
          <p:cNvSpPr>
            <a:spLocks noGrp="1" noChangeArrowheads="1"/>
          </p:cNvSpPr>
          <p:nvPr>
            <p:ph type="title"/>
          </p:nvPr>
        </p:nvSpPr>
        <p:spPr>
          <a:xfrm>
            <a:off x="0" y="-99392"/>
            <a:ext cx="9144000" cy="934690"/>
          </a:xfrm>
          <a:noFill/>
          <a:ln w="9525">
            <a:noFill/>
            <a:miter lim="800000"/>
            <a:headEnd/>
            <a:tailEnd/>
          </a:ln>
          <a:effectLst/>
        </p:spPr>
        <p:txBody>
          <a:bodyPr/>
          <a:lstStyle/>
          <a:p>
            <a:pPr eaLnBrk="1" hangingPunct="1">
              <a:spcBef>
                <a:spcPct val="20000"/>
              </a:spcBef>
            </a:pPr>
            <a:r>
              <a:rPr lang="en-US" sz="4800" b="1" dirty="0" smtClean="0">
                <a:solidFill>
                  <a:schemeClr val="bg1"/>
                </a:solidFill>
                <a:effectLst>
                  <a:glow rad="152400">
                    <a:schemeClr val="tx1">
                      <a:alpha val="95000"/>
                    </a:schemeClr>
                  </a:glow>
                </a:effectLst>
                <a:latin typeface="+mn-lt"/>
              </a:rPr>
              <a:t>Descendant of Judah</a:t>
            </a:r>
            <a:endParaRPr lang="en-US" sz="4800" b="1" dirty="0">
              <a:solidFill>
                <a:schemeClr val="bg1"/>
              </a:solidFill>
              <a:effectLst>
                <a:glow rad="152400">
                  <a:schemeClr val="tx1">
                    <a:alpha val="95000"/>
                  </a:schemeClr>
                </a:glow>
              </a:effectLst>
              <a:latin typeface="+mn-lt"/>
            </a:endParaRP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defTabSz="914400" fontAlgn="base">
              <a:spcBef>
                <a:spcPct val="20000"/>
              </a:spcBef>
              <a:spcAft>
                <a:spcPct val="0"/>
              </a:spcAft>
              <a:defRPr/>
            </a:pPr>
            <a:r>
              <a:rPr lang="en-US" sz="3200" b="1" kern="0" dirty="0" smtClean="0">
                <a:solidFill>
                  <a:srgbClr val="FFFFFF"/>
                </a:solidFill>
                <a:effectLst>
                  <a:glow rad="152400">
                    <a:srgbClr val="000000">
                      <a:alpha val="95000"/>
                    </a:srgbClr>
                  </a:glow>
                </a:effectLst>
                <a:latin typeface="Arial"/>
                <a:ea typeface="ＭＳ Ｐゴシック" charset="-128"/>
                <a:cs typeface="ＭＳ Ｐゴシック" charset="-128"/>
              </a:rPr>
              <a:t>Since Jacob</a:t>
            </a:r>
            <a:r>
              <a:rPr lang="fr-FR" sz="3200" b="1" kern="0" dirty="0" smtClean="0">
                <a:solidFill>
                  <a:srgbClr val="FFFFFF"/>
                </a:solidFill>
                <a:effectLst>
                  <a:glow rad="152400">
                    <a:srgbClr val="000000">
                      <a:alpha val="95000"/>
                    </a:srgbClr>
                  </a:glow>
                </a:effectLst>
                <a:latin typeface="Arial"/>
                <a:ea typeface="ＭＳ Ｐゴシック" charset="-128"/>
                <a:cs typeface="ＭＳ Ｐゴシック" charset="-128"/>
              </a:rPr>
              <a:t>'</a:t>
            </a:r>
            <a:r>
              <a:rPr lang="en-US" sz="3200" b="1" kern="0" dirty="0" smtClean="0">
                <a:solidFill>
                  <a:srgbClr val="FFFFFF"/>
                </a:solidFill>
                <a:effectLst>
                  <a:glow rad="152400">
                    <a:srgbClr val="000000">
                      <a:alpha val="95000"/>
                    </a:srgbClr>
                  </a:glow>
                </a:effectLst>
                <a:latin typeface="Arial"/>
                <a:ea typeface="ＭＳ Ｐゴシック" charset="-128"/>
                <a:cs typeface="ＭＳ Ｐゴシック" charset="-128"/>
              </a:rPr>
              <a:t>s blessing in Genesis 49:9-10, the lion has depicted a king…</a:t>
            </a:r>
            <a:endPar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endParaRP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defTabSz="914400" eaLnBrk="0" fontAlgn="base" hangingPunct="0">
              <a:spcBef>
                <a:spcPct val="20000"/>
              </a:spcBef>
              <a:spcAft>
                <a:spcPct val="0"/>
              </a:spcAft>
              <a:defRPr/>
            </a:pPr>
            <a:r>
              <a:rPr lang="ru-RU" sz="2800" b="1" kern="0" dirty="0" smtClean="0">
                <a:solidFill>
                  <a:srgbClr val="FFFFFF"/>
                </a:solidFill>
                <a:effectLst>
                  <a:glow rad="152400">
                    <a:srgbClr val="000000">
                      <a:alpha val="95000"/>
                    </a:srgbClr>
                  </a:glow>
                </a:effectLst>
                <a:latin typeface="Arial"/>
                <a:ea typeface="ＭＳ Ｐゴシック" charset="-128"/>
                <a:cs typeface="ＭＳ Ｐゴシック" charset="-128"/>
              </a:rPr>
              <a:t>"</a:t>
            </a:r>
            <a:r>
              <a:rPr lang="en-US" sz="2800" b="1" kern="0" dirty="0" smtClean="0">
                <a:solidFill>
                  <a:srgbClr val="FFFFFF"/>
                </a:solidFill>
                <a:effectLst>
                  <a:glow rad="152400">
                    <a:srgbClr val="000000">
                      <a:alpha val="95000"/>
                    </a:srgbClr>
                  </a:glow>
                </a:effectLst>
                <a:latin typeface="Arial"/>
                <a:ea typeface="ＭＳ Ｐゴシック" charset="-128"/>
                <a:cs typeface="ＭＳ Ｐゴシック" charset="-128"/>
              </a:rPr>
              <a:t>Judah</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 my son, is a young lion </a:t>
            </a:r>
            <a:r>
              <a:rPr lang="en-US" sz="2800" b="1" kern="0" dirty="0" smtClean="0">
                <a:solidFill>
                  <a:srgbClr val="FFFFFF"/>
                </a:solidFill>
                <a:effectLst>
                  <a:glow rad="152400">
                    <a:srgbClr val="000000">
                      <a:alpha val="95000"/>
                    </a:srgbClr>
                  </a:glow>
                </a:effectLst>
                <a:latin typeface="Arial"/>
                <a:ea typeface="ＭＳ Ｐゴシック" charset="-128"/>
                <a:cs typeface="ＭＳ Ｐゴシック" charset="-128"/>
              </a:rPr>
              <a:t>that </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has finished eating its prey. </a:t>
            </a:r>
            <a:r>
              <a:rPr lang="en-US" sz="2800" b="1" kern="0" dirty="0" smtClean="0">
                <a:solidFill>
                  <a:srgbClr val="FFFFFF"/>
                </a:solidFill>
                <a:effectLst>
                  <a:glow rad="152400">
                    <a:srgbClr val="000000">
                      <a:alpha val="95000"/>
                    </a:srgbClr>
                  </a:glow>
                </a:effectLst>
                <a:latin typeface="Arial"/>
                <a:ea typeface="ＭＳ Ｐゴシック" charset="-128"/>
                <a:cs typeface="ＭＳ Ｐゴシック" charset="-128"/>
              </a:rPr>
              <a:t>Like </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a lion he crouches and lies down; </a:t>
            </a:r>
            <a:r>
              <a:rPr lang="en-US" sz="2800" b="1" kern="0" dirty="0" smtClean="0">
                <a:solidFill>
                  <a:srgbClr val="FFFFFF"/>
                </a:solidFill>
                <a:effectLst>
                  <a:glow rad="152400">
                    <a:srgbClr val="000000">
                      <a:alpha val="95000"/>
                    </a:srgbClr>
                  </a:glow>
                </a:effectLst>
                <a:latin typeface="Arial"/>
                <a:ea typeface="ＭＳ Ｐゴシック" charset="-128"/>
                <a:cs typeface="ＭＳ Ｐゴシック" charset="-128"/>
              </a:rPr>
              <a:t>like </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a lioness—who dares to rouse him? </a:t>
            </a:r>
          </a:p>
          <a:p>
            <a:pPr defTabSz="914400" eaLnBrk="0" fontAlgn="base" hangingPunct="0">
              <a:spcBef>
                <a:spcPct val="20000"/>
              </a:spcBef>
              <a:spcAft>
                <a:spcPct val="0"/>
              </a:spcAft>
              <a:defRPr/>
            </a:pPr>
            <a:r>
              <a:rPr lang="en-US" sz="2800" b="1" kern="0" baseline="30000" dirty="0" smtClean="0">
                <a:solidFill>
                  <a:srgbClr val="FFFFFF"/>
                </a:solidFill>
                <a:effectLst>
                  <a:glow rad="152400">
                    <a:srgbClr val="000000">
                      <a:alpha val="95000"/>
                    </a:srgbClr>
                  </a:glow>
                </a:effectLst>
                <a:latin typeface="Arial"/>
                <a:ea typeface="ＭＳ Ｐゴシック" charset="-128"/>
                <a:cs typeface="ＭＳ Ｐゴシック" charset="-128"/>
              </a:rPr>
              <a:t>10</a:t>
            </a:r>
            <a:r>
              <a:rPr lang="en-US" sz="2800" b="1" kern="0" dirty="0" smtClean="0">
                <a:solidFill>
                  <a:srgbClr val="FFFF00"/>
                </a:solidFill>
                <a:effectLst>
                  <a:glow rad="152400">
                    <a:srgbClr val="000000">
                      <a:alpha val="95000"/>
                    </a:srgbClr>
                  </a:glow>
                </a:effectLst>
                <a:latin typeface="Arial"/>
                <a:ea typeface="ＭＳ Ｐゴシック" charset="-128"/>
                <a:cs typeface="ＭＳ Ｐゴシック" charset="-128"/>
              </a:rPr>
              <a:t>The </a:t>
            </a:r>
            <a:r>
              <a:rPr lang="en-US" sz="2800" b="1" kern="0" dirty="0">
                <a:solidFill>
                  <a:srgbClr val="FFFF00"/>
                </a:solidFill>
                <a:effectLst>
                  <a:glow rad="152400">
                    <a:srgbClr val="000000">
                      <a:alpha val="95000"/>
                    </a:srgbClr>
                  </a:glow>
                </a:effectLst>
                <a:latin typeface="Arial"/>
                <a:ea typeface="ＭＳ Ｐゴシック" charset="-128"/>
                <a:cs typeface="ＭＳ Ｐゴシック" charset="-128"/>
              </a:rPr>
              <a:t>scepter will not depart from Judah, </a:t>
            </a:r>
            <a:r>
              <a:rPr lang="en-US" sz="2800" b="1" kern="0" dirty="0" smtClean="0">
                <a:solidFill>
                  <a:srgbClr val="FFFF00"/>
                </a:solidFill>
                <a:effectLst>
                  <a:glow rad="152400">
                    <a:srgbClr val="000000">
                      <a:alpha val="95000"/>
                    </a:srgbClr>
                  </a:glow>
                </a:effectLst>
                <a:latin typeface="Arial"/>
                <a:ea typeface="ＭＳ Ｐゴシック" charset="-128"/>
                <a:cs typeface="ＭＳ Ｐゴシック" charset="-128"/>
              </a:rPr>
              <a:t>nor </a:t>
            </a:r>
            <a:r>
              <a:rPr lang="en-US" sz="2800" b="1" kern="0" dirty="0">
                <a:solidFill>
                  <a:srgbClr val="FFFF00"/>
                </a:solidFill>
                <a:effectLst>
                  <a:glow rad="152400">
                    <a:srgbClr val="000000">
                      <a:alpha val="95000"/>
                    </a:srgbClr>
                  </a:glow>
                </a:effectLst>
                <a:latin typeface="Arial"/>
                <a:ea typeface="ＭＳ Ｐゴシック" charset="-128"/>
                <a:cs typeface="ＭＳ Ｐゴシック" charset="-128"/>
              </a:rPr>
              <a:t>the </a:t>
            </a:r>
            <a:r>
              <a:rPr lang="en-US" sz="2800" b="1" kern="0" dirty="0" smtClean="0">
                <a:solidFill>
                  <a:srgbClr val="FFFF00"/>
                </a:solidFill>
                <a:effectLst>
                  <a:glow rad="152400">
                    <a:srgbClr val="000000">
                      <a:alpha val="95000"/>
                    </a:srgbClr>
                  </a:glow>
                </a:effectLst>
                <a:latin typeface="Arial"/>
                <a:ea typeface="ＭＳ Ｐゴシック" charset="-128"/>
                <a:cs typeface="ＭＳ Ｐゴシック" charset="-128"/>
              </a:rPr>
              <a:t>ruler</a:t>
            </a:r>
            <a:r>
              <a:rPr lang="fr-FR" sz="2800" b="1" kern="0" dirty="0" smtClean="0">
                <a:solidFill>
                  <a:srgbClr val="FFFF00"/>
                </a:solidFill>
                <a:effectLst>
                  <a:glow rad="152400">
                    <a:srgbClr val="000000">
                      <a:alpha val="95000"/>
                    </a:srgbClr>
                  </a:glow>
                </a:effectLst>
                <a:latin typeface="Arial"/>
                <a:ea typeface="ＭＳ Ｐゴシック" charset="-128"/>
                <a:cs typeface="ＭＳ Ｐゴシック" charset="-128"/>
              </a:rPr>
              <a:t>'</a:t>
            </a:r>
            <a:r>
              <a:rPr lang="en-US" sz="2800" b="1" kern="0" dirty="0" smtClean="0">
                <a:solidFill>
                  <a:srgbClr val="FFFF00"/>
                </a:solidFill>
                <a:effectLst>
                  <a:glow rad="152400">
                    <a:srgbClr val="000000">
                      <a:alpha val="95000"/>
                    </a:srgbClr>
                  </a:glow>
                </a:effectLst>
                <a:latin typeface="Arial"/>
                <a:ea typeface="ＭＳ Ｐゴシック" charset="-128"/>
                <a:cs typeface="ＭＳ Ｐゴシック" charset="-128"/>
              </a:rPr>
              <a:t>s </a:t>
            </a:r>
            <a:r>
              <a:rPr lang="en-US" sz="2800" b="1" kern="0" dirty="0">
                <a:solidFill>
                  <a:srgbClr val="FFFF00"/>
                </a:solidFill>
                <a:effectLst>
                  <a:glow rad="152400">
                    <a:srgbClr val="000000">
                      <a:alpha val="95000"/>
                    </a:srgbClr>
                  </a:glow>
                </a:effectLst>
                <a:latin typeface="Arial"/>
                <a:ea typeface="ＭＳ Ｐゴシック" charset="-128"/>
                <a:cs typeface="ＭＳ Ｐゴシック" charset="-128"/>
              </a:rPr>
              <a:t>staff from his descendants</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800" b="1" kern="0" dirty="0" smtClean="0">
                <a:solidFill>
                  <a:srgbClr val="FFFFFF"/>
                </a:solidFill>
                <a:effectLst>
                  <a:glow rad="152400">
                    <a:srgbClr val="000000">
                      <a:alpha val="95000"/>
                    </a:srgbClr>
                  </a:glow>
                </a:effectLst>
                <a:latin typeface="Arial"/>
                <a:ea typeface="ＭＳ Ｐゴシック" charset="-128"/>
                <a:cs typeface="ＭＳ Ｐゴシック" charset="-128"/>
              </a:rPr>
              <a:t>until </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the coming of the one to whom it belongs, </a:t>
            </a:r>
            <a:r>
              <a:rPr lang="en-US" sz="2800" b="1" kern="0" dirty="0" smtClean="0">
                <a:solidFill>
                  <a:srgbClr val="FFFFFF"/>
                </a:solidFill>
                <a:effectLst>
                  <a:glow rad="152400">
                    <a:srgbClr val="000000">
                      <a:alpha val="95000"/>
                    </a:srgbClr>
                  </a:glow>
                </a:effectLst>
                <a:latin typeface="Arial"/>
                <a:ea typeface="ＭＳ Ｐゴシック" charset="-128"/>
                <a:cs typeface="ＭＳ Ｐゴシック" charset="-128"/>
              </a:rPr>
              <a:t>the </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one whom all nations will </a:t>
            </a:r>
            <a:r>
              <a:rPr lang="en-US" sz="2800" b="1" kern="0" dirty="0" smtClean="0">
                <a:solidFill>
                  <a:srgbClr val="FFFFFF"/>
                </a:solidFill>
                <a:effectLst>
                  <a:glow rad="152400">
                    <a:srgbClr val="000000">
                      <a:alpha val="95000"/>
                    </a:srgbClr>
                  </a:glow>
                </a:effectLst>
                <a:latin typeface="Arial"/>
                <a:ea typeface="ＭＳ Ｐゴシック" charset="-128"/>
                <a:cs typeface="ＭＳ Ｐゴシック" charset="-128"/>
              </a:rPr>
              <a:t>honor</a:t>
            </a:r>
            <a:r>
              <a:rPr lang="ru-RU" sz="2800" b="1" kern="0" dirty="0" smtClean="0">
                <a:solidFill>
                  <a:srgbClr val="FFFFFF"/>
                </a:solidFill>
                <a:effectLst>
                  <a:glow rad="152400">
                    <a:srgbClr val="000000">
                      <a:alpha val="95000"/>
                    </a:srgbClr>
                  </a:glow>
                </a:effectLst>
                <a:latin typeface="Arial"/>
                <a:ea typeface="ＭＳ Ｐゴシック" charset="-128"/>
                <a:cs typeface="ＭＳ Ｐゴシック" charset="-128"/>
              </a:rPr>
              <a:t>"</a:t>
            </a:r>
            <a:r>
              <a:rPr lang="en-US" sz="2400" b="1" kern="0" dirty="0" smtClean="0">
                <a:solidFill>
                  <a:srgbClr val="FFFFFF"/>
                </a:solidFill>
                <a:effectLst>
                  <a:glow rad="152400">
                    <a:srgbClr val="000000">
                      <a:alpha val="95000"/>
                    </a:srgbClr>
                  </a:glow>
                </a:effectLst>
                <a:latin typeface="Arial"/>
                <a:ea typeface="ＭＳ Ｐゴシック" charset="-128"/>
                <a:cs typeface="ＭＳ Ｐゴシック" charset="-128"/>
              </a:rPr>
              <a:t> (NLT)</a:t>
            </a:r>
            <a:r>
              <a:rPr lang="en-US" sz="2800" b="1" kern="0" dirty="0" smtClean="0">
                <a:solidFill>
                  <a:srgbClr val="FFFFFF"/>
                </a:solidFill>
                <a:effectLst>
                  <a:glow rad="152400">
                    <a:srgbClr val="000000">
                      <a:alpha val="95000"/>
                    </a:srgbClr>
                  </a:glow>
                </a:effectLst>
                <a:latin typeface="Arial"/>
                <a:ea typeface="ＭＳ Ｐゴシック" charset="-128"/>
                <a:cs typeface="ＭＳ Ｐゴシック" charset="-128"/>
              </a:rPr>
              <a:t>. </a:t>
            </a:r>
            <a:endPar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endParaRPr>
          </a:p>
        </p:txBody>
      </p:sp>
    </p:spTree>
    <p:extLst>
      <p:ext uri="{BB962C8B-B14F-4D97-AF65-F5344CB8AC3E}">
        <p14:creationId xmlns:p14="http://schemas.microsoft.com/office/powerpoint/2010/main" val="33904589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1" name="Picture 2"/>
          <p:cNvPicPr>
            <a:picLocks noChangeAspect="1"/>
          </p:cNvPicPr>
          <p:nvPr/>
        </p:nvPicPr>
        <p:blipFill>
          <a:blip r:embed="rId3"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3"/>
          <p:cNvGrpSpPr>
            <a:grpSpLocks/>
          </p:cNvGrpSpPr>
          <p:nvPr/>
        </p:nvGrpSpPr>
        <p:grpSpPr bwMode="auto">
          <a:xfrm>
            <a:off x="1387310" y="185738"/>
            <a:ext cx="7934490" cy="6556375"/>
            <a:chOff x="144" y="192"/>
            <a:chExt cx="4500" cy="4130"/>
          </a:xfrm>
        </p:grpSpPr>
        <p:sp>
          <p:nvSpPr>
            <p:cNvPr id="63492" name="Text Box 5"/>
            <p:cNvSpPr txBox="1">
              <a:spLocks noChangeArrowheads="1"/>
            </p:cNvSpPr>
            <p:nvPr/>
          </p:nvSpPr>
          <p:spPr bwMode="auto">
            <a:xfrm>
              <a:off x="144" y="192"/>
              <a:ext cx="1344"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defTabSz="914400" fontAlgn="base">
                <a:spcBef>
                  <a:spcPct val="50000"/>
                </a:spcBef>
                <a:spcAft>
                  <a:spcPct val="0"/>
                </a:spcAft>
                <a:defRPr/>
              </a:pPr>
              <a:r>
                <a:rPr lang="en-US" b="1" dirty="0" smtClean="0">
                  <a:solidFill>
                    <a:srgbClr val="FFFFFF"/>
                  </a:solidFill>
                  <a:effectLst>
                    <a:glow rad="241300">
                      <a:srgbClr val="000000">
                        <a:alpha val="89000"/>
                      </a:srgbClr>
                    </a:glow>
                  </a:effectLst>
                  <a:latin typeface="Tahoma" charset="0"/>
                </a:rPr>
                <a:t>ABRAHAM</a:t>
              </a:r>
              <a:endParaRPr lang="en-GB" b="1" dirty="0" smtClean="0">
                <a:solidFill>
                  <a:srgbClr val="FFFFFF"/>
                </a:solidFill>
                <a:effectLst>
                  <a:glow rad="241300">
                    <a:srgbClr val="000000">
                      <a:alpha val="89000"/>
                    </a:srgbClr>
                  </a:glow>
                </a:effectLst>
                <a:latin typeface="Tahoma" charset="0"/>
              </a:endParaRPr>
            </a:p>
          </p:txBody>
        </p:sp>
        <p:grpSp>
          <p:nvGrpSpPr>
            <p:cNvPr id="92166" name="Group 100"/>
            <p:cNvGrpSpPr>
              <a:grpSpLocks/>
            </p:cNvGrpSpPr>
            <p:nvPr/>
          </p:nvGrpSpPr>
          <p:grpSpPr bwMode="auto">
            <a:xfrm>
              <a:off x="576" y="432"/>
              <a:ext cx="4068" cy="3890"/>
              <a:chOff x="576" y="432"/>
              <a:chExt cx="4068" cy="3890"/>
            </a:xfrm>
          </p:grpSpPr>
          <p:cxnSp>
            <p:nvCxnSpPr>
              <p:cNvPr id="92167" name="AutoShape 7"/>
              <p:cNvCxnSpPr>
                <a:cxnSpLocks noChangeShapeType="1"/>
              </p:cNvCxnSpPr>
              <p:nvPr/>
            </p:nvCxnSpPr>
            <p:spPr bwMode="auto">
              <a:xfrm>
                <a:off x="672" y="43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495" name="Text Box 8"/>
              <p:cNvSpPr txBox="1">
                <a:spLocks noChangeArrowheads="1"/>
              </p:cNvSpPr>
              <p:nvPr/>
            </p:nvSpPr>
            <p:spPr bwMode="auto">
              <a:xfrm>
                <a:off x="576" y="480"/>
                <a:ext cx="61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defTabSz="914400" fontAlgn="base">
                  <a:spcBef>
                    <a:spcPct val="50000"/>
                  </a:spcBef>
                  <a:spcAft>
                    <a:spcPct val="0"/>
                  </a:spcAft>
                  <a:defRPr/>
                </a:pPr>
                <a:r>
                  <a:rPr lang="en-US" b="1" smtClean="0">
                    <a:solidFill>
                      <a:srgbClr val="FFCC00"/>
                    </a:solidFill>
                    <a:effectLst>
                      <a:glow rad="241300">
                        <a:srgbClr val="000000">
                          <a:alpha val="89000"/>
                        </a:srgbClr>
                      </a:glow>
                    </a:effectLst>
                    <a:latin typeface="Arial" charset="0"/>
                  </a:rPr>
                  <a:t>Isaac</a:t>
                </a:r>
                <a:endParaRPr lang="en-GB" b="1" smtClean="0">
                  <a:solidFill>
                    <a:srgbClr val="FFCC00"/>
                  </a:solidFill>
                  <a:effectLst>
                    <a:glow rad="241300">
                      <a:srgbClr val="000000">
                        <a:alpha val="89000"/>
                      </a:srgbClr>
                    </a:glow>
                  </a:effectLst>
                  <a:latin typeface="Arial" charset="0"/>
                </a:endParaRPr>
              </a:p>
            </p:txBody>
          </p:sp>
          <p:cxnSp>
            <p:nvCxnSpPr>
              <p:cNvPr id="92169" name="AutoShape 9"/>
              <p:cNvCxnSpPr>
                <a:cxnSpLocks noChangeShapeType="1"/>
              </p:cNvCxnSpPr>
              <p:nvPr/>
            </p:nvCxnSpPr>
            <p:spPr bwMode="auto">
              <a:xfrm rot="16200000" flipH="1">
                <a:off x="879" y="75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497" name="Text Box 10"/>
              <p:cNvSpPr txBox="1">
                <a:spLocks noChangeArrowheads="1"/>
              </p:cNvSpPr>
              <p:nvPr/>
            </p:nvSpPr>
            <p:spPr bwMode="auto">
              <a:xfrm>
                <a:off x="864" y="816"/>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defTabSz="914400" fontAlgn="base">
                  <a:spcBef>
                    <a:spcPct val="50000"/>
                  </a:spcBef>
                  <a:spcAft>
                    <a:spcPct val="0"/>
                  </a:spcAft>
                  <a:defRPr/>
                </a:pPr>
                <a:r>
                  <a:rPr lang="en-US" sz="2000" b="1" smtClean="0">
                    <a:solidFill>
                      <a:srgbClr val="FFCC00"/>
                    </a:solidFill>
                    <a:effectLst>
                      <a:glow rad="241300">
                        <a:srgbClr val="000000">
                          <a:alpha val="89000"/>
                        </a:srgbClr>
                      </a:glow>
                    </a:effectLst>
                    <a:latin typeface="Arial" charset="0"/>
                  </a:rPr>
                  <a:t>Jacob</a:t>
                </a:r>
                <a:endParaRPr lang="en-GB" sz="2000" b="1" smtClean="0">
                  <a:solidFill>
                    <a:srgbClr val="FFCC00"/>
                  </a:solidFill>
                  <a:effectLst>
                    <a:glow rad="241300">
                      <a:srgbClr val="000000">
                        <a:alpha val="89000"/>
                      </a:srgbClr>
                    </a:glow>
                  </a:effectLst>
                  <a:latin typeface="Arial" charset="0"/>
                </a:endParaRPr>
              </a:p>
            </p:txBody>
          </p:sp>
          <p:cxnSp>
            <p:nvCxnSpPr>
              <p:cNvPr id="92171" name="AutoShape 11"/>
              <p:cNvCxnSpPr>
                <a:cxnSpLocks noChangeShapeType="1"/>
              </p:cNvCxnSpPr>
              <p:nvPr/>
            </p:nvCxnSpPr>
            <p:spPr bwMode="auto">
              <a:xfrm rot="16200000" flipH="1">
                <a:off x="1119" y="10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499" name="Text Box 12"/>
              <p:cNvSpPr txBox="1">
                <a:spLocks noChangeArrowheads="1"/>
              </p:cNvSpPr>
              <p:nvPr/>
            </p:nvSpPr>
            <p:spPr bwMode="auto">
              <a:xfrm>
                <a:off x="1056" y="1104"/>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defTabSz="914400" fontAlgn="base">
                  <a:spcBef>
                    <a:spcPct val="50000"/>
                  </a:spcBef>
                  <a:spcAft>
                    <a:spcPct val="0"/>
                  </a:spcAft>
                  <a:defRPr/>
                </a:pPr>
                <a:r>
                  <a:rPr lang="en-US" sz="2000" b="1" dirty="0" smtClean="0">
                    <a:solidFill>
                      <a:schemeClr val="tx2"/>
                    </a:solidFill>
                    <a:effectLst>
                      <a:glow rad="241300">
                        <a:srgbClr val="000000">
                          <a:alpha val="89000"/>
                        </a:srgbClr>
                      </a:glow>
                    </a:effectLst>
                    <a:latin typeface="Arial" charset="0"/>
                  </a:rPr>
                  <a:t>Judah</a:t>
                </a:r>
                <a:endParaRPr lang="en-GB" sz="2000" b="1" dirty="0" smtClean="0">
                  <a:solidFill>
                    <a:schemeClr val="tx2"/>
                  </a:solidFill>
                  <a:effectLst>
                    <a:glow rad="241300">
                      <a:srgbClr val="000000">
                        <a:alpha val="89000"/>
                      </a:srgbClr>
                    </a:glow>
                  </a:effectLst>
                  <a:latin typeface="Arial" charset="0"/>
                </a:endParaRPr>
              </a:p>
            </p:txBody>
          </p:sp>
          <p:cxnSp>
            <p:nvCxnSpPr>
              <p:cNvPr id="92173" name="AutoShape 13"/>
              <p:cNvCxnSpPr>
                <a:cxnSpLocks noChangeShapeType="1"/>
              </p:cNvCxnSpPr>
              <p:nvPr/>
            </p:nvCxnSpPr>
            <p:spPr bwMode="auto">
              <a:xfrm rot="16200000" flipH="1">
                <a:off x="1359" y="13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01" name="Text Box 14"/>
              <p:cNvSpPr txBox="1">
                <a:spLocks noChangeArrowheads="1"/>
              </p:cNvSpPr>
              <p:nvPr/>
            </p:nvSpPr>
            <p:spPr bwMode="auto">
              <a:xfrm>
                <a:off x="1296" y="1392"/>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defTabSz="914400" fontAlgn="base">
                  <a:spcBef>
                    <a:spcPct val="50000"/>
                  </a:spcBef>
                  <a:spcAft>
                    <a:spcPct val="0"/>
                  </a:spcAft>
                  <a:defRPr/>
                </a:pPr>
                <a:r>
                  <a:rPr lang="en-US" sz="2000" b="1" smtClean="0">
                    <a:solidFill>
                      <a:srgbClr val="FFCC00"/>
                    </a:solidFill>
                    <a:effectLst>
                      <a:glow rad="241300">
                        <a:srgbClr val="000000">
                          <a:alpha val="89000"/>
                        </a:srgbClr>
                      </a:glow>
                    </a:effectLst>
                    <a:latin typeface="Arial" charset="0"/>
                  </a:rPr>
                  <a:t>Perez</a:t>
                </a:r>
                <a:endParaRPr lang="en-GB" sz="2000" b="1" smtClean="0">
                  <a:solidFill>
                    <a:srgbClr val="FFCC00"/>
                  </a:solidFill>
                  <a:effectLst>
                    <a:glow rad="241300">
                      <a:srgbClr val="000000">
                        <a:alpha val="89000"/>
                      </a:srgbClr>
                    </a:glow>
                  </a:effectLst>
                  <a:latin typeface="Arial" charset="0"/>
                </a:endParaRPr>
              </a:p>
            </p:txBody>
          </p:sp>
          <p:cxnSp>
            <p:nvCxnSpPr>
              <p:cNvPr id="92175" name="AutoShape 15"/>
              <p:cNvCxnSpPr>
                <a:cxnSpLocks noChangeShapeType="1"/>
              </p:cNvCxnSpPr>
              <p:nvPr/>
            </p:nvCxnSpPr>
            <p:spPr bwMode="auto">
              <a:xfrm rot="16200000" flipH="1">
                <a:off x="1599" y="16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03" name="Text Box 16"/>
              <p:cNvSpPr txBox="1">
                <a:spLocks noChangeArrowheads="1"/>
              </p:cNvSpPr>
              <p:nvPr/>
            </p:nvSpPr>
            <p:spPr bwMode="auto">
              <a:xfrm>
                <a:off x="1440" y="1680"/>
                <a:ext cx="87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defTabSz="914400" fontAlgn="base">
                  <a:spcBef>
                    <a:spcPct val="50000"/>
                  </a:spcBef>
                  <a:spcAft>
                    <a:spcPct val="0"/>
                  </a:spcAft>
                  <a:defRPr/>
                </a:pPr>
                <a:r>
                  <a:rPr lang="en-US" sz="2000" b="1" smtClean="0">
                    <a:solidFill>
                      <a:srgbClr val="FFCC00"/>
                    </a:solidFill>
                    <a:effectLst>
                      <a:glow rad="241300">
                        <a:srgbClr val="000000">
                          <a:alpha val="89000"/>
                        </a:srgbClr>
                      </a:glow>
                    </a:effectLst>
                    <a:latin typeface="Arial" charset="0"/>
                  </a:rPr>
                  <a:t>Hezron</a:t>
                </a:r>
                <a:endParaRPr lang="en-GB" sz="2000" b="1" smtClean="0">
                  <a:solidFill>
                    <a:srgbClr val="FFCC00"/>
                  </a:solidFill>
                  <a:effectLst>
                    <a:glow rad="241300">
                      <a:srgbClr val="000000">
                        <a:alpha val="89000"/>
                      </a:srgbClr>
                    </a:glow>
                  </a:effectLst>
                  <a:latin typeface="Arial" charset="0"/>
                </a:endParaRPr>
              </a:p>
            </p:txBody>
          </p:sp>
          <p:cxnSp>
            <p:nvCxnSpPr>
              <p:cNvPr id="92177" name="AutoShape 17"/>
              <p:cNvCxnSpPr>
                <a:cxnSpLocks noChangeShapeType="1"/>
              </p:cNvCxnSpPr>
              <p:nvPr/>
            </p:nvCxnSpPr>
            <p:spPr bwMode="auto">
              <a:xfrm rot="16200000" flipH="1">
                <a:off x="1839" y="19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05" name="Text Box 18"/>
              <p:cNvSpPr txBox="1">
                <a:spLocks noChangeArrowheads="1"/>
              </p:cNvSpPr>
              <p:nvPr/>
            </p:nvSpPr>
            <p:spPr bwMode="auto">
              <a:xfrm>
                <a:off x="1776" y="1968"/>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defTabSz="914400" fontAlgn="base">
                  <a:spcBef>
                    <a:spcPct val="50000"/>
                  </a:spcBef>
                  <a:spcAft>
                    <a:spcPct val="0"/>
                  </a:spcAft>
                  <a:defRPr/>
                </a:pPr>
                <a:r>
                  <a:rPr lang="en-US" sz="2000" b="1" smtClean="0">
                    <a:solidFill>
                      <a:srgbClr val="FFCC00"/>
                    </a:solidFill>
                    <a:effectLst>
                      <a:glow rad="241300">
                        <a:srgbClr val="000000">
                          <a:alpha val="89000"/>
                        </a:srgbClr>
                      </a:glow>
                    </a:effectLst>
                    <a:latin typeface="Arial" charset="0"/>
                  </a:rPr>
                  <a:t>Ram</a:t>
                </a:r>
                <a:endParaRPr lang="en-GB" sz="2000" b="1" smtClean="0">
                  <a:solidFill>
                    <a:srgbClr val="FFCC00"/>
                  </a:solidFill>
                  <a:effectLst>
                    <a:glow rad="241300">
                      <a:srgbClr val="000000">
                        <a:alpha val="89000"/>
                      </a:srgbClr>
                    </a:glow>
                  </a:effectLst>
                  <a:latin typeface="Arial" charset="0"/>
                </a:endParaRPr>
              </a:p>
            </p:txBody>
          </p:sp>
          <p:cxnSp>
            <p:nvCxnSpPr>
              <p:cNvPr id="92179" name="AutoShape 19"/>
              <p:cNvCxnSpPr>
                <a:cxnSpLocks noChangeShapeType="1"/>
              </p:cNvCxnSpPr>
              <p:nvPr/>
            </p:nvCxnSpPr>
            <p:spPr bwMode="auto">
              <a:xfrm rot="16200000" flipH="1">
                <a:off x="2031" y="219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07" name="Text Box 20"/>
              <p:cNvSpPr txBox="1">
                <a:spLocks noChangeArrowheads="1"/>
              </p:cNvSpPr>
              <p:nvPr/>
            </p:nvSpPr>
            <p:spPr bwMode="auto">
              <a:xfrm>
                <a:off x="1776" y="2256"/>
                <a:ext cx="1000"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defTabSz="914400" fontAlgn="base">
                  <a:spcBef>
                    <a:spcPct val="50000"/>
                  </a:spcBef>
                  <a:spcAft>
                    <a:spcPct val="0"/>
                  </a:spcAft>
                  <a:defRPr/>
                </a:pPr>
                <a:r>
                  <a:rPr lang="en-US" sz="2000" b="1" smtClean="0">
                    <a:solidFill>
                      <a:srgbClr val="FFCC00"/>
                    </a:solidFill>
                    <a:effectLst>
                      <a:glow rad="241300">
                        <a:srgbClr val="000000">
                          <a:alpha val="89000"/>
                        </a:srgbClr>
                      </a:glow>
                    </a:effectLst>
                    <a:latin typeface="Arial" charset="0"/>
                  </a:rPr>
                  <a:t>Amminadab</a:t>
                </a:r>
                <a:endParaRPr lang="en-GB" sz="2000" b="1" smtClean="0">
                  <a:solidFill>
                    <a:srgbClr val="FFCC00"/>
                  </a:solidFill>
                  <a:effectLst>
                    <a:glow rad="241300">
                      <a:srgbClr val="000000">
                        <a:alpha val="89000"/>
                      </a:srgbClr>
                    </a:glow>
                  </a:effectLst>
                  <a:latin typeface="Arial" charset="0"/>
                </a:endParaRPr>
              </a:p>
            </p:txBody>
          </p:sp>
          <p:cxnSp>
            <p:nvCxnSpPr>
              <p:cNvPr id="92181" name="AutoShape 21"/>
              <p:cNvCxnSpPr>
                <a:cxnSpLocks noChangeShapeType="1"/>
              </p:cNvCxnSpPr>
              <p:nvPr/>
            </p:nvCxnSpPr>
            <p:spPr bwMode="auto">
              <a:xfrm rot="16200000" flipH="1">
                <a:off x="2271" y="24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09" name="Text Box 22"/>
              <p:cNvSpPr txBox="1">
                <a:spLocks noChangeArrowheads="1"/>
              </p:cNvSpPr>
              <p:nvPr/>
            </p:nvSpPr>
            <p:spPr bwMode="auto">
              <a:xfrm>
                <a:off x="2064" y="2544"/>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defTabSz="914400" fontAlgn="base">
                  <a:spcBef>
                    <a:spcPct val="50000"/>
                  </a:spcBef>
                  <a:spcAft>
                    <a:spcPct val="0"/>
                  </a:spcAft>
                  <a:defRPr/>
                </a:pPr>
                <a:r>
                  <a:rPr lang="en-US" sz="2000" b="1" smtClean="0">
                    <a:solidFill>
                      <a:srgbClr val="FFCC00"/>
                    </a:solidFill>
                    <a:effectLst>
                      <a:glow rad="241300">
                        <a:srgbClr val="000000">
                          <a:alpha val="89000"/>
                        </a:srgbClr>
                      </a:glow>
                    </a:effectLst>
                    <a:latin typeface="Arial" charset="0"/>
                  </a:rPr>
                  <a:t>Nahshon</a:t>
                </a:r>
                <a:endParaRPr lang="en-GB" sz="2000" b="1" smtClean="0">
                  <a:solidFill>
                    <a:srgbClr val="FFCC00"/>
                  </a:solidFill>
                  <a:effectLst>
                    <a:glow rad="241300">
                      <a:srgbClr val="000000">
                        <a:alpha val="89000"/>
                      </a:srgbClr>
                    </a:glow>
                  </a:effectLst>
                  <a:latin typeface="Arial" charset="0"/>
                </a:endParaRPr>
              </a:p>
            </p:txBody>
          </p:sp>
          <p:cxnSp>
            <p:nvCxnSpPr>
              <p:cNvPr id="92183" name="AutoShape 23"/>
              <p:cNvCxnSpPr>
                <a:cxnSpLocks noChangeShapeType="1"/>
              </p:cNvCxnSpPr>
              <p:nvPr/>
            </p:nvCxnSpPr>
            <p:spPr bwMode="auto">
              <a:xfrm rot="16200000" flipH="1">
                <a:off x="2415" y="27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11" name="Text Box 24"/>
              <p:cNvSpPr txBox="1">
                <a:spLocks noChangeArrowheads="1"/>
              </p:cNvSpPr>
              <p:nvPr/>
            </p:nvSpPr>
            <p:spPr bwMode="auto">
              <a:xfrm>
                <a:off x="2304" y="2832"/>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defTabSz="914400" fontAlgn="base">
                  <a:spcBef>
                    <a:spcPct val="50000"/>
                  </a:spcBef>
                  <a:spcAft>
                    <a:spcPct val="0"/>
                  </a:spcAft>
                  <a:defRPr/>
                </a:pPr>
                <a:r>
                  <a:rPr lang="en-US" sz="2000" b="1" smtClean="0">
                    <a:solidFill>
                      <a:srgbClr val="FFCC00"/>
                    </a:solidFill>
                    <a:effectLst>
                      <a:glow rad="241300">
                        <a:srgbClr val="000000">
                          <a:alpha val="89000"/>
                        </a:srgbClr>
                      </a:glow>
                    </a:effectLst>
                    <a:latin typeface="Arial" charset="0"/>
                  </a:rPr>
                  <a:t>Salmon</a:t>
                </a:r>
                <a:endParaRPr lang="en-GB" sz="2000" b="1" smtClean="0">
                  <a:solidFill>
                    <a:srgbClr val="FFCC00"/>
                  </a:solidFill>
                  <a:effectLst>
                    <a:glow rad="241300">
                      <a:srgbClr val="000000">
                        <a:alpha val="89000"/>
                      </a:srgbClr>
                    </a:glow>
                  </a:effectLst>
                  <a:latin typeface="Arial" charset="0"/>
                </a:endParaRPr>
              </a:p>
            </p:txBody>
          </p:sp>
          <p:cxnSp>
            <p:nvCxnSpPr>
              <p:cNvPr id="92185" name="AutoShape 25"/>
              <p:cNvCxnSpPr>
                <a:cxnSpLocks noChangeShapeType="1"/>
              </p:cNvCxnSpPr>
              <p:nvPr/>
            </p:nvCxnSpPr>
            <p:spPr bwMode="auto">
              <a:xfrm rot="16200000" flipH="1">
                <a:off x="2703" y="31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13" name="Text Box 26"/>
              <p:cNvSpPr txBox="1">
                <a:spLocks noChangeArrowheads="1"/>
              </p:cNvSpPr>
              <p:nvPr/>
            </p:nvSpPr>
            <p:spPr bwMode="auto">
              <a:xfrm>
                <a:off x="2640" y="3168"/>
                <a:ext cx="6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defTabSz="914400" fontAlgn="base">
                  <a:spcBef>
                    <a:spcPct val="50000"/>
                  </a:spcBef>
                  <a:spcAft>
                    <a:spcPct val="0"/>
                  </a:spcAft>
                  <a:defRPr/>
                </a:pPr>
                <a:r>
                  <a:rPr lang="en-US" sz="2000" b="1" smtClean="0">
                    <a:solidFill>
                      <a:srgbClr val="FFCC00"/>
                    </a:solidFill>
                    <a:effectLst>
                      <a:glow rad="241300">
                        <a:srgbClr val="000000">
                          <a:alpha val="89000"/>
                        </a:srgbClr>
                      </a:glow>
                    </a:effectLst>
                    <a:latin typeface="Arial" charset="0"/>
                  </a:rPr>
                  <a:t>Boaz</a:t>
                </a:r>
                <a:endParaRPr lang="en-GB" sz="2000" b="1" smtClean="0">
                  <a:solidFill>
                    <a:srgbClr val="FFCC00"/>
                  </a:solidFill>
                  <a:effectLst>
                    <a:glow rad="241300">
                      <a:srgbClr val="000000">
                        <a:alpha val="89000"/>
                      </a:srgbClr>
                    </a:glow>
                  </a:effectLst>
                  <a:latin typeface="Arial" charset="0"/>
                </a:endParaRPr>
              </a:p>
            </p:txBody>
          </p:sp>
          <p:cxnSp>
            <p:nvCxnSpPr>
              <p:cNvPr id="92187" name="AutoShape 27"/>
              <p:cNvCxnSpPr>
                <a:cxnSpLocks noChangeShapeType="1"/>
              </p:cNvCxnSpPr>
              <p:nvPr/>
            </p:nvCxnSpPr>
            <p:spPr bwMode="auto">
              <a:xfrm rot="16200000" flipH="1">
                <a:off x="2895" y="34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15" name="Text Box 28"/>
              <p:cNvSpPr txBox="1">
                <a:spLocks noChangeArrowheads="1"/>
              </p:cNvSpPr>
              <p:nvPr/>
            </p:nvSpPr>
            <p:spPr bwMode="auto">
              <a:xfrm>
                <a:off x="2736" y="3504"/>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defTabSz="914400" fontAlgn="base">
                  <a:spcBef>
                    <a:spcPct val="50000"/>
                  </a:spcBef>
                  <a:spcAft>
                    <a:spcPct val="0"/>
                  </a:spcAft>
                  <a:defRPr/>
                </a:pPr>
                <a:r>
                  <a:rPr lang="en-US" sz="2000" b="1" smtClean="0">
                    <a:solidFill>
                      <a:srgbClr val="FFCC00"/>
                    </a:solidFill>
                    <a:effectLst>
                      <a:glow rad="241300">
                        <a:srgbClr val="000000">
                          <a:alpha val="89000"/>
                        </a:srgbClr>
                      </a:glow>
                    </a:effectLst>
                    <a:latin typeface="Arial" charset="0"/>
                  </a:rPr>
                  <a:t>Obed</a:t>
                </a:r>
                <a:endParaRPr lang="en-GB" sz="2000" b="1" smtClean="0">
                  <a:solidFill>
                    <a:srgbClr val="FFCC00"/>
                  </a:solidFill>
                  <a:effectLst>
                    <a:glow rad="241300">
                      <a:srgbClr val="000000">
                        <a:alpha val="89000"/>
                      </a:srgbClr>
                    </a:glow>
                  </a:effectLst>
                  <a:latin typeface="Arial" charset="0"/>
                </a:endParaRPr>
              </a:p>
            </p:txBody>
          </p:sp>
          <p:cxnSp>
            <p:nvCxnSpPr>
              <p:cNvPr id="92189" name="AutoShape 29"/>
              <p:cNvCxnSpPr>
                <a:cxnSpLocks noChangeShapeType="1"/>
              </p:cNvCxnSpPr>
              <p:nvPr/>
            </p:nvCxnSpPr>
            <p:spPr bwMode="auto">
              <a:xfrm rot="16200000" flipH="1">
                <a:off x="3087" y="37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17" name="Text Box 30"/>
              <p:cNvSpPr txBox="1">
                <a:spLocks noChangeArrowheads="1"/>
              </p:cNvSpPr>
              <p:nvPr/>
            </p:nvSpPr>
            <p:spPr bwMode="auto">
              <a:xfrm>
                <a:off x="2976" y="3744"/>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defTabSz="914400" fontAlgn="base">
                  <a:spcBef>
                    <a:spcPct val="50000"/>
                  </a:spcBef>
                  <a:spcAft>
                    <a:spcPct val="0"/>
                  </a:spcAft>
                  <a:defRPr/>
                </a:pPr>
                <a:r>
                  <a:rPr lang="en-US" sz="2000" b="1" smtClean="0">
                    <a:solidFill>
                      <a:srgbClr val="FFCC00"/>
                    </a:solidFill>
                    <a:effectLst>
                      <a:glow rad="241300">
                        <a:srgbClr val="000000">
                          <a:alpha val="89000"/>
                        </a:srgbClr>
                      </a:glow>
                    </a:effectLst>
                    <a:latin typeface="Arial" charset="0"/>
                  </a:rPr>
                  <a:t>Jesse</a:t>
                </a:r>
                <a:endParaRPr lang="en-GB" sz="2000" b="1" smtClean="0">
                  <a:solidFill>
                    <a:srgbClr val="FFCC00"/>
                  </a:solidFill>
                  <a:effectLst>
                    <a:glow rad="241300">
                      <a:srgbClr val="000000">
                        <a:alpha val="89000"/>
                      </a:srgbClr>
                    </a:glow>
                  </a:effectLst>
                  <a:latin typeface="Arial" charset="0"/>
                </a:endParaRPr>
              </a:p>
            </p:txBody>
          </p:sp>
          <p:cxnSp>
            <p:nvCxnSpPr>
              <p:cNvPr id="92191" name="AutoShape 31"/>
              <p:cNvCxnSpPr>
                <a:cxnSpLocks noChangeShapeType="1"/>
              </p:cNvCxnSpPr>
              <p:nvPr/>
            </p:nvCxnSpPr>
            <p:spPr bwMode="auto">
              <a:xfrm rot="16200000" flipH="1">
                <a:off x="3327" y="39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19" name="Text Box 32"/>
              <p:cNvSpPr txBox="1">
                <a:spLocks noChangeArrowheads="1"/>
              </p:cNvSpPr>
              <p:nvPr/>
            </p:nvSpPr>
            <p:spPr bwMode="auto">
              <a:xfrm>
                <a:off x="3312" y="4032"/>
                <a:ext cx="1332"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defTabSz="914400" fontAlgn="base">
                  <a:spcBef>
                    <a:spcPct val="50000"/>
                  </a:spcBef>
                  <a:spcAft>
                    <a:spcPct val="0"/>
                  </a:spcAft>
                  <a:defRPr/>
                </a:pPr>
                <a:r>
                  <a:rPr lang="en-US" b="1" dirty="0" smtClean="0">
                    <a:solidFill>
                      <a:srgbClr val="FFFFFF"/>
                    </a:solidFill>
                    <a:effectLst>
                      <a:glow rad="241300">
                        <a:srgbClr val="000000">
                          <a:alpha val="89000"/>
                        </a:srgbClr>
                      </a:glow>
                    </a:effectLst>
                    <a:latin typeface="Tahoma" charset="0"/>
                  </a:rPr>
                  <a:t>DAVID</a:t>
                </a:r>
                <a:endParaRPr lang="en-GB" b="1" dirty="0" smtClean="0">
                  <a:solidFill>
                    <a:srgbClr val="FFFFFF"/>
                  </a:solidFill>
                  <a:effectLst>
                    <a:glow rad="241300">
                      <a:srgbClr val="000000">
                        <a:alpha val="89000"/>
                      </a:srgbClr>
                    </a:glow>
                  </a:effectLst>
                  <a:latin typeface="Tahoma" charset="0"/>
                </a:endParaRPr>
              </a:p>
            </p:txBody>
          </p:sp>
        </p:grpSp>
      </p:grpSp>
      <p:sp>
        <p:nvSpPr>
          <p:cNvPr id="63491" name="Rectangle 97"/>
          <p:cNvSpPr>
            <a:spLocks noGrp="1" noChangeArrowheads="1"/>
          </p:cNvSpPr>
          <p:nvPr>
            <p:ph type="title"/>
          </p:nvPr>
        </p:nvSpPr>
        <p:spPr>
          <a:xfrm>
            <a:off x="4208575" y="68833"/>
            <a:ext cx="5331977" cy="3505200"/>
          </a:xfrm>
          <a:extLst/>
        </p:spPr>
        <p:txBody>
          <a:bodyPr/>
          <a:lstStyle/>
          <a:p>
            <a:pPr algn="ctr" eaLnBrk="1" hangingPunct="1">
              <a:defRPr/>
            </a:pPr>
            <a:r>
              <a:rPr lang="en-US" b="1" dirty="0">
                <a:solidFill>
                  <a:schemeClr val="tx1"/>
                </a:solidFill>
                <a:effectLst>
                  <a:glow rad="241300">
                    <a:schemeClr val="bg1">
                      <a:alpha val="89000"/>
                    </a:schemeClr>
                  </a:glow>
                </a:effectLst>
                <a:latin typeface="Tahoma" charset="0"/>
              </a:rPr>
              <a:t>The Lineage </a:t>
            </a:r>
            <a:br>
              <a:rPr lang="en-US" b="1" dirty="0">
                <a:solidFill>
                  <a:schemeClr val="tx1"/>
                </a:solidFill>
                <a:effectLst>
                  <a:glow rad="241300">
                    <a:schemeClr val="bg1">
                      <a:alpha val="89000"/>
                    </a:schemeClr>
                  </a:glow>
                </a:effectLst>
                <a:latin typeface="Tahoma" charset="0"/>
              </a:rPr>
            </a:br>
            <a:r>
              <a:rPr lang="en-US" b="1" dirty="0">
                <a:solidFill>
                  <a:schemeClr val="tx1"/>
                </a:solidFill>
                <a:effectLst>
                  <a:glow rad="241300">
                    <a:schemeClr val="bg1">
                      <a:alpha val="89000"/>
                    </a:schemeClr>
                  </a:glow>
                </a:effectLst>
                <a:latin typeface="Tahoma" charset="0"/>
              </a:rPr>
              <a:t>of </a:t>
            </a:r>
            <a:br>
              <a:rPr lang="en-US" b="1" dirty="0">
                <a:solidFill>
                  <a:schemeClr val="tx1"/>
                </a:solidFill>
                <a:effectLst>
                  <a:glow rad="241300">
                    <a:schemeClr val="bg1">
                      <a:alpha val="89000"/>
                    </a:schemeClr>
                  </a:glow>
                </a:effectLst>
                <a:latin typeface="Tahoma" charset="0"/>
              </a:rPr>
            </a:br>
            <a:r>
              <a:rPr lang="en-US" b="1" dirty="0">
                <a:solidFill>
                  <a:schemeClr val="tx1"/>
                </a:solidFill>
                <a:effectLst>
                  <a:glow rad="241300">
                    <a:schemeClr val="bg1">
                      <a:alpha val="89000"/>
                    </a:schemeClr>
                  </a:glow>
                </a:effectLst>
                <a:latin typeface="Tahoma" charset="0"/>
              </a:rPr>
              <a:t> David</a:t>
            </a:r>
          </a:p>
        </p:txBody>
      </p:sp>
    </p:spTree>
    <p:extLst>
      <p:ext uri="{BB962C8B-B14F-4D97-AF65-F5344CB8AC3E}">
        <p14:creationId xmlns:p14="http://schemas.microsoft.com/office/powerpoint/2010/main" val="37494021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36513" y="381000"/>
            <a:ext cx="2736851" cy="3408363"/>
          </a:xfrm>
        </p:spPr>
        <p:txBody>
          <a:bodyPr/>
          <a:lstStyle/>
          <a:p>
            <a:pPr algn="ctr" eaLnBrk="1" hangingPunct="1"/>
            <a:r>
              <a:rPr lang="en-US" sz="3600" dirty="0" smtClean="0">
                <a:solidFill>
                  <a:schemeClr val="tx1"/>
                </a:solidFill>
                <a:latin typeface="Tahoma" charset="0"/>
              </a:rPr>
              <a:t>David</a:t>
            </a:r>
            <a:r>
              <a:rPr lang="fr-FR" altLang="ja-JP" sz="3600" dirty="0" smtClean="0">
                <a:solidFill>
                  <a:schemeClr val="tx1"/>
                </a:solidFill>
                <a:latin typeface="Tahoma" charset="0"/>
              </a:rPr>
              <a:t>'</a:t>
            </a:r>
            <a:r>
              <a:rPr lang="en-US" altLang="ja-JP" sz="3600" dirty="0" smtClean="0">
                <a:solidFill>
                  <a:schemeClr val="tx1"/>
                </a:solidFill>
                <a:latin typeface="Tahoma" charset="0"/>
              </a:rPr>
              <a:t>s </a:t>
            </a:r>
            <a:r>
              <a:rPr lang="en-US" altLang="ja-JP" sz="3600" dirty="0">
                <a:solidFill>
                  <a:schemeClr val="tx1"/>
                </a:solidFill>
                <a:latin typeface="Tahoma" charset="0"/>
              </a:rPr>
              <a:t>House: </a:t>
            </a:r>
            <a:br>
              <a:rPr lang="en-US" altLang="ja-JP" sz="3600" dirty="0">
                <a:solidFill>
                  <a:schemeClr val="tx1"/>
                </a:solidFill>
                <a:latin typeface="Tahoma" charset="0"/>
              </a:rPr>
            </a:br>
            <a:r>
              <a:rPr lang="ru-RU" altLang="ja-JP" sz="3600" dirty="0" smtClean="0">
                <a:solidFill>
                  <a:schemeClr val="tx1"/>
                </a:solidFill>
                <a:latin typeface="Tahoma" charset="0"/>
              </a:rPr>
              <a:t>"</a:t>
            </a:r>
            <a:r>
              <a:rPr lang="en-US" altLang="ja-JP" sz="3600" dirty="0" smtClean="0">
                <a:solidFill>
                  <a:schemeClr val="tx1"/>
                </a:solidFill>
                <a:latin typeface="Tahoma" charset="0"/>
              </a:rPr>
              <a:t>I </a:t>
            </a:r>
            <a:r>
              <a:rPr lang="en-US" altLang="ja-JP" sz="3600" dirty="0">
                <a:solidFill>
                  <a:schemeClr val="tx1"/>
                </a:solidFill>
                <a:latin typeface="Tahoma" charset="0"/>
              </a:rPr>
              <a:t>want to build a house for you</a:t>
            </a:r>
            <a:r>
              <a:rPr lang="en-US" altLang="ja-JP" sz="3600" dirty="0" smtClean="0">
                <a:solidFill>
                  <a:schemeClr val="tx1"/>
                </a:solidFill>
                <a:latin typeface="Tahoma" charset="0"/>
              </a:rPr>
              <a:t>…</a:t>
            </a:r>
            <a:r>
              <a:rPr lang="ru-RU" altLang="ja-JP" sz="3600" dirty="0" smtClean="0">
                <a:solidFill>
                  <a:schemeClr val="tx1"/>
                </a:solidFill>
                <a:latin typeface="Tahoma" charset="0"/>
              </a:rPr>
              <a:t>"</a:t>
            </a:r>
            <a:r>
              <a:rPr lang="en-US" altLang="ja-JP" sz="3600" dirty="0">
                <a:solidFill>
                  <a:schemeClr val="tx1"/>
                </a:solidFill>
                <a:latin typeface="Tahoma" charset="0"/>
              </a:rPr>
              <a:t/>
            </a:r>
            <a:br>
              <a:rPr lang="en-US" altLang="ja-JP" sz="3600" dirty="0">
                <a:solidFill>
                  <a:schemeClr val="tx1"/>
                </a:solidFill>
                <a:latin typeface="Tahoma" charset="0"/>
              </a:rPr>
            </a:br>
            <a:endParaRPr lang="en-US" sz="2800" dirty="0">
              <a:solidFill>
                <a:schemeClr val="tx1"/>
              </a:solidFill>
              <a:latin typeface="Tahoma" charset="0"/>
            </a:endParaRPr>
          </a:p>
        </p:txBody>
      </p:sp>
      <p:pic>
        <p:nvPicPr>
          <p:cNvPr id="94210" name="Picture 4" descr="Man"/>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533400" y="4419600"/>
            <a:ext cx="838200" cy="2286000"/>
          </a:xfrm>
          <a:noFill/>
        </p:spPr>
      </p:pic>
      <p:pic>
        <p:nvPicPr>
          <p:cNvPr id="283653" name="Picture 5" descr="C0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00339" y="1593870"/>
            <a:ext cx="6090352" cy="358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6"/>
          <p:cNvSpPr txBox="1">
            <a:spLocks noChangeArrowheads="1"/>
          </p:cNvSpPr>
          <p:nvPr/>
        </p:nvSpPr>
        <p:spPr bwMode="auto">
          <a:xfrm>
            <a:off x="1524000" y="4953000"/>
            <a:ext cx="357188"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000" smtClean="0">
                <a:solidFill>
                  <a:srgbClr val="FFCC00"/>
                </a:solidFill>
                <a:latin typeface="Tahoma" charset="0"/>
              </a:rPr>
              <a:t>D</a:t>
            </a:r>
          </a:p>
          <a:p>
            <a:pPr algn="ctr" defTabSz="914400" eaLnBrk="1" fontAlgn="base" hangingPunct="1">
              <a:spcBef>
                <a:spcPct val="0"/>
              </a:spcBef>
              <a:spcAft>
                <a:spcPct val="0"/>
              </a:spcAft>
            </a:pPr>
            <a:r>
              <a:rPr lang="en-US" sz="2000" smtClean="0">
                <a:solidFill>
                  <a:srgbClr val="FFCC00"/>
                </a:solidFill>
                <a:latin typeface="Tahoma" charset="0"/>
              </a:rPr>
              <a:t>A</a:t>
            </a:r>
          </a:p>
          <a:p>
            <a:pPr algn="ctr" defTabSz="914400" eaLnBrk="1" fontAlgn="base" hangingPunct="1">
              <a:spcBef>
                <a:spcPct val="0"/>
              </a:spcBef>
              <a:spcAft>
                <a:spcPct val="0"/>
              </a:spcAft>
            </a:pPr>
            <a:r>
              <a:rPr lang="en-US" sz="2000" smtClean="0">
                <a:solidFill>
                  <a:srgbClr val="FFCC00"/>
                </a:solidFill>
                <a:latin typeface="Tahoma" charset="0"/>
              </a:rPr>
              <a:t>V</a:t>
            </a:r>
          </a:p>
          <a:p>
            <a:pPr algn="ctr" defTabSz="914400" eaLnBrk="1" fontAlgn="base" hangingPunct="1">
              <a:spcBef>
                <a:spcPct val="0"/>
              </a:spcBef>
              <a:spcAft>
                <a:spcPct val="0"/>
              </a:spcAft>
            </a:pPr>
            <a:r>
              <a:rPr lang="en-US" sz="2000" smtClean="0">
                <a:solidFill>
                  <a:srgbClr val="FFCC00"/>
                </a:solidFill>
                <a:latin typeface="Tahoma" charset="0"/>
              </a:rPr>
              <a:t>I</a:t>
            </a:r>
          </a:p>
          <a:p>
            <a:pPr algn="ctr" defTabSz="914400" eaLnBrk="1" fontAlgn="base" hangingPunct="1">
              <a:spcBef>
                <a:spcPct val="0"/>
              </a:spcBef>
              <a:spcAft>
                <a:spcPct val="0"/>
              </a:spcAft>
            </a:pPr>
            <a:r>
              <a:rPr lang="en-US" sz="2000" smtClean="0">
                <a:solidFill>
                  <a:srgbClr val="FFCC00"/>
                </a:solidFill>
                <a:latin typeface="Tahoma" charset="0"/>
              </a:rPr>
              <a:t>D</a:t>
            </a:r>
          </a:p>
        </p:txBody>
      </p:sp>
      <p:pic>
        <p:nvPicPr>
          <p:cNvPr id="94213" name="Picture 7" descr="crown option A small"/>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533400" y="3886200"/>
            <a:ext cx="838200" cy="452438"/>
          </a:xfrm>
          <a:noFill/>
        </p:spPr>
      </p:pic>
      <p:sp>
        <p:nvSpPr>
          <p:cNvPr id="283656" name="AutoShape 8"/>
          <p:cNvSpPr>
            <a:spLocks noChangeArrowheads="1"/>
          </p:cNvSpPr>
          <p:nvPr/>
        </p:nvSpPr>
        <p:spPr bwMode="auto">
          <a:xfrm>
            <a:off x="2843213" y="0"/>
            <a:ext cx="6300787" cy="6400800"/>
          </a:xfrm>
          <a:prstGeom prst="cloudCallout">
            <a:avLst>
              <a:gd name="adj1" fmla="val -72398"/>
              <a:gd name="adj2" fmla="val 212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914400" eaLnBrk="0" fontAlgn="base" hangingPunct="0">
              <a:spcBef>
                <a:spcPct val="0"/>
              </a:spcBef>
              <a:spcAft>
                <a:spcPct val="0"/>
              </a:spcAft>
            </a:pPr>
            <a:endParaRPr lang="en-US" smtClean="0">
              <a:solidFill>
                <a:srgbClr val="FFCC00"/>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14090895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83656"/>
                                        </p:tgtEl>
                                        <p:attrNameLst>
                                          <p:attrName>style.visibility</p:attrName>
                                        </p:attrNameLst>
                                      </p:cBhvr>
                                      <p:to>
                                        <p:strVal val="visible"/>
                                      </p:to>
                                    </p:set>
                                  </p:childTnLst>
                                </p:cTn>
                              </p:par>
                            </p:childTnLst>
                          </p:cTn>
                        </p:par>
                        <p:par>
                          <p:cTn id="7" fill="hold" nodeType="withGroup">
                            <p:stCondLst>
                              <p:cond delay="0"/>
                            </p:stCondLst>
                            <p:childTnLst>
                              <p:par>
                                <p:cTn id="8" presetID="7" presetClass="entr" presetSubtype="4" fill="hold" nodeType="afterEffect">
                                  <p:stCondLst>
                                    <p:cond delay="0"/>
                                  </p:stCondLst>
                                  <p:childTnLst>
                                    <p:set>
                                      <p:cBhvr>
                                        <p:cTn id="9" dur="1" fill="hold">
                                          <p:stCondLst>
                                            <p:cond delay="0"/>
                                          </p:stCondLst>
                                        </p:cTn>
                                        <p:tgtEl>
                                          <p:spTgt spid="283653"/>
                                        </p:tgtEl>
                                        <p:attrNameLst>
                                          <p:attrName>style.visibility</p:attrName>
                                        </p:attrNameLst>
                                      </p:cBhvr>
                                      <p:to>
                                        <p:strVal val="visible"/>
                                      </p:to>
                                    </p:set>
                                    <p:anim calcmode="lin" valueType="num">
                                      <p:cBhvr additive="base">
                                        <p:cTn id="10" dur="2000" fill="hold"/>
                                        <p:tgtEl>
                                          <p:spTgt spid="283653"/>
                                        </p:tgtEl>
                                        <p:attrNameLst>
                                          <p:attrName>ppt_x</p:attrName>
                                        </p:attrNameLst>
                                      </p:cBhvr>
                                      <p:tavLst>
                                        <p:tav tm="0">
                                          <p:val>
                                            <p:strVal val="#ppt_x"/>
                                          </p:val>
                                        </p:tav>
                                        <p:tav tm="100000">
                                          <p:val>
                                            <p:strVal val="#ppt_x"/>
                                          </p:val>
                                        </p:tav>
                                      </p:tavLst>
                                    </p:anim>
                                    <p:anim calcmode="lin" valueType="num">
                                      <p:cBhvr additive="base">
                                        <p:cTn id="11" dur="2000" fill="hold"/>
                                        <p:tgtEl>
                                          <p:spTgt spid="283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36513" y="620713"/>
            <a:ext cx="7200901" cy="2182812"/>
          </a:xfrm>
        </p:spPr>
        <p:txBody>
          <a:bodyPr/>
          <a:lstStyle/>
          <a:p>
            <a:pPr algn="ctr" eaLnBrk="1" hangingPunct="1"/>
            <a:r>
              <a:rPr lang="en-US" sz="6000">
                <a:solidFill>
                  <a:srgbClr val="FFFFFF"/>
                </a:solidFill>
                <a:latin typeface="Tahoma" charset="0"/>
              </a:rPr>
              <a:t>But who would build the Temple ?</a:t>
            </a:r>
          </a:p>
        </p:txBody>
      </p:sp>
      <p:pic>
        <p:nvPicPr>
          <p:cNvPr id="952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0113" y="2708275"/>
            <a:ext cx="5294312"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2"/>
          <p:cNvSpPr txBox="1">
            <a:spLocks noChangeArrowheads="1"/>
          </p:cNvSpPr>
          <p:nvPr/>
        </p:nvSpPr>
        <p:spPr bwMode="auto">
          <a:xfrm>
            <a:off x="6108700" y="33338"/>
            <a:ext cx="3048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3600" dirty="0" smtClean="0">
                <a:solidFill>
                  <a:srgbClr val="FFCC00"/>
                </a:solidFill>
                <a:latin typeface="Tahoma" charset="0"/>
                <a:cs typeface="Arial" charset="0"/>
              </a:rPr>
              <a:t>God</a:t>
            </a:r>
            <a:r>
              <a:rPr lang="fr-FR" sz="3600" dirty="0" smtClean="0">
                <a:solidFill>
                  <a:srgbClr val="FFCC00"/>
                </a:solidFill>
                <a:latin typeface="Tahoma" charset="0"/>
                <a:cs typeface="Arial" charset="0"/>
              </a:rPr>
              <a:t>'</a:t>
            </a:r>
            <a:r>
              <a:rPr lang="en-US" sz="3600" dirty="0" smtClean="0">
                <a:solidFill>
                  <a:srgbClr val="FFCC00"/>
                </a:solidFill>
                <a:latin typeface="Tahoma" charset="0"/>
                <a:cs typeface="Arial" charset="0"/>
              </a:rPr>
              <a:t>s House</a:t>
            </a:r>
            <a:r>
              <a:rPr lang="en-US" altLang="ja-JP" sz="3600" dirty="0" smtClean="0">
                <a:solidFill>
                  <a:srgbClr val="FFCC00"/>
                </a:solidFill>
                <a:latin typeface="Tahoma" charset="0"/>
                <a:cs typeface="Arial" charset="0"/>
              </a:rPr>
              <a:t>: </a:t>
            </a:r>
            <a:br>
              <a:rPr lang="en-US" altLang="ja-JP" sz="3600" dirty="0" smtClean="0">
                <a:solidFill>
                  <a:srgbClr val="FFCC00"/>
                </a:solidFill>
                <a:latin typeface="Tahoma" charset="0"/>
                <a:cs typeface="Arial" charset="0"/>
              </a:rPr>
            </a:br>
            <a:r>
              <a:rPr lang="ru-RU" altLang="ja-JP" sz="3600" dirty="0" smtClean="0">
                <a:solidFill>
                  <a:srgbClr val="FFCC00"/>
                </a:solidFill>
                <a:latin typeface="Tahoma" charset="0"/>
                <a:cs typeface="Arial" charset="0"/>
              </a:rPr>
              <a:t>"</a:t>
            </a:r>
            <a:r>
              <a:rPr lang="en-US" altLang="ja-JP" sz="3600" dirty="0" smtClean="0">
                <a:solidFill>
                  <a:srgbClr val="FFCC00"/>
                </a:solidFill>
                <a:latin typeface="Tahoma" charset="0"/>
                <a:cs typeface="Arial" charset="0"/>
              </a:rPr>
              <a:t>I want to build a house for you…</a:t>
            </a:r>
            <a:r>
              <a:rPr lang="ru-RU" altLang="ja-JP" sz="3600" dirty="0" smtClean="0">
                <a:solidFill>
                  <a:srgbClr val="FFCC00"/>
                </a:solidFill>
                <a:latin typeface="Tahoma" charset="0"/>
                <a:cs typeface="Arial" charset="0"/>
              </a:rPr>
              <a:t>"</a:t>
            </a:r>
            <a:r>
              <a:rPr lang="en-US" altLang="ja-JP" sz="3600" dirty="0" smtClean="0">
                <a:solidFill>
                  <a:srgbClr val="FFCC00"/>
                </a:solidFill>
                <a:latin typeface="Tahoma" charset="0"/>
                <a:cs typeface="Arial" charset="0"/>
              </a:rPr>
              <a:t/>
            </a:r>
            <a:br>
              <a:rPr lang="en-US" altLang="ja-JP" sz="3600" dirty="0" smtClean="0">
                <a:solidFill>
                  <a:srgbClr val="FFCC00"/>
                </a:solidFill>
                <a:latin typeface="Tahoma" charset="0"/>
                <a:cs typeface="Arial" charset="0"/>
              </a:rPr>
            </a:br>
            <a:endParaRPr lang="en-US" sz="2800" dirty="0" smtClean="0">
              <a:solidFill>
                <a:srgbClr val="FFCC00"/>
              </a:solidFill>
              <a:latin typeface="Tahoma" charset="0"/>
              <a:cs typeface="Arial" charset="0"/>
            </a:endParaRPr>
          </a:p>
        </p:txBody>
      </p:sp>
    </p:spTree>
    <p:extLst>
      <p:ext uri="{BB962C8B-B14F-4D97-AF65-F5344CB8AC3E}">
        <p14:creationId xmlns:p14="http://schemas.microsoft.com/office/powerpoint/2010/main" val="48934876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7041" name="Rectangle 2"/>
          <p:cNvSpPr>
            <a:spLocks noGrp="1" noChangeArrowheads="1"/>
          </p:cNvSpPr>
          <p:nvPr>
            <p:ph type="title"/>
          </p:nvPr>
        </p:nvSpPr>
        <p:spPr>
          <a:xfrm>
            <a:off x="279408" y="152400"/>
            <a:ext cx="3315669" cy="1645138"/>
          </a:xfrm>
          <a:noFill/>
        </p:spPr>
        <p:txBody>
          <a:bodyPr/>
          <a:lstStyle/>
          <a:p>
            <a:pPr algn="l" eaLnBrk="1" hangingPunct="1"/>
            <a:r>
              <a:rPr lang="en-US" sz="4000" b="1" dirty="0">
                <a:solidFill>
                  <a:schemeClr val="bg1"/>
                </a:solidFill>
                <a:effectLst>
                  <a:glow rad="177800">
                    <a:schemeClr val="tx1"/>
                  </a:glow>
                </a:effectLst>
                <a:latin typeface="Arial"/>
                <a:ea typeface="ＭＳ Ｐゴシック" charset="0"/>
                <a:cs typeface="Arial"/>
              </a:rPr>
              <a:t>KEY </a:t>
            </a:r>
            <a:r>
              <a:rPr lang="en-US" sz="4000" b="1" dirty="0" smtClean="0">
                <a:solidFill>
                  <a:schemeClr val="bg1"/>
                </a:solidFill>
                <a:effectLst>
                  <a:glow rad="177800">
                    <a:schemeClr val="tx1"/>
                  </a:glow>
                </a:effectLst>
                <a:latin typeface="Arial"/>
                <a:ea typeface="ＭＳ Ｐゴシック" charset="0"/>
                <a:cs typeface="Arial"/>
              </a:rPr>
              <a:t>VERSE: </a:t>
            </a:r>
            <a:br>
              <a:rPr lang="en-US" sz="4000" b="1" dirty="0" smtClean="0">
                <a:solidFill>
                  <a:schemeClr val="bg1"/>
                </a:solidFill>
                <a:effectLst>
                  <a:glow rad="177800">
                    <a:schemeClr val="tx1"/>
                  </a:glow>
                </a:effectLst>
                <a:latin typeface="Arial"/>
                <a:ea typeface="ＭＳ Ｐゴシック" charset="0"/>
                <a:cs typeface="Arial"/>
              </a:rPr>
            </a:br>
            <a:r>
              <a:rPr lang="en-US" sz="4000" b="1" dirty="0" smtClean="0">
                <a:solidFill>
                  <a:schemeClr val="bg1"/>
                </a:solidFill>
                <a:effectLst>
                  <a:glow rad="177800">
                    <a:schemeClr val="tx1"/>
                  </a:glow>
                </a:effectLst>
                <a:latin typeface="Arial"/>
                <a:ea typeface="ＭＳ Ｐゴシック" charset="0"/>
                <a:cs typeface="Arial"/>
              </a:rPr>
              <a:t>2 Samuel 7:11-13</a:t>
            </a:r>
            <a:endParaRPr lang="en-US" sz="4000" b="1" dirty="0">
              <a:solidFill>
                <a:schemeClr val="bg1"/>
              </a:solidFill>
              <a:effectLst>
                <a:glow rad="177800">
                  <a:schemeClr val="tx1"/>
                </a:glow>
              </a:effectLst>
              <a:latin typeface="Arial"/>
              <a:ea typeface="ＭＳ Ｐゴシック" charset="0"/>
              <a:cs typeface="Arial"/>
            </a:endParaRPr>
          </a:p>
        </p:txBody>
      </p:sp>
      <p:sp>
        <p:nvSpPr>
          <p:cNvPr id="46089" name="Rectangle 9"/>
          <p:cNvSpPr>
            <a:spLocks noChangeArrowheads="1"/>
          </p:cNvSpPr>
          <p:nvPr/>
        </p:nvSpPr>
        <p:spPr bwMode="auto">
          <a:xfrm>
            <a:off x="3634153" y="54710"/>
            <a:ext cx="5548923"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pPr>
            <a:r>
              <a:rPr lang="en-US" sz="2800" b="1" dirty="0" smtClean="0">
                <a:solidFill>
                  <a:schemeClr val="bg1"/>
                </a:solidFill>
                <a:effectLst>
                  <a:glow rad="177800">
                    <a:schemeClr val="tx1"/>
                  </a:glow>
                </a:effectLst>
                <a:latin typeface="Arial" charset="0"/>
                <a:ea typeface="ＭＳ Ｐゴシック" charset="0"/>
                <a:cs typeface="ＭＳ Ｐゴシック" charset="0"/>
              </a:rPr>
              <a:t>   </a:t>
            </a:r>
            <a:r>
              <a:rPr lang="ru-RU" altLang="ja-JP" sz="3200" b="1" dirty="0" smtClean="0">
                <a:solidFill>
                  <a:schemeClr val="bg1"/>
                </a:solidFill>
                <a:effectLst>
                  <a:glow rad="177800">
                    <a:schemeClr val="tx1"/>
                  </a:glow>
                </a:effectLst>
                <a:latin typeface="Arial" charset="0"/>
                <a:ea typeface="ＭＳ Ｐゴシック" charset="0"/>
                <a:cs typeface="ＭＳ Ｐゴシック" charset="0"/>
              </a:rPr>
              <a:t>"</a:t>
            </a:r>
            <a:r>
              <a:rPr lang="en-US" altLang="ja-JP" sz="3200" b="1" dirty="0" smtClean="0">
                <a:solidFill>
                  <a:schemeClr val="bg1"/>
                </a:solidFill>
                <a:effectLst>
                  <a:glow rad="177800">
                    <a:schemeClr val="tx1"/>
                  </a:glow>
                </a:effectLst>
                <a:latin typeface="Arial" charset="0"/>
                <a:ea typeface="ＭＳ Ｐゴシック" charset="0"/>
                <a:cs typeface="ＭＳ Ｐゴシック" charset="0"/>
              </a:rPr>
              <a:t>…</a:t>
            </a:r>
            <a:r>
              <a:rPr lang="en-US" altLang="ja-JP" sz="3200" b="1" dirty="0">
                <a:solidFill>
                  <a:schemeClr val="bg1"/>
                </a:solidFill>
                <a:effectLst>
                  <a:glow rad="177800">
                    <a:schemeClr val="tx1"/>
                  </a:glow>
                </a:effectLst>
                <a:latin typeface="Arial" charset="0"/>
                <a:ea typeface="ＭＳ Ｐゴシック" charset="0"/>
                <a:cs typeface="ＭＳ Ｐゴシック" charset="0"/>
              </a:rPr>
              <a:t>the L</a:t>
            </a:r>
            <a:r>
              <a:rPr lang="en-US" altLang="ja-JP" sz="2800" b="1" dirty="0">
                <a:solidFill>
                  <a:schemeClr val="bg1"/>
                </a:solidFill>
                <a:effectLst>
                  <a:glow rad="177800">
                    <a:schemeClr val="tx1"/>
                  </a:glow>
                </a:effectLst>
                <a:latin typeface="Arial" charset="0"/>
                <a:ea typeface="ＭＳ Ｐゴシック" charset="0"/>
                <a:cs typeface="ＭＳ Ｐゴシック" charset="0"/>
              </a:rPr>
              <a:t>ORD</a:t>
            </a:r>
            <a:r>
              <a:rPr lang="en-US" altLang="ja-JP" sz="3200" b="1" dirty="0">
                <a:solidFill>
                  <a:schemeClr val="bg1"/>
                </a:solidFill>
                <a:effectLst>
                  <a:glow rad="177800">
                    <a:schemeClr val="tx1"/>
                  </a:glow>
                </a:effectLst>
                <a:latin typeface="Arial" charset="0"/>
                <a:ea typeface="ＭＳ Ｐゴシック" charset="0"/>
                <a:cs typeface="ＭＳ Ｐゴシック" charset="0"/>
              </a:rPr>
              <a:t> declares that he will make a house for you—a dynasty of </a:t>
            </a:r>
            <a:r>
              <a:rPr lang="en-US" altLang="ja-JP" sz="3200" b="1" dirty="0" smtClean="0">
                <a:solidFill>
                  <a:schemeClr val="bg1"/>
                </a:solidFill>
                <a:effectLst>
                  <a:glow rad="177800">
                    <a:schemeClr val="tx1"/>
                  </a:glow>
                </a:effectLst>
                <a:latin typeface="Arial" charset="0"/>
                <a:ea typeface="ＭＳ Ｐゴシック" charset="0"/>
                <a:cs typeface="ＭＳ Ｐゴシック" charset="0"/>
              </a:rPr>
              <a:t>kings! </a:t>
            </a:r>
            <a:r>
              <a:rPr lang="en-US" sz="3200" b="1" dirty="0" smtClean="0">
                <a:solidFill>
                  <a:schemeClr val="bg1"/>
                </a:solidFill>
                <a:effectLst>
                  <a:glow rad="177800">
                    <a:schemeClr val="tx1"/>
                  </a:glow>
                </a:effectLst>
                <a:latin typeface="Arial" charset="0"/>
                <a:ea typeface="ＭＳ Ｐゴシック" charset="0"/>
                <a:cs typeface="ＭＳ Ｐゴシック" charset="0"/>
              </a:rPr>
              <a:t>For when you [David</a:t>
            </a:r>
            <a:r>
              <a:rPr lang="en-US" sz="3200" b="1" dirty="0">
                <a:solidFill>
                  <a:schemeClr val="bg1"/>
                </a:solidFill>
                <a:effectLst>
                  <a:glow rad="177800">
                    <a:schemeClr val="tx1"/>
                  </a:glow>
                </a:effectLst>
                <a:latin typeface="Arial" charset="0"/>
                <a:ea typeface="ＭＳ Ｐゴシック" charset="0"/>
                <a:cs typeface="ＭＳ Ｐゴシック" charset="0"/>
              </a:rPr>
              <a:t>]</a:t>
            </a:r>
            <a:r>
              <a:rPr lang="en-US" sz="3200" b="1" dirty="0" smtClean="0">
                <a:solidFill>
                  <a:schemeClr val="bg1"/>
                </a:solidFill>
                <a:effectLst>
                  <a:glow rad="177800">
                    <a:schemeClr val="tx1"/>
                  </a:glow>
                </a:effectLst>
                <a:latin typeface="Arial" charset="0"/>
                <a:ea typeface="ＭＳ Ｐゴシック" charset="0"/>
                <a:cs typeface="ＭＳ Ｐゴシック" charset="0"/>
              </a:rPr>
              <a:t> die, I will raise up one of your descendants, and I will make his kingdom strong. He is the one who will build a house—a temple—for my name.  And I will establish the throne of his kingdom forever.</a:t>
            </a:r>
            <a:r>
              <a:rPr lang="ru-RU" altLang="ja-JP" sz="3200" b="1" dirty="0" smtClean="0">
                <a:solidFill>
                  <a:schemeClr val="bg1"/>
                </a:solidFill>
                <a:effectLst>
                  <a:glow rad="177800">
                    <a:schemeClr val="tx1"/>
                  </a:glow>
                </a:effectLst>
                <a:latin typeface="Arial" charset="0"/>
                <a:ea typeface="ＭＳ Ｐゴシック" charset="0"/>
                <a:cs typeface="ＭＳ Ｐゴシック" charset="0"/>
              </a:rPr>
              <a:t>"</a:t>
            </a:r>
            <a:endParaRPr lang="en-US" sz="3200" b="1" dirty="0" smtClean="0">
              <a:solidFill>
                <a:schemeClr val="bg1"/>
              </a:solidFill>
              <a:effectLst>
                <a:glow rad="1778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581409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0"/>
            <a:ext cx="91440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5" name="Rectangle 2"/>
          <p:cNvSpPr>
            <a:spLocks noGrp="1" noChangeArrowheads="1"/>
          </p:cNvSpPr>
          <p:nvPr>
            <p:ph type="title"/>
          </p:nvPr>
        </p:nvSpPr>
        <p:spPr>
          <a:extLst/>
        </p:spPr>
        <p:txBody>
          <a:bodyPr/>
          <a:lstStyle/>
          <a:p>
            <a:pPr algn="ctr" eaLnBrk="1" hangingPunct="1">
              <a:defRPr/>
            </a:pPr>
            <a:r>
              <a:rPr lang="en-US" b="1">
                <a:solidFill>
                  <a:srgbClr val="FFFFFF"/>
                </a:solidFill>
                <a:effectLst>
                  <a:glow rad="355600">
                    <a:schemeClr val="bg1">
                      <a:alpha val="89000"/>
                    </a:schemeClr>
                  </a:glow>
                </a:effectLst>
              </a:rPr>
              <a:t>Promised Seed </a:t>
            </a:r>
          </a:p>
        </p:txBody>
      </p:sp>
      <p:sp>
        <p:nvSpPr>
          <p:cNvPr id="62466" name="Rectangle 3"/>
          <p:cNvSpPr>
            <a:spLocks noGrp="1" noChangeArrowheads="1"/>
          </p:cNvSpPr>
          <p:nvPr>
            <p:ph type="body" idx="1"/>
          </p:nvPr>
        </p:nvSpPr>
        <p:spPr>
          <a:xfrm>
            <a:off x="323528" y="1600200"/>
            <a:ext cx="8640960" cy="4530725"/>
          </a:xfrm>
          <a:extLst/>
        </p:spPr>
        <p:txBody>
          <a:bodyPr/>
          <a:lstStyle/>
          <a:p>
            <a:pPr eaLnBrk="1" hangingPunct="1">
              <a:buFontTx/>
              <a:buChar char="-"/>
              <a:defRPr/>
            </a:pPr>
            <a:r>
              <a:rPr lang="en-US" b="1" dirty="0">
                <a:solidFill>
                  <a:srgbClr val="FFFFFF"/>
                </a:solidFill>
                <a:effectLst>
                  <a:glow rad="355600">
                    <a:schemeClr val="bg1">
                      <a:alpha val="89000"/>
                    </a:schemeClr>
                  </a:glow>
                </a:effectLst>
              </a:rPr>
              <a:t>David met the lineage requirements of </a:t>
            </a:r>
          </a:p>
          <a:p>
            <a:pPr eaLnBrk="1" hangingPunct="1">
              <a:buFontTx/>
              <a:buNone/>
              <a:defRPr/>
            </a:pPr>
            <a:r>
              <a:rPr lang="en-US" b="1" dirty="0">
                <a:solidFill>
                  <a:srgbClr val="FFFFFF"/>
                </a:solidFill>
                <a:effectLst>
                  <a:glow rad="355600">
                    <a:schemeClr val="bg1">
                      <a:alpha val="89000"/>
                    </a:schemeClr>
                  </a:glow>
                </a:effectLst>
              </a:rPr>
              <a:t>   the </a:t>
            </a:r>
            <a:r>
              <a:rPr lang="en-US" b="1" dirty="0" smtClean="0">
                <a:solidFill>
                  <a:srgbClr val="FFFFFF"/>
                </a:solidFill>
                <a:effectLst>
                  <a:glow rad="355600">
                    <a:schemeClr val="bg1">
                      <a:alpha val="89000"/>
                    </a:schemeClr>
                  </a:glow>
                </a:effectLst>
              </a:rPr>
              <a:t>Judah</a:t>
            </a:r>
            <a:r>
              <a:rPr lang="fr-FR" altLang="ja-JP" b="1" dirty="0" smtClean="0">
                <a:solidFill>
                  <a:srgbClr val="FFFFFF"/>
                </a:solidFill>
                <a:effectLst>
                  <a:glow rad="355600">
                    <a:schemeClr val="bg1">
                      <a:alpha val="89000"/>
                    </a:schemeClr>
                  </a:glow>
                </a:effectLst>
              </a:rPr>
              <a:t>'</a:t>
            </a:r>
            <a:r>
              <a:rPr lang="en-US" altLang="ja-JP" b="1" dirty="0" smtClean="0">
                <a:solidFill>
                  <a:srgbClr val="FFFFFF"/>
                </a:solidFill>
                <a:effectLst>
                  <a:glow rad="355600">
                    <a:schemeClr val="bg1">
                      <a:alpha val="89000"/>
                    </a:schemeClr>
                  </a:glow>
                </a:effectLst>
              </a:rPr>
              <a:t>s </a:t>
            </a:r>
            <a:r>
              <a:rPr lang="en-US" altLang="ja-JP" b="1" dirty="0">
                <a:solidFill>
                  <a:srgbClr val="FFFFFF"/>
                </a:solidFill>
                <a:effectLst>
                  <a:glow rad="355600">
                    <a:schemeClr val="bg1">
                      <a:alpha val="89000"/>
                    </a:schemeClr>
                  </a:glow>
                </a:effectLst>
              </a:rPr>
              <a:t>line (</a:t>
            </a:r>
            <a:r>
              <a:rPr lang="en-US" altLang="ja-JP" b="1" dirty="0" smtClean="0">
                <a:solidFill>
                  <a:srgbClr val="FFFFFF"/>
                </a:solidFill>
                <a:effectLst>
                  <a:glow rad="355600">
                    <a:schemeClr val="bg1">
                      <a:alpha val="89000"/>
                    </a:schemeClr>
                  </a:glow>
                </a:effectLst>
              </a:rPr>
              <a:t>Gen. </a:t>
            </a:r>
            <a:r>
              <a:rPr lang="en-US" altLang="ja-JP" b="1" dirty="0">
                <a:solidFill>
                  <a:srgbClr val="FFFFFF"/>
                </a:solidFill>
                <a:effectLst>
                  <a:glow rad="355600">
                    <a:schemeClr val="bg1">
                      <a:alpha val="89000"/>
                    </a:schemeClr>
                  </a:glow>
                </a:effectLst>
              </a:rPr>
              <a:t>49:10</a:t>
            </a:r>
            <a:r>
              <a:rPr lang="en-US" altLang="ja-JP" b="1" dirty="0" smtClean="0">
                <a:solidFill>
                  <a:srgbClr val="FFFFFF"/>
                </a:solidFill>
                <a:effectLst>
                  <a:glow rad="355600">
                    <a:schemeClr val="bg1">
                      <a:alpha val="89000"/>
                    </a:schemeClr>
                  </a:glow>
                </a:effectLst>
              </a:rPr>
              <a:t>; </a:t>
            </a:r>
            <a:r>
              <a:rPr lang="en-US" b="1" dirty="0" smtClean="0">
                <a:solidFill>
                  <a:srgbClr val="FFFFFF"/>
                </a:solidFill>
                <a:effectLst>
                  <a:glow rad="355600">
                    <a:schemeClr val="bg1">
                      <a:alpha val="89000"/>
                    </a:schemeClr>
                  </a:glow>
                </a:effectLst>
              </a:rPr>
              <a:t>Num. </a:t>
            </a:r>
            <a:r>
              <a:rPr lang="en-US" b="1" dirty="0">
                <a:solidFill>
                  <a:srgbClr val="FFFFFF"/>
                </a:solidFill>
                <a:effectLst>
                  <a:glow rad="355600">
                    <a:schemeClr val="bg1">
                      <a:alpha val="89000"/>
                    </a:schemeClr>
                  </a:glow>
                </a:effectLst>
              </a:rPr>
              <a:t>24:17)</a:t>
            </a:r>
          </a:p>
        </p:txBody>
      </p:sp>
    </p:spTree>
    <p:extLst>
      <p:ext uri="{BB962C8B-B14F-4D97-AF65-F5344CB8AC3E}">
        <p14:creationId xmlns:p14="http://schemas.microsoft.com/office/powerpoint/2010/main" val="20120345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8306" name="Rectangle 2"/>
          <p:cNvSpPr>
            <a:spLocks noGrp="1" noChangeArrowheads="1"/>
          </p:cNvSpPr>
          <p:nvPr>
            <p:ph type="title"/>
          </p:nvPr>
        </p:nvSpPr>
        <p:spPr>
          <a:xfrm>
            <a:off x="0" y="0"/>
            <a:ext cx="4250267" cy="6858000"/>
          </a:xfrm>
        </p:spPr>
        <p:txBody>
          <a:bodyPr/>
          <a:lstStyle/>
          <a:p>
            <a:pPr algn="ctr" eaLnBrk="1" hangingPunct="1"/>
            <a:r>
              <a:rPr lang="en-US" sz="5400" b="1" dirty="0">
                <a:solidFill>
                  <a:srgbClr val="FFFFFF"/>
                </a:solidFill>
                <a:effectLst>
                  <a:glow rad="165100">
                    <a:schemeClr val="bg1"/>
                  </a:glow>
                </a:effectLst>
              </a:rPr>
              <a:t>How does the Davidic </a:t>
            </a:r>
            <a:r>
              <a:rPr lang="en-US" sz="5400" b="1" dirty="0" smtClean="0">
                <a:solidFill>
                  <a:srgbClr val="FFFFFF"/>
                </a:solidFill>
                <a:effectLst>
                  <a:glow rad="165100">
                    <a:schemeClr val="bg1"/>
                  </a:glow>
                </a:effectLst>
              </a:rPr>
              <a:t>Covenant relate </a:t>
            </a:r>
            <a:r>
              <a:rPr lang="en-US" sz="5400" b="1" dirty="0">
                <a:solidFill>
                  <a:srgbClr val="FFFFFF"/>
                </a:solidFill>
                <a:effectLst>
                  <a:glow rad="165100">
                    <a:schemeClr val="bg1"/>
                  </a:glow>
                </a:effectLst>
              </a:rPr>
              <a:t>to Jesus?</a:t>
            </a:r>
          </a:p>
        </p:txBody>
      </p:sp>
    </p:spTree>
    <p:extLst>
      <p:ext uri="{BB962C8B-B14F-4D97-AF65-F5344CB8AC3E}">
        <p14:creationId xmlns:p14="http://schemas.microsoft.com/office/powerpoint/2010/main" val="16694354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descr="the-nativity-story-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0" y="5084763"/>
            <a:ext cx="9144000" cy="1470025"/>
          </a:xfrm>
          <a:effectLst>
            <a:outerShdw blurRad="63500" dist="35921" dir="2700000" algn="ctr" rotWithShape="0">
              <a:srgbClr val="000000">
                <a:alpha val="74998"/>
              </a:srgbClr>
            </a:outerShdw>
          </a:effectLst>
        </p:spPr>
        <p:txBody>
          <a:bodyPr/>
          <a:lstStyle/>
          <a:p>
            <a:pPr eaLnBrk="1" hangingPunct="1">
              <a:defRPr/>
            </a:pPr>
            <a:r>
              <a:rPr lang="en-US" sz="6600" b="1" dirty="0" smtClean="0">
                <a:solidFill>
                  <a:schemeClr val="bg1"/>
                </a:solidFill>
                <a:latin typeface="Monotype Corsiva" charset="0"/>
                <a:ea typeface="ＭＳ Ｐゴシック" charset="0"/>
                <a:cs typeface="Monotype Corsiva" charset="0"/>
              </a:rPr>
              <a:t>Light from Heaven</a:t>
            </a:r>
            <a:endParaRPr lang="en-US" b="1" dirty="0">
              <a:solidFill>
                <a:schemeClr val="bg1"/>
              </a:solidFill>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138843201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93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0" y="0"/>
            <a:ext cx="8878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5"/>
            <a:ext cx="8458200" cy="1462088"/>
          </a:xfrm>
          <a:extLst/>
        </p:spPr>
        <p:txBody>
          <a:bodyPr/>
          <a:lstStyle/>
          <a:p>
            <a:pPr algn="ctr" eaLnBrk="1" hangingPunct="1">
              <a:defRPr/>
            </a:pPr>
            <a:r>
              <a:rPr lang="en-US" sz="4800" b="1" dirty="0">
                <a:solidFill>
                  <a:srgbClr val="FFFFFF"/>
                </a:solidFill>
                <a:effectLst>
                  <a:glow rad="317500">
                    <a:schemeClr val="bg1">
                      <a:alpha val="90000"/>
                    </a:schemeClr>
                  </a:glow>
                </a:effectLst>
              </a:rPr>
              <a:t>Jesus is the Promised </a:t>
            </a:r>
            <a:br>
              <a:rPr lang="en-US" sz="4800" b="1" dirty="0">
                <a:solidFill>
                  <a:srgbClr val="FFFFFF"/>
                </a:solidFill>
                <a:effectLst>
                  <a:glow rad="317500">
                    <a:schemeClr val="bg1">
                      <a:alpha val="90000"/>
                    </a:schemeClr>
                  </a:glow>
                </a:effectLst>
              </a:rPr>
            </a:br>
            <a:r>
              <a:rPr lang="en-US" sz="4800" b="1" dirty="0">
                <a:solidFill>
                  <a:srgbClr val="FFFFFF"/>
                </a:solidFill>
                <a:effectLst>
                  <a:glow rad="317500">
                    <a:schemeClr val="bg1">
                      <a:alpha val="90000"/>
                    </a:schemeClr>
                  </a:glow>
                </a:effectLst>
              </a:rPr>
              <a:t>Son </a:t>
            </a:r>
            <a:r>
              <a:rPr lang="en-US" sz="4800" b="1" dirty="0" smtClean="0">
                <a:solidFill>
                  <a:srgbClr val="FFFFFF"/>
                </a:solidFill>
                <a:effectLst>
                  <a:glow rad="317500">
                    <a:schemeClr val="bg1">
                      <a:alpha val="90000"/>
                    </a:schemeClr>
                  </a:glow>
                </a:effectLst>
              </a:rPr>
              <a:t>of </a:t>
            </a:r>
            <a:r>
              <a:rPr lang="en-US" sz="4800" b="1" dirty="0">
                <a:solidFill>
                  <a:srgbClr val="FFFFFF"/>
                </a:solidFill>
                <a:effectLst>
                  <a:glow rad="317500">
                    <a:schemeClr val="bg1">
                      <a:alpha val="90000"/>
                    </a:schemeClr>
                  </a:glow>
                </a:effectLst>
              </a:rPr>
              <a:t>David</a:t>
            </a:r>
            <a:r>
              <a:rPr lang="en-US" sz="5400" b="1" dirty="0">
                <a:solidFill>
                  <a:srgbClr val="FFFFFF"/>
                </a:solidFill>
                <a:effectLst>
                  <a:glow rad="317500">
                    <a:schemeClr val="bg1">
                      <a:alpha val="90000"/>
                    </a:schemeClr>
                  </a:glow>
                </a:effectLst>
              </a:rPr>
              <a:t> </a:t>
            </a:r>
          </a:p>
        </p:txBody>
      </p:sp>
      <p:sp>
        <p:nvSpPr>
          <p:cNvPr id="201731" name="Rectangle 3"/>
          <p:cNvSpPr>
            <a:spLocks noGrp="1" noChangeArrowheads="1"/>
          </p:cNvSpPr>
          <p:nvPr>
            <p:ph type="body" idx="1"/>
          </p:nvPr>
        </p:nvSpPr>
        <p:spPr>
          <a:xfrm>
            <a:off x="611560" y="1981200"/>
            <a:ext cx="8134672" cy="4114800"/>
          </a:xfrm>
          <a:extLst/>
        </p:spPr>
        <p:txBody>
          <a:bodyPr/>
          <a:lstStyle/>
          <a:p>
            <a:pPr eaLnBrk="1" hangingPunct="1">
              <a:defRPr/>
            </a:pPr>
            <a:r>
              <a:rPr lang="en-US" b="1" dirty="0">
                <a:solidFill>
                  <a:srgbClr val="FFFFFF"/>
                </a:solidFill>
                <a:effectLst>
                  <a:glow rad="317500">
                    <a:schemeClr val="bg1">
                      <a:alpha val="90000"/>
                    </a:schemeClr>
                  </a:glow>
                </a:effectLst>
              </a:rPr>
              <a:t>Nine times Jesus is called </a:t>
            </a:r>
            <a:r>
              <a:rPr lang="ru-RU" b="1" dirty="0" smtClean="0">
                <a:solidFill>
                  <a:srgbClr val="FFFFFF"/>
                </a:solidFill>
                <a:effectLst>
                  <a:glow rad="317500">
                    <a:schemeClr val="bg1">
                      <a:alpha val="90000"/>
                    </a:schemeClr>
                  </a:glow>
                </a:effectLst>
              </a:rPr>
              <a:t>"</a:t>
            </a:r>
            <a:r>
              <a:rPr lang="en-US" b="1" dirty="0" smtClean="0">
                <a:solidFill>
                  <a:srgbClr val="FFFFFF"/>
                </a:solidFill>
                <a:effectLst>
                  <a:glow rad="317500">
                    <a:schemeClr val="bg1">
                      <a:alpha val="90000"/>
                    </a:schemeClr>
                  </a:glow>
                </a:effectLst>
              </a:rPr>
              <a:t>son </a:t>
            </a:r>
            <a:r>
              <a:rPr lang="en-US" b="1" dirty="0">
                <a:solidFill>
                  <a:srgbClr val="FFFFFF"/>
                </a:solidFill>
                <a:effectLst>
                  <a:glow rad="317500">
                    <a:schemeClr val="bg1">
                      <a:alpha val="90000"/>
                    </a:schemeClr>
                  </a:glow>
                </a:effectLst>
              </a:rPr>
              <a:t>of </a:t>
            </a:r>
            <a:r>
              <a:rPr lang="en-US" b="1" dirty="0" smtClean="0">
                <a:solidFill>
                  <a:srgbClr val="FFFFFF"/>
                </a:solidFill>
                <a:effectLst>
                  <a:glow rad="317500">
                    <a:schemeClr val="bg1">
                      <a:alpha val="90000"/>
                    </a:schemeClr>
                  </a:glow>
                </a:effectLst>
              </a:rPr>
              <a:t>David</a:t>
            </a:r>
            <a:r>
              <a:rPr lang="ru-RU" b="1" dirty="0" smtClean="0">
                <a:solidFill>
                  <a:srgbClr val="FFFFFF"/>
                </a:solidFill>
                <a:effectLst>
                  <a:glow rad="317500">
                    <a:schemeClr val="bg1">
                      <a:alpha val="90000"/>
                    </a:schemeClr>
                  </a:glow>
                </a:effectLst>
              </a:rPr>
              <a:t>"</a:t>
            </a:r>
            <a:r>
              <a:rPr lang="en-US" b="1" dirty="0" smtClean="0">
                <a:solidFill>
                  <a:srgbClr val="FFFFFF"/>
                </a:solidFill>
                <a:effectLst>
                  <a:glow rad="317500">
                    <a:schemeClr val="bg1">
                      <a:alpha val="90000"/>
                    </a:schemeClr>
                  </a:glow>
                </a:effectLst>
              </a:rPr>
              <a:t> </a:t>
            </a:r>
            <a:r>
              <a:rPr lang="en-US" b="1" dirty="0">
                <a:solidFill>
                  <a:srgbClr val="FFFFFF"/>
                </a:solidFill>
                <a:effectLst>
                  <a:glow rad="317500">
                    <a:schemeClr val="bg1">
                      <a:alpha val="90000"/>
                    </a:schemeClr>
                  </a:glow>
                </a:effectLst>
              </a:rPr>
              <a:t>in </a:t>
            </a:r>
            <a:r>
              <a:rPr lang="en-US" b="1" dirty="0" smtClean="0">
                <a:solidFill>
                  <a:srgbClr val="FFFFFF"/>
                </a:solidFill>
                <a:effectLst>
                  <a:glow rad="317500">
                    <a:schemeClr val="bg1">
                      <a:alpha val="90000"/>
                    </a:schemeClr>
                  </a:glow>
                </a:effectLst>
              </a:rPr>
              <a:t>Matthew.</a:t>
            </a:r>
            <a:endParaRPr lang="en-US" b="1" dirty="0">
              <a:solidFill>
                <a:srgbClr val="FFFFFF"/>
              </a:solidFill>
              <a:effectLst>
                <a:glow rad="317500">
                  <a:schemeClr val="bg1">
                    <a:alpha val="90000"/>
                  </a:schemeClr>
                </a:glow>
              </a:effectLst>
            </a:endParaRPr>
          </a:p>
          <a:p>
            <a:pPr eaLnBrk="1" hangingPunct="1">
              <a:buFontTx/>
              <a:buNone/>
              <a:defRPr/>
            </a:pPr>
            <a:endParaRPr lang="en-US" b="1" dirty="0">
              <a:solidFill>
                <a:srgbClr val="FFFFFF"/>
              </a:solidFill>
              <a:effectLst>
                <a:glow rad="317500">
                  <a:schemeClr val="bg1">
                    <a:alpha val="90000"/>
                  </a:schemeClr>
                </a:glow>
              </a:effectLst>
            </a:endParaRPr>
          </a:p>
          <a:p>
            <a:pPr eaLnBrk="1" hangingPunct="1">
              <a:defRPr/>
            </a:pPr>
            <a:r>
              <a:rPr lang="en-US" b="1" dirty="0" smtClean="0">
                <a:solidFill>
                  <a:srgbClr val="FFFFFF"/>
                </a:solidFill>
                <a:effectLst>
                  <a:glow rad="317500">
                    <a:schemeClr val="bg1">
                      <a:alpha val="90000"/>
                    </a:schemeClr>
                  </a:glow>
                </a:effectLst>
              </a:rPr>
              <a:t>Jesus</a:t>
            </a:r>
            <a:r>
              <a:rPr lang="fr-FR" b="1" dirty="0" smtClean="0">
                <a:solidFill>
                  <a:srgbClr val="FFFFFF"/>
                </a:solidFill>
                <a:effectLst>
                  <a:glow rad="317500">
                    <a:schemeClr val="bg1">
                      <a:alpha val="90000"/>
                    </a:schemeClr>
                  </a:glow>
                </a:effectLst>
              </a:rPr>
              <a:t>'</a:t>
            </a:r>
            <a:r>
              <a:rPr lang="en-US" b="1" dirty="0" smtClean="0">
                <a:solidFill>
                  <a:srgbClr val="FFFFFF"/>
                </a:solidFill>
                <a:effectLst>
                  <a:glow rad="317500">
                    <a:schemeClr val="bg1">
                      <a:alpha val="90000"/>
                    </a:schemeClr>
                  </a:glow>
                </a:effectLst>
              </a:rPr>
              <a:t> </a:t>
            </a:r>
            <a:r>
              <a:rPr lang="en-US" b="1" dirty="0">
                <a:solidFill>
                  <a:srgbClr val="FFFFFF"/>
                </a:solidFill>
                <a:effectLst>
                  <a:glow rad="317500">
                    <a:schemeClr val="bg1">
                      <a:alpha val="90000"/>
                    </a:schemeClr>
                  </a:glow>
                </a:effectLst>
              </a:rPr>
              <a:t>birthplace, Bethlehem, is recalled as </a:t>
            </a:r>
            <a:r>
              <a:rPr lang="ru-RU" b="1" dirty="0" smtClean="0">
                <a:solidFill>
                  <a:srgbClr val="FFFFFF"/>
                </a:solidFill>
                <a:effectLst>
                  <a:glow rad="317500">
                    <a:schemeClr val="bg1">
                      <a:alpha val="90000"/>
                    </a:schemeClr>
                  </a:glow>
                </a:effectLst>
              </a:rPr>
              <a:t>"</a:t>
            </a:r>
            <a:r>
              <a:rPr lang="en-US" b="1" dirty="0" smtClean="0">
                <a:solidFill>
                  <a:srgbClr val="FFFFFF"/>
                </a:solidFill>
                <a:effectLst>
                  <a:glow rad="317500">
                    <a:schemeClr val="bg1">
                      <a:alpha val="90000"/>
                    </a:schemeClr>
                  </a:glow>
                </a:effectLst>
              </a:rPr>
              <a:t>the </a:t>
            </a:r>
            <a:r>
              <a:rPr lang="en-US" b="1" dirty="0">
                <a:solidFill>
                  <a:srgbClr val="FFFFFF"/>
                </a:solidFill>
                <a:effectLst>
                  <a:glow rad="317500">
                    <a:schemeClr val="bg1">
                      <a:alpha val="90000"/>
                    </a:schemeClr>
                  </a:glow>
                </a:effectLst>
              </a:rPr>
              <a:t>city of </a:t>
            </a:r>
            <a:r>
              <a:rPr lang="en-US" b="1" dirty="0" smtClean="0">
                <a:solidFill>
                  <a:srgbClr val="FFFFFF"/>
                </a:solidFill>
                <a:effectLst>
                  <a:glow rad="317500">
                    <a:schemeClr val="bg1">
                      <a:alpha val="90000"/>
                    </a:schemeClr>
                  </a:glow>
                </a:effectLst>
              </a:rPr>
              <a:t>David</a:t>
            </a:r>
            <a:r>
              <a:rPr lang="ru-RU" b="1" dirty="0" smtClean="0">
                <a:solidFill>
                  <a:srgbClr val="FFFFFF"/>
                </a:solidFill>
                <a:effectLst>
                  <a:glow rad="317500">
                    <a:schemeClr val="bg1">
                      <a:alpha val="90000"/>
                    </a:schemeClr>
                  </a:glow>
                </a:effectLst>
              </a:rPr>
              <a:t>"</a:t>
            </a:r>
            <a:r>
              <a:rPr lang="en-US" b="1" dirty="0" smtClean="0">
                <a:solidFill>
                  <a:srgbClr val="FFFFFF"/>
                </a:solidFill>
                <a:effectLst>
                  <a:glow rad="317500">
                    <a:schemeClr val="bg1">
                      <a:alpha val="90000"/>
                    </a:schemeClr>
                  </a:glow>
                </a:effectLst>
              </a:rPr>
              <a:t> (Matt. </a:t>
            </a:r>
            <a:r>
              <a:rPr lang="en-US" b="1" dirty="0">
                <a:solidFill>
                  <a:srgbClr val="FFFFFF"/>
                </a:solidFill>
                <a:effectLst>
                  <a:glow rad="317500">
                    <a:schemeClr val="bg1">
                      <a:alpha val="90000"/>
                    </a:schemeClr>
                  </a:glow>
                </a:effectLst>
              </a:rPr>
              <a:t>2:1; 1 </a:t>
            </a:r>
            <a:r>
              <a:rPr lang="en-US" b="1" dirty="0" smtClean="0">
                <a:solidFill>
                  <a:srgbClr val="FFFFFF"/>
                </a:solidFill>
                <a:effectLst>
                  <a:glow rad="317500">
                    <a:schemeClr val="bg1">
                      <a:alpha val="90000"/>
                    </a:schemeClr>
                  </a:glow>
                </a:effectLst>
              </a:rPr>
              <a:t>Sam. </a:t>
            </a:r>
            <a:r>
              <a:rPr lang="en-US" b="1" dirty="0">
                <a:solidFill>
                  <a:srgbClr val="FFFFFF"/>
                </a:solidFill>
                <a:effectLst>
                  <a:glow rad="317500">
                    <a:schemeClr val="bg1">
                      <a:alpha val="90000"/>
                    </a:schemeClr>
                  </a:glow>
                </a:effectLst>
              </a:rPr>
              <a:t>20:6)</a:t>
            </a:r>
            <a:endParaRPr lang="en-US" sz="2000" b="1" dirty="0">
              <a:solidFill>
                <a:srgbClr val="FFFFFF"/>
              </a:solidFill>
              <a:effectLst>
                <a:glow rad="317500">
                  <a:schemeClr val="bg1">
                    <a:alpha val="90000"/>
                  </a:schemeClr>
                </a:glow>
              </a:effectLst>
            </a:endParaRPr>
          </a:p>
        </p:txBody>
      </p:sp>
    </p:spTree>
    <p:extLst>
      <p:ext uri="{BB962C8B-B14F-4D97-AF65-F5344CB8AC3E}">
        <p14:creationId xmlns:p14="http://schemas.microsoft.com/office/powerpoint/2010/main" val="281384024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nodeType="afterEffect">
                                  <p:stCondLst>
                                    <p:cond delay="0"/>
                                  </p:stCondLst>
                                  <p:childTnLst>
                                    <p:set>
                                      <p:cBhvr>
                                        <p:cTn id="9" dur="1" fill="hold">
                                          <p:stCondLst>
                                            <p:cond delay="0"/>
                                          </p:stCondLst>
                                        </p:cTn>
                                        <p:tgtEl>
                                          <p:spTgt spid="201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9026"/>
          </a:xfrm>
          <a:prstGeom prst="rect">
            <a:avLst/>
          </a:prstGeom>
        </p:spPr>
      </p:pic>
      <p:sp>
        <p:nvSpPr>
          <p:cNvPr id="16387" name="Title 1"/>
          <p:cNvSpPr>
            <a:spLocks noGrp="1"/>
          </p:cNvSpPr>
          <p:nvPr>
            <p:ph type="ctrTitle"/>
          </p:nvPr>
        </p:nvSpPr>
        <p:spPr>
          <a:xfrm>
            <a:off x="0" y="1"/>
            <a:ext cx="4211960" cy="2924944"/>
          </a:xfrm>
          <a:solidFill>
            <a:srgbClr val="000000"/>
          </a:solidFill>
          <a:effectLst/>
        </p:spPr>
        <p:txBody>
          <a:bodyPr/>
          <a:lstStyle/>
          <a:p>
            <a:pPr eaLnBrk="1" hangingPunct="1">
              <a:defRPr/>
            </a:pPr>
            <a:r>
              <a:rPr lang="en-US" sz="3600" b="1" dirty="0" smtClean="0">
                <a:solidFill>
                  <a:schemeClr val="bg1"/>
                </a:solidFill>
                <a:latin typeface="Arial"/>
                <a:ea typeface="ＭＳ Ｐゴシック" charset="0"/>
                <a:cs typeface="Arial"/>
              </a:rPr>
              <a:t>Bethlehem </a:t>
            </a:r>
            <a:r>
              <a:rPr lang="en-US" sz="3600" b="1" dirty="0">
                <a:solidFill>
                  <a:schemeClr val="bg1"/>
                </a:solidFill>
                <a:latin typeface="Arial"/>
                <a:ea typeface="ＭＳ Ｐゴシック" charset="0"/>
                <a:cs typeface="Arial"/>
              </a:rPr>
              <a:t>i</a:t>
            </a:r>
            <a:r>
              <a:rPr lang="en-US" sz="3600" b="1" dirty="0" smtClean="0">
                <a:solidFill>
                  <a:schemeClr val="bg1"/>
                </a:solidFill>
                <a:latin typeface="Arial"/>
                <a:ea typeface="ＭＳ Ｐゴシック" charset="0"/>
                <a:cs typeface="Arial"/>
              </a:rPr>
              <a:t>s only 8 kilometers </a:t>
            </a:r>
            <a:br>
              <a:rPr lang="en-US" sz="3600" b="1" dirty="0" smtClean="0">
                <a:solidFill>
                  <a:schemeClr val="bg1"/>
                </a:solidFill>
                <a:latin typeface="Arial"/>
                <a:ea typeface="ＭＳ Ｐゴシック" charset="0"/>
                <a:cs typeface="Arial"/>
              </a:rPr>
            </a:br>
            <a:r>
              <a:rPr lang="en-US" sz="3600" b="1" dirty="0" smtClean="0">
                <a:solidFill>
                  <a:schemeClr val="bg1"/>
                </a:solidFill>
                <a:latin typeface="Arial"/>
                <a:ea typeface="ＭＳ Ｐゴシック" charset="0"/>
                <a:cs typeface="Arial"/>
              </a:rPr>
              <a:t>(6 miles) south of Jerusalem</a:t>
            </a:r>
            <a:endParaRPr lang="en-US" sz="2000" b="1" dirty="0">
              <a:solidFill>
                <a:schemeClr val="bg1"/>
              </a:solidFill>
              <a:latin typeface="Arial"/>
              <a:ea typeface="ＭＳ Ｐゴシック" charset="0"/>
              <a:cs typeface="Arial"/>
            </a:endParaRPr>
          </a:p>
        </p:txBody>
      </p:sp>
      <p:grpSp>
        <p:nvGrpSpPr>
          <p:cNvPr id="10" name="Group 9"/>
          <p:cNvGrpSpPr/>
          <p:nvPr/>
        </p:nvGrpSpPr>
        <p:grpSpPr>
          <a:xfrm>
            <a:off x="1" y="4365104"/>
            <a:ext cx="4125906" cy="2454589"/>
            <a:chOff x="1" y="4365104"/>
            <a:chExt cx="4125906" cy="2454589"/>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4365104"/>
              <a:ext cx="4125906" cy="2454589"/>
            </a:xfrm>
            <a:prstGeom prst="rect">
              <a:avLst/>
            </a:prstGeom>
          </p:spPr>
        </p:pic>
        <p:sp>
          <p:nvSpPr>
            <p:cNvPr id="7" name="Title 1"/>
            <p:cNvSpPr txBox="1">
              <a:spLocks/>
            </p:cNvSpPr>
            <p:nvPr/>
          </p:nvSpPr>
          <p:spPr bwMode="auto">
            <a:xfrm>
              <a:off x="179512" y="6237312"/>
              <a:ext cx="3275856" cy="504056"/>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eaLnBrk="1" hangingPunct="1">
                <a:defRPr/>
              </a:pPr>
              <a:r>
                <a:rPr lang="en-US" sz="2800" b="1" dirty="0" smtClean="0">
                  <a:solidFill>
                    <a:srgbClr val="FFFFFF"/>
                  </a:solidFill>
                  <a:latin typeface="Arial"/>
                  <a:ea typeface="ＭＳ Ｐゴシック" charset="0"/>
                  <a:cs typeface="Arial"/>
                </a:rPr>
                <a:t>Close Jews</a:t>
              </a:r>
              <a:endParaRPr lang="en-US" sz="1600" b="1" dirty="0">
                <a:solidFill>
                  <a:srgbClr val="FFFFFF"/>
                </a:solidFill>
                <a:latin typeface="Arial"/>
                <a:ea typeface="ＭＳ Ｐゴシック" charset="0"/>
                <a:cs typeface="Arial"/>
              </a:endParaRPr>
            </a:p>
          </p:txBody>
        </p:sp>
      </p:grpSp>
      <p:grpSp>
        <p:nvGrpSpPr>
          <p:cNvPr id="11" name="Group 10"/>
          <p:cNvGrpSpPr/>
          <p:nvPr/>
        </p:nvGrpSpPr>
        <p:grpSpPr>
          <a:xfrm>
            <a:off x="5669744" y="4365104"/>
            <a:ext cx="3222736" cy="2578188"/>
            <a:chOff x="5669744" y="4365104"/>
            <a:chExt cx="3222736" cy="2578188"/>
          </a:xfrm>
        </p:grpSpPr>
        <p:pic>
          <p:nvPicPr>
            <p:cNvPr id="6" name="Picture 5"/>
            <p:cNvPicPr>
              <a:picLocks noChangeAspect="1"/>
            </p:cNvPicPr>
            <p:nvPr/>
          </p:nvPicPr>
          <p:blipFill>
            <a:blip r:embed="rId5"/>
            <a:stretch>
              <a:fillRect/>
            </a:stretch>
          </p:blipFill>
          <p:spPr>
            <a:xfrm>
              <a:off x="5669744" y="4365104"/>
              <a:ext cx="3222735" cy="2578188"/>
            </a:xfrm>
            <a:prstGeom prst="rect">
              <a:avLst/>
            </a:prstGeom>
          </p:spPr>
        </p:pic>
        <p:sp>
          <p:nvSpPr>
            <p:cNvPr id="8" name="Title 1"/>
            <p:cNvSpPr txBox="1">
              <a:spLocks/>
            </p:cNvSpPr>
            <p:nvPr/>
          </p:nvSpPr>
          <p:spPr bwMode="auto">
            <a:xfrm>
              <a:off x="5688632" y="6237312"/>
              <a:ext cx="3203848" cy="504056"/>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eaLnBrk="1" hangingPunct="1">
                <a:defRPr/>
              </a:pPr>
              <a:r>
                <a:rPr lang="en-US" sz="2800" b="1" dirty="0" smtClean="0">
                  <a:solidFill>
                    <a:srgbClr val="FFFFFF"/>
                  </a:solidFill>
                  <a:latin typeface="Arial"/>
                  <a:ea typeface="ＭＳ Ｐゴシック" charset="0"/>
                  <a:cs typeface="Arial"/>
                </a:rPr>
                <a:t>Distant Gentiles</a:t>
              </a:r>
              <a:endParaRPr lang="en-US" sz="1600" b="1" dirty="0">
                <a:solidFill>
                  <a:srgbClr val="FFFFFF"/>
                </a:solidFill>
                <a:latin typeface="Arial"/>
                <a:ea typeface="ＭＳ Ｐゴシック" charset="0"/>
                <a:cs typeface="Arial"/>
              </a:endParaRPr>
            </a:p>
          </p:txBody>
        </p:sp>
      </p:grpSp>
      <p:pic>
        <p:nvPicPr>
          <p:cNvPr id="4" name="Picture 3"/>
          <p:cNvPicPr>
            <a:picLocks noChangeAspect="1"/>
          </p:cNvPicPr>
          <p:nvPr/>
        </p:nvPicPr>
        <p:blipFill>
          <a:blip r:embed="rId6"/>
          <a:stretch>
            <a:fillRect/>
          </a:stretch>
        </p:blipFill>
        <p:spPr>
          <a:xfrm>
            <a:off x="6948264" y="4689648"/>
            <a:ext cx="2195736" cy="2195736"/>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71800" y="5147099"/>
            <a:ext cx="1340216" cy="1717280"/>
          </a:xfrm>
          <a:prstGeom prst="rect">
            <a:avLst/>
          </a:prstGeom>
        </p:spPr>
      </p:pic>
      <p:sp>
        <p:nvSpPr>
          <p:cNvPr id="12" name="Title 1"/>
          <p:cNvSpPr txBox="1">
            <a:spLocks/>
          </p:cNvSpPr>
          <p:nvPr/>
        </p:nvSpPr>
        <p:spPr bwMode="auto">
          <a:xfrm>
            <a:off x="5436096" y="3717032"/>
            <a:ext cx="3707904" cy="864096"/>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eaLnBrk="1" hangingPunct="1">
              <a:defRPr/>
            </a:pPr>
            <a:r>
              <a:rPr lang="en-US" sz="3600" b="1" dirty="0" smtClean="0">
                <a:solidFill>
                  <a:srgbClr val="FFFFFF"/>
                </a:solidFill>
                <a:latin typeface="Arial"/>
                <a:ea typeface="ＭＳ Ｐゴシック" charset="0"/>
                <a:cs typeface="Arial"/>
              </a:rPr>
              <a:t>Bethlehem</a:t>
            </a:r>
            <a:endParaRPr lang="en-US" sz="2000" b="1" dirty="0">
              <a:solidFill>
                <a:srgbClr val="FFFFFF"/>
              </a:solidFill>
              <a:latin typeface="Arial"/>
              <a:ea typeface="ＭＳ Ｐゴシック" charset="0"/>
              <a:cs typeface="Arial"/>
            </a:endParaRPr>
          </a:p>
        </p:txBody>
      </p:sp>
      <p:sp>
        <p:nvSpPr>
          <p:cNvPr id="13" name="Bent Arrow 12"/>
          <p:cNvSpPr/>
          <p:nvPr/>
        </p:nvSpPr>
        <p:spPr>
          <a:xfrm rot="8562626">
            <a:off x="5135737" y="3190033"/>
            <a:ext cx="964193" cy="1224136"/>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srgbClr val="000000"/>
              </a:solidFill>
              <a:latin typeface="Arial"/>
            </a:endParaRPr>
          </a:p>
        </p:txBody>
      </p:sp>
    </p:spTree>
    <p:extLst>
      <p:ext uri="{BB962C8B-B14F-4D97-AF65-F5344CB8AC3E}">
        <p14:creationId xmlns:p14="http://schemas.microsoft.com/office/powerpoint/2010/main" val="3692775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5"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0"/>
                            </p:stCondLst>
                            <p:childTnLst>
                              <p:par>
                                <p:cTn id="28" presetID="2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3" dur="1000" fill="hold"/>
                                        <p:tgtEl>
                                          <p:spTgt spid="4"/>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3" name="Text Box 1026"/>
          <p:cNvSpPr txBox="1">
            <a:spLocks noChangeArrowheads="1"/>
          </p:cNvSpPr>
          <p:nvPr/>
        </p:nvSpPr>
        <p:spPr bwMode="auto">
          <a:xfrm>
            <a:off x="8458200" y="5483225"/>
            <a:ext cx="68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Mary</a:t>
            </a:r>
            <a:endParaRPr lang="en-GB" sz="1400" smtClean="0">
              <a:solidFill>
                <a:srgbClr val="FFCC00"/>
              </a:solidFill>
            </a:endParaRPr>
          </a:p>
        </p:txBody>
      </p:sp>
      <p:sp>
        <p:nvSpPr>
          <p:cNvPr id="105474" name="Text Box 1027"/>
          <p:cNvSpPr txBox="1">
            <a:spLocks noChangeArrowheads="1"/>
          </p:cNvSpPr>
          <p:nvPr/>
        </p:nvSpPr>
        <p:spPr bwMode="auto">
          <a:xfrm>
            <a:off x="0" y="2740025"/>
            <a:ext cx="19812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smtClean="0">
                <a:solidFill>
                  <a:srgbClr val="FFCC00"/>
                </a:solidFill>
                <a:cs typeface="Times New Roman" charset="0"/>
              </a:rPr>
              <a:t>Thus there were fourteen generations in all from Abraham to David, fourteen from David to the exile to Babylon, and fourteen from the exile to Christ.</a:t>
            </a:r>
            <a:r>
              <a:rPr lang="en-GB" sz="1800" smtClean="0">
                <a:solidFill>
                  <a:srgbClr val="FFCC00"/>
                </a:solidFill>
                <a:cs typeface="Times New Roman" charset="0"/>
              </a:rPr>
              <a:t>   </a:t>
            </a:r>
          </a:p>
          <a:p>
            <a:pPr algn="ctr" defTabSz="914400" eaLnBrk="1" fontAlgn="base" hangingPunct="1">
              <a:spcBef>
                <a:spcPct val="50000"/>
              </a:spcBef>
              <a:spcAft>
                <a:spcPct val="0"/>
              </a:spcAft>
            </a:pPr>
            <a:r>
              <a:rPr lang="en-US" sz="1800" i="1" smtClean="0">
                <a:solidFill>
                  <a:srgbClr val="FFCC00"/>
                </a:solidFill>
                <a:cs typeface="Times New Roman" charset="0"/>
              </a:rPr>
              <a:t>Matthew 1:17</a:t>
            </a:r>
            <a:endParaRPr lang="en-GB" sz="1800" i="1" smtClean="0">
              <a:solidFill>
                <a:srgbClr val="FFCC00"/>
              </a:solidFill>
              <a:cs typeface="Times New Roman" charset="0"/>
            </a:endParaRPr>
          </a:p>
        </p:txBody>
      </p:sp>
      <p:grpSp>
        <p:nvGrpSpPr>
          <p:cNvPr id="105475" name="Group 1028"/>
          <p:cNvGrpSpPr>
            <a:grpSpLocks/>
          </p:cNvGrpSpPr>
          <p:nvPr/>
        </p:nvGrpSpPr>
        <p:grpSpPr bwMode="auto">
          <a:xfrm>
            <a:off x="228600" y="682625"/>
            <a:ext cx="5086350" cy="5902325"/>
            <a:chOff x="0" y="336"/>
            <a:chExt cx="3204" cy="3718"/>
          </a:xfrm>
        </p:grpSpPr>
        <p:sp>
          <p:nvSpPr>
            <p:cNvPr id="105537" name="Text Box 1029"/>
            <p:cNvSpPr txBox="1">
              <a:spLocks noChangeArrowheads="1"/>
            </p:cNvSpPr>
            <p:nvPr/>
          </p:nvSpPr>
          <p:spPr bwMode="auto">
            <a:xfrm>
              <a:off x="0" y="336"/>
              <a:ext cx="80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600" smtClean="0">
                  <a:solidFill>
                    <a:srgbClr val="FFCC00"/>
                  </a:solidFill>
                  <a:latin typeface="Tahoma" charset="0"/>
                </a:rPr>
                <a:t>ABRAHAM</a:t>
              </a:r>
              <a:endParaRPr lang="en-GB" sz="1600" smtClean="0">
                <a:solidFill>
                  <a:srgbClr val="FFCC00"/>
                </a:solidFill>
                <a:latin typeface="Tahoma" charset="0"/>
              </a:endParaRPr>
            </a:p>
          </p:txBody>
        </p:sp>
        <p:grpSp>
          <p:nvGrpSpPr>
            <p:cNvPr id="105538" name="Group 1030"/>
            <p:cNvGrpSpPr>
              <a:grpSpLocks/>
            </p:cNvGrpSpPr>
            <p:nvPr/>
          </p:nvGrpSpPr>
          <p:grpSpPr bwMode="auto">
            <a:xfrm>
              <a:off x="364" y="524"/>
              <a:ext cx="2840" cy="3530"/>
              <a:chOff x="608" y="92"/>
              <a:chExt cx="2500" cy="3530"/>
            </a:xfrm>
          </p:grpSpPr>
          <p:cxnSp>
            <p:nvCxnSpPr>
              <p:cNvPr id="105539"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40" name="Text Box 1032"/>
              <p:cNvSpPr txBox="1">
                <a:spLocks noChangeArrowheads="1"/>
              </p:cNvSpPr>
              <p:nvPr/>
            </p:nvSpPr>
            <p:spPr bwMode="auto">
              <a:xfrm>
                <a:off x="794" y="122"/>
                <a:ext cx="6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Isaac</a:t>
                </a:r>
                <a:endParaRPr lang="en-GB" sz="1400" smtClean="0">
                  <a:solidFill>
                    <a:srgbClr val="FFCC00"/>
                  </a:solidFill>
                </a:endParaRPr>
              </a:p>
            </p:txBody>
          </p:sp>
          <p:cxnSp>
            <p:nvCxnSpPr>
              <p:cNvPr id="105541"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42" name="Text Box 1034"/>
              <p:cNvSpPr txBox="1">
                <a:spLocks noChangeArrowheads="1"/>
              </p:cNvSpPr>
              <p:nvPr/>
            </p:nvSpPr>
            <p:spPr bwMode="auto">
              <a:xfrm>
                <a:off x="878" y="398"/>
                <a:ext cx="6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Jacob</a:t>
                </a:r>
                <a:endParaRPr lang="en-GB" sz="1400" smtClean="0">
                  <a:solidFill>
                    <a:srgbClr val="FFCC00"/>
                  </a:solidFill>
                </a:endParaRPr>
              </a:p>
            </p:txBody>
          </p:sp>
          <p:cxnSp>
            <p:nvCxnSpPr>
              <p:cNvPr id="105543"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44" name="Text Box 1036"/>
              <p:cNvSpPr txBox="1">
                <a:spLocks noChangeArrowheads="1"/>
              </p:cNvSpPr>
              <p:nvPr/>
            </p:nvSpPr>
            <p:spPr bwMode="auto">
              <a:xfrm>
                <a:off x="986" y="674"/>
                <a:ext cx="6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Judah</a:t>
                </a:r>
                <a:endParaRPr lang="en-GB" sz="1400" smtClean="0">
                  <a:solidFill>
                    <a:srgbClr val="FFCC00"/>
                  </a:solidFill>
                </a:endParaRPr>
              </a:p>
            </p:txBody>
          </p:sp>
          <p:cxnSp>
            <p:nvCxnSpPr>
              <p:cNvPr id="105545"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46" name="Text Box 1038"/>
              <p:cNvSpPr txBox="1">
                <a:spLocks noChangeArrowheads="1"/>
              </p:cNvSpPr>
              <p:nvPr/>
            </p:nvSpPr>
            <p:spPr bwMode="auto">
              <a:xfrm>
                <a:off x="1094" y="956"/>
                <a:ext cx="6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Perez</a:t>
                </a:r>
                <a:endParaRPr lang="en-GB" sz="1400" smtClean="0">
                  <a:solidFill>
                    <a:srgbClr val="FFCC00"/>
                  </a:solidFill>
                </a:endParaRPr>
              </a:p>
            </p:txBody>
          </p:sp>
          <p:cxnSp>
            <p:nvCxnSpPr>
              <p:cNvPr id="105547"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48" name="Text Box 1040"/>
              <p:cNvSpPr txBox="1">
                <a:spLocks noChangeArrowheads="1"/>
              </p:cNvSpPr>
              <p:nvPr/>
            </p:nvSpPr>
            <p:spPr bwMode="auto">
              <a:xfrm>
                <a:off x="1226" y="1232"/>
                <a:ext cx="6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Hezron</a:t>
                </a:r>
                <a:endParaRPr lang="en-GB" sz="1400" smtClean="0">
                  <a:solidFill>
                    <a:srgbClr val="FFCC00"/>
                  </a:solidFill>
                </a:endParaRPr>
              </a:p>
            </p:txBody>
          </p:sp>
          <p:cxnSp>
            <p:nvCxnSpPr>
              <p:cNvPr id="105549"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50" name="Text Box 1042"/>
              <p:cNvSpPr txBox="1">
                <a:spLocks noChangeArrowheads="1"/>
              </p:cNvSpPr>
              <p:nvPr/>
            </p:nvSpPr>
            <p:spPr bwMode="auto">
              <a:xfrm>
                <a:off x="1358" y="1508"/>
                <a:ext cx="6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Ram</a:t>
                </a:r>
                <a:endParaRPr lang="en-GB" sz="1400" smtClean="0">
                  <a:solidFill>
                    <a:srgbClr val="FFCC00"/>
                  </a:solidFill>
                </a:endParaRPr>
              </a:p>
            </p:txBody>
          </p:sp>
          <p:cxnSp>
            <p:nvCxnSpPr>
              <p:cNvPr id="105551"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52" name="Text Box 1044"/>
              <p:cNvSpPr txBox="1">
                <a:spLocks noChangeArrowheads="1"/>
              </p:cNvSpPr>
              <p:nvPr/>
            </p:nvSpPr>
            <p:spPr bwMode="auto">
              <a:xfrm>
                <a:off x="1490" y="1778"/>
                <a:ext cx="8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Amminadab</a:t>
                </a:r>
                <a:endParaRPr lang="en-GB" sz="1400" smtClean="0">
                  <a:solidFill>
                    <a:srgbClr val="FFCC00"/>
                  </a:solidFill>
                </a:endParaRPr>
              </a:p>
            </p:txBody>
          </p:sp>
          <p:cxnSp>
            <p:nvCxnSpPr>
              <p:cNvPr id="105553"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54" name="Text Box 1046"/>
              <p:cNvSpPr txBox="1">
                <a:spLocks noChangeArrowheads="1"/>
              </p:cNvSpPr>
              <p:nvPr/>
            </p:nvSpPr>
            <p:spPr bwMode="auto">
              <a:xfrm>
                <a:off x="1634" y="2054"/>
                <a:ext cx="8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Nahshon</a:t>
                </a:r>
                <a:endParaRPr lang="en-GB" sz="1400" smtClean="0">
                  <a:solidFill>
                    <a:srgbClr val="FFCC00"/>
                  </a:solidFill>
                </a:endParaRPr>
              </a:p>
            </p:txBody>
          </p:sp>
          <p:cxnSp>
            <p:nvCxnSpPr>
              <p:cNvPr id="105555"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56" name="Text Box 1048"/>
              <p:cNvSpPr txBox="1">
                <a:spLocks noChangeArrowheads="1"/>
              </p:cNvSpPr>
              <p:nvPr/>
            </p:nvSpPr>
            <p:spPr bwMode="auto">
              <a:xfrm>
                <a:off x="1754" y="2324"/>
                <a:ext cx="8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Salmon</a:t>
                </a:r>
                <a:endParaRPr lang="en-GB" sz="1400" smtClean="0">
                  <a:solidFill>
                    <a:srgbClr val="FFCC00"/>
                  </a:solidFill>
                </a:endParaRPr>
              </a:p>
            </p:txBody>
          </p:sp>
          <p:cxnSp>
            <p:nvCxnSpPr>
              <p:cNvPr id="105557"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58" name="Text Box 1050"/>
              <p:cNvSpPr txBox="1">
                <a:spLocks noChangeArrowheads="1"/>
              </p:cNvSpPr>
              <p:nvPr/>
            </p:nvSpPr>
            <p:spPr bwMode="auto">
              <a:xfrm>
                <a:off x="1874" y="2594"/>
                <a:ext cx="8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Boaz</a:t>
                </a:r>
                <a:endParaRPr lang="en-GB" sz="1400" smtClean="0">
                  <a:solidFill>
                    <a:srgbClr val="FFCC00"/>
                  </a:solidFill>
                </a:endParaRPr>
              </a:p>
            </p:txBody>
          </p:sp>
          <p:cxnSp>
            <p:nvCxnSpPr>
              <p:cNvPr id="105559"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60" name="Text Box 1052"/>
              <p:cNvSpPr txBox="1">
                <a:spLocks noChangeArrowheads="1"/>
              </p:cNvSpPr>
              <p:nvPr/>
            </p:nvSpPr>
            <p:spPr bwMode="auto">
              <a:xfrm>
                <a:off x="2006" y="2864"/>
                <a:ext cx="8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Obed</a:t>
                </a:r>
                <a:endParaRPr lang="en-GB" sz="1400" smtClean="0">
                  <a:solidFill>
                    <a:srgbClr val="FFCC00"/>
                  </a:solidFill>
                </a:endParaRPr>
              </a:p>
            </p:txBody>
          </p:sp>
          <p:cxnSp>
            <p:nvCxnSpPr>
              <p:cNvPr id="105561"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62" name="Text Box 1054"/>
              <p:cNvSpPr txBox="1">
                <a:spLocks noChangeArrowheads="1"/>
              </p:cNvSpPr>
              <p:nvPr/>
            </p:nvSpPr>
            <p:spPr bwMode="auto">
              <a:xfrm>
                <a:off x="2144" y="3140"/>
                <a:ext cx="8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Jesse</a:t>
                </a:r>
                <a:endParaRPr lang="en-GB" sz="1400" smtClean="0">
                  <a:solidFill>
                    <a:srgbClr val="FFCC00"/>
                  </a:solidFill>
                </a:endParaRPr>
              </a:p>
            </p:txBody>
          </p:sp>
          <p:cxnSp>
            <p:nvCxnSpPr>
              <p:cNvPr id="105563"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64" name="Text Box 1056"/>
              <p:cNvSpPr txBox="1">
                <a:spLocks noChangeArrowheads="1"/>
              </p:cNvSpPr>
              <p:nvPr/>
            </p:nvSpPr>
            <p:spPr bwMode="auto">
              <a:xfrm>
                <a:off x="2252" y="3410"/>
                <a:ext cx="85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600" smtClean="0">
                    <a:solidFill>
                      <a:srgbClr val="FFCC00"/>
                    </a:solidFill>
                    <a:latin typeface="Tahoma" charset="0"/>
                  </a:rPr>
                  <a:t>KING DAVID</a:t>
                </a:r>
                <a:endParaRPr lang="en-GB" sz="1600" smtClean="0">
                  <a:solidFill>
                    <a:srgbClr val="FFCC00"/>
                  </a:solidFill>
                  <a:latin typeface="Tahoma" charset="0"/>
                </a:endParaRPr>
              </a:p>
            </p:txBody>
          </p:sp>
        </p:grpSp>
      </p:grpSp>
      <p:sp>
        <p:nvSpPr>
          <p:cNvPr id="105476" name="Text Box 1057"/>
          <p:cNvSpPr txBox="1">
            <a:spLocks noChangeArrowheads="1"/>
          </p:cNvSpPr>
          <p:nvPr/>
        </p:nvSpPr>
        <p:spPr bwMode="auto">
          <a:xfrm>
            <a:off x="2438400" y="835025"/>
            <a:ext cx="1260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Solomon</a:t>
            </a:r>
            <a:endParaRPr lang="en-GB" sz="1400" smtClean="0">
              <a:solidFill>
                <a:srgbClr val="FFCC00"/>
              </a:solidFill>
            </a:endParaRPr>
          </a:p>
        </p:txBody>
      </p:sp>
      <p:cxnSp>
        <p:nvCxnSpPr>
          <p:cNvPr id="105477"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78" name="Text Box 1059"/>
          <p:cNvSpPr txBox="1">
            <a:spLocks noChangeArrowheads="1"/>
          </p:cNvSpPr>
          <p:nvPr/>
        </p:nvSpPr>
        <p:spPr bwMode="auto">
          <a:xfrm>
            <a:off x="3584575" y="1104900"/>
            <a:ext cx="1255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Rehoboam</a:t>
            </a:r>
            <a:endParaRPr lang="en-GB" sz="1400" smtClean="0">
              <a:solidFill>
                <a:srgbClr val="FFCC00"/>
              </a:solidFill>
            </a:endParaRPr>
          </a:p>
        </p:txBody>
      </p:sp>
      <p:cxnSp>
        <p:nvCxnSpPr>
          <p:cNvPr id="105479"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80" name="Text Box 1061"/>
          <p:cNvSpPr txBox="1">
            <a:spLocks noChangeArrowheads="1"/>
          </p:cNvSpPr>
          <p:nvPr/>
        </p:nvSpPr>
        <p:spPr bwMode="auto">
          <a:xfrm>
            <a:off x="3781425" y="154305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Abijah</a:t>
            </a:r>
            <a:endParaRPr lang="en-GB" sz="1400" smtClean="0">
              <a:solidFill>
                <a:srgbClr val="FFCC00"/>
              </a:solidFill>
            </a:endParaRPr>
          </a:p>
        </p:txBody>
      </p:sp>
      <p:cxnSp>
        <p:nvCxnSpPr>
          <p:cNvPr id="105481"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82" name="Text Box 1063"/>
          <p:cNvSpPr txBox="1">
            <a:spLocks noChangeArrowheads="1"/>
          </p:cNvSpPr>
          <p:nvPr/>
        </p:nvSpPr>
        <p:spPr bwMode="auto">
          <a:xfrm>
            <a:off x="3990975" y="1981200"/>
            <a:ext cx="96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Asa</a:t>
            </a:r>
            <a:endParaRPr lang="en-GB" sz="1400" smtClean="0">
              <a:solidFill>
                <a:srgbClr val="FFCC00"/>
              </a:solidFill>
            </a:endParaRPr>
          </a:p>
        </p:txBody>
      </p:sp>
      <p:cxnSp>
        <p:nvCxnSpPr>
          <p:cNvPr id="105483"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84" name="Text Box 1065"/>
          <p:cNvSpPr txBox="1">
            <a:spLocks noChangeArrowheads="1"/>
          </p:cNvSpPr>
          <p:nvPr/>
        </p:nvSpPr>
        <p:spPr bwMode="auto">
          <a:xfrm>
            <a:off x="4175125" y="2428875"/>
            <a:ext cx="1395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Jehoshaphat</a:t>
            </a:r>
            <a:endParaRPr lang="en-GB" sz="1400" smtClean="0">
              <a:solidFill>
                <a:srgbClr val="FFCC00"/>
              </a:solidFill>
            </a:endParaRPr>
          </a:p>
        </p:txBody>
      </p:sp>
      <p:cxnSp>
        <p:nvCxnSpPr>
          <p:cNvPr id="105485"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86" name="Text Box 1067"/>
          <p:cNvSpPr txBox="1">
            <a:spLocks noChangeArrowheads="1"/>
          </p:cNvSpPr>
          <p:nvPr/>
        </p:nvSpPr>
        <p:spPr bwMode="auto">
          <a:xfrm>
            <a:off x="4384675" y="2867025"/>
            <a:ext cx="1362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Jehoram</a:t>
            </a:r>
            <a:endParaRPr lang="en-GB" sz="1400" smtClean="0">
              <a:solidFill>
                <a:srgbClr val="FFCC00"/>
              </a:solidFill>
            </a:endParaRPr>
          </a:p>
        </p:txBody>
      </p:sp>
      <p:cxnSp>
        <p:nvCxnSpPr>
          <p:cNvPr id="105487"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88" name="Text Box 1069"/>
          <p:cNvSpPr txBox="1">
            <a:spLocks noChangeArrowheads="1"/>
          </p:cNvSpPr>
          <p:nvPr/>
        </p:nvSpPr>
        <p:spPr bwMode="auto">
          <a:xfrm>
            <a:off x="4594225" y="3305175"/>
            <a:ext cx="96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Uzziah</a:t>
            </a:r>
            <a:endParaRPr lang="en-GB" sz="1400" smtClean="0">
              <a:solidFill>
                <a:srgbClr val="FFCC00"/>
              </a:solidFill>
            </a:endParaRPr>
          </a:p>
        </p:txBody>
      </p:sp>
      <p:cxnSp>
        <p:nvCxnSpPr>
          <p:cNvPr id="105489"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90" name="Text Box 1071"/>
          <p:cNvSpPr txBox="1">
            <a:spLocks noChangeArrowheads="1"/>
          </p:cNvSpPr>
          <p:nvPr/>
        </p:nvSpPr>
        <p:spPr bwMode="auto">
          <a:xfrm>
            <a:off x="4803775" y="3733800"/>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Jotham</a:t>
            </a:r>
            <a:endParaRPr lang="en-GB" sz="1400" smtClean="0">
              <a:solidFill>
                <a:srgbClr val="FFCC00"/>
              </a:solidFill>
            </a:endParaRPr>
          </a:p>
        </p:txBody>
      </p:sp>
      <p:cxnSp>
        <p:nvCxnSpPr>
          <p:cNvPr id="105491"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92" name="Text Box 1073"/>
          <p:cNvSpPr txBox="1">
            <a:spLocks noChangeArrowheads="1"/>
          </p:cNvSpPr>
          <p:nvPr/>
        </p:nvSpPr>
        <p:spPr bwMode="auto">
          <a:xfrm>
            <a:off x="5032375" y="4171950"/>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Ahaz</a:t>
            </a:r>
            <a:endParaRPr lang="en-GB" sz="1400" smtClean="0">
              <a:solidFill>
                <a:srgbClr val="FFCC00"/>
              </a:solidFill>
            </a:endParaRPr>
          </a:p>
        </p:txBody>
      </p:sp>
      <p:cxnSp>
        <p:nvCxnSpPr>
          <p:cNvPr id="105493"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94" name="Text Box 1075"/>
          <p:cNvSpPr txBox="1">
            <a:spLocks noChangeArrowheads="1"/>
          </p:cNvSpPr>
          <p:nvPr/>
        </p:nvSpPr>
        <p:spPr bwMode="auto">
          <a:xfrm>
            <a:off x="5222875" y="4600575"/>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Hezekiah</a:t>
            </a:r>
            <a:endParaRPr lang="en-GB" sz="1400" smtClean="0">
              <a:solidFill>
                <a:srgbClr val="FFCC00"/>
              </a:solidFill>
            </a:endParaRPr>
          </a:p>
        </p:txBody>
      </p:sp>
      <p:cxnSp>
        <p:nvCxnSpPr>
          <p:cNvPr id="105495"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96" name="Text Box 1077"/>
          <p:cNvSpPr txBox="1">
            <a:spLocks noChangeArrowheads="1"/>
          </p:cNvSpPr>
          <p:nvPr/>
        </p:nvSpPr>
        <p:spPr bwMode="auto">
          <a:xfrm>
            <a:off x="5413375" y="5029200"/>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Manasseh</a:t>
            </a:r>
            <a:endParaRPr lang="en-GB" sz="1400" smtClean="0">
              <a:solidFill>
                <a:srgbClr val="FFCC00"/>
              </a:solidFill>
            </a:endParaRPr>
          </a:p>
        </p:txBody>
      </p:sp>
      <p:cxnSp>
        <p:nvCxnSpPr>
          <p:cNvPr id="105497"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498" name="Text Box 1079"/>
          <p:cNvSpPr txBox="1">
            <a:spLocks noChangeArrowheads="1"/>
          </p:cNvSpPr>
          <p:nvPr/>
        </p:nvSpPr>
        <p:spPr bwMode="auto">
          <a:xfrm>
            <a:off x="5622925" y="5457825"/>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Amon</a:t>
            </a:r>
            <a:endParaRPr lang="en-GB" sz="1400" smtClean="0">
              <a:solidFill>
                <a:srgbClr val="FFCC00"/>
              </a:solidFill>
            </a:endParaRPr>
          </a:p>
        </p:txBody>
      </p:sp>
      <p:cxnSp>
        <p:nvCxnSpPr>
          <p:cNvPr id="105499"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00" name="Text Box 1081"/>
          <p:cNvSpPr txBox="1">
            <a:spLocks noChangeArrowheads="1"/>
          </p:cNvSpPr>
          <p:nvPr/>
        </p:nvSpPr>
        <p:spPr bwMode="auto">
          <a:xfrm>
            <a:off x="5842000" y="5895975"/>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Josiah</a:t>
            </a:r>
            <a:endParaRPr lang="en-GB" sz="1400" smtClean="0">
              <a:solidFill>
                <a:srgbClr val="FFCC00"/>
              </a:solidFill>
            </a:endParaRPr>
          </a:p>
        </p:txBody>
      </p:sp>
      <p:cxnSp>
        <p:nvCxnSpPr>
          <p:cNvPr id="105501"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02" name="Text Box 1083"/>
          <p:cNvSpPr txBox="1">
            <a:spLocks noChangeArrowheads="1"/>
          </p:cNvSpPr>
          <p:nvPr/>
        </p:nvSpPr>
        <p:spPr bwMode="auto">
          <a:xfrm>
            <a:off x="5562600" y="6321425"/>
            <a:ext cx="190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600" smtClean="0">
                <a:solidFill>
                  <a:srgbClr val="FFCC00"/>
                </a:solidFill>
                <a:latin typeface="Tahoma" charset="0"/>
              </a:rPr>
              <a:t>JECONIAH (EXILE)</a:t>
            </a:r>
            <a:endParaRPr lang="en-GB" sz="1600" smtClean="0">
              <a:solidFill>
                <a:srgbClr val="FFCC00"/>
              </a:solidFill>
              <a:latin typeface="Tahoma" charset="0"/>
            </a:endParaRPr>
          </a:p>
        </p:txBody>
      </p:sp>
      <p:sp>
        <p:nvSpPr>
          <p:cNvPr id="105503" name="Text Box 1084"/>
          <p:cNvSpPr txBox="1">
            <a:spLocks noChangeArrowheads="1"/>
          </p:cNvSpPr>
          <p:nvPr/>
        </p:nvSpPr>
        <p:spPr bwMode="auto">
          <a:xfrm>
            <a:off x="4816475" y="911225"/>
            <a:ext cx="1260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Shealtiel</a:t>
            </a:r>
            <a:endParaRPr lang="en-GB" sz="1400" smtClean="0">
              <a:solidFill>
                <a:srgbClr val="FFCC00"/>
              </a:solidFill>
            </a:endParaRPr>
          </a:p>
        </p:txBody>
      </p:sp>
      <p:cxnSp>
        <p:nvCxnSpPr>
          <p:cNvPr id="105504"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05" name="Text Box 1086"/>
          <p:cNvSpPr txBox="1">
            <a:spLocks noChangeArrowheads="1"/>
          </p:cNvSpPr>
          <p:nvPr/>
        </p:nvSpPr>
        <p:spPr bwMode="auto">
          <a:xfrm>
            <a:off x="5899150" y="1104900"/>
            <a:ext cx="1255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Zerubbabel</a:t>
            </a:r>
            <a:endParaRPr lang="en-GB" sz="1400" smtClean="0">
              <a:solidFill>
                <a:srgbClr val="FFCC00"/>
              </a:solidFill>
            </a:endParaRPr>
          </a:p>
        </p:txBody>
      </p:sp>
      <p:cxnSp>
        <p:nvCxnSpPr>
          <p:cNvPr id="105506"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07" name="Text Box 1088"/>
          <p:cNvSpPr txBox="1">
            <a:spLocks noChangeArrowheads="1"/>
          </p:cNvSpPr>
          <p:nvPr/>
        </p:nvSpPr>
        <p:spPr bwMode="auto">
          <a:xfrm>
            <a:off x="6096000" y="154305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Abiud</a:t>
            </a:r>
            <a:endParaRPr lang="en-GB" sz="1400" smtClean="0">
              <a:solidFill>
                <a:srgbClr val="FFCC00"/>
              </a:solidFill>
            </a:endParaRPr>
          </a:p>
        </p:txBody>
      </p:sp>
      <p:cxnSp>
        <p:nvCxnSpPr>
          <p:cNvPr id="105508"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09" name="Text Box 1090"/>
          <p:cNvSpPr txBox="1">
            <a:spLocks noChangeArrowheads="1"/>
          </p:cNvSpPr>
          <p:nvPr/>
        </p:nvSpPr>
        <p:spPr bwMode="auto">
          <a:xfrm>
            <a:off x="6305550" y="1981200"/>
            <a:ext cx="96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Eliakim</a:t>
            </a:r>
            <a:endParaRPr lang="en-GB" sz="1400" smtClean="0">
              <a:solidFill>
                <a:srgbClr val="FFCC00"/>
              </a:solidFill>
            </a:endParaRPr>
          </a:p>
        </p:txBody>
      </p:sp>
      <p:cxnSp>
        <p:nvCxnSpPr>
          <p:cNvPr id="105510"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11" name="Text Box 1092"/>
          <p:cNvSpPr txBox="1">
            <a:spLocks noChangeArrowheads="1"/>
          </p:cNvSpPr>
          <p:nvPr/>
        </p:nvSpPr>
        <p:spPr bwMode="auto">
          <a:xfrm>
            <a:off x="6489700" y="2428875"/>
            <a:ext cx="1395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Azor</a:t>
            </a:r>
            <a:endParaRPr lang="en-GB" sz="1400" smtClean="0">
              <a:solidFill>
                <a:srgbClr val="FFCC00"/>
              </a:solidFill>
            </a:endParaRPr>
          </a:p>
        </p:txBody>
      </p:sp>
      <p:cxnSp>
        <p:nvCxnSpPr>
          <p:cNvPr id="105512"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13" name="Text Box 1094"/>
          <p:cNvSpPr txBox="1">
            <a:spLocks noChangeArrowheads="1"/>
          </p:cNvSpPr>
          <p:nvPr/>
        </p:nvSpPr>
        <p:spPr bwMode="auto">
          <a:xfrm>
            <a:off x="6699250" y="2867025"/>
            <a:ext cx="1362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Zadok</a:t>
            </a:r>
            <a:endParaRPr lang="en-GB" sz="1400" smtClean="0">
              <a:solidFill>
                <a:srgbClr val="FFCC00"/>
              </a:solidFill>
            </a:endParaRPr>
          </a:p>
        </p:txBody>
      </p:sp>
      <p:cxnSp>
        <p:nvCxnSpPr>
          <p:cNvPr id="105514"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15" name="Text Box 1096"/>
          <p:cNvSpPr txBox="1">
            <a:spLocks noChangeArrowheads="1"/>
          </p:cNvSpPr>
          <p:nvPr/>
        </p:nvSpPr>
        <p:spPr bwMode="auto">
          <a:xfrm>
            <a:off x="6908800" y="3305175"/>
            <a:ext cx="96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Akim</a:t>
            </a:r>
            <a:endParaRPr lang="en-GB" sz="1400" smtClean="0">
              <a:solidFill>
                <a:srgbClr val="FFCC00"/>
              </a:solidFill>
            </a:endParaRPr>
          </a:p>
        </p:txBody>
      </p:sp>
      <p:cxnSp>
        <p:nvCxnSpPr>
          <p:cNvPr id="105516"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17" name="Text Box 1098"/>
          <p:cNvSpPr txBox="1">
            <a:spLocks noChangeArrowheads="1"/>
          </p:cNvSpPr>
          <p:nvPr/>
        </p:nvSpPr>
        <p:spPr bwMode="auto">
          <a:xfrm>
            <a:off x="7118350" y="3733800"/>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Eliud</a:t>
            </a:r>
            <a:endParaRPr lang="en-GB" sz="1400" smtClean="0">
              <a:solidFill>
                <a:srgbClr val="FFCC00"/>
              </a:solidFill>
            </a:endParaRPr>
          </a:p>
        </p:txBody>
      </p:sp>
      <p:cxnSp>
        <p:nvCxnSpPr>
          <p:cNvPr id="105518"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19" name="Text Box 1100"/>
          <p:cNvSpPr txBox="1">
            <a:spLocks noChangeArrowheads="1"/>
          </p:cNvSpPr>
          <p:nvPr/>
        </p:nvSpPr>
        <p:spPr bwMode="auto">
          <a:xfrm>
            <a:off x="7346950" y="4171950"/>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Eleazar</a:t>
            </a:r>
            <a:endParaRPr lang="en-GB" sz="1400" smtClean="0">
              <a:solidFill>
                <a:srgbClr val="FFCC00"/>
              </a:solidFill>
            </a:endParaRPr>
          </a:p>
        </p:txBody>
      </p:sp>
      <p:cxnSp>
        <p:nvCxnSpPr>
          <p:cNvPr id="105520"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21" name="Text Box 1102"/>
          <p:cNvSpPr txBox="1">
            <a:spLocks noChangeArrowheads="1"/>
          </p:cNvSpPr>
          <p:nvPr/>
        </p:nvSpPr>
        <p:spPr bwMode="auto">
          <a:xfrm>
            <a:off x="7537450" y="4600575"/>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Matthan</a:t>
            </a:r>
            <a:endParaRPr lang="en-GB" sz="1400" smtClean="0">
              <a:solidFill>
                <a:srgbClr val="FFCC00"/>
              </a:solidFill>
            </a:endParaRPr>
          </a:p>
        </p:txBody>
      </p:sp>
      <p:cxnSp>
        <p:nvCxnSpPr>
          <p:cNvPr id="105522"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23" name="Text Box 1104"/>
          <p:cNvSpPr txBox="1">
            <a:spLocks noChangeArrowheads="1"/>
          </p:cNvSpPr>
          <p:nvPr/>
        </p:nvSpPr>
        <p:spPr bwMode="auto">
          <a:xfrm>
            <a:off x="7727950" y="5029200"/>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Jacob</a:t>
            </a:r>
            <a:endParaRPr lang="en-GB" sz="1400" smtClean="0">
              <a:solidFill>
                <a:srgbClr val="FFCC00"/>
              </a:solidFill>
            </a:endParaRPr>
          </a:p>
        </p:txBody>
      </p:sp>
      <p:cxnSp>
        <p:nvCxnSpPr>
          <p:cNvPr id="105524"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525" name="Text Box 1106"/>
          <p:cNvSpPr txBox="1">
            <a:spLocks noChangeArrowheads="1"/>
          </p:cNvSpPr>
          <p:nvPr/>
        </p:nvSpPr>
        <p:spPr bwMode="auto">
          <a:xfrm>
            <a:off x="7543800" y="5483225"/>
            <a:ext cx="946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smtClean="0">
                <a:solidFill>
                  <a:srgbClr val="FFCC00"/>
                </a:solidFill>
              </a:rPr>
              <a:t>Joseph +</a:t>
            </a:r>
            <a:endParaRPr lang="en-GB" sz="1400" smtClean="0">
              <a:solidFill>
                <a:srgbClr val="FFCC00"/>
              </a:solidFill>
            </a:endParaRPr>
          </a:p>
        </p:txBody>
      </p:sp>
      <p:sp>
        <p:nvSpPr>
          <p:cNvPr id="105526" name="Text Box 1107"/>
          <p:cNvSpPr txBox="1">
            <a:spLocks noChangeArrowheads="1"/>
          </p:cNvSpPr>
          <p:nvPr/>
        </p:nvSpPr>
        <p:spPr bwMode="auto">
          <a:xfrm>
            <a:off x="7610475" y="6321425"/>
            <a:ext cx="1533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600" smtClean="0">
                <a:solidFill>
                  <a:srgbClr val="FFCC00"/>
                </a:solidFill>
                <a:latin typeface="Tahoma" charset="0"/>
              </a:rPr>
              <a:t>JESUS CHRIST</a:t>
            </a:r>
            <a:endParaRPr lang="en-GB" sz="1600" smtClean="0">
              <a:solidFill>
                <a:srgbClr val="FFCC00"/>
              </a:solidFill>
              <a:latin typeface="Tahoma" charset="0"/>
            </a:endParaRPr>
          </a:p>
        </p:txBody>
      </p:sp>
      <p:cxnSp>
        <p:nvCxnSpPr>
          <p:cNvPr id="105527"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7845" name="Text Box 1109"/>
          <p:cNvSpPr txBox="1">
            <a:spLocks noChangeArrowheads="1"/>
          </p:cNvSpPr>
          <p:nvPr/>
        </p:nvSpPr>
        <p:spPr bwMode="auto">
          <a:xfrm>
            <a:off x="6629400" y="377825"/>
            <a:ext cx="2514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b="1" smtClean="0">
                <a:solidFill>
                  <a:srgbClr val="FFCC00"/>
                </a:solidFill>
                <a:latin typeface="Copperplate Gothic Bold" charset="0"/>
              </a:rPr>
              <a:t>Establishing the Eternal Kingdom</a:t>
            </a:r>
          </a:p>
        </p:txBody>
      </p:sp>
      <p:sp>
        <p:nvSpPr>
          <p:cNvPr id="105529"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05530"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17848" name="Text Box 1112"/>
          <p:cNvSpPr txBox="1">
            <a:spLocks noChangeArrowheads="1"/>
          </p:cNvSpPr>
          <p:nvPr/>
        </p:nvSpPr>
        <p:spPr bwMode="auto">
          <a:xfrm>
            <a:off x="1524000" y="5635625"/>
            <a:ext cx="1752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b="1" dirty="0" smtClean="0">
                <a:solidFill>
                  <a:srgbClr val="FFCC00"/>
                </a:solidFill>
                <a:latin typeface="Copperplate Gothic Bold" charset="0"/>
              </a:rPr>
              <a:t>Rise of the Kingdom</a:t>
            </a:r>
          </a:p>
        </p:txBody>
      </p:sp>
      <p:sp>
        <p:nvSpPr>
          <p:cNvPr id="117849" name="Text Box 1113"/>
          <p:cNvSpPr txBox="1">
            <a:spLocks noChangeArrowheads="1"/>
          </p:cNvSpPr>
          <p:nvPr/>
        </p:nvSpPr>
        <p:spPr bwMode="auto">
          <a:xfrm>
            <a:off x="1371600" y="377825"/>
            <a:ext cx="3962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b="1" smtClean="0">
                <a:solidFill>
                  <a:srgbClr val="FFCC00"/>
                </a:solidFill>
                <a:latin typeface="Copperplate Gothic Bold" charset="0"/>
              </a:rPr>
              <a:t>Fall of the Kingdom</a:t>
            </a: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CC00"/>
              </a:solidFill>
              <a:latin typeface="Arial" charset="0"/>
              <a:ea typeface="ＭＳ Ｐゴシック" charset="0"/>
              <a:cs typeface="ＭＳ Ｐゴシック" charset="0"/>
            </a:endParaRPr>
          </a:p>
        </p:txBody>
      </p:sp>
      <p:sp>
        <p:nvSpPr>
          <p:cNvPr id="105536" name="Rectangle 1117"/>
          <p:cNvSpPr>
            <a:spLocks noGrp="1" noChangeArrowheads="1"/>
          </p:cNvSpPr>
          <p:nvPr>
            <p:ph type="title" idx="4294967295"/>
          </p:nvPr>
        </p:nvSpPr>
        <p:spPr>
          <a:xfrm>
            <a:off x="0" y="0"/>
            <a:ext cx="5257800" cy="457200"/>
          </a:xfrm>
        </p:spPr>
        <p:txBody>
          <a:bodyPr/>
          <a:lstStyle/>
          <a:p>
            <a:pPr eaLnBrk="1" hangingPunct="1"/>
            <a:r>
              <a:rPr lang="en-US" sz="2400" i="1">
                <a:latin typeface="Arial Black" charset="0"/>
                <a:ea typeface="ＭＳ Ｐゴシック" charset="0"/>
                <a:cs typeface="ＭＳ Ｐゴシック" charset="0"/>
              </a:rPr>
              <a:t>The Kingdom in Matthew 1</a:t>
            </a:r>
          </a:p>
        </p:txBody>
      </p:sp>
    </p:spTree>
    <p:extLst>
      <p:ext uri="{BB962C8B-B14F-4D97-AF65-F5344CB8AC3E}">
        <p14:creationId xmlns:p14="http://schemas.microsoft.com/office/powerpoint/2010/main" val="20652049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45" grpId="0"/>
      <p:bldP spid="117848" grpId="0"/>
      <p:bldP spid="117849" grpId="0"/>
      <p:bldP spid="117850" grpId="0" animBg="1"/>
      <p:bldP spid="117851" grpId="0" animBg="1"/>
      <p:bldP spid="11785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4" descr="3wise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5175"/>
            <a:ext cx="92075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6" name="Title 1"/>
          <p:cNvSpPr>
            <a:spLocks noGrp="1"/>
          </p:cNvSpPr>
          <p:nvPr>
            <p:ph type="title"/>
          </p:nvPr>
        </p:nvSpPr>
        <p:spPr>
          <a:xfrm>
            <a:off x="0" y="-3175"/>
            <a:ext cx="9144000" cy="839788"/>
          </a:xfrm>
          <a:solidFill>
            <a:schemeClr val="tx1"/>
          </a:solidFill>
        </p:spPr>
        <p:txBody>
          <a:bodyPr/>
          <a:lstStyle/>
          <a:p>
            <a:r>
              <a:rPr lang="en-US" sz="3600" b="1">
                <a:solidFill>
                  <a:srgbClr val="FFFFFF"/>
                </a:solidFill>
                <a:latin typeface="Arial" charset="0"/>
                <a:ea typeface="ＭＳ Ｐゴシック" charset="0"/>
                <a:cs typeface="Arial" charset="0"/>
              </a:rPr>
              <a:t>Pagan scholars worshipped the King!</a:t>
            </a:r>
          </a:p>
        </p:txBody>
      </p:sp>
    </p:spTree>
    <p:extLst>
      <p:ext uri="{BB962C8B-B14F-4D97-AF65-F5344CB8AC3E}">
        <p14:creationId xmlns:p14="http://schemas.microsoft.com/office/powerpoint/2010/main" val="281142786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 LionAsl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429" y="-531440"/>
            <a:ext cx="9179429" cy="7389440"/>
          </a:xfrm>
          <a:prstGeom prst="rect">
            <a:avLst/>
          </a:prstGeom>
        </p:spPr>
      </p:pic>
      <p:sp>
        <p:nvSpPr>
          <p:cNvPr id="17410" name="Rectangle 2"/>
          <p:cNvSpPr>
            <a:spLocks noGrp="1" noChangeArrowheads="1"/>
          </p:cNvSpPr>
          <p:nvPr>
            <p:ph type="title"/>
          </p:nvPr>
        </p:nvSpPr>
        <p:spPr>
          <a:xfrm>
            <a:off x="0" y="-99392"/>
            <a:ext cx="9144000" cy="934690"/>
          </a:xfrm>
          <a:noFill/>
          <a:ln w="9525">
            <a:noFill/>
            <a:miter lim="800000"/>
            <a:headEnd/>
            <a:tailEnd/>
          </a:ln>
          <a:effectLst/>
        </p:spPr>
        <p:txBody>
          <a:bodyPr/>
          <a:lstStyle/>
          <a:p>
            <a:pPr eaLnBrk="1" hangingPunct="1">
              <a:spcBef>
                <a:spcPct val="20000"/>
              </a:spcBef>
            </a:pPr>
            <a:r>
              <a:rPr lang="en-US" sz="4800" b="1" dirty="0" smtClean="0">
                <a:solidFill>
                  <a:schemeClr val="bg1"/>
                </a:solidFill>
                <a:effectLst>
                  <a:glow rad="152400">
                    <a:schemeClr val="tx1">
                      <a:alpha val="95000"/>
                    </a:schemeClr>
                  </a:glow>
                </a:effectLst>
                <a:latin typeface="+mn-lt"/>
              </a:rPr>
              <a:t>Jesus will Rule the World</a:t>
            </a:r>
            <a:endParaRPr lang="en-US" sz="4800" b="1" dirty="0">
              <a:solidFill>
                <a:schemeClr val="bg1"/>
              </a:solidFill>
              <a:effectLst>
                <a:glow rad="152400">
                  <a:schemeClr val="tx1">
                    <a:alpha val="95000"/>
                  </a:schemeClr>
                </a:glow>
              </a:effectLst>
              <a:latin typeface="+mn-lt"/>
            </a:endParaRP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defTabSz="914400" fontAlgn="base">
              <a:spcBef>
                <a:spcPct val="20000"/>
              </a:spcBef>
              <a:spcAft>
                <a:spcPct val="0"/>
              </a:spcAft>
              <a:defRPr/>
            </a:pPr>
            <a:r>
              <a:rPr lang="en-US" sz="3200" b="1" kern="0" dirty="0" smtClean="0">
                <a:solidFill>
                  <a:srgbClr val="FFFFFF"/>
                </a:solidFill>
                <a:effectLst>
                  <a:glow rad="152400">
                    <a:srgbClr val="000000">
                      <a:alpha val="95000"/>
                    </a:srgbClr>
                  </a:glow>
                </a:effectLst>
                <a:latin typeface="Arial"/>
                <a:ea typeface="ＭＳ Ｐゴシック" charset="-128"/>
                <a:cs typeface="ＭＳ Ｐゴシック" charset="-128"/>
              </a:rPr>
              <a:t>Since Jacob</a:t>
            </a:r>
            <a:r>
              <a:rPr lang="fr-FR" sz="3200" b="1" kern="0" dirty="0" smtClean="0">
                <a:solidFill>
                  <a:srgbClr val="FFFFFF"/>
                </a:solidFill>
                <a:effectLst>
                  <a:glow rad="152400">
                    <a:srgbClr val="000000">
                      <a:alpha val="95000"/>
                    </a:srgbClr>
                  </a:glow>
                </a:effectLst>
                <a:latin typeface="Arial"/>
                <a:ea typeface="ＭＳ Ｐゴシック" charset="-128"/>
                <a:cs typeface="ＭＳ Ｐゴシック" charset="-128"/>
              </a:rPr>
              <a:t>'</a:t>
            </a:r>
            <a:r>
              <a:rPr lang="en-US" sz="3200" b="1" kern="0" dirty="0" smtClean="0">
                <a:solidFill>
                  <a:srgbClr val="FFFFFF"/>
                </a:solidFill>
                <a:effectLst>
                  <a:glow rad="152400">
                    <a:srgbClr val="000000">
                      <a:alpha val="95000"/>
                    </a:srgbClr>
                  </a:glow>
                </a:effectLst>
                <a:latin typeface="Arial"/>
                <a:ea typeface="ＭＳ Ｐゴシック" charset="-128"/>
                <a:cs typeface="ＭＳ Ｐゴシック" charset="-128"/>
              </a:rPr>
              <a:t>s blessing in Genesis 49:9-10, the lion has depicted a king…</a:t>
            </a:r>
            <a:endPar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endParaRP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defTabSz="914400" eaLnBrk="0" fontAlgn="base" hangingPunct="0">
              <a:spcBef>
                <a:spcPct val="20000"/>
              </a:spcBef>
              <a:spcAft>
                <a:spcPct val="0"/>
              </a:spcAft>
              <a:defRPr/>
            </a:pPr>
            <a:r>
              <a:rPr lang="ru-RU" sz="2800" b="1" kern="0" dirty="0" smtClean="0">
                <a:solidFill>
                  <a:srgbClr val="FFFFFF"/>
                </a:solidFill>
                <a:effectLst>
                  <a:glow rad="152400">
                    <a:srgbClr val="000000">
                      <a:alpha val="95000"/>
                    </a:srgbClr>
                  </a:glow>
                </a:effectLst>
                <a:latin typeface="Arial"/>
                <a:ea typeface="ＭＳ Ｐゴシック" charset="-128"/>
                <a:cs typeface="ＭＳ Ｐゴシック" charset="-128"/>
              </a:rPr>
              <a:t>"</a:t>
            </a:r>
            <a:r>
              <a:rPr lang="en-US" sz="2800" b="1" kern="0" dirty="0" smtClean="0">
                <a:solidFill>
                  <a:srgbClr val="FFFFFF"/>
                </a:solidFill>
                <a:effectLst>
                  <a:glow rad="152400">
                    <a:srgbClr val="000000">
                      <a:alpha val="95000"/>
                    </a:srgbClr>
                  </a:glow>
                </a:effectLst>
                <a:latin typeface="Arial"/>
                <a:ea typeface="ＭＳ Ｐゴシック" charset="-128"/>
                <a:cs typeface="ＭＳ Ｐゴシック" charset="-128"/>
              </a:rPr>
              <a:t>Judah</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 my son, is a young lion </a:t>
            </a:r>
            <a:r>
              <a:rPr lang="en-US" sz="2800" b="1" kern="0" dirty="0" smtClean="0">
                <a:solidFill>
                  <a:srgbClr val="FFFFFF"/>
                </a:solidFill>
                <a:effectLst>
                  <a:glow rad="152400">
                    <a:srgbClr val="000000">
                      <a:alpha val="95000"/>
                    </a:srgbClr>
                  </a:glow>
                </a:effectLst>
                <a:latin typeface="Arial"/>
                <a:ea typeface="ＭＳ Ｐゴシック" charset="-128"/>
                <a:cs typeface="ＭＳ Ｐゴシック" charset="-128"/>
              </a:rPr>
              <a:t>that </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has finished eating its prey. </a:t>
            </a:r>
            <a:r>
              <a:rPr lang="en-US" sz="2800" b="1" kern="0" dirty="0" smtClean="0">
                <a:solidFill>
                  <a:srgbClr val="FFFFFF"/>
                </a:solidFill>
                <a:effectLst>
                  <a:glow rad="152400">
                    <a:srgbClr val="000000">
                      <a:alpha val="95000"/>
                    </a:srgbClr>
                  </a:glow>
                </a:effectLst>
                <a:latin typeface="Arial"/>
                <a:ea typeface="ＭＳ Ｐゴシック" charset="-128"/>
                <a:cs typeface="ＭＳ Ｐゴシック" charset="-128"/>
              </a:rPr>
              <a:t>Like </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a lion he crouches and lies down; </a:t>
            </a:r>
            <a:r>
              <a:rPr lang="en-US" sz="2800" b="1" kern="0" dirty="0" smtClean="0">
                <a:solidFill>
                  <a:srgbClr val="FFFFFF"/>
                </a:solidFill>
                <a:effectLst>
                  <a:glow rad="152400">
                    <a:srgbClr val="000000">
                      <a:alpha val="95000"/>
                    </a:srgbClr>
                  </a:glow>
                </a:effectLst>
                <a:latin typeface="Arial"/>
                <a:ea typeface="ＭＳ Ｐゴシック" charset="-128"/>
                <a:cs typeface="ＭＳ Ｐゴシック" charset="-128"/>
              </a:rPr>
              <a:t>like </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a lioness—who dares to rouse him? </a:t>
            </a:r>
          </a:p>
          <a:p>
            <a:pPr defTabSz="914400" eaLnBrk="0" fontAlgn="base" hangingPunct="0">
              <a:spcBef>
                <a:spcPct val="20000"/>
              </a:spcBef>
              <a:spcAft>
                <a:spcPct val="0"/>
              </a:spcAft>
              <a:defRPr/>
            </a:pPr>
            <a:r>
              <a:rPr lang="en-US" sz="2800" b="1" kern="0" baseline="30000" dirty="0" smtClean="0">
                <a:solidFill>
                  <a:schemeClr val="bg1"/>
                </a:solidFill>
                <a:effectLst>
                  <a:glow rad="152400">
                    <a:srgbClr val="000000">
                      <a:alpha val="95000"/>
                    </a:srgbClr>
                  </a:glow>
                </a:effectLst>
                <a:latin typeface="Arial"/>
                <a:ea typeface="ＭＳ Ｐゴシック" charset="-128"/>
                <a:cs typeface="ＭＳ Ｐゴシック" charset="-128"/>
              </a:rPr>
              <a:t>10</a:t>
            </a:r>
            <a:r>
              <a:rPr lang="en-US" sz="2800" b="1" kern="0" dirty="0" smtClean="0">
                <a:solidFill>
                  <a:schemeClr val="bg1"/>
                </a:solidFill>
                <a:effectLst>
                  <a:glow rad="152400">
                    <a:srgbClr val="000000">
                      <a:alpha val="95000"/>
                    </a:srgbClr>
                  </a:glow>
                </a:effectLst>
                <a:latin typeface="Arial"/>
                <a:ea typeface="ＭＳ Ｐゴシック" charset="-128"/>
                <a:cs typeface="ＭＳ Ｐゴシック" charset="-128"/>
              </a:rPr>
              <a:t>The </a:t>
            </a:r>
            <a:r>
              <a:rPr lang="en-US" sz="2800" b="1" kern="0" dirty="0">
                <a:solidFill>
                  <a:schemeClr val="bg1"/>
                </a:solidFill>
                <a:effectLst>
                  <a:glow rad="152400">
                    <a:srgbClr val="000000">
                      <a:alpha val="95000"/>
                    </a:srgbClr>
                  </a:glow>
                </a:effectLst>
                <a:latin typeface="Arial"/>
                <a:ea typeface="ＭＳ Ｐゴシック" charset="-128"/>
                <a:cs typeface="ＭＳ Ｐゴシック" charset="-128"/>
              </a:rPr>
              <a:t>scepter will not depart from Judah, </a:t>
            </a:r>
            <a:r>
              <a:rPr lang="en-US" sz="2800" b="1" kern="0" dirty="0" smtClean="0">
                <a:solidFill>
                  <a:schemeClr val="bg1"/>
                </a:solidFill>
                <a:effectLst>
                  <a:glow rad="152400">
                    <a:srgbClr val="000000">
                      <a:alpha val="95000"/>
                    </a:srgbClr>
                  </a:glow>
                </a:effectLst>
                <a:latin typeface="Arial"/>
                <a:ea typeface="ＭＳ Ｐゴシック" charset="-128"/>
                <a:cs typeface="ＭＳ Ｐゴシック" charset="-128"/>
              </a:rPr>
              <a:t>nor </a:t>
            </a:r>
            <a:r>
              <a:rPr lang="en-US" sz="2800" b="1" kern="0" dirty="0">
                <a:solidFill>
                  <a:schemeClr val="bg1"/>
                </a:solidFill>
                <a:effectLst>
                  <a:glow rad="152400">
                    <a:srgbClr val="000000">
                      <a:alpha val="95000"/>
                    </a:srgbClr>
                  </a:glow>
                </a:effectLst>
                <a:latin typeface="Arial"/>
                <a:ea typeface="ＭＳ Ｐゴシック" charset="-128"/>
                <a:cs typeface="ＭＳ Ｐゴシック" charset="-128"/>
              </a:rPr>
              <a:t>the </a:t>
            </a:r>
            <a:r>
              <a:rPr lang="en-US" sz="2800" b="1" kern="0" dirty="0" smtClean="0">
                <a:solidFill>
                  <a:schemeClr val="bg1"/>
                </a:solidFill>
                <a:effectLst>
                  <a:glow rad="152400">
                    <a:srgbClr val="000000">
                      <a:alpha val="95000"/>
                    </a:srgbClr>
                  </a:glow>
                </a:effectLst>
                <a:latin typeface="Arial"/>
                <a:ea typeface="ＭＳ Ｐゴシック" charset="-128"/>
                <a:cs typeface="ＭＳ Ｐゴシック" charset="-128"/>
              </a:rPr>
              <a:t>ruler</a:t>
            </a:r>
            <a:r>
              <a:rPr lang="fr-FR" sz="2800" b="1" kern="0" dirty="0" smtClean="0">
                <a:solidFill>
                  <a:schemeClr val="bg1"/>
                </a:solidFill>
                <a:effectLst>
                  <a:glow rad="152400">
                    <a:srgbClr val="000000">
                      <a:alpha val="95000"/>
                    </a:srgbClr>
                  </a:glow>
                </a:effectLst>
                <a:latin typeface="Arial"/>
                <a:ea typeface="ＭＳ Ｐゴシック" charset="-128"/>
                <a:cs typeface="ＭＳ Ｐゴシック" charset="-128"/>
              </a:rPr>
              <a:t>'</a:t>
            </a:r>
            <a:r>
              <a:rPr lang="en-US" sz="2800" b="1" kern="0" dirty="0" smtClean="0">
                <a:solidFill>
                  <a:schemeClr val="bg1"/>
                </a:solidFill>
                <a:effectLst>
                  <a:glow rad="152400">
                    <a:srgbClr val="000000">
                      <a:alpha val="95000"/>
                    </a:srgbClr>
                  </a:glow>
                </a:effectLst>
                <a:latin typeface="Arial"/>
                <a:ea typeface="ＭＳ Ｐゴシック" charset="-128"/>
                <a:cs typeface="ＭＳ Ｐゴシック" charset="-128"/>
              </a:rPr>
              <a:t>s </a:t>
            </a:r>
            <a:r>
              <a:rPr lang="en-US" sz="2800" b="1" kern="0" dirty="0">
                <a:solidFill>
                  <a:schemeClr val="bg1"/>
                </a:solidFill>
                <a:effectLst>
                  <a:glow rad="152400">
                    <a:srgbClr val="000000">
                      <a:alpha val="95000"/>
                    </a:srgbClr>
                  </a:glow>
                </a:effectLst>
                <a:latin typeface="Arial"/>
                <a:ea typeface="ＭＳ Ｐゴシック" charset="-128"/>
                <a:cs typeface="ＭＳ Ｐゴシック" charset="-128"/>
              </a:rPr>
              <a:t>staff from his descendants, </a:t>
            </a:r>
            <a:r>
              <a:rPr lang="en-US" sz="2800" b="1" kern="0" dirty="0" smtClean="0">
                <a:solidFill>
                  <a:schemeClr val="bg1"/>
                </a:solidFill>
                <a:effectLst>
                  <a:glow rad="152400">
                    <a:srgbClr val="000000">
                      <a:alpha val="95000"/>
                    </a:srgbClr>
                  </a:glow>
                </a:effectLst>
                <a:latin typeface="Arial"/>
                <a:ea typeface="ＭＳ Ｐゴシック" charset="-128"/>
                <a:cs typeface="ＭＳ Ｐゴシック" charset="-128"/>
              </a:rPr>
              <a:t>until </a:t>
            </a:r>
            <a:r>
              <a:rPr lang="en-US" sz="2800" b="1" kern="0" dirty="0">
                <a:solidFill>
                  <a:schemeClr val="bg1"/>
                </a:solidFill>
                <a:effectLst>
                  <a:glow rad="152400">
                    <a:srgbClr val="000000">
                      <a:alpha val="95000"/>
                    </a:srgbClr>
                  </a:glow>
                </a:effectLst>
                <a:latin typeface="Arial"/>
                <a:ea typeface="ＭＳ Ｐゴシック" charset="-128"/>
                <a:cs typeface="ＭＳ Ｐゴシック" charset="-128"/>
              </a:rPr>
              <a:t>the coming of the one to whom it belongs, </a:t>
            </a:r>
            <a:r>
              <a:rPr lang="en-US" sz="2800" b="1" kern="0" dirty="0" smtClean="0">
                <a:solidFill>
                  <a:srgbClr val="FFFF00"/>
                </a:solidFill>
                <a:effectLst>
                  <a:glow rad="152400">
                    <a:srgbClr val="000000">
                      <a:alpha val="95000"/>
                    </a:srgbClr>
                  </a:glow>
                </a:effectLst>
                <a:latin typeface="Arial"/>
                <a:ea typeface="ＭＳ Ｐゴシック" charset="-128"/>
                <a:cs typeface="ＭＳ Ｐゴシック" charset="-128"/>
              </a:rPr>
              <a:t>the </a:t>
            </a:r>
            <a:r>
              <a:rPr lang="en-US" sz="2800" b="1" kern="0" dirty="0">
                <a:solidFill>
                  <a:srgbClr val="FFFF00"/>
                </a:solidFill>
                <a:effectLst>
                  <a:glow rad="152400">
                    <a:srgbClr val="000000">
                      <a:alpha val="95000"/>
                    </a:srgbClr>
                  </a:glow>
                </a:effectLst>
                <a:latin typeface="Arial"/>
                <a:ea typeface="ＭＳ Ｐゴシック" charset="-128"/>
                <a:cs typeface="ＭＳ Ｐゴシック" charset="-128"/>
              </a:rPr>
              <a:t>one whom all nations will </a:t>
            </a:r>
            <a:r>
              <a:rPr lang="en-US" sz="2800" b="1" kern="0" dirty="0" smtClean="0">
                <a:solidFill>
                  <a:srgbClr val="FFFF00"/>
                </a:solidFill>
                <a:effectLst>
                  <a:glow rad="152400">
                    <a:srgbClr val="000000">
                      <a:alpha val="95000"/>
                    </a:srgbClr>
                  </a:glow>
                </a:effectLst>
                <a:latin typeface="Arial"/>
                <a:ea typeface="ＭＳ Ｐゴシック" charset="-128"/>
                <a:cs typeface="ＭＳ Ｐゴシック" charset="-128"/>
              </a:rPr>
              <a:t>honor</a:t>
            </a:r>
            <a:r>
              <a:rPr lang="ru-RU" sz="2800" b="1" kern="0" dirty="0" smtClean="0">
                <a:solidFill>
                  <a:srgbClr val="FFFFFF"/>
                </a:solidFill>
                <a:effectLst>
                  <a:glow rad="152400">
                    <a:srgbClr val="000000">
                      <a:alpha val="95000"/>
                    </a:srgbClr>
                  </a:glow>
                </a:effectLst>
                <a:latin typeface="Arial"/>
                <a:ea typeface="ＭＳ Ｐゴシック" charset="-128"/>
                <a:cs typeface="ＭＳ Ｐゴシック" charset="-128"/>
              </a:rPr>
              <a:t>"</a:t>
            </a:r>
            <a:r>
              <a:rPr lang="en-US" sz="2400" b="1" kern="0" dirty="0" smtClean="0">
                <a:solidFill>
                  <a:srgbClr val="FFFFFF"/>
                </a:solidFill>
                <a:effectLst>
                  <a:glow rad="152400">
                    <a:srgbClr val="000000">
                      <a:alpha val="95000"/>
                    </a:srgbClr>
                  </a:glow>
                </a:effectLst>
                <a:latin typeface="Arial"/>
                <a:ea typeface="ＭＳ Ｐゴシック" charset="-128"/>
                <a:cs typeface="ＭＳ Ｐゴシック" charset="-128"/>
              </a:rPr>
              <a:t> (NLT)</a:t>
            </a:r>
            <a:r>
              <a:rPr lang="en-US" sz="2800" b="1" kern="0" dirty="0" smtClean="0">
                <a:solidFill>
                  <a:srgbClr val="FFFFFF"/>
                </a:solidFill>
                <a:effectLst>
                  <a:glow rad="152400">
                    <a:srgbClr val="000000">
                      <a:alpha val="95000"/>
                    </a:srgbClr>
                  </a:glow>
                </a:effectLst>
                <a:latin typeface="Arial"/>
                <a:ea typeface="ＭＳ Ｐゴシック" charset="-128"/>
                <a:cs typeface="ＭＳ Ｐゴシック" charset="-128"/>
              </a:rPr>
              <a:t>. </a:t>
            </a:r>
            <a:endPar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endParaRPr>
          </a:p>
        </p:txBody>
      </p:sp>
    </p:spTree>
    <p:extLst>
      <p:ext uri="{BB962C8B-B14F-4D97-AF65-F5344CB8AC3E}">
        <p14:creationId xmlns:p14="http://schemas.microsoft.com/office/powerpoint/2010/main" val="16600236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Jesus is King over </a:t>
            </a:r>
            <a:r>
              <a:rPr lang="en-US" b="1" i="1" dirty="0" smtClean="0">
                <a:effectLst>
                  <a:glow rad="127000">
                    <a:schemeClr val="tx1"/>
                  </a:glow>
                </a:effectLst>
                <a:latin typeface="Arial" charset="0"/>
                <a:ea typeface="ＭＳ Ｐゴシック" charset="0"/>
                <a:cs typeface="ＭＳ Ｐゴシック" charset="0"/>
              </a:rPr>
              <a:t>all</a:t>
            </a:r>
            <a:r>
              <a:rPr lang="en-US" b="1" dirty="0" smtClean="0">
                <a:effectLst>
                  <a:glow rad="127000">
                    <a:schemeClr val="tx1"/>
                  </a:glow>
                </a:effectLst>
                <a:latin typeface="Arial" charset="0"/>
                <a:ea typeface="ＭＳ Ｐゴシック" charset="0"/>
                <a:cs typeface="ＭＳ Ｐゴシック" charset="0"/>
              </a:rPr>
              <a:t> nations</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375255"/>
            <a:ext cx="9144000" cy="5482745"/>
          </a:xfrm>
          <a:prstGeom prst="rect">
            <a:avLst/>
          </a:prstGeom>
        </p:spPr>
      </p:pic>
    </p:spTree>
    <p:extLst>
      <p:ext uri="{BB962C8B-B14F-4D97-AF65-F5344CB8AC3E}">
        <p14:creationId xmlns:p14="http://schemas.microsoft.com/office/powerpoint/2010/main" val="40008842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1619672" y="407888"/>
            <a:ext cx="7308304" cy="1143000"/>
          </a:xfrm>
          <a:extLst/>
        </p:spPr>
        <p:txBody>
          <a:bodyPr/>
          <a:lstStyle/>
          <a:p>
            <a:pPr algn="r" eaLnBrk="1" hangingPunct="1">
              <a:defRPr/>
            </a:pPr>
            <a:r>
              <a:rPr lang="en-US" sz="4800" dirty="0" smtClean="0">
                <a:effectLst>
                  <a:glow rad="190500">
                    <a:schemeClr val="tx1"/>
                  </a:glow>
                </a:effectLst>
              </a:rPr>
              <a:t>Why should we </a:t>
            </a:r>
            <a:r>
              <a:rPr lang="en-US" sz="4800" dirty="0" smtClean="0">
                <a:solidFill>
                  <a:srgbClr val="FFFF00"/>
                </a:solidFill>
                <a:effectLst>
                  <a:glow rad="190500">
                    <a:schemeClr val="tx1"/>
                  </a:glow>
                </a:effectLst>
              </a:rPr>
              <a:t>worship</a:t>
            </a:r>
            <a:r>
              <a:rPr lang="en-US" sz="4800" dirty="0" smtClean="0">
                <a:effectLst>
                  <a:glow rad="190500">
                    <a:schemeClr val="tx1"/>
                  </a:glow>
                </a:effectLst>
              </a:rPr>
              <a:t> Christ as king?</a:t>
            </a:r>
            <a:endParaRPr lang="en-US" sz="4800" dirty="0">
              <a:effectLst>
                <a:glow rad="190500">
                  <a:schemeClr val="tx1"/>
                </a:glow>
              </a:effectLst>
            </a:endParaRPr>
          </a:p>
        </p:txBody>
      </p:sp>
      <p:sp>
        <p:nvSpPr>
          <p:cNvPr id="4" name="Rectangle 2"/>
          <p:cNvSpPr txBox="1">
            <a:spLocks noChangeArrowheads="1"/>
          </p:cNvSpPr>
          <p:nvPr/>
        </p:nvSpPr>
        <p:spPr bwMode="auto">
          <a:xfrm>
            <a:off x="0" y="5579570"/>
            <a:ext cx="9143999"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eaLnBrk="1" hangingPunct="1">
              <a:defRPr/>
            </a:pPr>
            <a:r>
              <a:rPr lang="en-US" sz="4800" dirty="0" smtClean="0">
                <a:solidFill>
                  <a:srgbClr val="FFFFFF"/>
                </a:solidFill>
                <a:effectLst>
                  <a:glow rad="190500">
                    <a:srgbClr val="000000"/>
                  </a:glow>
                </a:effectLst>
                <a:latin typeface="Arial"/>
                <a:ea typeface="ＭＳ Ｐゴシック"/>
                <a:cs typeface="ＭＳ Ｐゴシック"/>
              </a:rPr>
              <a:t>Genesis </a:t>
            </a:r>
            <a:r>
              <a:rPr lang="en-US" sz="4800" dirty="0" smtClean="0">
                <a:solidFill>
                  <a:srgbClr val="FFFFFF"/>
                </a:solidFill>
                <a:effectLst>
                  <a:glow rad="190500">
                    <a:srgbClr val="000000"/>
                  </a:glow>
                </a:effectLst>
                <a:latin typeface="Wingdings"/>
                <a:ea typeface="Wingdings"/>
                <a:cs typeface="Wingdings"/>
                <a:sym typeface="Wingdings"/>
              </a:rPr>
              <a:t> </a:t>
            </a:r>
            <a:r>
              <a:rPr lang="en-US" sz="4800" dirty="0" smtClean="0">
                <a:solidFill>
                  <a:srgbClr val="FFFFFF"/>
                </a:solidFill>
                <a:effectLst>
                  <a:glow rad="190500">
                    <a:srgbClr val="000000"/>
                  </a:glow>
                </a:effectLst>
                <a:latin typeface="Arial"/>
                <a:ea typeface="ＭＳ Ｐゴシック"/>
                <a:cs typeface="ＭＳ Ｐゴシック"/>
              </a:rPr>
              <a:t>John </a:t>
            </a:r>
            <a:r>
              <a:rPr lang="en-US" sz="4800" dirty="0" smtClean="0">
                <a:solidFill>
                  <a:srgbClr val="FFFFFF"/>
                </a:solidFill>
                <a:effectLst>
                  <a:glow rad="190500">
                    <a:srgbClr val="000000"/>
                  </a:glow>
                </a:effectLst>
                <a:latin typeface="Wingdings"/>
                <a:ea typeface="Wingdings"/>
                <a:cs typeface="Wingdings"/>
                <a:sym typeface="Wingdings"/>
              </a:rPr>
              <a:t></a:t>
            </a:r>
            <a:r>
              <a:rPr lang="en-US" sz="4800" dirty="0" smtClean="0">
                <a:solidFill>
                  <a:srgbClr val="FFFFFF"/>
                </a:solidFill>
                <a:effectLst>
                  <a:glow rad="190500">
                    <a:srgbClr val="000000"/>
                  </a:glow>
                </a:effectLst>
                <a:latin typeface="Arial"/>
                <a:ea typeface="ＭＳ Ｐゴシック"/>
                <a:cs typeface="ＭＳ Ｐゴシック"/>
                <a:sym typeface="Wingdings"/>
              </a:rPr>
              <a:t>  </a:t>
            </a:r>
            <a:r>
              <a:rPr lang="en-US" sz="4800" dirty="0" smtClean="0">
                <a:solidFill>
                  <a:srgbClr val="FFFFFF"/>
                </a:solidFill>
                <a:effectLst>
                  <a:glow rad="190500">
                    <a:srgbClr val="000000"/>
                  </a:glow>
                </a:effectLst>
                <a:latin typeface="Arial"/>
                <a:ea typeface="ＭＳ Ｐゴシック"/>
                <a:cs typeface="ＭＳ Ｐゴシック"/>
              </a:rPr>
              <a:t>Matthew</a:t>
            </a:r>
            <a:endParaRPr lang="en-US" sz="4800" dirty="0">
              <a:solidFill>
                <a:srgbClr val="FFFFFF"/>
              </a:solidFill>
              <a:effectLst>
                <a:glow rad="190500">
                  <a:srgbClr val="000000"/>
                </a:glow>
              </a:effectLst>
              <a:latin typeface="Arial"/>
              <a:ea typeface="ＭＳ Ｐゴシック"/>
              <a:cs typeface="ＭＳ Ｐゴシック"/>
            </a:endParaRPr>
          </a:p>
        </p:txBody>
      </p:sp>
    </p:spTree>
    <p:extLst>
      <p:ext uri="{BB962C8B-B14F-4D97-AF65-F5344CB8AC3E}">
        <p14:creationId xmlns:p14="http://schemas.microsoft.com/office/powerpoint/2010/main" val="323874933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260098" name="Picture 2" descr="pps cebarre 1"/>
          <p:cNvPicPr>
            <a:picLocks noChangeAspect="1" noChangeArrowheads="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748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7491" name="Rectangle 3"/>
          <p:cNvSpPr>
            <a:spLocks noGrp="1" noChangeArrowheads="1"/>
          </p:cNvSpPr>
          <p:nvPr>
            <p:ph type="title"/>
          </p:nvPr>
        </p:nvSpPr>
        <p:spPr>
          <a:xfrm>
            <a:off x="4233332" y="274638"/>
            <a:ext cx="4453467" cy="1063095"/>
          </a:xfrm>
        </p:spPr>
        <p:txBody>
          <a:bodyPr/>
          <a:lstStyle/>
          <a:p>
            <a:pPr eaLnBrk="1" hangingPunct="1">
              <a:defRPr/>
            </a:pPr>
            <a:r>
              <a:rPr lang="en-US" b="1" dirty="0" smtClean="0">
                <a:solidFill>
                  <a:schemeClr val="bg1"/>
                </a:solidFill>
                <a:effectLst>
                  <a:outerShdw blurRad="50800" dist="88900" dir="2700000" algn="tl" rotWithShape="0">
                    <a:srgbClr val="000000">
                      <a:alpha val="92000"/>
                    </a:srgbClr>
                  </a:outerShdw>
                </a:effectLst>
                <a:cs typeface="+mj-cs"/>
              </a:rPr>
              <a:t>Main Idea</a:t>
            </a:r>
            <a:endParaRPr lang="en-US" dirty="0" smtClean="0">
              <a:effectLst>
                <a:outerShdw blurRad="50800" dist="88900" dir="2700000" algn="tl" rotWithShape="0">
                  <a:srgbClr val="000000">
                    <a:alpha val="92000"/>
                  </a:srgbClr>
                </a:outerShdw>
              </a:effectLst>
              <a:cs typeface="+mj-cs"/>
            </a:endParaRPr>
          </a:p>
        </p:txBody>
      </p:sp>
      <p:sp>
        <p:nvSpPr>
          <p:cNvPr id="5" name="Rectangle 3"/>
          <p:cNvSpPr txBox="1">
            <a:spLocks noChangeArrowheads="1"/>
          </p:cNvSpPr>
          <p:nvPr/>
        </p:nvSpPr>
        <p:spPr bwMode="auto">
          <a:xfrm>
            <a:off x="287866" y="5083705"/>
            <a:ext cx="8229600" cy="201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eaLnBrk="1" hangingPunct="1">
              <a:defRPr/>
            </a:pPr>
            <a:r>
              <a:rPr lang="en-US" b="1" dirty="0" smtClean="0">
                <a:solidFill>
                  <a:schemeClr val="bg1"/>
                </a:solidFill>
                <a:effectLst>
                  <a:outerShdw blurRad="50800" dist="88900" dir="2700000" algn="tl" rotWithShape="0">
                    <a:srgbClr val="000000">
                      <a:alpha val="92000"/>
                    </a:srgbClr>
                  </a:outerShdw>
                </a:effectLst>
                <a:cs typeface="+mj-cs"/>
              </a:rPr>
              <a:t>Jesus deserves our </a:t>
            </a:r>
            <a:r>
              <a:rPr lang="en-US" b="1" dirty="0" smtClean="0">
                <a:solidFill>
                  <a:srgbClr val="FFFF00"/>
                </a:solidFill>
                <a:effectLst>
                  <a:outerShdw blurRad="50800" dist="88900" dir="2700000" algn="tl" rotWithShape="0">
                    <a:srgbClr val="000000">
                      <a:alpha val="92000"/>
                    </a:srgbClr>
                  </a:outerShdw>
                </a:effectLst>
                <a:cs typeface="+mj-cs"/>
              </a:rPr>
              <a:t>worship</a:t>
            </a:r>
            <a:r>
              <a:rPr lang="en-US" b="1" dirty="0" smtClean="0">
                <a:solidFill>
                  <a:schemeClr val="bg1"/>
                </a:solidFill>
                <a:effectLst>
                  <a:outerShdw blurRad="50800" dist="88900" dir="2700000" algn="tl" rotWithShape="0">
                    <a:srgbClr val="000000">
                      <a:alpha val="92000"/>
                    </a:srgbClr>
                  </a:outerShdw>
                </a:effectLst>
                <a:cs typeface="+mj-cs"/>
              </a:rPr>
              <a:t> because he is Creator </a:t>
            </a:r>
            <a:r>
              <a:rPr lang="en-US" b="1" dirty="0" smtClean="0">
                <a:solidFill>
                  <a:srgbClr val="FFFF00"/>
                </a:solidFill>
                <a:effectLst>
                  <a:outerShdw blurRad="50800" dist="88900" dir="2700000" algn="tl" rotWithShape="0">
                    <a:srgbClr val="000000">
                      <a:alpha val="92000"/>
                    </a:srgbClr>
                  </a:outerShdw>
                </a:effectLst>
                <a:cs typeface="+mj-cs"/>
              </a:rPr>
              <a:t>God</a:t>
            </a:r>
            <a:r>
              <a:rPr lang="en-US" b="1" dirty="0" smtClean="0">
                <a:solidFill>
                  <a:schemeClr val="bg1"/>
                </a:solidFill>
                <a:effectLst>
                  <a:outerShdw blurRad="50800" dist="88900" dir="2700000" algn="tl" rotWithShape="0">
                    <a:srgbClr val="000000">
                      <a:alpha val="92000"/>
                    </a:srgbClr>
                  </a:outerShdw>
                </a:effectLst>
                <a:cs typeface="+mj-cs"/>
              </a:rPr>
              <a:t>.</a:t>
            </a:r>
            <a:endParaRPr lang="en-US" dirty="0" smtClean="0">
              <a:effectLst>
                <a:outerShdw blurRad="50800" dist="88900" dir="2700000" algn="tl" rotWithShape="0">
                  <a:srgbClr val="000000">
                    <a:alpha val="92000"/>
                  </a:srgbClr>
                </a:outerShdw>
              </a:effectLst>
              <a:cs typeface="+mj-cs"/>
            </a:endParaRP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97865" y="1337733"/>
            <a:ext cx="4910668" cy="368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158068"/>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180226" name="Picture 2" descr="pps cebarre 7"/>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677400" cy="78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4547" name="Rectangle 3"/>
          <p:cNvSpPr>
            <a:spLocks noGrp="1" noChangeArrowheads="1"/>
          </p:cNvSpPr>
          <p:nvPr>
            <p:ph type="title"/>
          </p:nvPr>
        </p:nvSpPr>
        <p:spPr>
          <a:xfrm>
            <a:off x="304800" y="609600"/>
            <a:ext cx="5715000" cy="3886200"/>
          </a:xfrm>
          <a:effectLst>
            <a:outerShdw blurRad="63500" dist="35921" dir="2700000" algn="ctr" rotWithShape="0">
              <a:schemeClr val="tx2">
                <a:alpha val="74998"/>
              </a:schemeClr>
            </a:outerShdw>
          </a:effectLst>
        </p:spPr>
        <p:txBody>
          <a:bodyPr/>
          <a:lstStyle/>
          <a:p>
            <a:pPr eaLnBrk="1" hangingPunct="1">
              <a:defRPr/>
            </a:pPr>
            <a:r>
              <a:rPr lang="en-US" b="1" dirty="0" smtClean="0">
                <a:solidFill>
                  <a:schemeClr val="bg1"/>
                </a:solidFill>
                <a:cs typeface="+mj-cs"/>
              </a:rPr>
              <a:t>I. The Creator is </a:t>
            </a:r>
            <a:r>
              <a:rPr lang="en-US" sz="7200" b="1" dirty="0" smtClean="0">
                <a:solidFill>
                  <a:srgbClr val="FFFF00"/>
                </a:solidFill>
                <a:cs typeface="+mj-cs"/>
              </a:rPr>
              <a:t>King</a:t>
            </a:r>
            <a:r>
              <a:rPr lang="en-US" sz="7200" b="1" dirty="0" smtClean="0">
                <a:solidFill>
                  <a:schemeClr val="bg1"/>
                </a:solidFill>
                <a:cs typeface="+mj-cs"/>
              </a:rPr>
              <a:t> </a:t>
            </a:r>
            <a:r>
              <a:rPr lang="en-US" b="1" dirty="0" smtClean="0">
                <a:solidFill>
                  <a:schemeClr val="bg1"/>
                </a:solidFill>
                <a:cs typeface="+mj-cs"/>
              </a:rPr>
              <a:t/>
            </a:r>
            <a:br>
              <a:rPr lang="en-US" b="1" dirty="0" smtClean="0">
                <a:solidFill>
                  <a:schemeClr val="bg1"/>
                </a:solidFill>
                <a:cs typeface="+mj-cs"/>
              </a:rPr>
            </a:br>
            <a:r>
              <a:rPr lang="en-US" b="1" dirty="0" smtClean="0">
                <a:solidFill>
                  <a:schemeClr val="bg1"/>
                </a:solidFill>
                <a:cs typeface="+mj-cs"/>
              </a:rPr>
              <a:t>(Gen. 1:1–2:3). </a:t>
            </a:r>
            <a:endParaRPr lang="en-US" b="1" dirty="0" smtClean="0">
              <a:cs typeface="+mj-cs"/>
            </a:endParaRPr>
          </a:p>
        </p:txBody>
      </p:sp>
    </p:spTree>
    <p:extLst>
      <p:ext uri="{BB962C8B-B14F-4D97-AF65-F5344CB8AC3E}">
        <p14:creationId xmlns:p14="http://schemas.microsoft.com/office/powerpoint/2010/main" val="18793251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3" descr="jesus&amp;earth.jpg"/>
          <p:cNvPicPr>
            <a:picLocks noChangeAspect="1"/>
          </p:cNvPicPr>
          <p:nvPr/>
        </p:nvPicPr>
        <p:blipFill>
          <a:blip r:embed="rId3" cstate="screen">
            <a:lum bright="-3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338662" y="228600"/>
            <a:ext cx="8771467" cy="1371600"/>
          </a:xfrm>
        </p:spPr>
        <p:txBody>
          <a:bodyPr/>
          <a:lstStyle/>
          <a:p>
            <a:pPr marL="812800" indent="-812800" algn="l" eaLnBrk="1" hangingPunct="1">
              <a:defRPr/>
            </a:pPr>
            <a:r>
              <a:rPr lang="en-US" sz="4000" dirty="0">
                <a:solidFill>
                  <a:schemeClr val="bg1"/>
                </a:solidFill>
                <a:latin typeface="Arial" charset="0"/>
                <a:cs typeface="Arial" charset="0"/>
              </a:rPr>
              <a:t>II.	The Creator </a:t>
            </a:r>
            <a:r>
              <a:rPr lang="en-US" sz="4000" dirty="0" smtClean="0">
                <a:solidFill>
                  <a:schemeClr val="bg1"/>
                </a:solidFill>
                <a:latin typeface="Arial" charset="0"/>
                <a:cs typeface="Arial" charset="0"/>
              </a:rPr>
              <a:t>is </a:t>
            </a:r>
            <a:r>
              <a:rPr lang="en-US" sz="7200" dirty="0">
                <a:solidFill>
                  <a:srgbClr val="FFFF00"/>
                </a:solidFill>
                <a:latin typeface="Arial" charset="0"/>
                <a:cs typeface="Arial" charset="0"/>
              </a:rPr>
              <a:t>Jesus</a:t>
            </a:r>
            <a:r>
              <a:rPr lang="en-US" sz="7200" dirty="0">
                <a:solidFill>
                  <a:schemeClr val="bg1"/>
                </a:solidFill>
                <a:latin typeface="Arial" charset="0"/>
                <a:cs typeface="Arial" charset="0"/>
              </a:rPr>
              <a:t> </a:t>
            </a:r>
            <a:r>
              <a:rPr lang="en-US" sz="6000" dirty="0" smtClean="0">
                <a:solidFill>
                  <a:schemeClr val="bg1"/>
                </a:solidFill>
                <a:latin typeface="Arial" charset="0"/>
                <a:cs typeface="Arial" charset="0"/>
              </a:rPr>
              <a:t/>
            </a:r>
            <a:br>
              <a:rPr lang="en-US" sz="6000" dirty="0" smtClean="0">
                <a:solidFill>
                  <a:schemeClr val="bg1"/>
                </a:solidFill>
                <a:latin typeface="Arial" charset="0"/>
                <a:cs typeface="Arial" charset="0"/>
              </a:rPr>
            </a:br>
            <a:r>
              <a:rPr lang="en-US" sz="4000" dirty="0" smtClean="0">
                <a:solidFill>
                  <a:schemeClr val="bg1"/>
                </a:solidFill>
                <a:latin typeface="Arial" charset="0"/>
                <a:cs typeface="Arial" charset="0"/>
              </a:rPr>
              <a:t>(</a:t>
            </a:r>
            <a:r>
              <a:rPr lang="en-US" sz="4000" dirty="0">
                <a:solidFill>
                  <a:schemeClr val="bg1"/>
                </a:solidFill>
                <a:latin typeface="Arial" charset="0"/>
                <a:cs typeface="Arial" charset="0"/>
              </a:rPr>
              <a:t>John 1:1-</a:t>
            </a:r>
            <a:r>
              <a:rPr lang="en-US" sz="4000" dirty="0" smtClean="0">
                <a:solidFill>
                  <a:schemeClr val="bg1"/>
                </a:solidFill>
                <a:latin typeface="Arial" charset="0"/>
                <a:cs typeface="Arial" charset="0"/>
              </a:rPr>
              <a:t>3)</a:t>
            </a:r>
            <a:r>
              <a:rPr lang="en-US" sz="4000" dirty="0">
                <a:solidFill>
                  <a:schemeClr val="bg1"/>
                </a:solidFill>
                <a:latin typeface="Arial" charset="0"/>
                <a:cs typeface="Arial" charset="0"/>
              </a:rPr>
              <a:t>.</a:t>
            </a:r>
          </a:p>
        </p:txBody>
      </p:sp>
    </p:spTree>
    <p:extLst>
      <p:ext uri="{BB962C8B-B14F-4D97-AF65-F5344CB8AC3E}">
        <p14:creationId xmlns:p14="http://schemas.microsoft.com/office/powerpoint/2010/main" val="64201909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2"/>
          <p:cNvGraphicFramePr>
            <a:graphicFrameLocks noChangeAspect="1"/>
          </p:cNvGraphicFramePr>
          <p:nvPr>
            <p:extLst>
              <p:ext uri="{D42A27DB-BD31-4B8C-83A1-F6EECF244321}">
                <p14:modId xmlns:p14="http://schemas.microsoft.com/office/powerpoint/2010/main" val="2970951434"/>
              </p:ext>
            </p:extLst>
          </p:nvPr>
        </p:nvGraphicFramePr>
        <p:xfrm>
          <a:off x="584200" y="1727200"/>
          <a:ext cx="7672388" cy="4876800"/>
        </p:xfrm>
        <a:graphic>
          <a:graphicData uri="http://schemas.openxmlformats.org/drawingml/2006/chart">
            <c:chart xmlns:c="http://schemas.openxmlformats.org/drawingml/2006/chart" xmlns:r="http://schemas.openxmlformats.org/officeDocument/2006/relationships" r:id="rId4"/>
          </a:graphicData>
        </a:graphic>
      </p:graphicFrame>
      <p:sp>
        <p:nvSpPr>
          <p:cNvPr id="162821" name="Text Box 5"/>
          <p:cNvSpPr txBox="1">
            <a:spLocks noChangeArrowheads="1"/>
          </p:cNvSpPr>
          <p:nvPr/>
        </p:nvSpPr>
        <p:spPr bwMode="auto">
          <a:xfrm>
            <a:off x="304800" y="3048000"/>
            <a:ext cx="39624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latin typeface="Arial"/>
                <a:ea typeface="ＭＳ Ｐゴシック" charset="0"/>
                <a:cs typeface="Arial"/>
              </a:rPr>
              <a:t>New Testament</a:t>
            </a:r>
          </a:p>
        </p:txBody>
      </p:sp>
      <p:sp>
        <p:nvSpPr>
          <p:cNvPr id="162819" name="Text Box 3"/>
          <p:cNvSpPr txBox="1">
            <a:spLocks noChangeArrowheads="1"/>
          </p:cNvSpPr>
          <p:nvPr/>
        </p:nvSpPr>
        <p:spPr bwMode="auto">
          <a:xfrm>
            <a:off x="3352800" y="3733800"/>
            <a:ext cx="33909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latin typeface="Arial"/>
                <a:ea typeface="ＭＳ Ｐゴシック" charset="0"/>
                <a:cs typeface="Arial"/>
              </a:rPr>
              <a:t>Old Testament</a:t>
            </a:r>
          </a:p>
        </p:txBody>
      </p:sp>
      <p:sp>
        <p:nvSpPr>
          <p:cNvPr id="162830" name="Text Box 14"/>
          <p:cNvSpPr txBox="1">
            <a:spLocks noChangeArrowheads="1"/>
          </p:cNvSpPr>
          <p:nvPr/>
        </p:nvSpPr>
        <p:spPr bwMode="auto">
          <a:xfrm>
            <a:off x="2590800" y="2743200"/>
            <a:ext cx="1047750" cy="4572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22.8%</a:t>
            </a:r>
          </a:p>
        </p:txBody>
      </p:sp>
      <p:sp>
        <p:nvSpPr>
          <p:cNvPr id="162831" name="Text Box 15"/>
          <p:cNvSpPr txBox="1">
            <a:spLocks noChangeArrowheads="1"/>
          </p:cNvSpPr>
          <p:nvPr/>
        </p:nvSpPr>
        <p:spPr bwMode="auto">
          <a:xfrm>
            <a:off x="4495800" y="3124200"/>
            <a:ext cx="1047750" cy="4572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a:ea typeface="ＭＳ Ｐゴシック" charset="0"/>
                <a:cs typeface="Arial"/>
              </a:rPr>
              <a:t>77.2%</a:t>
            </a:r>
          </a:p>
        </p:txBody>
      </p:sp>
      <p:sp>
        <p:nvSpPr>
          <p:cNvPr id="193546" name="Rectangle 16"/>
          <p:cNvSpPr>
            <a:spLocks noGrp="1" noChangeArrowheads="1"/>
          </p:cNvSpPr>
          <p:nvPr>
            <p:ph type="title" idx="4294967295"/>
          </p:nvPr>
        </p:nvSpPr>
        <p:spPr>
          <a:xfrm>
            <a:off x="685800" y="609600"/>
            <a:ext cx="7772400" cy="1676400"/>
          </a:xfrm>
          <a:solidFill>
            <a:schemeClr val="bg1"/>
          </a:solidFill>
        </p:spPr>
        <p:txBody>
          <a:bodyPr/>
          <a:lstStyle/>
          <a:p>
            <a:pPr eaLnBrk="1" hangingPunct="1"/>
            <a:r>
              <a:rPr lang="en-US" sz="4000" b="1" dirty="0" smtClean="0">
                <a:solidFill>
                  <a:srgbClr val="FF3300"/>
                </a:solidFill>
                <a:latin typeface="Arial" charset="0"/>
                <a:ea typeface="ＭＳ Ｐゴシック" charset="0"/>
                <a:cs typeface="Arial" charset="0"/>
              </a:rPr>
              <a:t>How much of the Bible precedes the Christmas story?</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2672987743"/>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dissolve">
                                      <p:cBhvr>
                                        <p:cTn id="7" dur="500"/>
                                        <p:tgtEl>
                                          <p:spTgt spid="16281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2821"/>
                                        </p:tgtEl>
                                        <p:attrNameLst>
                                          <p:attrName>style.visibility</p:attrName>
                                        </p:attrNameLst>
                                      </p:cBhvr>
                                      <p:to>
                                        <p:strVal val="visible"/>
                                      </p:to>
                                    </p:set>
                                    <p:animEffect transition="in" filter="checkerboard(across)">
                                      <p:cBhvr>
                                        <p:cTn id="10" dur="500"/>
                                        <p:tgtEl>
                                          <p:spTgt spid="162821"/>
                                        </p:tgtEl>
                                      </p:cBhvr>
                                    </p:animEffect>
                                  </p:childTnLst>
                                </p:cTn>
                              </p:par>
                            </p:childTnLst>
                          </p:cTn>
                        </p:par>
                        <p:par>
                          <p:cTn id="11" fill="hold" nodeType="withGroup">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500"/>
                                        <p:tgtEl>
                                          <p:spTgt spid="2"/>
                                        </p:tgtEl>
                                      </p:cBhvr>
                                    </p:animEffect>
                                  </p:childTnLst>
                                </p:cTn>
                              </p:par>
                            </p:childTnLst>
                          </p:cTn>
                        </p:par>
                        <p:par>
                          <p:cTn id="15" fill="hold" nodeType="withGroup">
                            <p:stCondLst>
                              <p:cond delay="1000"/>
                            </p:stCondLst>
                            <p:childTnLst>
                              <p:par>
                                <p:cTn id="16" presetID="21" presetClass="entr" presetSubtype="4" fill="hold" grpId="0" nodeType="afterEffect">
                                  <p:stCondLst>
                                    <p:cond delay="0"/>
                                  </p:stCondLst>
                                  <p:childTnLst>
                                    <p:set>
                                      <p:cBhvr>
                                        <p:cTn id="17" dur="1" fill="hold">
                                          <p:stCondLst>
                                            <p:cond delay="0"/>
                                          </p:stCondLst>
                                        </p:cTn>
                                        <p:tgtEl>
                                          <p:spTgt spid="162830"/>
                                        </p:tgtEl>
                                        <p:attrNameLst>
                                          <p:attrName>style.visibility</p:attrName>
                                        </p:attrNameLst>
                                      </p:cBhvr>
                                      <p:to>
                                        <p:strVal val="visible"/>
                                      </p:to>
                                    </p:set>
                                    <p:animEffect transition="in" filter="wheel(4)">
                                      <p:cBhvr>
                                        <p:cTn id="18" dur="2000"/>
                                        <p:tgtEl>
                                          <p:spTgt spid="162830"/>
                                        </p:tgtEl>
                                      </p:cBhvr>
                                    </p:animEffect>
                                  </p:childTnLst>
                                </p:cTn>
                              </p:par>
                            </p:childTnLst>
                          </p:cTn>
                        </p:par>
                        <p:par>
                          <p:cTn id="19" fill="hold" nodeType="withGroup">
                            <p:stCondLst>
                              <p:cond delay="3000"/>
                            </p:stCondLst>
                            <p:childTnLst>
                              <p:par>
                                <p:cTn id="20" presetID="21" presetClass="entr" presetSubtype="4" fill="hold" grpId="0" nodeType="afterEffect">
                                  <p:stCondLst>
                                    <p:cond delay="0"/>
                                  </p:stCondLst>
                                  <p:childTnLst>
                                    <p:set>
                                      <p:cBhvr>
                                        <p:cTn id="21" dur="1" fill="hold">
                                          <p:stCondLst>
                                            <p:cond delay="0"/>
                                          </p:stCondLst>
                                        </p:cTn>
                                        <p:tgtEl>
                                          <p:spTgt spid="162831"/>
                                        </p:tgtEl>
                                        <p:attrNameLst>
                                          <p:attrName>style.visibility</p:attrName>
                                        </p:attrNameLst>
                                      </p:cBhvr>
                                      <p:to>
                                        <p:strVal val="visible"/>
                                      </p:to>
                                    </p:set>
                                    <p:animEffect transition="in" filter="wheel(4)">
                                      <p:cBhvr>
                                        <p:cTn id="22" dur="2000"/>
                                        <p:tgtEl>
                                          <p:spTgt spid="162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62821" grpId="0"/>
      <p:bldP spid="162819" grpId="0" autoUpdateAnimBg="0"/>
      <p:bldP spid="162830" grpId="0"/>
      <p:bldP spid="162831"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274638"/>
            <a:ext cx="8777816" cy="6583362"/>
          </a:xfrm>
          <a:prstGeom prst="rect">
            <a:avLst/>
          </a:prstGeom>
        </p:spPr>
      </p:pic>
      <p:sp>
        <p:nvSpPr>
          <p:cNvPr id="2367491" name="Rectangle 3"/>
          <p:cNvSpPr>
            <a:spLocks noGrp="1" noChangeArrowheads="1"/>
          </p:cNvSpPr>
          <p:nvPr>
            <p:ph type="title"/>
          </p:nvPr>
        </p:nvSpPr>
        <p:spPr>
          <a:xfrm>
            <a:off x="253998" y="274638"/>
            <a:ext cx="8839200" cy="2011362"/>
          </a:xfrm>
        </p:spPr>
        <p:txBody>
          <a:bodyPr/>
          <a:lstStyle/>
          <a:p>
            <a:pPr marL="812800" indent="-812800" algn="l" eaLnBrk="1" hangingPunct="1">
              <a:defRPr/>
            </a:pPr>
            <a:r>
              <a:rPr lang="en-US" dirty="0" smtClean="0">
                <a:solidFill>
                  <a:schemeClr val="bg1"/>
                </a:solidFill>
                <a:effectLst>
                  <a:outerShdw blurRad="50800" dist="88900" dir="2700000" algn="tl" rotWithShape="0">
                    <a:srgbClr val="000000">
                      <a:alpha val="92000"/>
                    </a:srgbClr>
                  </a:outerShdw>
                </a:effectLst>
              </a:rPr>
              <a:t>III.</a:t>
            </a:r>
            <a:r>
              <a:rPr lang="en-US" dirty="0">
                <a:solidFill>
                  <a:schemeClr val="bg1"/>
                </a:solidFill>
                <a:effectLst>
                  <a:outerShdw blurRad="50800" dist="88900" dir="2700000" algn="tl" rotWithShape="0">
                    <a:srgbClr val="000000">
                      <a:alpha val="92000"/>
                    </a:srgbClr>
                  </a:outerShdw>
                </a:effectLst>
              </a:rPr>
              <a:t>	Jesus is the rightful </a:t>
            </a:r>
            <a:r>
              <a:rPr lang="en-US" sz="7200" dirty="0">
                <a:solidFill>
                  <a:srgbClr val="FFFF00"/>
                </a:solidFill>
                <a:effectLst>
                  <a:outerShdw blurRad="50800" dist="88900" dir="2700000" algn="tl" rotWithShape="0">
                    <a:srgbClr val="000000">
                      <a:alpha val="92000"/>
                    </a:srgbClr>
                  </a:outerShdw>
                </a:effectLst>
              </a:rPr>
              <a:t>King</a:t>
            </a:r>
            <a:r>
              <a:rPr lang="en-US" sz="7200" dirty="0">
                <a:solidFill>
                  <a:schemeClr val="bg1"/>
                </a:solidFill>
                <a:effectLst>
                  <a:outerShdw blurRad="50800" dist="88900" dir="2700000" algn="tl" rotWithShape="0">
                    <a:srgbClr val="000000">
                      <a:alpha val="92000"/>
                    </a:srgbClr>
                  </a:outerShdw>
                </a:effectLst>
              </a:rPr>
              <a:t> </a:t>
            </a:r>
            <a:r>
              <a:rPr lang="en-US" dirty="0" smtClean="0">
                <a:solidFill>
                  <a:schemeClr val="bg1"/>
                </a:solidFill>
                <a:effectLst>
                  <a:outerShdw blurRad="50800" dist="88900" dir="2700000" algn="tl" rotWithShape="0">
                    <a:srgbClr val="000000">
                      <a:alpha val="92000"/>
                    </a:srgbClr>
                  </a:outerShdw>
                </a:effectLst>
              </a:rPr>
              <a:t/>
            </a:r>
            <a:br>
              <a:rPr lang="en-US" dirty="0" smtClean="0">
                <a:solidFill>
                  <a:schemeClr val="bg1"/>
                </a:solidFill>
                <a:effectLst>
                  <a:outerShdw blurRad="50800" dist="88900" dir="2700000" algn="tl" rotWithShape="0">
                    <a:srgbClr val="000000">
                      <a:alpha val="92000"/>
                    </a:srgbClr>
                  </a:outerShdw>
                </a:effectLst>
              </a:rPr>
            </a:br>
            <a:r>
              <a:rPr lang="en-US" dirty="0" smtClean="0">
                <a:solidFill>
                  <a:schemeClr val="bg1"/>
                </a:solidFill>
                <a:effectLst>
                  <a:outerShdw blurRad="50800" dist="88900" dir="2700000" algn="tl" rotWithShape="0">
                    <a:srgbClr val="000000">
                      <a:alpha val="92000"/>
                    </a:srgbClr>
                  </a:outerShdw>
                </a:effectLst>
              </a:rPr>
              <a:t>of </a:t>
            </a:r>
            <a:r>
              <a:rPr lang="en-US" dirty="0">
                <a:solidFill>
                  <a:schemeClr val="bg1"/>
                </a:solidFill>
                <a:effectLst>
                  <a:outerShdw blurRad="50800" dist="88900" dir="2700000" algn="tl" rotWithShape="0">
                    <a:srgbClr val="000000">
                      <a:alpha val="92000"/>
                    </a:srgbClr>
                  </a:outerShdw>
                </a:effectLst>
              </a:rPr>
              <a:t>the world (Matt. 1:1-17).</a:t>
            </a:r>
          </a:p>
        </p:txBody>
      </p:sp>
    </p:spTree>
    <p:extLst>
      <p:ext uri="{BB962C8B-B14F-4D97-AF65-F5344CB8AC3E}">
        <p14:creationId xmlns:p14="http://schemas.microsoft.com/office/powerpoint/2010/main" val="1819561998"/>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2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025"/>
            <a:ext cx="914400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09" name="Rectangle 2"/>
          <p:cNvSpPr>
            <a:spLocks noGrp="1" noChangeArrowheads="1"/>
          </p:cNvSpPr>
          <p:nvPr>
            <p:ph type="ctrTitle"/>
          </p:nvPr>
        </p:nvSpPr>
        <p:spPr>
          <a:xfrm>
            <a:off x="179388" y="33338"/>
            <a:ext cx="7848600" cy="1235075"/>
          </a:xfrm>
        </p:spPr>
        <p:txBody>
          <a:bodyPr/>
          <a:lstStyle/>
          <a:p>
            <a:pPr algn="l">
              <a:defRPr/>
            </a:pPr>
            <a:r>
              <a:rPr lang="en-US" sz="9600" kern="1200" dirty="0">
                <a:solidFill>
                  <a:srgbClr val="FFFFFF"/>
                </a:solidFill>
                <a:effectLst>
                  <a:glow rad="1524000">
                    <a:prstClr val="black"/>
                  </a:glow>
                  <a:outerShdw blurRad="50800" dist="38100" dir="2700000">
                    <a:srgbClr val="000000">
                      <a:alpha val="43000"/>
                    </a:srgbClr>
                  </a:outerShdw>
                </a:effectLst>
                <a:latin typeface="Monotype Corsiva" charset="0"/>
                <a:ea typeface="ＭＳ Ｐゴシック" charset="0"/>
                <a:cs typeface="Monotype Corsiva" charset="0"/>
              </a:rPr>
              <a:t>Gold</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395663" y="2565400"/>
            <a:ext cx="572452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323850" y="1916112"/>
            <a:ext cx="6263217"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algn="l" defTabSz="914400">
              <a:defRPr/>
            </a:pPr>
            <a:r>
              <a:rPr lang="en-US" sz="6600" dirty="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rPr>
              <a:t>How should we worship Christ as </a:t>
            </a:r>
            <a:r>
              <a:rPr lang="en-US" sz="6600" dirty="0" smtClean="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rPr>
              <a:t>King </a:t>
            </a:r>
            <a:r>
              <a:rPr lang="en-US" sz="6600" dirty="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rPr>
              <a:t>of the </a:t>
            </a:r>
            <a:r>
              <a:rPr lang="en-US" sz="6600" dirty="0" smtClean="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rPr>
              <a:t>world? </a:t>
            </a:r>
            <a:endParaRPr lang="en-US" sz="6600" dirty="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4183552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457200" y="274638"/>
            <a:ext cx="8229600" cy="106362"/>
          </a:xfrm>
        </p:spPr>
        <p:txBody>
          <a:bodyPr/>
          <a:lstStyle/>
          <a:p>
            <a:pPr eaLnBrk="1" hangingPunct="1"/>
            <a:r>
              <a:rPr lang="en-US" sz="900">
                <a:latin typeface="Arial" charset="0"/>
                <a:ea typeface="ＭＳ Ｐゴシック" charset="0"/>
                <a:cs typeface="ＭＳ Ｐゴシック" charset="0"/>
              </a:rPr>
              <a:t>Joy to the world 1/4</a:t>
            </a:r>
          </a:p>
        </p:txBody>
      </p:sp>
      <p:pic>
        <p:nvPicPr>
          <p:cNvPr id="34819" name="Picture 3" descr="firework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129301" y="3394075"/>
            <a:ext cx="8829836"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fontAlgn="base">
              <a:spcBef>
                <a:spcPct val="0"/>
              </a:spcBef>
              <a:spcAft>
                <a:spcPct val="0"/>
              </a:spcAft>
              <a:defRPr/>
            </a:pPr>
            <a:r>
              <a:rPr lang="en-US" sz="3600" b="1" dirty="0">
                <a:solidFill>
                  <a:srgbClr val="FFFFFF"/>
                </a:solidFill>
                <a:effectLst>
                  <a:glow rad="101600">
                    <a:srgbClr val="000000">
                      <a:alpha val="75000"/>
                    </a:srgbClr>
                  </a:glow>
                </a:effectLst>
                <a:latin typeface="Arial" charset="0"/>
                <a:ea typeface="ＭＳ Ｐゴシック" charset="0"/>
                <a:cs typeface="ＭＳ Ｐゴシック" charset="0"/>
              </a:rPr>
              <a:t>Joy to the world! the Lord is come;</a:t>
            </a:r>
          </a:p>
          <a:p>
            <a:pPr algn="ctr" defTabSz="914400" fontAlgn="base">
              <a:spcBef>
                <a:spcPct val="0"/>
              </a:spcBef>
              <a:spcAft>
                <a:spcPct val="0"/>
              </a:spcAft>
              <a:defRPr/>
            </a:pPr>
            <a:r>
              <a:rPr lang="en-US" sz="3600" b="1" dirty="0">
                <a:solidFill>
                  <a:srgbClr val="FFFFFF"/>
                </a:solidFill>
                <a:effectLst>
                  <a:glow rad="101600">
                    <a:srgbClr val="000000">
                      <a:alpha val="75000"/>
                    </a:srgbClr>
                  </a:glow>
                </a:effectLst>
                <a:latin typeface="Arial" charset="0"/>
                <a:ea typeface="ＭＳ Ｐゴシック" charset="0"/>
                <a:cs typeface="ＭＳ Ｐゴシック" charset="0"/>
              </a:rPr>
              <a:t>let earth receive her King;</a:t>
            </a:r>
          </a:p>
          <a:p>
            <a:pPr algn="ctr" defTabSz="914400" fontAlgn="base">
              <a:spcBef>
                <a:spcPct val="0"/>
              </a:spcBef>
              <a:spcAft>
                <a:spcPct val="0"/>
              </a:spcAft>
              <a:defRPr/>
            </a:pPr>
            <a:r>
              <a:rPr lang="en-US" sz="3600" b="1" dirty="0">
                <a:solidFill>
                  <a:srgbClr val="FFFFFF"/>
                </a:solidFill>
                <a:effectLst>
                  <a:glow rad="101600">
                    <a:srgbClr val="000000">
                      <a:alpha val="75000"/>
                    </a:srgbClr>
                  </a:glow>
                </a:effectLst>
                <a:latin typeface="Arial" charset="0"/>
                <a:ea typeface="ＭＳ Ｐゴシック" charset="0"/>
                <a:cs typeface="ＭＳ Ｐゴシック" charset="0"/>
              </a:rPr>
              <a:t>let </a:t>
            </a:r>
            <a:r>
              <a:rPr lang="en-US" sz="3600" b="1" dirty="0" err="1" smtClean="0">
                <a:solidFill>
                  <a:srgbClr val="FFFFFF"/>
                </a:solidFill>
                <a:effectLst>
                  <a:glow rad="101600">
                    <a:srgbClr val="000000">
                      <a:alpha val="75000"/>
                    </a:srgbClr>
                  </a:glow>
                </a:effectLst>
                <a:latin typeface="Arial" charset="0"/>
                <a:ea typeface="ＭＳ Ｐゴシック" charset="0"/>
                <a:cs typeface="ＭＳ Ｐゴシック" charset="0"/>
              </a:rPr>
              <a:t>ev</a:t>
            </a:r>
            <a:r>
              <a:rPr lang="fr-FR" sz="3600" b="1" dirty="0" smtClean="0">
                <a:solidFill>
                  <a:srgbClr val="FFFFFF"/>
                </a:solidFill>
                <a:effectLst>
                  <a:glow rad="101600">
                    <a:srgbClr val="000000">
                      <a:alpha val="75000"/>
                    </a:srgbClr>
                  </a:glow>
                </a:effectLst>
                <a:latin typeface="Arial" charset="0"/>
                <a:ea typeface="ＭＳ Ｐゴシック" charset="0"/>
                <a:cs typeface="ＭＳ Ｐゴシック" charset="0"/>
              </a:rPr>
              <a:t>'</a:t>
            </a:r>
            <a:r>
              <a:rPr lang="en-US" sz="3600" b="1" dirty="0" err="1" smtClean="0">
                <a:solidFill>
                  <a:srgbClr val="FFFFFF"/>
                </a:solidFill>
                <a:effectLst>
                  <a:glow rad="101600">
                    <a:srgbClr val="000000">
                      <a:alpha val="75000"/>
                    </a:srgbClr>
                  </a:glow>
                </a:effectLst>
                <a:latin typeface="Arial" charset="0"/>
                <a:ea typeface="ＭＳ Ｐゴシック" charset="0"/>
                <a:cs typeface="ＭＳ Ｐゴシック" charset="0"/>
              </a:rPr>
              <a:t>ry</a:t>
            </a:r>
            <a:r>
              <a:rPr lang="en-US" sz="3600" b="1" dirty="0" smtClean="0">
                <a:solidFill>
                  <a:srgbClr val="FFFFFF"/>
                </a:solidFill>
                <a:effectLst>
                  <a:glow rad="101600">
                    <a:srgbClr val="000000">
                      <a:alpha val="75000"/>
                    </a:srgbClr>
                  </a:glow>
                </a:effectLst>
                <a:latin typeface="Arial" charset="0"/>
                <a:ea typeface="ＭＳ Ｐゴシック" charset="0"/>
                <a:cs typeface="ＭＳ Ｐゴシック" charset="0"/>
              </a:rPr>
              <a:t> </a:t>
            </a:r>
            <a:r>
              <a:rPr lang="en-US" sz="3600" b="1" dirty="0">
                <a:solidFill>
                  <a:srgbClr val="FFFFFF"/>
                </a:solidFill>
                <a:effectLst>
                  <a:glow rad="101600">
                    <a:srgbClr val="000000">
                      <a:alpha val="75000"/>
                    </a:srgbClr>
                  </a:glow>
                </a:effectLst>
                <a:latin typeface="Arial" charset="0"/>
                <a:ea typeface="ＭＳ Ｐゴシック" charset="0"/>
                <a:cs typeface="ＭＳ Ｐゴシック" charset="0"/>
              </a:rPr>
              <a:t>heart prepare Him room,</a:t>
            </a:r>
          </a:p>
          <a:p>
            <a:pPr algn="ctr" defTabSz="914400" fontAlgn="base">
              <a:spcBef>
                <a:spcPct val="0"/>
              </a:spcBef>
              <a:spcAft>
                <a:spcPct val="0"/>
              </a:spcAft>
              <a:defRPr/>
            </a:pPr>
            <a:r>
              <a:rPr lang="en-US" sz="3600" b="1" dirty="0">
                <a:solidFill>
                  <a:srgbClr val="FFFFFF"/>
                </a:solidFill>
                <a:effectLst>
                  <a:glow rad="101600">
                    <a:srgbClr val="000000">
                      <a:alpha val="75000"/>
                    </a:srgbClr>
                  </a:glow>
                </a:effectLst>
                <a:latin typeface="Arial" charset="0"/>
                <a:ea typeface="ＭＳ Ｐゴシック" charset="0"/>
                <a:cs typeface="ＭＳ Ｐゴシック" charset="0"/>
              </a:rPr>
              <a:t>and </a:t>
            </a:r>
            <a:r>
              <a:rPr lang="en-US" sz="3600" b="1" dirty="0" err="1" smtClean="0">
                <a:solidFill>
                  <a:srgbClr val="FFFFFF"/>
                </a:solidFill>
                <a:effectLst>
                  <a:glow rad="101600">
                    <a:srgbClr val="000000">
                      <a:alpha val="75000"/>
                    </a:srgbClr>
                  </a:glow>
                </a:effectLst>
                <a:latin typeface="Arial" charset="0"/>
                <a:ea typeface="ＭＳ Ｐゴシック" charset="0"/>
                <a:cs typeface="ＭＳ Ｐゴシック" charset="0"/>
              </a:rPr>
              <a:t>heav</a:t>
            </a:r>
            <a:r>
              <a:rPr lang="fr-FR" sz="3600" b="1" dirty="0" smtClean="0">
                <a:solidFill>
                  <a:srgbClr val="FFFFFF"/>
                </a:solidFill>
                <a:effectLst>
                  <a:glow rad="101600">
                    <a:srgbClr val="000000">
                      <a:alpha val="75000"/>
                    </a:srgbClr>
                  </a:glow>
                </a:effectLst>
                <a:latin typeface="Arial" charset="0"/>
                <a:ea typeface="ＭＳ Ｐゴシック" charset="0"/>
                <a:cs typeface="ＭＳ Ｐゴシック" charset="0"/>
              </a:rPr>
              <a:t>'</a:t>
            </a:r>
            <a:r>
              <a:rPr lang="en-US" sz="3600" b="1" dirty="0" smtClean="0">
                <a:solidFill>
                  <a:srgbClr val="FFFFFF"/>
                </a:solidFill>
                <a:effectLst>
                  <a:glow rad="101600">
                    <a:srgbClr val="000000">
                      <a:alpha val="75000"/>
                    </a:srgbClr>
                  </a:glow>
                </a:effectLst>
                <a:latin typeface="Arial" charset="0"/>
                <a:ea typeface="ＭＳ Ｐゴシック" charset="0"/>
                <a:cs typeface="ＭＳ Ｐゴシック" charset="0"/>
              </a:rPr>
              <a:t>n </a:t>
            </a:r>
            <a:r>
              <a:rPr lang="en-US" sz="3600" b="1" dirty="0">
                <a:solidFill>
                  <a:srgbClr val="FFFFFF"/>
                </a:solidFill>
                <a:effectLst>
                  <a:glow rad="101600">
                    <a:srgbClr val="000000">
                      <a:alpha val="75000"/>
                    </a:srgbClr>
                  </a:glow>
                </a:effectLst>
                <a:latin typeface="Arial" charset="0"/>
                <a:ea typeface="ＭＳ Ｐゴシック" charset="0"/>
                <a:cs typeface="ＭＳ Ｐゴシック" charset="0"/>
              </a:rPr>
              <a:t>and nature sing,</a:t>
            </a:r>
          </a:p>
          <a:p>
            <a:pPr algn="ctr" defTabSz="914400" fontAlgn="base">
              <a:spcBef>
                <a:spcPct val="0"/>
              </a:spcBef>
              <a:spcAft>
                <a:spcPct val="0"/>
              </a:spcAft>
              <a:defRPr/>
            </a:pPr>
            <a:r>
              <a:rPr lang="en-US" sz="3600" b="1" dirty="0">
                <a:solidFill>
                  <a:srgbClr val="FFFFFF"/>
                </a:solidFill>
                <a:effectLst>
                  <a:glow rad="101600">
                    <a:srgbClr val="000000">
                      <a:alpha val="75000"/>
                    </a:srgbClr>
                  </a:glow>
                </a:effectLst>
                <a:latin typeface="Arial" charset="0"/>
                <a:ea typeface="ＭＳ Ｐゴシック" charset="0"/>
                <a:cs typeface="ＭＳ Ｐゴシック" charset="0"/>
              </a:rPr>
              <a:t>and </a:t>
            </a:r>
            <a:r>
              <a:rPr lang="en-US" sz="3600" b="1" dirty="0" err="1" smtClean="0">
                <a:solidFill>
                  <a:srgbClr val="FFFFFF"/>
                </a:solidFill>
                <a:effectLst>
                  <a:glow rad="101600">
                    <a:srgbClr val="000000">
                      <a:alpha val="75000"/>
                    </a:srgbClr>
                  </a:glow>
                </a:effectLst>
                <a:latin typeface="Arial" charset="0"/>
                <a:ea typeface="ＭＳ Ｐゴシック" charset="0"/>
                <a:cs typeface="ＭＳ Ｐゴシック" charset="0"/>
              </a:rPr>
              <a:t>heav</a:t>
            </a:r>
            <a:r>
              <a:rPr lang="fr-FR" sz="3600" b="1" dirty="0" smtClean="0">
                <a:solidFill>
                  <a:srgbClr val="FFFFFF"/>
                </a:solidFill>
                <a:effectLst>
                  <a:glow rad="101600">
                    <a:srgbClr val="000000">
                      <a:alpha val="75000"/>
                    </a:srgbClr>
                  </a:glow>
                </a:effectLst>
                <a:latin typeface="Arial" charset="0"/>
                <a:ea typeface="ＭＳ Ｐゴシック" charset="0"/>
                <a:cs typeface="ＭＳ Ｐゴシック" charset="0"/>
              </a:rPr>
              <a:t>'</a:t>
            </a:r>
            <a:r>
              <a:rPr lang="en-US" sz="3600" b="1" dirty="0" smtClean="0">
                <a:solidFill>
                  <a:srgbClr val="FFFFFF"/>
                </a:solidFill>
                <a:effectLst>
                  <a:glow rad="101600">
                    <a:srgbClr val="000000">
                      <a:alpha val="75000"/>
                    </a:srgbClr>
                  </a:glow>
                </a:effectLst>
                <a:latin typeface="Arial" charset="0"/>
                <a:ea typeface="ＭＳ Ｐゴシック" charset="0"/>
                <a:cs typeface="ＭＳ Ｐゴシック" charset="0"/>
              </a:rPr>
              <a:t>n </a:t>
            </a:r>
            <a:r>
              <a:rPr lang="en-US" sz="3600" b="1" dirty="0">
                <a:solidFill>
                  <a:srgbClr val="FFFFFF"/>
                </a:solidFill>
                <a:effectLst>
                  <a:glow rad="101600">
                    <a:srgbClr val="000000">
                      <a:alpha val="75000"/>
                    </a:srgbClr>
                  </a:glow>
                </a:effectLst>
                <a:latin typeface="Arial" charset="0"/>
                <a:ea typeface="ＭＳ Ｐゴシック" charset="0"/>
                <a:cs typeface="ＭＳ Ｐゴシック" charset="0"/>
              </a:rPr>
              <a:t>and nature sing,</a:t>
            </a:r>
          </a:p>
          <a:p>
            <a:pPr algn="ctr" defTabSz="914400" fontAlgn="base">
              <a:spcBef>
                <a:spcPct val="0"/>
              </a:spcBef>
              <a:spcAft>
                <a:spcPct val="0"/>
              </a:spcAft>
              <a:defRPr/>
            </a:pPr>
            <a:r>
              <a:rPr lang="en-US" sz="3600" b="1" dirty="0">
                <a:solidFill>
                  <a:srgbClr val="FFFFFF"/>
                </a:solidFill>
                <a:effectLst>
                  <a:glow rad="101600">
                    <a:srgbClr val="000000">
                      <a:alpha val="75000"/>
                    </a:srgbClr>
                  </a:glow>
                </a:effectLst>
                <a:latin typeface="Arial" charset="0"/>
                <a:ea typeface="ＭＳ Ｐゴシック" charset="0"/>
                <a:cs typeface="ＭＳ Ｐゴシック" charset="0"/>
              </a:rPr>
              <a:t>and </a:t>
            </a:r>
            <a:r>
              <a:rPr lang="en-US" sz="3600" b="1" dirty="0" err="1" smtClean="0">
                <a:solidFill>
                  <a:srgbClr val="FFFFFF"/>
                </a:solidFill>
                <a:effectLst>
                  <a:glow rad="101600">
                    <a:srgbClr val="000000">
                      <a:alpha val="75000"/>
                    </a:srgbClr>
                  </a:glow>
                </a:effectLst>
                <a:latin typeface="Arial" charset="0"/>
                <a:ea typeface="ＭＳ Ｐゴシック" charset="0"/>
                <a:cs typeface="ＭＳ Ｐゴシック" charset="0"/>
              </a:rPr>
              <a:t>heav</a:t>
            </a:r>
            <a:r>
              <a:rPr lang="fr-FR" sz="3600" b="1" dirty="0" smtClean="0">
                <a:solidFill>
                  <a:srgbClr val="FFFFFF"/>
                </a:solidFill>
                <a:effectLst>
                  <a:glow rad="101600">
                    <a:srgbClr val="000000">
                      <a:alpha val="75000"/>
                    </a:srgbClr>
                  </a:glow>
                </a:effectLst>
                <a:latin typeface="Arial" charset="0"/>
                <a:ea typeface="ＭＳ Ｐゴシック" charset="0"/>
                <a:cs typeface="ＭＳ Ｐゴシック" charset="0"/>
              </a:rPr>
              <a:t>'</a:t>
            </a:r>
            <a:r>
              <a:rPr lang="en-US" sz="3600" b="1" dirty="0" smtClean="0">
                <a:solidFill>
                  <a:srgbClr val="FFFFFF"/>
                </a:solidFill>
                <a:effectLst>
                  <a:glow rad="101600">
                    <a:srgbClr val="000000">
                      <a:alpha val="75000"/>
                    </a:srgbClr>
                  </a:glow>
                </a:effectLst>
                <a:latin typeface="Arial" charset="0"/>
                <a:ea typeface="ＭＳ Ｐゴシック" charset="0"/>
                <a:cs typeface="ＭＳ Ｐゴシック" charset="0"/>
              </a:rPr>
              <a:t>n </a:t>
            </a:r>
            <a:r>
              <a:rPr lang="en-US" sz="3600" b="1" dirty="0">
                <a:solidFill>
                  <a:srgbClr val="FFFFFF"/>
                </a:solidFill>
                <a:effectLst>
                  <a:glow rad="101600">
                    <a:srgbClr val="000000">
                      <a:alpha val="75000"/>
                    </a:srgbClr>
                  </a:glow>
                </a:effectLst>
                <a:latin typeface="Arial" charset="0"/>
                <a:ea typeface="ＭＳ Ｐゴシック" charset="0"/>
                <a:cs typeface="ＭＳ Ｐゴシック" charset="0"/>
              </a:rPr>
              <a:t>and </a:t>
            </a:r>
            <a:r>
              <a:rPr lang="en-US" sz="3600" b="1" dirty="0" err="1" smtClean="0">
                <a:solidFill>
                  <a:srgbClr val="FFFFFF"/>
                </a:solidFill>
                <a:effectLst>
                  <a:glow rad="101600">
                    <a:srgbClr val="000000">
                      <a:alpha val="75000"/>
                    </a:srgbClr>
                  </a:glow>
                </a:effectLst>
                <a:latin typeface="Arial" charset="0"/>
                <a:ea typeface="ＭＳ Ｐゴシック" charset="0"/>
                <a:cs typeface="ＭＳ Ｐゴシック" charset="0"/>
              </a:rPr>
              <a:t>heav</a:t>
            </a:r>
            <a:r>
              <a:rPr lang="fr-FR" sz="3600" b="1" dirty="0" smtClean="0">
                <a:solidFill>
                  <a:srgbClr val="FFFFFF"/>
                </a:solidFill>
                <a:effectLst>
                  <a:glow rad="101600">
                    <a:srgbClr val="000000">
                      <a:alpha val="75000"/>
                    </a:srgbClr>
                  </a:glow>
                </a:effectLst>
                <a:latin typeface="Arial" charset="0"/>
                <a:ea typeface="ＭＳ Ｐゴシック" charset="0"/>
                <a:cs typeface="ＭＳ Ｐゴシック" charset="0"/>
              </a:rPr>
              <a:t>'</a:t>
            </a:r>
            <a:r>
              <a:rPr lang="en-US" sz="3600" b="1" dirty="0" smtClean="0">
                <a:solidFill>
                  <a:srgbClr val="FFFFFF"/>
                </a:solidFill>
                <a:effectLst>
                  <a:glow rad="101600">
                    <a:srgbClr val="000000">
                      <a:alpha val="75000"/>
                    </a:srgbClr>
                  </a:glow>
                </a:effectLst>
                <a:latin typeface="Arial" charset="0"/>
                <a:ea typeface="ＭＳ Ｐゴシック" charset="0"/>
                <a:cs typeface="ＭＳ Ｐゴシック" charset="0"/>
              </a:rPr>
              <a:t>n </a:t>
            </a:r>
            <a:r>
              <a:rPr lang="en-US" sz="3600" b="1" dirty="0">
                <a:solidFill>
                  <a:srgbClr val="FFFFFF"/>
                </a:solidFill>
                <a:effectLst>
                  <a:glow rad="101600">
                    <a:srgbClr val="000000">
                      <a:alpha val="75000"/>
                    </a:srgbClr>
                  </a:glow>
                </a:effectLst>
                <a:latin typeface="Arial" charset="0"/>
                <a:ea typeface="ＭＳ Ｐゴシック" charset="0"/>
                <a:cs typeface="ＭＳ Ｐゴシック" charset="0"/>
              </a:rPr>
              <a:t>and nature sing.</a:t>
            </a:r>
          </a:p>
        </p:txBody>
      </p:sp>
    </p:spTree>
    <p:extLst>
      <p:ext uri="{BB962C8B-B14F-4D97-AF65-F5344CB8AC3E}">
        <p14:creationId xmlns:p14="http://schemas.microsoft.com/office/powerpoint/2010/main" val="17993143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3"/>
          <p:cNvSpPr>
            <a:spLocks noGrp="1" noChangeArrowheads="1"/>
          </p:cNvSpPr>
          <p:nvPr>
            <p:ph type="title"/>
          </p:nvPr>
        </p:nvSpPr>
        <p:spPr>
          <a:xfrm>
            <a:off x="0" y="0"/>
            <a:ext cx="9144000" cy="2367166"/>
          </a:xfrm>
        </p:spPr>
        <p:txBody>
          <a:bodyPr/>
          <a:lstStyle/>
          <a:p>
            <a:pPr eaLnBrk="1" hangingPunct="1">
              <a:defRPr/>
            </a:pPr>
            <a:r>
              <a:rPr lang="en-US" b="1" dirty="0" smtClean="0">
                <a:effectLst>
                  <a:outerShdw blurRad="38100" dist="38100" dir="2700000" algn="tl">
                    <a:srgbClr val="DDDDDD"/>
                  </a:outerShdw>
                </a:effectLst>
                <a:latin typeface="Arial" charset="0"/>
                <a:ea typeface="ＭＳ Ｐゴシック" charset="0"/>
                <a:cs typeface="ＭＳ Ｐゴシック" charset="0"/>
              </a:rPr>
              <a:t>Give Jesus first place as King in your Christmas this year!</a:t>
            </a:r>
            <a:endParaRPr lang="en-US" b="1" dirty="0">
              <a:effectLst>
                <a:outerShdw blurRad="38100" dist="38100" dir="2700000" algn="tl">
                  <a:srgbClr val="DDDDDD"/>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1246594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a:t>
            </a:r>
            <a:r>
              <a:rPr lang="en-US" sz="3200" b="1" dirty="0" smtClean="0">
                <a:solidFill>
                  <a:srgbClr val="FFFFFF"/>
                </a:solidFill>
                <a:latin typeface="Arial" charset="0"/>
                <a:ea typeface="ＭＳ Ｐゴシック" charset="0"/>
              </a:rPr>
              <a:t>T Sermons link </a:t>
            </a:r>
            <a:r>
              <a:rPr lang="en-US" sz="3200" b="1" dirty="0">
                <a:solidFill>
                  <a:srgbClr val="FFFFFF"/>
                </a:solidFill>
                <a:latin typeface="Arial" charset="0"/>
                <a:ea typeface="ＭＳ Ｐゴシック" charset="0"/>
              </a:rPr>
              <a:t>at biblestudydownloads.com</a:t>
            </a:r>
            <a:endParaRPr lang="en-US" sz="1100" b="1" dirty="0">
              <a:solidFill>
                <a:srgbClr val="FFFFFF"/>
              </a:solidFill>
              <a:latin typeface="Arial" charset="0"/>
              <a:ea typeface="ＭＳ Ｐゴシック" charset="0"/>
            </a:endParaRPr>
          </a:p>
        </p:txBody>
      </p:sp>
      <p:pic>
        <p:nvPicPr>
          <p:cNvPr id="99330" name="Picture 1" descr="BSD logo large.png"/>
          <p:cNvPicPr>
            <a:picLocks noChangeAspect="1"/>
          </p:cNvPicPr>
          <p:nvPr/>
        </p:nvPicPr>
        <p:blipFill>
          <a:blip r:embed="rId3" cstate="screen">
            <a:extLst>
              <a:ext uri="{28A0092B-C50C-407E-A947-70E740481C1C}">
                <a14:useLocalDpi xmlns:a14="http://schemas.microsoft.com/office/drawing/2010/main"/>
              </a:ext>
            </a:extLst>
          </a:blip>
          <a:srcRect l="2934" t="9731" r="1733" b="3699"/>
          <a:stretch>
            <a:fillRect/>
          </a:stretch>
        </p:blipFill>
        <p:spPr bwMode="auto">
          <a:xfrm>
            <a:off x="668338" y="288925"/>
            <a:ext cx="7864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600" b="1" dirty="0">
                <a:solidFill>
                  <a:srgbClr val="FFFFFF"/>
                </a:solidFill>
                <a:latin typeface="Arial" charset="0"/>
                <a:cs typeface="Arial" charset="0"/>
              </a:rPr>
              <a:t>Get this presentation </a:t>
            </a:r>
            <a:r>
              <a:rPr lang="en-US" sz="3600" b="1" dirty="0" smtClean="0">
                <a:solidFill>
                  <a:srgbClr val="FFFFFF"/>
                </a:solidFill>
                <a:latin typeface="Arial" charset="0"/>
                <a:cs typeface="Arial" charset="0"/>
              </a:rPr>
              <a:t>and script for </a:t>
            </a:r>
            <a:r>
              <a:rPr lang="en-US" sz="3600" b="1" dirty="0">
                <a:solidFill>
                  <a:srgbClr val="FFFFFF"/>
                </a:solidFill>
                <a:latin typeface="Arial" charset="0"/>
                <a:cs typeface="Arial" charset="0"/>
              </a:rPr>
              <a:t>free!</a:t>
            </a:r>
            <a:endParaRPr lang="en-US" sz="1200" b="1" dirty="0">
              <a:solidFill>
                <a:srgbClr val="FFFFFF"/>
              </a:solidFill>
              <a:latin typeface="Arial" charset="0"/>
              <a:cs typeface="Arial" charset="0"/>
            </a:endParaRPr>
          </a:p>
        </p:txBody>
      </p:sp>
    </p:spTree>
    <p:extLst>
      <p:ext uri="{BB962C8B-B14F-4D97-AF65-F5344CB8AC3E}">
        <p14:creationId xmlns:p14="http://schemas.microsoft.com/office/powerpoint/2010/main" val="3381077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42638992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hristmas_decorations_in_Braga_(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073254"/>
          </a:xfrm>
          <a:prstGeom prst="rect">
            <a:avLst/>
          </a:prstGeom>
        </p:spPr>
      </p:pic>
      <p:sp>
        <p:nvSpPr>
          <p:cNvPr id="900098" name="Rectangle 2"/>
          <p:cNvSpPr>
            <a:spLocks noGrp="1" noChangeArrowheads="1"/>
          </p:cNvSpPr>
          <p:nvPr>
            <p:ph type="ctrTitle"/>
          </p:nvPr>
        </p:nvSpPr>
        <p:spPr>
          <a:xfrm>
            <a:off x="190501" y="3282156"/>
            <a:ext cx="8636000" cy="2951163"/>
          </a:xfrm>
          <a:effectLst>
            <a:outerShdw blurRad="63500" dist="35921" dir="2700000" algn="ctr" rotWithShape="0">
              <a:schemeClr val="tx2">
                <a:alpha val="74998"/>
              </a:schemeClr>
            </a:outerShdw>
          </a:effectLst>
          <a:extLst/>
        </p:spPr>
        <p:txBody>
          <a:bodyPr/>
          <a:lstStyle/>
          <a:p>
            <a:pPr>
              <a:defRPr/>
            </a:pPr>
            <a:r>
              <a:rPr lang="en-US" sz="8000" b="1" i="1" dirty="0">
                <a:effectLst>
                  <a:glow rad="127000">
                    <a:schemeClr val="tx1"/>
                  </a:glow>
                </a:effectLst>
                <a:latin typeface="Arial" charset="0"/>
                <a:ea typeface="ＭＳ Ｐゴシック" charset="0"/>
                <a:cs typeface="ＭＳ Ｐゴシック" charset="0"/>
              </a:rPr>
              <a:t>The Christmas You Never Knew</a:t>
            </a:r>
          </a:p>
        </p:txBody>
      </p:sp>
      <p:sp>
        <p:nvSpPr>
          <p:cNvPr id="5" name="Rectangle 2"/>
          <p:cNvSpPr txBox="1">
            <a:spLocks noChangeArrowheads="1"/>
          </p:cNvSpPr>
          <p:nvPr/>
        </p:nvSpPr>
        <p:spPr bwMode="auto">
          <a:xfrm>
            <a:off x="190500" y="1"/>
            <a:ext cx="8953500" cy="965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71027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5092</TotalTime>
  <Words>3576</Words>
  <Application>Microsoft Macintosh PowerPoint</Application>
  <PresentationFormat>On-screen Show (4:3)</PresentationFormat>
  <Paragraphs>530</Paragraphs>
  <Slides>85</Slides>
  <Notes>78</Notes>
  <HiddenSlides>0</HiddenSlides>
  <MMClips>0</MMClips>
  <ScaleCrop>false</ScaleCrop>
  <HeadingPairs>
    <vt:vector size="4" baseType="variant">
      <vt:variant>
        <vt:lpstr>Theme</vt:lpstr>
      </vt:variant>
      <vt:variant>
        <vt:i4>29</vt:i4>
      </vt:variant>
      <vt:variant>
        <vt:lpstr>Slide Titles</vt:lpstr>
      </vt:variant>
      <vt:variant>
        <vt:i4>85</vt:i4>
      </vt:variant>
    </vt:vector>
  </HeadingPairs>
  <TitlesOfParts>
    <vt:vector size="114" baseType="lpstr">
      <vt:lpstr>49_Blank Presentation</vt:lpstr>
      <vt:lpstr>Default Design</vt:lpstr>
      <vt:lpstr>Blank Presentation</vt:lpstr>
      <vt:lpstr>14_Default Design</vt:lpstr>
      <vt:lpstr>2_Office Theme</vt:lpstr>
      <vt:lpstr>PPT White on Black Format</vt:lpstr>
      <vt:lpstr>1_White on Black Background</vt:lpstr>
      <vt:lpstr>4_Office Theme</vt:lpstr>
      <vt:lpstr>9_Default Design</vt:lpstr>
      <vt:lpstr>4_Default Design</vt:lpstr>
      <vt:lpstr>3_Default Design</vt:lpstr>
      <vt:lpstr>Compass</vt:lpstr>
      <vt:lpstr>blstripc.ppt - Blue Stripes</vt:lpstr>
      <vt:lpstr>untitled 3</vt:lpstr>
      <vt:lpstr>10_Default Design</vt:lpstr>
      <vt:lpstr>Ocean</vt:lpstr>
      <vt:lpstr>1_Compass</vt:lpstr>
      <vt:lpstr>11_Default Design</vt:lpstr>
      <vt:lpstr>12_Default Design</vt:lpstr>
      <vt:lpstr>13_Default Design</vt:lpstr>
      <vt:lpstr>1_Fireworks</vt:lpstr>
      <vt:lpstr>2_Fireworks</vt:lpstr>
      <vt:lpstr>15_Default Design</vt:lpstr>
      <vt:lpstr>3_Blank Presentation</vt:lpstr>
      <vt:lpstr>17_Default Design</vt:lpstr>
      <vt:lpstr>18_Default Design</vt:lpstr>
      <vt:lpstr>19_Default Design</vt:lpstr>
      <vt:lpstr>7_Blank Presentation</vt:lpstr>
      <vt:lpstr>2_Compass</vt:lpstr>
      <vt:lpstr>Why Worship a King?</vt:lpstr>
      <vt:lpstr>The Griffiths  May 2015</vt:lpstr>
      <vt:lpstr>Our Youngest, John (23)</vt:lpstr>
      <vt:lpstr>Tidings of Joy!</vt:lpstr>
      <vt:lpstr>Advent</vt:lpstr>
      <vt:lpstr>Christmas Stress</vt:lpstr>
      <vt:lpstr>Light from Heaven</vt:lpstr>
      <vt:lpstr>How much of the Bible precedes the Christmas story?</vt:lpstr>
      <vt:lpstr>The Christmas You Never Knew</vt:lpstr>
      <vt:lpstr>Magi Gifts:</vt:lpstr>
      <vt:lpstr>Gold</vt:lpstr>
      <vt:lpstr>Matt. 2:1-2 NLT</vt:lpstr>
      <vt:lpstr>Why did they worship  Jesus as king?</vt:lpstr>
      <vt:lpstr>Ancient Near East Kings</vt:lpstr>
      <vt:lpstr>The Roman Republic (500s BC–AD 476)</vt:lpstr>
      <vt:lpstr>The Bible supports monarchies more than any other form of government</vt:lpstr>
      <vt:lpstr>The Wise Men Were Wise</vt:lpstr>
      <vt:lpstr>Why should we worship Christ as king?</vt:lpstr>
      <vt:lpstr>I. The Creator is King  (Gen. 1:1–2:3). </vt:lpstr>
      <vt:lpstr>The creation account portrays God as the Creator so Israel might see their God as sovereign LORD of the universe.</vt:lpstr>
      <vt:lpstr>Day 1</vt:lpstr>
      <vt:lpstr>Jericho</vt:lpstr>
      <vt:lpstr>Giants in Canaan</vt:lpstr>
      <vt:lpstr>God as King in Genesis 1</vt:lpstr>
      <vt:lpstr>King Hammurabi Law Code  (Babylon 1800 BC)</vt:lpstr>
      <vt:lpstr>God as King in Genesis 1</vt:lpstr>
      <vt:lpstr>Sun &amp; Moon</vt:lpstr>
      <vt:lpstr>Sun</vt:lpstr>
      <vt:lpstr>Moon</vt:lpstr>
      <vt:lpstr>Stars</vt:lpstr>
      <vt:lpstr>"The greater light" ("sun" = Ra)</vt:lpstr>
      <vt:lpstr>God as King in Genesis 1</vt:lpstr>
      <vt:lpstr>King &amp; Image</vt:lpstr>
      <vt:lpstr>King &amp; Image</vt:lpstr>
      <vt:lpstr>God as King in Genesis 1</vt:lpstr>
      <vt:lpstr>I. The Creator is King  (Gen. 1:1–2:3). </vt:lpstr>
      <vt:lpstr>The Father, Son &amp; Spirit</vt:lpstr>
      <vt:lpstr>The Trinity</vt:lpstr>
      <vt:lpstr>II. The Creator is Jesus  (John 1:1-3).</vt:lpstr>
      <vt:lpstr>Exact Beginnings</vt:lpstr>
      <vt:lpstr>Jesus (logos) had no beginning (1a)</vt:lpstr>
      <vt:lpstr>Jesus created all things (John 1:3).</vt:lpstr>
      <vt:lpstr>Light</vt:lpstr>
      <vt:lpstr>Light</vt:lpstr>
      <vt:lpstr>Whales</vt:lpstr>
      <vt:lpstr>Whales</vt:lpstr>
      <vt:lpstr>Jesus formed Adam from the dust (John 1:3; Gen. 2:7).</vt:lpstr>
      <vt:lpstr>Jesus Created Adam and Eve (John 1:3; Gen. 2:21-23)</vt:lpstr>
      <vt:lpstr>Other NT texts also reveal Bethlehem's baby boy as Creator!</vt:lpstr>
      <vt:lpstr>Hebrews 1:1-2 NLT</vt:lpstr>
      <vt:lpstr>Jesus also sustains his creation</vt:lpstr>
      <vt:lpstr>Christ in Colossians</vt:lpstr>
      <vt:lpstr>Col. 1:16-17</vt:lpstr>
      <vt:lpstr>If Jesus made the world, then what authority does he have?</vt:lpstr>
      <vt:lpstr>III. Jesus is the rightful King  of the world (Matt. 1:1-17).</vt:lpstr>
      <vt:lpstr>Matthew says Jesus is King!</vt:lpstr>
      <vt:lpstr>David Listed Before Abraham</vt:lpstr>
      <vt:lpstr>The Kingly Line</vt:lpstr>
      <vt:lpstr>The Kingdom in Matthew 1</vt:lpstr>
      <vt:lpstr>How does Jacob's blessing relate to Jesus?</vt:lpstr>
      <vt:lpstr>Jacob's Blessing His 12 Sons Was Prophetic  (Gen. 49)</vt:lpstr>
      <vt:lpstr>Blessing Judah &amp; the Lesser Tribes</vt:lpstr>
      <vt:lpstr>Descendant of Judah</vt:lpstr>
      <vt:lpstr>The Lineage  of   David</vt:lpstr>
      <vt:lpstr>David's House:  "I want to build a house for you…" </vt:lpstr>
      <vt:lpstr>But who would build the Temple ?</vt:lpstr>
      <vt:lpstr>KEY VERSE:  2 Samuel 7:11-13</vt:lpstr>
      <vt:lpstr>Promised Seed </vt:lpstr>
      <vt:lpstr>How does the Davidic Covenant relate to Jesus?</vt:lpstr>
      <vt:lpstr>Jesus is the Promised  Son of David </vt:lpstr>
      <vt:lpstr>Bethlehem is only 8 kilometers  (6 miles) south of Jerusalem</vt:lpstr>
      <vt:lpstr>The Kingdom in Matthew 1</vt:lpstr>
      <vt:lpstr>Pagan scholars worshipped the King!</vt:lpstr>
      <vt:lpstr>Jesus will Rule the World</vt:lpstr>
      <vt:lpstr>Jesus is King over all nations</vt:lpstr>
      <vt:lpstr>Why should we worship Christ as king?</vt:lpstr>
      <vt:lpstr>Main Idea</vt:lpstr>
      <vt:lpstr>I. The Creator is King  (Gen. 1:1–2:3). </vt:lpstr>
      <vt:lpstr>II. The Creator is Jesus  (John 1:1-3).</vt:lpstr>
      <vt:lpstr>III. Jesus is the rightful King  of the world (Matt. 1:1-17).</vt:lpstr>
      <vt:lpstr>Gold</vt:lpstr>
      <vt:lpstr>Joy to the world 1/4</vt:lpstr>
      <vt:lpstr>Give Jesus first place as King in your Christmas this year!</vt:lpstr>
      <vt:lpstr>OT Sermons link at biblestudydownloads.com</vt:lpstr>
      <vt:lpstr>Black</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147</cp:revision>
  <dcterms:created xsi:type="dcterms:W3CDTF">2014-08-02T06:39:19Z</dcterms:created>
  <dcterms:modified xsi:type="dcterms:W3CDTF">2016-12-09T01:12:35Z</dcterms:modified>
</cp:coreProperties>
</file>