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379" r:id="rId8"/>
    <p:sldId id="3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159D-4212-404A-9006-D9586FEDCF45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B870-A07F-3F42-94D9-14187A2D7D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6BCF-94FC-4001-8B3B-FA8BD9A48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8DCB9-C151-4F21-9867-CD91F0B0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1C53-73B9-494F-919C-4C34BE7F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F775-DABF-4EDA-AA7A-5C7948A1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C54B-8A32-477A-93F9-B863E38F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8715-763E-4667-AF08-AD5D83A6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9B800-E0E8-47D3-A80E-FCC7CE252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139FE-E372-4D33-AA4E-9810D2B3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3487-E599-4357-8725-F6F98788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383C-D4EF-4F8E-B5FE-0487D72A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6E92A-892C-4E30-8739-52C0E0DA1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316DE-A7FC-4759-93E1-3DD237E89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6712-1BD1-423A-8583-C41E4DB0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9CBD-4A08-4AE8-A752-E56944FC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A9DDE-FD95-4D4E-9C8B-90DEE6AB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77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93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479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86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33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24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15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375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C237-93C1-4EB5-8391-A049D9E6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FB364-CBD4-406F-BD01-C71A89E0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F7F0F-565C-4613-986B-0A78D89A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DB76-EB52-492C-83EF-5CF4B6A8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273F9-664E-4EB1-A74C-D5AC7DFA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6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44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57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8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245-9DB4-4138-996A-4AF20243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BAD5D-BED8-4276-A534-80958FEB8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82004-7E62-440A-9DE9-D4CAE73F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FA63F-10D0-4B01-8A4F-3545F08E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44F5-37CB-4A26-B6A6-8AE3829E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FEEC-AFC7-4B92-9D19-3D614A72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8D6F-583A-495E-9E56-18C77C3D1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EF6FD-1571-40AF-BD01-7723786A0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0C00D-8E9F-4994-9A44-12520C67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51D7-A992-44BA-A8BF-16C9AAE9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917F1-C0BF-47F5-8BA6-4C1354DE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7938-01C3-4964-B0E2-7AF9C638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76E1E-6C61-4DA4-AFAD-098A2835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F6306-F14E-4C32-80BC-AF090D112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2FE36-91C2-457C-BAFE-88D6A3FEE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3283F-36BA-4E02-AF19-6FEFAA5D6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90714-8AD9-4F4E-959B-B13B8F1E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3F67E-9CC2-4A8F-A25F-0551333E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06971-C514-4C71-9344-D23FE622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F291-0740-4954-A705-3716812C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95D00-8AA8-468B-BD9E-04EAF4E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D2AAC-4D0E-4ABE-A746-16FC1354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9C05B-AD7F-46CB-AAB2-DFC05730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5F71C-82ED-4A3F-90A9-D6544D43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FF548-7CF3-48EE-9467-78C9649D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52AD-E4FA-442A-BF55-9FE4289D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0738-933E-4172-A35C-F7FB4EAC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F118-63FC-4BF0-94E9-C0956E6B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71E02-480E-4102-8902-95B880932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F50BB-FAE2-40B7-BCBE-325F678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D28FB-809E-4B05-8D5B-0BC0A5F3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978FA-22EF-4146-BE24-82241833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9C55-7FD0-4B75-B1D1-A18FD6A9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CE974-9285-4EE2-9B74-15506289B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5C955-5203-4211-9C1A-92CCA64F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1F9D1-3591-4E30-8F23-7BF494EF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EC2C-8CBB-48F3-A469-93E59697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DC933-652F-4E4C-B384-2A8C8010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5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52A65-47AB-4658-B1B1-CA5C99C7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A0492-25F7-4372-98CF-8CB659E46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22856-03AE-41A0-BD85-2A19EEDC0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C9E8-41D9-4BC3-8C7A-ACDEB3CD001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4EC9-6CF6-4116-8875-35819E89D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61AFA-3A73-4284-9F92-79E7294CB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5ED8-FDCA-4D87-B715-4B3D4B0B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7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berosampa.blogspot.com/2012/09/oracao-eficaz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ykneethling/454306084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EA63A12-8890-4B2A-97E3-59D4EAC9A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0E9FD9-86CE-447E-B78E-B02AB5C24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608"/>
            <a:ext cx="9144000" cy="130759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B2D5E-AAFB-4735-A8F8-F03CAECAD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351" y="3968748"/>
            <a:ext cx="8746435" cy="109839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I be encouraged that God hears and answers my prayers?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BA18A-CB75-7160-E0B3-236D0B58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145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54AA4F5C-1799-40D7-AE6D-CDA5DBD774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99" b="623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9E6F3-96D8-455A-902A-0F55D28B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76" y="1244218"/>
            <a:ext cx="5304620" cy="20929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LORD ALWAYS KEEPS HIS PROMISES (vs. 1-15)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EE0F4-668B-4D4C-BC41-519058AB6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344" y="3417575"/>
            <a:ext cx="5570484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“Then the Lord said, ‘I will surely return to you about this time next year, and Sarah your wife will have a son’” (v. 10).</a:t>
            </a:r>
          </a:p>
        </p:txBody>
      </p:sp>
    </p:spTree>
    <p:extLst>
      <p:ext uri="{BB962C8B-B14F-4D97-AF65-F5344CB8AC3E}">
        <p14:creationId xmlns:p14="http://schemas.microsoft.com/office/powerpoint/2010/main" val="1448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3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E9DB5-4FF2-450A-91EB-329C12A3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767072"/>
            <a:ext cx="7064121" cy="16252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LORD IS OUR CLOSEST FRIEND (vs. 16-21)</a:t>
            </a:r>
          </a:p>
        </p:txBody>
      </p:sp>
      <p:pic>
        <p:nvPicPr>
          <p:cNvPr id="5" name="Picture 10" descr="MPj03168720000[1]">
            <a:extLst>
              <a:ext uri="{FF2B5EF4-FFF2-40B4-BE49-F238E27FC236}">
                <a16:creationId xmlns:a16="http://schemas.microsoft.com/office/drawing/2014/main" id="{225A9496-5EB8-4800-811B-C4D9ADD63AF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3FFAD-D5D6-456F-8C1C-5550147E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321732"/>
            <a:ext cx="4281890" cy="621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the Lord said, 'Shall I  hide from Abraham what I am about to do?'”</a:t>
            </a:r>
          </a:p>
          <a:p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“Abraham was called the friend of God” (James 2:23).</a:t>
            </a:r>
          </a:p>
          <a:p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called you friends, for everything I have learned from my Father I have made known to you” (John 15:15).</a:t>
            </a:r>
          </a:p>
        </p:txBody>
      </p:sp>
    </p:spTree>
    <p:extLst>
      <p:ext uri="{BB962C8B-B14F-4D97-AF65-F5344CB8AC3E}">
        <p14:creationId xmlns:p14="http://schemas.microsoft.com/office/powerpoint/2010/main" val="33486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91C1-0353-4A01-9289-31036DC9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90" y="372161"/>
            <a:ext cx="5510727" cy="215158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LORD RESPONDS TO OUR PRAYERS (vs. 22-33)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C7B73-B90E-4A7E-9A69-B0BF3A3E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490" y="2895904"/>
            <a:ext cx="6655961" cy="37879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PRAYERS ARE: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THOUGHTFUL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MP900227506[1]">
            <a:extLst>
              <a:ext uri="{FF2B5EF4-FFF2-40B4-BE49-F238E27FC236}">
                <a16:creationId xmlns:a16="http://schemas.microsoft.com/office/drawing/2014/main" id="{3C1D790B-9099-4D33-9C55-C3BE92BC2FF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5" r="1" b="6233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645944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6CB4-8010-43EA-9537-FC355257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539886"/>
            <a:ext cx="564126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9824A-BEEB-4F09-A1C0-67F258640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9188" y="4497044"/>
            <a:ext cx="6879927" cy="23609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closer our friendship with the Lord, the more encouraged we are to pray.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0" descr="MPj04096920000[1]">
            <a:extLst>
              <a:ext uri="{FF2B5EF4-FFF2-40B4-BE49-F238E27FC236}">
                <a16:creationId xmlns:a16="http://schemas.microsoft.com/office/drawing/2014/main" id="{1B08675A-5C23-4A69-B400-8ECC14AB133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94567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227</Words>
  <Application>Microsoft Macintosh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18</vt:lpstr>
      <vt:lpstr>1. THE LORD ALWAYS KEEPS HIS PROMISES (vs. 1-15)</vt:lpstr>
      <vt:lpstr>2. THE LORD IS OUR CLOSEST FRIEND (vs. 16-21)</vt:lpstr>
      <vt:lpstr>3. THE LORD RESPONDS TO OUR PRAYERS (vs. 22-33)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18</dc:title>
  <dc:creator>Scott Wooddell</dc:creator>
  <cp:lastModifiedBy>Rick Griffith</cp:lastModifiedBy>
  <cp:revision>6</cp:revision>
  <dcterms:created xsi:type="dcterms:W3CDTF">2019-06-27T20:03:36Z</dcterms:created>
  <dcterms:modified xsi:type="dcterms:W3CDTF">2025-06-23T23:39:22Z</dcterms:modified>
</cp:coreProperties>
</file>