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379" r:id="rId8"/>
    <p:sldId id="38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1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92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24099-7F3A-124E-980D-78F43CF1AD7B}" type="datetimeFigureOut">
              <a:t>6/23/25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060E7-7108-604A-A147-3B33A3C5491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05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(op)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48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AC52C-1B07-441B-BC15-8837E8553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1A8A88-D924-4122-B808-87213FF1D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48185-33E6-4528-9D2E-D23E6F113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14F25-4CCA-4E45-9189-256CF9DFF647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DA8F6-0E32-48DE-85AE-CA6CB155E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0FAC1-C6CF-4E3A-BAEE-2E8523AB4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E266-C9B9-4DEB-B113-C245A54D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17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C1409-35B8-4D71-BBAC-36B318FB4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312805-AFBE-4902-8406-C92A00CEF4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BFDD3-B829-48B0-8A70-0D1A12409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14F25-4CCA-4E45-9189-256CF9DFF647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9DFA8-AE8A-4386-978D-6A5A571AC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5BE10-2788-40FC-B223-F6156A409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E266-C9B9-4DEB-B113-C245A54D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6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561A4B-9D2C-4425-9306-9ADE9862A6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BADEF3-D170-4695-81AD-70D52B9566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C4803-C362-48BD-96A9-FA1D2B9CB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14F25-4CCA-4E45-9189-256CF9DFF647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53339-5EBA-488B-9822-BA0125B9A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19A8E-79B8-4682-8AD1-41ED0466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E266-C9B9-4DEB-B113-C245A54D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7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8809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044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7432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6395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6795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9606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1737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2774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9E5B5-4928-41AA-BACD-55B5EC6DC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11909-AFB6-4AA0-B9EF-841E17E6B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7D9F3-BA6A-43D2-90BB-467001673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14F25-4CCA-4E45-9189-256CF9DFF647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D172D-C0C5-450E-BC9E-BC687EBFC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44BE8-27E8-488B-971F-6EA44E048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E266-C9B9-4DEB-B113-C245A54D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644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13566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0433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1679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5B089-869B-4320-B1C8-50E4AFF9B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5186ED-0737-41D9-8C9D-A828151BF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E3A05-5ADC-4244-AEE2-BFBC1F8A4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14F25-4CCA-4E45-9189-256CF9DFF647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BE392-8447-4922-9542-C3184FFFC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23228-754E-437D-BD38-11238CCB2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E266-C9B9-4DEB-B113-C245A54D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56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2B0BD-65D8-4772-B661-0AFE592FC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8E4B4-DAE5-4C36-A6A8-84A93355EA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4ED5BD-7BEE-472E-91BF-83C2015C4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0CC1BC-7A3E-4FFB-A252-60CBD6C66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14F25-4CCA-4E45-9189-256CF9DFF647}" type="datetimeFigureOut">
              <a:rPr lang="en-US" smtClean="0"/>
              <a:t>6/23/25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508CA0-2512-4BA5-8804-502513161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0BAC46-E4B0-4FF1-B94D-97DBA0E44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E266-C9B9-4DEB-B113-C245A54D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14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2B1A2-8052-48BE-BFB0-5DF0BE044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02B17-3B1B-4DE0-A227-373E1B683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C80553-3B0C-45B5-8170-5028A0D23C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4E39AD-7A06-43CD-9626-F6E1A1614A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53CF48-192D-4F64-BAD6-6D40FF5238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D7B163-645C-4286-8C4B-C387B7820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14F25-4CCA-4E45-9189-256CF9DFF647}" type="datetimeFigureOut">
              <a:rPr lang="en-US" smtClean="0"/>
              <a:t>6/23/25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1562CE-DE55-4FE6-8202-D10AB4122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CEDBE7-1675-471C-B67B-408C567F0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E266-C9B9-4DEB-B113-C245A54D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42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0D7F0-477F-4DDD-A8D3-1870CAAE1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980288-35E0-4337-8A76-262827816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14F25-4CCA-4E45-9189-256CF9DFF647}" type="datetimeFigureOut">
              <a:rPr lang="en-US" smtClean="0"/>
              <a:t>6/23/25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F4E079-A652-441F-A665-0D60AD9B9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54303D-8F71-4573-A6C8-4E198438B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E266-C9B9-4DEB-B113-C245A54D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94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77CD06-06FC-420D-A615-5CFC62555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14F25-4CCA-4E45-9189-256CF9DFF647}" type="datetimeFigureOut">
              <a:rPr lang="en-US" smtClean="0"/>
              <a:t>6/23/25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7B74A4-C7B0-482F-B4C6-E41A0A8BC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8689E1-9D9D-4AF0-83E1-308A97321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E266-C9B9-4DEB-B113-C245A54D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12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EC45F-32F1-4001-90D5-2428139E4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FC521-815A-43D6-A7DA-B8932964B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2961D-E265-4BA8-AF18-2670A8735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EDB7BA-446F-4B37-9FD1-DF3975430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14F25-4CCA-4E45-9189-256CF9DFF647}" type="datetimeFigureOut">
              <a:rPr lang="en-US" smtClean="0"/>
              <a:t>6/23/25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473B09-DC2E-4CD1-A5E2-3EA331EF2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C0ED10-5939-4B83-9015-6E31EED6D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E266-C9B9-4DEB-B113-C245A54D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52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43670-A3F4-48B9-9137-E4F8F3FDD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D29DBC-E826-4097-9802-607316AA75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D0CCE-26D0-4F5D-ABC2-9857482F6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E8D5FF-BFFC-45B5-8EF0-627A35410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14F25-4CCA-4E45-9189-256CF9DFF647}" type="datetimeFigureOut">
              <a:rPr lang="en-US" smtClean="0"/>
              <a:t>6/23/25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4CAB94-8CBC-4F00-9BA2-899ABD28D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9D5232-A90F-42BE-9697-2DD117FE6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E266-C9B9-4DEB-B113-C245A54D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0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80ADAD-3151-4171-9C58-91401D056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2E4099-8645-401F-B863-E1EB504ED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E577C-5530-4C26-818C-8F5FCFF6BD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14F25-4CCA-4E45-9189-256CF9DFF647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1EEA9-9A86-43C6-958C-DD1FDBB475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D0E80-68D6-4709-ABF3-40179F5DC3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CE266-C9B9-4DEB-B113-C245A54D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25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" y="3902077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105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nografiadigitale.it/2012/04/facebook-google-earth-e-lidentita-tra-rete-e-realta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foto.com/preview/05-02-14/Bible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berosampa.blogspot.com/2012/09/oracao-eficaz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able, sitting&#10;&#10;Description automatically generated">
            <a:extLst>
              <a:ext uri="{FF2B5EF4-FFF2-40B4-BE49-F238E27FC236}">
                <a16:creationId xmlns:a16="http://schemas.microsoft.com/office/drawing/2014/main" id="{D57783B0-F028-49CE-BB97-1C059811E6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268" b="13978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368868-0840-4459-9C4E-D730D93C44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4243" y="98632"/>
            <a:ext cx="9144000" cy="2900518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GENESIS 17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AEF82D-3B32-4432-BFAF-38216AB7C0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4243" y="3135674"/>
            <a:ext cx="9144000" cy="1098395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God mighty or is He Almighty?</a:t>
            </a:r>
          </a:p>
          <a:p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God powerful or is He all powerful?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C8E2E5-8000-8A69-5C8E-8B139BF80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25117"/>
            <a:ext cx="12192000" cy="153288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 anchor="ctr"/>
          <a:lstStyle/>
          <a:p>
            <a:pPr algn="ctr" defTabSz="914300" fontAlgn="base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Dr Scott Wooddell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Eastridge Park Christian Church, Mesquite, Texas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Uploaded by Dr. Rick Griffith • Jordan Evangelical Theological Seminary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1450281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MC910216396[1]">
            <a:extLst>
              <a:ext uri="{FF2B5EF4-FFF2-40B4-BE49-F238E27FC236}">
                <a16:creationId xmlns:a16="http://schemas.microsoft.com/office/drawing/2014/main" id="{95E4E5E2-9C9D-4EEC-A4B5-61186422FE6D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0" b="27302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B12994-A760-4E25-A299-3863DA5C6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65862"/>
            <a:ext cx="369416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GOD CALLS US TO A NEW LIFE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B6856D-EF25-4081-AE12-DCFB0EBF63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55380" y="1065862"/>
            <a:ext cx="6754680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“When Abram was ninety-nine years old, the Lord appeared to him and said, ‘I am God Almighty, walk before me and be blameless.’” (v. 1)</a:t>
            </a:r>
          </a:p>
        </p:txBody>
      </p:sp>
    </p:spTree>
    <p:extLst>
      <p:ext uri="{BB962C8B-B14F-4D97-AF65-F5344CB8AC3E}">
        <p14:creationId xmlns:p14="http://schemas.microsoft.com/office/powerpoint/2010/main" val="1230967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61AD68E6-01A1-4C32-80AE-798AA579CF0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022" b="8022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CEFE2C-9407-4855-BB70-3A21A1C77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492" y="1943103"/>
            <a:ext cx="5118537" cy="131360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GOD GIVES US A NEW NAME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17A0DC-7F64-4AC7-A9FC-92228D0481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6" y="3417573"/>
            <a:ext cx="5821680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“No longer will you be called Abram; your name will be Abraham, for I have made you a father of many nations” (v. 5).</a:t>
            </a:r>
          </a:p>
        </p:txBody>
      </p:sp>
    </p:spTree>
    <p:extLst>
      <p:ext uri="{BB962C8B-B14F-4D97-AF65-F5344CB8AC3E}">
        <p14:creationId xmlns:p14="http://schemas.microsoft.com/office/powerpoint/2010/main" val="121181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2D134-8F6B-4A1D-A32C-715EECF83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728" y="868108"/>
            <a:ext cx="5076552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GOD BRINGS US A NEW HOPE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DCB4B2-29C4-4B88-91E3-E78A6219D1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281" y="3428999"/>
            <a:ext cx="6313150" cy="306387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“Abraham fell facedown; he laughed and said to himself, ‘Will a son be born to a man a hundred years old?  Will Sarah bear a child at the age of ninety?’” (v. 17)</a:t>
            </a:r>
          </a:p>
        </p:txBody>
      </p:sp>
      <p:pic>
        <p:nvPicPr>
          <p:cNvPr id="6" name="Picture Placeholder 5" descr="A person standing in front of a sunset&#10;&#10;Description automatically generated">
            <a:extLst>
              <a:ext uri="{FF2B5EF4-FFF2-40B4-BE49-F238E27FC236}">
                <a16:creationId xmlns:a16="http://schemas.microsoft.com/office/drawing/2014/main" id="{FEAB0CA7-8CA8-4C67-9355-6D6285EBE4C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391" r="19392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5135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966C7-59C9-4CB8-878F-60E9C41ED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5026272" cy="22546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HOME TRUTH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D30837-CC06-4522-B8AB-847F443F5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0" y="4594861"/>
            <a:ext cx="5631157" cy="1965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almighty power of God is seen in the amazing changes He works in us.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 descr="C:\Users\scott.EASTRIDGE\AppData\Local\Microsoft\Windows\Temporary Internet Files\Content.IE5\2GGIU0U4\MP900448555[2].jpg">
            <a:extLst>
              <a:ext uri="{FF2B5EF4-FFF2-40B4-BE49-F238E27FC236}">
                <a16:creationId xmlns:a16="http://schemas.microsoft.com/office/drawing/2014/main" id="{D41A5C22-2397-4A4D-ABC1-036C725716A3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1" r="1" b="8022"/>
          <a:stretch/>
        </p:blipFill>
        <p:spPr bwMode="auto"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435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1417639"/>
            <a:ext cx="3571832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44274412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link at </a:t>
            </a:r>
            <a:r>
              <a:rPr lang="en-US" sz="3733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for free!</a:t>
            </a:r>
            <a:endParaRPr kumimoji="0" lang="en-US" sz="14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000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226</Words>
  <Application>Microsoft Macintosh PowerPoint</Application>
  <PresentationFormat>Widescreen</PresentationFormat>
  <Paragraphs>17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ＭＳ Ｐゴシック</vt:lpstr>
      <vt:lpstr>Aptos</vt:lpstr>
      <vt:lpstr>Arial</vt:lpstr>
      <vt:lpstr>Calibri</vt:lpstr>
      <vt:lpstr>Calibri Light</vt:lpstr>
      <vt:lpstr>Times New Roman</vt:lpstr>
      <vt:lpstr>Wingdings</vt:lpstr>
      <vt:lpstr>Office Theme</vt:lpstr>
      <vt:lpstr>Orbit</vt:lpstr>
      <vt:lpstr>GENESIS 17</vt:lpstr>
      <vt:lpstr>1. GOD CALLS US TO A NEW LIFE</vt:lpstr>
      <vt:lpstr>2. GOD GIVES US A NEW NAME</vt:lpstr>
      <vt:lpstr>3. GOD BRINGS US A NEW HOPE</vt:lpstr>
      <vt:lpstr>TAKE HOME TRUTH</vt:lpstr>
      <vt:lpstr>Black</vt:lpstr>
      <vt:lpstr>OT Preaching link at BibleStudyDownloads.org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GENESIS 17</dc:title>
  <dc:creator>Scott Wooddell</dc:creator>
  <cp:lastModifiedBy>Rick Griffith</cp:lastModifiedBy>
  <cp:revision>8</cp:revision>
  <dcterms:created xsi:type="dcterms:W3CDTF">2019-06-21T14:08:04Z</dcterms:created>
  <dcterms:modified xsi:type="dcterms:W3CDTF">2025-06-23T23:31:53Z</dcterms:modified>
</cp:coreProperties>
</file>