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
  </p:notesMasterIdLst>
  <p:sldIdLst>
    <p:sldId id="256" r:id="rId3"/>
    <p:sldId id="257" r:id="rId4"/>
    <p:sldId id="258" r:id="rId5"/>
    <p:sldId id="259" r:id="rId6"/>
    <p:sldId id="379" r:id="rId7"/>
    <p:sldId id="3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94660"/>
  </p:normalViewPr>
  <p:slideViewPr>
    <p:cSldViewPr snapToGrid="0">
      <p:cViewPr varScale="1">
        <p:scale>
          <a:sx n="124" d="100"/>
          <a:sy n="124" d="100"/>
        </p:scale>
        <p:origin x="3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EA7C5A-E019-4B59-A006-95C43586C70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61E8AD7-25AB-4DF1-B56F-A553C7DBA0A5}">
      <dgm:prSet/>
      <dgm:spPr>
        <a:solidFill>
          <a:srgbClr val="FF0000"/>
        </a:solidFill>
      </dgm:spPr>
      <dgm:t>
        <a:bodyPr/>
        <a:lstStyle/>
        <a:p>
          <a:r>
            <a:rPr lang="en-US" b="1" dirty="0">
              <a:latin typeface="Times New Roman" panose="02020603050405020304" pitchFamily="18" charset="0"/>
              <a:cs typeface="Times New Roman" panose="02020603050405020304" pitchFamily="18" charset="0"/>
            </a:rPr>
            <a:t>“Then Melchizedek king of Salem brought out bread and wine.  He was priest of God Most High, and he blessed Abraham, saying, ‘Blessed be Abram by God Most High, Creator of heaven and earth.</a:t>
          </a:r>
        </a:p>
      </dgm:t>
    </dgm:pt>
    <dgm:pt modelId="{C752F4CD-BCBB-49A9-B159-44E39F91C449}" type="parTrans" cxnId="{8C8EFE89-4FAC-4B5A-AA86-253D622016D2}">
      <dgm:prSet/>
      <dgm:spPr/>
      <dgm:t>
        <a:bodyPr/>
        <a:lstStyle/>
        <a:p>
          <a:endParaRPr lang="en-US"/>
        </a:p>
      </dgm:t>
    </dgm:pt>
    <dgm:pt modelId="{A73EA98A-24AB-4752-9F85-F256354FCE6B}" type="sibTrans" cxnId="{8C8EFE89-4FAC-4B5A-AA86-253D622016D2}">
      <dgm:prSet/>
      <dgm:spPr/>
      <dgm:t>
        <a:bodyPr/>
        <a:lstStyle/>
        <a:p>
          <a:endParaRPr lang="en-US"/>
        </a:p>
      </dgm:t>
    </dgm:pt>
    <dgm:pt modelId="{05C4B318-6CF7-4290-A287-1790F89AB602}">
      <dgm:prSet custT="1"/>
      <dgm:spPr>
        <a:solidFill>
          <a:srgbClr val="990000"/>
        </a:solidFill>
      </dgm:spPr>
      <dgm:t>
        <a:bodyPr/>
        <a:lstStyle/>
        <a:p>
          <a:pPr algn="ctr"/>
          <a:r>
            <a:rPr lang="en-US" sz="3200" b="1" dirty="0">
              <a:latin typeface="Times New Roman" panose="02020603050405020304" pitchFamily="18" charset="0"/>
              <a:cs typeface="Times New Roman" panose="02020603050405020304" pitchFamily="18" charset="0"/>
            </a:rPr>
            <a:t>Christ saves us eternally.</a:t>
          </a:r>
        </a:p>
      </dgm:t>
    </dgm:pt>
    <dgm:pt modelId="{889536FD-B84C-46A1-8E94-CE6E14A7597F}" type="parTrans" cxnId="{EE93205B-00F4-4E17-900B-660973946465}">
      <dgm:prSet/>
      <dgm:spPr/>
      <dgm:t>
        <a:bodyPr/>
        <a:lstStyle/>
        <a:p>
          <a:endParaRPr lang="en-US"/>
        </a:p>
      </dgm:t>
    </dgm:pt>
    <dgm:pt modelId="{537B8562-9B67-4D7B-B5CC-D8B2C3F4BB81}" type="sibTrans" cxnId="{EE93205B-00F4-4E17-900B-660973946465}">
      <dgm:prSet/>
      <dgm:spPr/>
      <dgm:t>
        <a:bodyPr/>
        <a:lstStyle/>
        <a:p>
          <a:endParaRPr lang="en-US"/>
        </a:p>
      </dgm:t>
    </dgm:pt>
    <dgm:pt modelId="{8F36B866-819F-4E68-8F0D-0425F165D3EE}">
      <dgm:prSet custT="1"/>
      <dgm:spPr>
        <a:solidFill>
          <a:srgbClr val="FF0066"/>
        </a:solidFill>
      </dgm:spPr>
      <dgm:t>
        <a:bodyPr/>
        <a:lstStyle/>
        <a:p>
          <a:pPr algn="ctr"/>
          <a:r>
            <a:rPr lang="en-US" sz="3200" b="1" dirty="0">
              <a:latin typeface="Times New Roman" panose="02020603050405020304" pitchFamily="18" charset="0"/>
              <a:cs typeface="Times New Roman" panose="02020603050405020304" pitchFamily="18" charset="0"/>
            </a:rPr>
            <a:t>Christ helps us infinitely.</a:t>
          </a:r>
        </a:p>
      </dgm:t>
    </dgm:pt>
    <dgm:pt modelId="{16E7BB04-3DBD-402F-8937-55E1969231CE}" type="parTrans" cxnId="{8ABBD69D-1D5B-4709-8EBF-02383D480D34}">
      <dgm:prSet/>
      <dgm:spPr/>
      <dgm:t>
        <a:bodyPr/>
        <a:lstStyle/>
        <a:p>
          <a:endParaRPr lang="en-US"/>
        </a:p>
      </dgm:t>
    </dgm:pt>
    <dgm:pt modelId="{C1E46958-1ED7-4D6B-96BC-CE3E79953D3D}" type="sibTrans" cxnId="{8ABBD69D-1D5B-4709-8EBF-02383D480D34}">
      <dgm:prSet/>
      <dgm:spPr/>
      <dgm:t>
        <a:bodyPr/>
        <a:lstStyle/>
        <a:p>
          <a:endParaRPr lang="en-US"/>
        </a:p>
      </dgm:t>
    </dgm:pt>
    <dgm:pt modelId="{502D0D8C-9CFD-469B-9F4D-7501C4F621EB}">
      <dgm:prSet custT="1"/>
      <dgm:spPr>
        <a:solidFill>
          <a:srgbClr val="002060"/>
        </a:solidFill>
      </dgm:spPr>
      <dgm:t>
        <a:bodyPr/>
        <a:lstStyle/>
        <a:p>
          <a:pPr algn="ctr"/>
          <a:r>
            <a:rPr lang="en-US" sz="3200" b="1" dirty="0">
              <a:latin typeface="Times New Roman" panose="02020603050405020304" pitchFamily="18" charset="0"/>
              <a:cs typeface="Times New Roman" panose="02020603050405020304" pitchFamily="18" charset="0"/>
            </a:rPr>
            <a:t>Christ forgives us completely.</a:t>
          </a:r>
        </a:p>
      </dgm:t>
    </dgm:pt>
    <dgm:pt modelId="{01FB77A0-BAEF-4D37-819E-B4B8ABD5192D}" type="parTrans" cxnId="{D777F5D2-6292-4C70-B0C4-10EB6F37F1E4}">
      <dgm:prSet/>
      <dgm:spPr/>
      <dgm:t>
        <a:bodyPr/>
        <a:lstStyle/>
        <a:p>
          <a:endParaRPr lang="en-US"/>
        </a:p>
      </dgm:t>
    </dgm:pt>
    <dgm:pt modelId="{3D5E5DD5-0B7C-4B17-98D7-A4BD9628538A}" type="sibTrans" cxnId="{D777F5D2-6292-4C70-B0C4-10EB6F37F1E4}">
      <dgm:prSet/>
      <dgm:spPr/>
      <dgm:t>
        <a:bodyPr/>
        <a:lstStyle/>
        <a:p>
          <a:endParaRPr lang="en-US"/>
        </a:p>
      </dgm:t>
    </dgm:pt>
    <dgm:pt modelId="{55BE48B5-23AA-43CA-820C-42E2014F1DF6}" type="pres">
      <dgm:prSet presAssocID="{4BEA7C5A-E019-4B59-A006-95C43586C70B}" presName="linear" presStyleCnt="0">
        <dgm:presLayoutVars>
          <dgm:animLvl val="lvl"/>
          <dgm:resizeHandles val="exact"/>
        </dgm:presLayoutVars>
      </dgm:prSet>
      <dgm:spPr/>
    </dgm:pt>
    <dgm:pt modelId="{EDDE8EF2-BE4E-420F-B294-063212A39A09}" type="pres">
      <dgm:prSet presAssocID="{361E8AD7-25AB-4DF1-B56F-A553C7DBA0A5}" presName="parentText" presStyleLbl="node1" presStyleIdx="0" presStyleCnt="4">
        <dgm:presLayoutVars>
          <dgm:chMax val="0"/>
          <dgm:bulletEnabled val="1"/>
        </dgm:presLayoutVars>
      </dgm:prSet>
      <dgm:spPr/>
    </dgm:pt>
    <dgm:pt modelId="{773D3B9A-9ADF-47D5-98ED-430EEDCF0AD2}" type="pres">
      <dgm:prSet presAssocID="{A73EA98A-24AB-4752-9F85-F256354FCE6B}" presName="spacer" presStyleCnt="0"/>
      <dgm:spPr/>
    </dgm:pt>
    <dgm:pt modelId="{3894E7EA-C6B7-4D93-B019-91E00D6B790A}" type="pres">
      <dgm:prSet presAssocID="{05C4B318-6CF7-4290-A287-1790F89AB602}" presName="parentText" presStyleLbl="node1" presStyleIdx="1" presStyleCnt="4" custScaleY="36541">
        <dgm:presLayoutVars>
          <dgm:chMax val="0"/>
          <dgm:bulletEnabled val="1"/>
        </dgm:presLayoutVars>
      </dgm:prSet>
      <dgm:spPr/>
    </dgm:pt>
    <dgm:pt modelId="{DECABFA2-7D5E-4FED-8FAD-3680935C4316}" type="pres">
      <dgm:prSet presAssocID="{537B8562-9B67-4D7B-B5CC-D8B2C3F4BB81}" presName="spacer" presStyleCnt="0"/>
      <dgm:spPr/>
    </dgm:pt>
    <dgm:pt modelId="{F9B0E5FE-70FC-4770-AD01-5D9FE0AF7391}" type="pres">
      <dgm:prSet presAssocID="{8F36B866-819F-4E68-8F0D-0425F165D3EE}" presName="parentText" presStyleLbl="node1" presStyleIdx="2" presStyleCnt="4" custScaleY="34894" custLinFactNeighborY="1">
        <dgm:presLayoutVars>
          <dgm:chMax val="0"/>
          <dgm:bulletEnabled val="1"/>
        </dgm:presLayoutVars>
      </dgm:prSet>
      <dgm:spPr/>
    </dgm:pt>
    <dgm:pt modelId="{12A8F0E5-46E8-49CB-A130-6CF21447773B}" type="pres">
      <dgm:prSet presAssocID="{C1E46958-1ED7-4D6B-96BC-CE3E79953D3D}" presName="spacer" presStyleCnt="0"/>
      <dgm:spPr/>
    </dgm:pt>
    <dgm:pt modelId="{F245B1CC-9A4A-4474-AA3F-389DDEFCAFFF}" type="pres">
      <dgm:prSet presAssocID="{502D0D8C-9CFD-469B-9F4D-7501C4F621EB}" presName="parentText" presStyleLbl="node1" presStyleIdx="3" presStyleCnt="4" custScaleY="35551">
        <dgm:presLayoutVars>
          <dgm:chMax val="0"/>
          <dgm:bulletEnabled val="1"/>
        </dgm:presLayoutVars>
      </dgm:prSet>
      <dgm:spPr/>
    </dgm:pt>
  </dgm:ptLst>
  <dgm:cxnLst>
    <dgm:cxn modelId="{77E58A4A-21C0-4A57-B63F-90E97C576247}" type="presOf" srcId="{361E8AD7-25AB-4DF1-B56F-A553C7DBA0A5}" destId="{EDDE8EF2-BE4E-420F-B294-063212A39A09}" srcOrd="0" destOrd="0" presId="urn:microsoft.com/office/officeart/2005/8/layout/vList2"/>
    <dgm:cxn modelId="{EE93205B-00F4-4E17-900B-660973946465}" srcId="{4BEA7C5A-E019-4B59-A006-95C43586C70B}" destId="{05C4B318-6CF7-4290-A287-1790F89AB602}" srcOrd="1" destOrd="0" parTransId="{889536FD-B84C-46A1-8E94-CE6E14A7597F}" sibTransId="{537B8562-9B67-4D7B-B5CC-D8B2C3F4BB81}"/>
    <dgm:cxn modelId="{3D8C1D6E-B07E-460E-A87F-804215D1A95D}" type="presOf" srcId="{05C4B318-6CF7-4290-A287-1790F89AB602}" destId="{3894E7EA-C6B7-4D93-B019-91E00D6B790A}" srcOrd="0" destOrd="0" presId="urn:microsoft.com/office/officeart/2005/8/layout/vList2"/>
    <dgm:cxn modelId="{A27ED181-FD60-43C6-9651-88E2206263C1}" type="presOf" srcId="{502D0D8C-9CFD-469B-9F4D-7501C4F621EB}" destId="{F245B1CC-9A4A-4474-AA3F-389DDEFCAFFF}" srcOrd="0" destOrd="0" presId="urn:microsoft.com/office/officeart/2005/8/layout/vList2"/>
    <dgm:cxn modelId="{8C8EFE89-4FAC-4B5A-AA86-253D622016D2}" srcId="{4BEA7C5A-E019-4B59-A006-95C43586C70B}" destId="{361E8AD7-25AB-4DF1-B56F-A553C7DBA0A5}" srcOrd="0" destOrd="0" parTransId="{C752F4CD-BCBB-49A9-B159-44E39F91C449}" sibTransId="{A73EA98A-24AB-4752-9F85-F256354FCE6B}"/>
    <dgm:cxn modelId="{DD85AD96-5730-4EBB-9D20-9DE67CAE6A7B}" type="presOf" srcId="{4BEA7C5A-E019-4B59-A006-95C43586C70B}" destId="{55BE48B5-23AA-43CA-820C-42E2014F1DF6}" srcOrd="0" destOrd="0" presId="urn:microsoft.com/office/officeart/2005/8/layout/vList2"/>
    <dgm:cxn modelId="{DD6C809C-F7B1-408F-B686-179098BA4FC3}" type="presOf" srcId="{8F36B866-819F-4E68-8F0D-0425F165D3EE}" destId="{F9B0E5FE-70FC-4770-AD01-5D9FE0AF7391}" srcOrd="0" destOrd="0" presId="urn:microsoft.com/office/officeart/2005/8/layout/vList2"/>
    <dgm:cxn modelId="{8ABBD69D-1D5B-4709-8EBF-02383D480D34}" srcId="{4BEA7C5A-E019-4B59-A006-95C43586C70B}" destId="{8F36B866-819F-4E68-8F0D-0425F165D3EE}" srcOrd="2" destOrd="0" parTransId="{16E7BB04-3DBD-402F-8937-55E1969231CE}" sibTransId="{C1E46958-1ED7-4D6B-96BC-CE3E79953D3D}"/>
    <dgm:cxn modelId="{D777F5D2-6292-4C70-B0C4-10EB6F37F1E4}" srcId="{4BEA7C5A-E019-4B59-A006-95C43586C70B}" destId="{502D0D8C-9CFD-469B-9F4D-7501C4F621EB}" srcOrd="3" destOrd="0" parTransId="{01FB77A0-BAEF-4D37-819E-B4B8ABD5192D}" sibTransId="{3D5E5DD5-0B7C-4B17-98D7-A4BD9628538A}"/>
    <dgm:cxn modelId="{31DE67EC-EB59-4ADE-A306-73EB9EEF0194}" type="presParOf" srcId="{55BE48B5-23AA-43CA-820C-42E2014F1DF6}" destId="{EDDE8EF2-BE4E-420F-B294-063212A39A09}" srcOrd="0" destOrd="0" presId="urn:microsoft.com/office/officeart/2005/8/layout/vList2"/>
    <dgm:cxn modelId="{06F0B12C-9B83-404A-93E1-69B4CF1947DF}" type="presParOf" srcId="{55BE48B5-23AA-43CA-820C-42E2014F1DF6}" destId="{773D3B9A-9ADF-47D5-98ED-430EEDCF0AD2}" srcOrd="1" destOrd="0" presId="urn:microsoft.com/office/officeart/2005/8/layout/vList2"/>
    <dgm:cxn modelId="{561D0317-1F2D-46C4-94DF-64A4570C43F4}" type="presParOf" srcId="{55BE48B5-23AA-43CA-820C-42E2014F1DF6}" destId="{3894E7EA-C6B7-4D93-B019-91E00D6B790A}" srcOrd="2" destOrd="0" presId="urn:microsoft.com/office/officeart/2005/8/layout/vList2"/>
    <dgm:cxn modelId="{2BD32D9E-62F0-4167-8FE5-FF0615D991B6}" type="presParOf" srcId="{55BE48B5-23AA-43CA-820C-42E2014F1DF6}" destId="{DECABFA2-7D5E-4FED-8FAD-3680935C4316}" srcOrd="3" destOrd="0" presId="urn:microsoft.com/office/officeart/2005/8/layout/vList2"/>
    <dgm:cxn modelId="{63A1648F-F1A6-4B26-8E7E-5EF6E6393B33}" type="presParOf" srcId="{55BE48B5-23AA-43CA-820C-42E2014F1DF6}" destId="{F9B0E5FE-70FC-4770-AD01-5D9FE0AF7391}" srcOrd="4" destOrd="0" presId="urn:microsoft.com/office/officeart/2005/8/layout/vList2"/>
    <dgm:cxn modelId="{F4EAB71F-7C07-4D91-BAF8-5E4A4B8A1372}" type="presParOf" srcId="{55BE48B5-23AA-43CA-820C-42E2014F1DF6}" destId="{12A8F0E5-46E8-49CB-A130-6CF21447773B}" srcOrd="5" destOrd="0" presId="urn:microsoft.com/office/officeart/2005/8/layout/vList2"/>
    <dgm:cxn modelId="{29F2A833-13BB-4420-A1BB-934A675611EB}" type="presParOf" srcId="{55BE48B5-23AA-43CA-820C-42E2014F1DF6}" destId="{F245B1CC-9A4A-4474-AA3F-389DDEFCAFF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E8EF2-BE4E-420F-B294-063212A39A09}">
      <dsp:nvSpPr>
        <dsp:cNvPr id="0" name=""/>
        <dsp:cNvSpPr/>
      </dsp:nvSpPr>
      <dsp:spPr>
        <a:xfrm>
          <a:off x="0" y="8219"/>
          <a:ext cx="6513603" cy="271440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dirty="0">
              <a:latin typeface="Times New Roman" panose="02020603050405020304" pitchFamily="18" charset="0"/>
              <a:cs typeface="Times New Roman" panose="02020603050405020304" pitchFamily="18" charset="0"/>
            </a:rPr>
            <a:t>“Then Melchizedek king of Salem brought out bread and wine.  He was priest of God Most High, and he blessed Abraham, saying, ‘Blessed be Abram by God Most High, Creator of heaven and earth.</a:t>
          </a:r>
        </a:p>
      </dsp:txBody>
      <dsp:txXfrm>
        <a:off x="132506" y="140725"/>
        <a:ext cx="6248591" cy="2449388"/>
      </dsp:txXfrm>
    </dsp:sp>
    <dsp:sp modelId="{3894E7EA-C6B7-4D93-B019-91E00D6B790A}">
      <dsp:nvSpPr>
        <dsp:cNvPr id="0" name=""/>
        <dsp:cNvSpPr/>
      </dsp:nvSpPr>
      <dsp:spPr>
        <a:xfrm>
          <a:off x="0" y="2806139"/>
          <a:ext cx="6513603" cy="991868"/>
        </a:xfrm>
        <a:prstGeom prst="round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Christ saves us eternally.</a:t>
          </a:r>
        </a:p>
      </dsp:txBody>
      <dsp:txXfrm>
        <a:off x="48419" y="2854558"/>
        <a:ext cx="6416765" cy="895030"/>
      </dsp:txXfrm>
    </dsp:sp>
    <dsp:sp modelId="{F9B0E5FE-70FC-4770-AD01-5D9FE0AF7391}">
      <dsp:nvSpPr>
        <dsp:cNvPr id="0" name=""/>
        <dsp:cNvSpPr/>
      </dsp:nvSpPr>
      <dsp:spPr>
        <a:xfrm>
          <a:off x="0" y="3881528"/>
          <a:ext cx="6513603" cy="947162"/>
        </a:xfrm>
        <a:prstGeom prst="roundRect">
          <a:avLst/>
        </a:prstGeom>
        <a:solidFill>
          <a:srgbClr val="FF00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Christ helps us infinitely.</a:t>
          </a:r>
        </a:p>
      </dsp:txBody>
      <dsp:txXfrm>
        <a:off x="46237" y="3927765"/>
        <a:ext cx="6421129" cy="854688"/>
      </dsp:txXfrm>
    </dsp:sp>
    <dsp:sp modelId="{F245B1CC-9A4A-4474-AA3F-389DDEFCAFFF}">
      <dsp:nvSpPr>
        <dsp:cNvPr id="0" name=""/>
        <dsp:cNvSpPr/>
      </dsp:nvSpPr>
      <dsp:spPr>
        <a:xfrm>
          <a:off x="0" y="4912210"/>
          <a:ext cx="6513603" cy="964996"/>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Christ forgives us completely.</a:t>
          </a:r>
        </a:p>
      </dsp:txBody>
      <dsp:txXfrm>
        <a:off x="47107" y="4959317"/>
        <a:ext cx="6419389" cy="8707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D18BC-8979-8748-8B85-3E1D5B2289F4}" type="datetimeFigureOut">
              <a:t>6/23/25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73851-6CC6-9B49-B175-19839CAA6528}" type="slidenum">
              <a:t>‹#›</a:t>
            </a:fld>
            <a:endParaRPr lang="en-US"/>
          </a:p>
        </p:txBody>
      </p:sp>
    </p:spTree>
    <p:extLst>
      <p:ext uri="{BB962C8B-B14F-4D97-AF65-F5344CB8AC3E}">
        <p14:creationId xmlns:p14="http://schemas.microsoft.com/office/powerpoint/2010/main" val="182301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264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1D94-006B-424E-87C7-89148A7EC7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801DB-FE08-409A-8015-9039BF3F84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23F69-32FB-4742-8479-93376FFC5AB2}"/>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5" name="Footer Placeholder 4">
            <a:extLst>
              <a:ext uri="{FF2B5EF4-FFF2-40B4-BE49-F238E27FC236}">
                <a16:creationId xmlns:a16="http://schemas.microsoft.com/office/drawing/2014/main" id="{00E0D28F-3925-497D-899E-D1A5058F9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44F75-6F70-47CF-BD08-FB15DF752BDC}"/>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18338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746D5-89CC-4F67-817D-013F613A8B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F1D53-569A-4A40-B2F1-2228B1ABC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F8C12-61D9-4378-9E95-FFB3A54343EA}"/>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5" name="Footer Placeholder 4">
            <a:extLst>
              <a:ext uri="{FF2B5EF4-FFF2-40B4-BE49-F238E27FC236}">
                <a16:creationId xmlns:a16="http://schemas.microsoft.com/office/drawing/2014/main" id="{73730FC4-22A9-41B9-B577-7849C049A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84B0-A243-4B42-81FE-B2E86E632AEC}"/>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1367411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C5434E-2617-47FE-87CB-8A44ED4BB6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CDBBA0-59AF-48ED-9D29-122812CCC5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117178-3E01-494E-AC04-6798E41624FF}"/>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5" name="Footer Placeholder 4">
            <a:extLst>
              <a:ext uri="{FF2B5EF4-FFF2-40B4-BE49-F238E27FC236}">
                <a16:creationId xmlns:a16="http://schemas.microsoft.com/office/drawing/2014/main" id="{763D2381-4A4B-46B2-829F-3B052DD4C6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C3657-4F53-4704-BF2E-F3C50109D8BD}"/>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2794732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202664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02454953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03436645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522134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4705058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6766052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36467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829600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7FED2-EF3C-4800-A5A5-7E2B33D21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6EC74A-33B3-4219-A889-C4C1132535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6C5BC-6C41-4F6D-BE02-91F6633CC369}"/>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5" name="Footer Placeholder 4">
            <a:extLst>
              <a:ext uri="{FF2B5EF4-FFF2-40B4-BE49-F238E27FC236}">
                <a16:creationId xmlns:a16="http://schemas.microsoft.com/office/drawing/2014/main" id="{794B8119-1C32-4F01-9CE4-161821CF6F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49D22-5007-4B18-B36B-D44F5FFC0635}"/>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4047216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61256956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4935266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59118639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13FE-4846-4691-AE08-BB0474FE1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472F7-AE14-4155-B5BC-FA308CE73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9C941-7765-4048-B714-B8869C05E316}"/>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5" name="Footer Placeholder 4">
            <a:extLst>
              <a:ext uri="{FF2B5EF4-FFF2-40B4-BE49-F238E27FC236}">
                <a16:creationId xmlns:a16="http://schemas.microsoft.com/office/drawing/2014/main" id="{F2736243-176E-4C56-A720-29E660D0F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DBCD0-4B1A-4B55-AFA0-8479D7E23260}"/>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1773037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C6684-CE4E-4107-917E-568D560D57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5AD025-556E-4EAE-8804-6B872CFF7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63FDF0-C6FD-4068-A325-0BA69E01E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EB15EF-92E0-4581-B29F-8A54143C732B}"/>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6" name="Footer Placeholder 5">
            <a:extLst>
              <a:ext uri="{FF2B5EF4-FFF2-40B4-BE49-F238E27FC236}">
                <a16:creationId xmlns:a16="http://schemas.microsoft.com/office/drawing/2014/main" id="{F29036F9-1902-451B-B487-8C3001212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38A16-EB82-45C7-80E9-29332CD3B290}"/>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33679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2BA1-1A58-4D33-8B82-24C7AAADD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1BEFD-55F0-49C1-9FB5-9DD713639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173A76-3CD3-4481-A38A-E80709A50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3BB17-F46E-430D-AC0C-6F0DF0A47F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60A08-3D29-4F3C-97C5-2F02A4AD32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F49BD0-84CB-4A48-82D9-1135E2746102}"/>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8" name="Footer Placeholder 7">
            <a:extLst>
              <a:ext uri="{FF2B5EF4-FFF2-40B4-BE49-F238E27FC236}">
                <a16:creationId xmlns:a16="http://schemas.microsoft.com/office/drawing/2014/main" id="{3F3A2EC2-FD93-4C28-9B16-CE790D18FD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7D4275-5BD5-4525-8364-D8760B719D21}"/>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182748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C409-51E9-4659-9828-145334778B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973BB6-2BA2-493A-8B67-8DECEA96FBBB}"/>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4" name="Footer Placeholder 3">
            <a:extLst>
              <a:ext uri="{FF2B5EF4-FFF2-40B4-BE49-F238E27FC236}">
                <a16:creationId xmlns:a16="http://schemas.microsoft.com/office/drawing/2014/main" id="{FC3E66D3-03B0-4E02-BF52-ADF3397983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CD0329-50DC-4079-A1E7-C1A0DB5343B4}"/>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94764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902A5-8F57-410A-8235-945A1FECC4D6}"/>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3" name="Footer Placeholder 2">
            <a:extLst>
              <a:ext uri="{FF2B5EF4-FFF2-40B4-BE49-F238E27FC236}">
                <a16:creationId xmlns:a16="http://schemas.microsoft.com/office/drawing/2014/main" id="{8F53B02E-FD55-461E-A5C1-B45C9657CE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682286-76CC-4D96-9037-3443C4B65CD8}"/>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351009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31ED-D646-4992-8117-E926AC4B1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B158D9-0C89-421F-9467-DA9557F28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797CFE-0F4B-4224-812A-BCCC05E4E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4F8C0B-D907-49B1-BA9A-A5448CC9DBC0}"/>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6" name="Footer Placeholder 5">
            <a:extLst>
              <a:ext uri="{FF2B5EF4-FFF2-40B4-BE49-F238E27FC236}">
                <a16:creationId xmlns:a16="http://schemas.microsoft.com/office/drawing/2014/main" id="{07D087F0-896C-45B9-A712-D1635F3A8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4F366D-4F32-4AB1-AA50-0C99C5200C22}"/>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101378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F4B9-3F4F-4612-9A67-EE1AECEE2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A19BDA-82E9-4096-BE81-EB5CFA52A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0CFCCA-3E15-4D2E-9888-EFA42E54A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F01825-13CB-4136-8CAC-6FC485500578}"/>
              </a:ext>
            </a:extLst>
          </p:cNvPr>
          <p:cNvSpPr>
            <a:spLocks noGrp="1"/>
          </p:cNvSpPr>
          <p:nvPr>
            <p:ph type="dt" sz="half" idx="10"/>
          </p:nvPr>
        </p:nvSpPr>
        <p:spPr/>
        <p:txBody>
          <a:bodyPr/>
          <a:lstStyle/>
          <a:p>
            <a:fld id="{55BCCE10-3592-46F2-9B72-8F6FB20A6C67}" type="datetimeFigureOut">
              <a:rPr lang="en-US" smtClean="0"/>
              <a:t>6/23/25</a:t>
            </a:fld>
            <a:endParaRPr lang="en-US"/>
          </a:p>
        </p:txBody>
      </p:sp>
      <p:sp>
        <p:nvSpPr>
          <p:cNvPr id="6" name="Footer Placeholder 5">
            <a:extLst>
              <a:ext uri="{FF2B5EF4-FFF2-40B4-BE49-F238E27FC236}">
                <a16:creationId xmlns:a16="http://schemas.microsoft.com/office/drawing/2014/main" id="{0C2765EF-6F71-4101-9B1B-730A1858FB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AF916-9171-4B0C-8DEC-72B32DBBC1C7}"/>
              </a:ext>
            </a:extLst>
          </p:cNvPr>
          <p:cNvSpPr>
            <a:spLocks noGrp="1"/>
          </p:cNvSpPr>
          <p:nvPr>
            <p:ph type="sldNum" sz="quarter" idx="12"/>
          </p:nvPr>
        </p:nvSpPr>
        <p:spPr/>
        <p:txBody>
          <a:bodyPr/>
          <a:lstStyle/>
          <a:p>
            <a:fld id="{69CD207C-E481-43A1-9B72-E2599FE8E60F}" type="slidenum">
              <a:rPr lang="en-US" smtClean="0"/>
              <a:t>‹#›</a:t>
            </a:fld>
            <a:endParaRPr lang="en-US"/>
          </a:p>
        </p:txBody>
      </p:sp>
    </p:spTree>
    <p:extLst>
      <p:ext uri="{BB962C8B-B14F-4D97-AF65-F5344CB8AC3E}">
        <p14:creationId xmlns:p14="http://schemas.microsoft.com/office/powerpoint/2010/main" val="367253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EDF90-DA93-448C-B10A-5AD5812B7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624520-FC1B-411A-AEDF-66194BE4CC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143EFC-D8D3-4E2D-8888-AAE39AA3A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CCE10-3592-46F2-9B72-8F6FB20A6C67}" type="datetimeFigureOut">
              <a:rPr lang="en-US" smtClean="0"/>
              <a:t>6/23/25</a:t>
            </a:fld>
            <a:endParaRPr lang="en-US"/>
          </a:p>
        </p:txBody>
      </p:sp>
      <p:sp>
        <p:nvSpPr>
          <p:cNvPr id="5" name="Footer Placeholder 4">
            <a:extLst>
              <a:ext uri="{FF2B5EF4-FFF2-40B4-BE49-F238E27FC236}">
                <a16:creationId xmlns:a16="http://schemas.microsoft.com/office/drawing/2014/main" id="{9C4ED7AE-947C-4812-8B07-DA21311FC4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BF89F2-C745-4A04-AA41-53E930D4B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D207C-E481-43A1-9B72-E2599FE8E60F}" type="slidenum">
              <a:rPr lang="en-US" smtClean="0"/>
              <a:t>‹#›</a:t>
            </a:fld>
            <a:endParaRPr lang="en-US"/>
          </a:p>
        </p:txBody>
      </p:sp>
    </p:spTree>
    <p:extLst>
      <p:ext uri="{BB962C8B-B14F-4D97-AF65-F5344CB8AC3E}">
        <p14:creationId xmlns:p14="http://schemas.microsoft.com/office/powerpoint/2010/main" val="4195000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238255861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ookishtemptations.com/2014/06/02/man-candy-mondays-men-in-blac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7D72-A540-4349-BA40-59A3FB7C028F}"/>
              </a:ext>
            </a:extLst>
          </p:cNvPr>
          <p:cNvSpPr>
            <a:spLocks noGrp="1"/>
          </p:cNvSpPr>
          <p:nvPr>
            <p:ph type="ctrTitle"/>
          </p:nvPr>
        </p:nvSpPr>
        <p:spPr>
          <a:xfrm>
            <a:off x="6431587" y="1390436"/>
            <a:ext cx="5295878" cy="1368399"/>
          </a:xfrm>
        </p:spPr>
        <p:txBody>
          <a:bodyPr anchor="b">
            <a:normAutofit/>
          </a:bodyPr>
          <a:lstStyle/>
          <a:p>
            <a:pPr algn="l"/>
            <a:r>
              <a:rPr lang="en-US" b="1" dirty="0">
                <a:latin typeface="Times New Roman" panose="02020603050405020304" pitchFamily="18" charset="0"/>
                <a:cs typeface="Times New Roman" panose="02020603050405020304" pitchFamily="18" charset="0"/>
              </a:rPr>
              <a:t>GENESIS 14</a:t>
            </a:r>
          </a:p>
        </p:txBody>
      </p:sp>
      <p:sp>
        <p:nvSpPr>
          <p:cNvPr id="3" name="Subtitle 2">
            <a:extLst>
              <a:ext uri="{FF2B5EF4-FFF2-40B4-BE49-F238E27FC236}">
                <a16:creationId xmlns:a16="http://schemas.microsoft.com/office/drawing/2014/main" id="{439B11DA-9C1B-46C8-AC3B-6968290E2FCC}"/>
              </a:ext>
            </a:extLst>
          </p:cNvPr>
          <p:cNvSpPr>
            <a:spLocks noGrp="1"/>
          </p:cNvSpPr>
          <p:nvPr>
            <p:ph type="subTitle" idx="1"/>
          </p:nvPr>
        </p:nvSpPr>
        <p:spPr>
          <a:xfrm>
            <a:off x="6431587" y="3430213"/>
            <a:ext cx="4876800" cy="1147863"/>
          </a:xfrm>
        </p:spPr>
        <p:txBody>
          <a:bodyPr anchor="t">
            <a:noAutofit/>
          </a:bodyPr>
          <a:lstStyle/>
          <a:p>
            <a:r>
              <a:rPr lang="en-US" sz="4000" b="1" dirty="0">
                <a:latin typeface="Times New Roman" panose="02020603050405020304" pitchFamily="18" charset="0"/>
                <a:cs typeface="Times New Roman" panose="02020603050405020304" pitchFamily="18" charset="0"/>
              </a:rPr>
              <a:t>Can I trust the Lord in any situation?</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erson standing on a beach&#10;&#10;Description automatically generated">
            <a:extLst>
              <a:ext uri="{FF2B5EF4-FFF2-40B4-BE49-F238E27FC236}">
                <a16:creationId xmlns:a16="http://schemas.microsoft.com/office/drawing/2014/main" id="{2A565384-A531-4174-AE6E-F2F45BCE438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1860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Rectangle 3">
            <a:extLst>
              <a:ext uri="{FF2B5EF4-FFF2-40B4-BE49-F238E27FC236}">
                <a16:creationId xmlns:a16="http://schemas.microsoft.com/office/drawing/2014/main" id="{95E11D8F-FBAB-5FF0-E16A-4EE03EEB0576}"/>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Scott Wooddell</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Eastridge Park Christian Church, Mesquite, Texas</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41699425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D76E-7352-4900-B2A6-6161A69E247A}"/>
              </a:ext>
            </a:extLst>
          </p:cNvPr>
          <p:cNvSpPr>
            <a:spLocks noGrp="1"/>
          </p:cNvSpPr>
          <p:nvPr>
            <p:ph type="title"/>
          </p:nvPr>
        </p:nvSpPr>
        <p:spPr>
          <a:xfrm>
            <a:off x="320842" y="803325"/>
            <a:ext cx="6050379" cy="2381033"/>
          </a:xfrm>
        </p:spPr>
        <p:txBody>
          <a:bodyPr vert="horz" lIns="91440" tIns="45720" rIns="91440" bIns="45720" rtlCol="0" anchor="ctr">
            <a:normAutofit/>
          </a:bodyPr>
          <a:lstStyle/>
          <a:p>
            <a:r>
              <a:rPr lang="en-US" sz="4400" b="1" dirty="0">
                <a:latin typeface="Times New Roman" panose="02020603050405020304" pitchFamily="18" charset="0"/>
                <a:cs typeface="Times New Roman" panose="02020603050405020304" pitchFamily="18" charset="0"/>
              </a:rPr>
              <a:t>1. WE TRUST THE LORD IN EARTHLY MATTERS.</a:t>
            </a:r>
          </a:p>
        </p:txBody>
      </p:sp>
      <p:sp>
        <p:nvSpPr>
          <p:cNvPr id="4" name="Text Placeholder 3">
            <a:extLst>
              <a:ext uri="{FF2B5EF4-FFF2-40B4-BE49-F238E27FC236}">
                <a16:creationId xmlns:a16="http://schemas.microsoft.com/office/drawing/2014/main" id="{9BFCD64D-E647-4A80-8A7B-EBB8359C8528}"/>
              </a:ext>
            </a:extLst>
          </p:cNvPr>
          <p:cNvSpPr>
            <a:spLocks noGrp="1"/>
          </p:cNvSpPr>
          <p:nvPr>
            <p:ph type="body" sz="half" idx="2"/>
          </p:nvPr>
        </p:nvSpPr>
        <p:spPr>
          <a:xfrm>
            <a:off x="320842" y="3673642"/>
            <a:ext cx="6625390" cy="2743200"/>
          </a:xfrm>
        </p:spPr>
        <p:txBody>
          <a:bodyPr vert="horz" lIns="91440" tIns="45720" rIns="91440" bIns="45720" rtlCol="0" anchor="t">
            <a:noAutofit/>
          </a:bodyPr>
          <a:lstStyle/>
          <a:p>
            <a:r>
              <a:rPr lang="en-US" sz="3200" b="1" dirty="0">
                <a:latin typeface="Times New Roman" panose="02020603050405020304" pitchFamily="18" charset="0"/>
                <a:cs typeface="Times New Roman" panose="02020603050405020304" pitchFamily="18" charset="0"/>
              </a:rPr>
              <a:t>“When Abram learned that his relative had been taken captive, he called out his 318 trained men born in his household and went in pursuit as far as Dan.” (v. 14)</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0" descr="MP900178883[1]">
            <a:extLst>
              <a:ext uri="{FF2B5EF4-FFF2-40B4-BE49-F238E27FC236}">
                <a16:creationId xmlns:a16="http://schemas.microsoft.com/office/drawing/2014/main" id="{83AD3C6F-8C81-4C31-B414-F8A7E74C3D75}"/>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t="7448" r="-1" b="23448"/>
          <a:stretch/>
        </p:blipFill>
        <p:spPr bwMode="auto">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6891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CF234D-AC53-48D7-AE3E-FE01E0CEEE59}"/>
              </a:ext>
            </a:extLst>
          </p:cNvPr>
          <p:cNvSpPr>
            <a:spLocks noGrp="1"/>
          </p:cNvSpPr>
          <p:nvPr>
            <p:ph type="title"/>
          </p:nvPr>
        </p:nvSpPr>
        <p:spPr>
          <a:xfrm>
            <a:off x="484096" y="1012004"/>
            <a:ext cx="4264367" cy="4795408"/>
          </a:xfrm>
        </p:spPr>
        <p:txBody>
          <a:bodyPr vert="horz" lIns="91440" tIns="45720" rIns="91440" bIns="45720" rtlCol="0" anchor="ctr">
            <a:normAutofit/>
          </a:bodyPr>
          <a:lstStyle/>
          <a:p>
            <a:r>
              <a:rPr lang="en-US" sz="4800" b="1" dirty="0">
                <a:solidFill>
                  <a:srgbClr val="FFFFFF"/>
                </a:solidFill>
                <a:latin typeface="Times New Roman" panose="02020603050405020304" pitchFamily="18" charset="0"/>
                <a:cs typeface="Times New Roman" panose="02020603050405020304" pitchFamily="18" charset="0"/>
              </a:rPr>
              <a:t>2. WE TRUST THE LORD IN HEAVENLY MATTERS.</a:t>
            </a:r>
          </a:p>
        </p:txBody>
      </p:sp>
      <p:graphicFrame>
        <p:nvGraphicFramePr>
          <p:cNvPr id="6" name="Text Placeholder 3">
            <a:extLst>
              <a:ext uri="{FF2B5EF4-FFF2-40B4-BE49-F238E27FC236}">
                <a16:creationId xmlns:a16="http://schemas.microsoft.com/office/drawing/2014/main" id="{08A78B55-DB23-47D6-944E-AB2658D24CCA}"/>
              </a:ext>
            </a:extLst>
          </p:cNvPr>
          <p:cNvGraphicFramePr/>
          <p:nvPr>
            <p:extLst>
              <p:ext uri="{D42A27DB-BD31-4B8C-83A1-F6EECF244321}">
                <p14:modId xmlns:p14="http://schemas.microsoft.com/office/powerpoint/2010/main" val="264261559"/>
              </p:ext>
            </p:extLst>
          </p:nvPr>
        </p:nvGraphicFramePr>
        <p:xfrm>
          <a:off x="5194300" y="470925"/>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781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1362-E555-4980-9680-FF6000114FFA}"/>
              </a:ext>
            </a:extLst>
          </p:cNvPr>
          <p:cNvSpPr>
            <a:spLocks noGrp="1"/>
          </p:cNvSpPr>
          <p:nvPr>
            <p:ph type="title"/>
          </p:nvPr>
        </p:nvSpPr>
        <p:spPr>
          <a:xfrm>
            <a:off x="288758" y="1246745"/>
            <a:ext cx="6448926" cy="1620253"/>
          </a:xfrm>
        </p:spPr>
        <p:txBody>
          <a:bodyPr vert="horz" lIns="91440" tIns="45720" rIns="91440" bIns="45720" rtlCol="0" anchor="t">
            <a:normAutofit/>
          </a:bodyPr>
          <a:lstStyle/>
          <a:p>
            <a:r>
              <a:rPr lang="en-US" sz="4800" b="1" dirty="0">
                <a:latin typeface="Times New Roman" panose="02020603050405020304" pitchFamily="18" charset="0"/>
                <a:cs typeface="Times New Roman" panose="02020603050405020304" pitchFamily="18" charset="0"/>
              </a:rPr>
              <a:t>TAKE HOME TRUTH</a:t>
            </a:r>
          </a:p>
        </p:txBody>
      </p:sp>
      <p:sp>
        <p:nvSpPr>
          <p:cNvPr id="4" name="Text Placeholder 3">
            <a:extLst>
              <a:ext uri="{FF2B5EF4-FFF2-40B4-BE49-F238E27FC236}">
                <a16:creationId xmlns:a16="http://schemas.microsoft.com/office/drawing/2014/main" id="{F1184C17-FAB0-459E-806A-80710E61FBE2}"/>
              </a:ext>
            </a:extLst>
          </p:cNvPr>
          <p:cNvSpPr>
            <a:spLocks noGrp="1"/>
          </p:cNvSpPr>
          <p:nvPr>
            <p:ph type="body" sz="half" idx="2"/>
          </p:nvPr>
        </p:nvSpPr>
        <p:spPr>
          <a:xfrm>
            <a:off x="288757" y="3753852"/>
            <a:ext cx="5568554" cy="1620253"/>
          </a:xfrm>
        </p:spPr>
        <p:txBody>
          <a:bodyPr vert="horz" lIns="91440" tIns="45720" rIns="91440" bIns="45720" rtlCol="0" anchor="b">
            <a:noAutofit/>
          </a:bodyPr>
          <a:lstStyle/>
          <a:p>
            <a:r>
              <a:rPr lang="en-US" sz="4000" b="1" dirty="0">
                <a:latin typeface="Times New Roman" panose="02020603050405020304" pitchFamily="18" charset="0"/>
                <a:cs typeface="Times New Roman" panose="02020603050405020304" pitchFamily="18" charset="0"/>
              </a:rPr>
              <a:t>We can trust the Lord from here to eternity.</a:t>
            </a: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12" descr="MPj04436430000[1]">
            <a:extLst>
              <a:ext uri="{FF2B5EF4-FFF2-40B4-BE49-F238E27FC236}">
                <a16:creationId xmlns:a16="http://schemas.microsoft.com/office/drawing/2014/main" id="{C0E2CC9D-4F79-44E6-AC83-7C50ECDE9CF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7499" r="17500"/>
          <a:stretch/>
        </p:blipFill>
        <p:spPr bwMode="auto">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31254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24427441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a:t>
            </a:r>
            <a:r>
              <a:rPr lang="en-US" sz="3733" b="1" dirty="0" err="1">
                <a:solidFill>
                  <a:srgbClr val="FFFFFF"/>
                </a:solidFill>
                <a:latin typeface="Arial" charset="0"/>
                <a:ea typeface="ＭＳ Ｐゴシック" charset="0"/>
              </a:rPr>
              <a:t>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186400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TotalTime>
  <Words>194</Words>
  <Application>Microsoft Macintosh PowerPoint</Application>
  <PresentationFormat>Widescreen</PresentationFormat>
  <Paragraphs>17</Paragraphs>
  <Slides>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vt:i4>
      </vt:variant>
    </vt:vector>
  </HeadingPairs>
  <TitlesOfParts>
    <vt:vector size="15" baseType="lpstr">
      <vt:lpstr>ＭＳ Ｐゴシック</vt:lpstr>
      <vt:lpstr>Aptos</vt:lpstr>
      <vt:lpstr>Arial</vt:lpstr>
      <vt:lpstr>Calibri</vt:lpstr>
      <vt:lpstr>Calibri Light</vt:lpstr>
      <vt:lpstr>Times New Roman</vt:lpstr>
      <vt:lpstr>Wingdings</vt:lpstr>
      <vt:lpstr>Office Theme</vt:lpstr>
      <vt:lpstr>Orbit</vt:lpstr>
      <vt:lpstr>GENESIS 14</vt:lpstr>
      <vt:lpstr>1. WE TRUST THE LORD IN EARTHLY MATTERS.</vt:lpstr>
      <vt:lpstr>2. WE TRUST THE LORD IN HEAVENLY MATTERS.</vt:lpstr>
      <vt:lpstr>TAKE HOME TRUTH</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14</dc:title>
  <dc:creator>Scott Wooddell</dc:creator>
  <cp:lastModifiedBy>Rick Griffith</cp:lastModifiedBy>
  <cp:revision>8</cp:revision>
  <dcterms:created xsi:type="dcterms:W3CDTF">2019-05-22T21:47:52Z</dcterms:created>
  <dcterms:modified xsi:type="dcterms:W3CDTF">2025-06-23T23:21:08Z</dcterms:modified>
</cp:coreProperties>
</file>