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57" r:id="rId4"/>
    <p:sldId id="258" r:id="rId5"/>
    <p:sldId id="259" r:id="rId6"/>
    <p:sldId id="379" r:id="rId7"/>
    <p:sldId id="3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1" autoAdjust="0"/>
    <p:restoredTop sz="94660"/>
  </p:normalViewPr>
  <p:slideViewPr>
    <p:cSldViewPr snapToGrid="0">
      <p:cViewPr varScale="1">
        <p:scale>
          <a:sx n="124" d="100"/>
          <a:sy n="124" d="100"/>
        </p:scale>
        <p:origin x="3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12BC4-3EA0-384C-89C5-E6E9F1E569D3}" type="datetimeFigureOut">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230BD-D8BD-EC4F-9A3C-2B5D5D52DDB4}" type="slidenum">
              <a:t>‹#›</a:t>
            </a:fld>
            <a:endParaRPr lang="en-US"/>
          </a:p>
        </p:txBody>
      </p:sp>
    </p:spTree>
    <p:extLst>
      <p:ext uri="{BB962C8B-B14F-4D97-AF65-F5344CB8AC3E}">
        <p14:creationId xmlns:p14="http://schemas.microsoft.com/office/powerpoint/2010/main" val="154499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5A83-6B94-472B-B76D-3ABAFBA82D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AF2BAD-861D-46B7-B140-997DAC00E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127BD-6575-4230-8116-1E6EA1CE7565}"/>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5" name="Footer Placeholder 4">
            <a:extLst>
              <a:ext uri="{FF2B5EF4-FFF2-40B4-BE49-F238E27FC236}">
                <a16:creationId xmlns:a16="http://schemas.microsoft.com/office/drawing/2014/main" id="{A5B4AEFE-6558-44C1-B0A7-B88DF4D7B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54B70-B139-4822-9C79-CB15C1394840}"/>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3975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2701-6B26-4398-BFC4-79DF3F1E3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F2A76B-5C06-436B-A88F-8FA0B74CC1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D8C5-659A-4DF0-AF1F-F3B754FED471}"/>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5" name="Footer Placeholder 4">
            <a:extLst>
              <a:ext uri="{FF2B5EF4-FFF2-40B4-BE49-F238E27FC236}">
                <a16:creationId xmlns:a16="http://schemas.microsoft.com/office/drawing/2014/main" id="{1A655A5A-94E1-487F-9380-DD1987846D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EC93B-0B18-43D3-82BC-3471E13F21BE}"/>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129868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59D17B-72BF-4EAD-B500-CEA7D3EA90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2B3E35-A5A5-41DC-A696-0C22371A6E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A0BF7-FF37-4C57-A3A0-90F841C392CB}"/>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5" name="Footer Placeholder 4">
            <a:extLst>
              <a:ext uri="{FF2B5EF4-FFF2-40B4-BE49-F238E27FC236}">
                <a16:creationId xmlns:a16="http://schemas.microsoft.com/office/drawing/2014/main" id="{68398F27-55F9-4906-8D6F-907C06C44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9E3E6-BD00-42A7-950B-228B5E9166B5}"/>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1275066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19296638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5840556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841270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7146658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072553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183195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8209519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569566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AB9A-2149-41BA-AB90-6E1A97B45C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50094-3B31-4C6E-A249-C35801249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B5D48-3B05-4716-9C75-936D73B6E811}"/>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5" name="Footer Placeholder 4">
            <a:extLst>
              <a:ext uri="{FF2B5EF4-FFF2-40B4-BE49-F238E27FC236}">
                <a16:creationId xmlns:a16="http://schemas.microsoft.com/office/drawing/2014/main" id="{428A48C5-644A-429B-91BA-98FE81B08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E1F1A-4235-479D-908E-5974B475F77E}"/>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133234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572699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285548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8078620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A7C1F-EFAE-4831-B560-505CDB928F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970409-5ED6-42AD-8D14-B84560FD92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708CED-78C2-4CEB-906D-46906E1713E3}"/>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5" name="Footer Placeholder 4">
            <a:extLst>
              <a:ext uri="{FF2B5EF4-FFF2-40B4-BE49-F238E27FC236}">
                <a16:creationId xmlns:a16="http://schemas.microsoft.com/office/drawing/2014/main" id="{52702D51-980B-4698-8761-64B2086F9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7B7A9-FB03-459C-8783-21376FD724B6}"/>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138211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13759-31EF-4A62-80C9-EE8844821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051C2-93AE-4829-BF64-984FB2F87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34B8FF-E341-4DB7-AFD9-F1A87B15CF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4CACA-1380-47E5-B15D-F1D6DD46DDD1}"/>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6" name="Footer Placeholder 5">
            <a:extLst>
              <a:ext uri="{FF2B5EF4-FFF2-40B4-BE49-F238E27FC236}">
                <a16:creationId xmlns:a16="http://schemas.microsoft.com/office/drawing/2014/main" id="{D68A614E-4D5C-46F1-9E40-31A427DE1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CC54F-4534-41CD-853C-4C966A7BF770}"/>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292100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5429E-6C78-4F8D-866A-AFD7B98F12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313446-9B72-4BB9-80F5-33971388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80183-7D19-434B-A9E2-D83B95722C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7AFB6C-0B9E-4B38-BE95-E36F16812F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652E01-2E53-4DC2-81D0-3892195F36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425AE8-3DB3-42D0-BCF3-02509D163246}"/>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8" name="Footer Placeholder 7">
            <a:extLst>
              <a:ext uri="{FF2B5EF4-FFF2-40B4-BE49-F238E27FC236}">
                <a16:creationId xmlns:a16="http://schemas.microsoft.com/office/drawing/2014/main" id="{48D73E1E-5507-463B-80EC-11750435EF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292094-8A53-4265-A9AF-304B3605CF43}"/>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379524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74597-B72D-4407-AEA5-B4564ED09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F125D5-C85E-47AC-914E-FD007B73D1E6}"/>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4" name="Footer Placeholder 3">
            <a:extLst>
              <a:ext uri="{FF2B5EF4-FFF2-40B4-BE49-F238E27FC236}">
                <a16:creationId xmlns:a16="http://schemas.microsoft.com/office/drawing/2014/main" id="{88B55582-7CEF-47FE-B410-D47FD210E8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20C02-C28E-4406-B94E-9FADA5BF3315}"/>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235015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ED0D36-05EE-4A9C-8E4D-396470675E66}"/>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3" name="Footer Placeholder 2">
            <a:extLst>
              <a:ext uri="{FF2B5EF4-FFF2-40B4-BE49-F238E27FC236}">
                <a16:creationId xmlns:a16="http://schemas.microsoft.com/office/drawing/2014/main" id="{4B33DCBE-F040-47D0-8627-24549379F8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92712-3ABD-4BB6-9178-2796644DCD9E}"/>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53507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AE57-299B-403B-945F-F4C76E902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38D602-FF52-4925-9CC2-A30820F72E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CD523C-C004-46C1-A11E-AE246B216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44543F-4185-4A27-9CCD-4A52BCD6E9DF}"/>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6" name="Footer Placeholder 5">
            <a:extLst>
              <a:ext uri="{FF2B5EF4-FFF2-40B4-BE49-F238E27FC236}">
                <a16:creationId xmlns:a16="http://schemas.microsoft.com/office/drawing/2014/main" id="{2F037B1F-FBD1-4398-8D7F-31BC8B0BA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3D768-78F3-49A6-9B40-0719E8820D74}"/>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1486179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1EB43-B84A-4E99-A9E5-CB1CE9F3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2A7A6-9983-416F-9BEB-80BE2AE49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E406DB-C231-4895-847A-FB767B551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58E86-5D46-495F-97D6-FC7CA1186BE9}"/>
              </a:ext>
            </a:extLst>
          </p:cNvPr>
          <p:cNvSpPr>
            <a:spLocks noGrp="1"/>
          </p:cNvSpPr>
          <p:nvPr>
            <p:ph type="dt" sz="half" idx="10"/>
          </p:nvPr>
        </p:nvSpPr>
        <p:spPr/>
        <p:txBody>
          <a:bodyPr/>
          <a:lstStyle/>
          <a:p>
            <a:fld id="{BF75A478-D14C-4AA6-A620-48F401CC9B8C}" type="datetimeFigureOut">
              <a:rPr lang="en-US" smtClean="0"/>
              <a:t>6/23/25</a:t>
            </a:fld>
            <a:endParaRPr lang="en-US"/>
          </a:p>
        </p:txBody>
      </p:sp>
      <p:sp>
        <p:nvSpPr>
          <p:cNvPr id="6" name="Footer Placeholder 5">
            <a:extLst>
              <a:ext uri="{FF2B5EF4-FFF2-40B4-BE49-F238E27FC236}">
                <a16:creationId xmlns:a16="http://schemas.microsoft.com/office/drawing/2014/main" id="{BDC98683-D451-4ACF-8A51-5BCD0AAEB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69A03-F78D-4845-9F5D-6A84ABDFC6B7}"/>
              </a:ext>
            </a:extLst>
          </p:cNvPr>
          <p:cNvSpPr>
            <a:spLocks noGrp="1"/>
          </p:cNvSpPr>
          <p:nvPr>
            <p:ph type="sldNum" sz="quarter" idx="12"/>
          </p:nvPr>
        </p:nvSpPr>
        <p:spPr/>
        <p:txBody>
          <a:bodyPr/>
          <a:lstStyle/>
          <a:p>
            <a:fld id="{C18AE907-BFFD-413F-A764-1EC1193C0542}" type="slidenum">
              <a:rPr lang="en-US" smtClean="0"/>
              <a:t>‹#›</a:t>
            </a:fld>
            <a:endParaRPr lang="en-US"/>
          </a:p>
        </p:txBody>
      </p:sp>
    </p:spTree>
    <p:extLst>
      <p:ext uri="{BB962C8B-B14F-4D97-AF65-F5344CB8AC3E}">
        <p14:creationId xmlns:p14="http://schemas.microsoft.com/office/powerpoint/2010/main" val="641260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E7B36-9ECD-45DD-9D96-6BC135FDD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073A5C-8DD1-43BB-9F58-F838A55E7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7DD78-1119-41DB-9006-46BB73EF14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5A478-D14C-4AA6-A620-48F401CC9B8C}" type="datetimeFigureOut">
              <a:rPr lang="en-US" smtClean="0"/>
              <a:t>6/23/25</a:t>
            </a:fld>
            <a:endParaRPr lang="en-US"/>
          </a:p>
        </p:txBody>
      </p:sp>
      <p:sp>
        <p:nvSpPr>
          <p:cNvPr id="5" name="Footer Placeholder 4">
            <a:extLst>
              <a:ext uri="{FF2B5EF4-FFF2-40B4-BE49-F238E27FC236}">
                <a16:creationId xmlns:a16="http://schemas.microsoft.com/office/drawing/2014/main" id="{DEF3AA59-DA7E-4071-8E03-B2EE044A2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AD96F6-0C10-4634-B60B-C4A42C9A55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AE907-BFFD-413F-A764-1EC1193C0542}" type="slidenum">
              <a:rPr lang="en-US" smtClean="0"/>
              <a:t>‹#›</a:t>
            </a:fld>
            <a:endParaRPr lang="en-US"/>
          </a:p>
        </p:txBody>
      </p:sp>
    </p:spTree>
    <p:extLst>
      <p:ext uri="{BB962C8B-B14F-4D97-AF65-F5344CB8AC3E}">
        <p14:creationId xmlns:p14="http://schemas.microsoft.com/office/powerpoint/2010/main" val="203363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328796109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foto.com/preview/05-02-14/Bibl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FC08D-E3C4-7E3B-D72B-F1472A97176B}"/>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
        <p:nvSpPr>
          <p:cNvPr id="2" name="Title 1">
            <a:extLst>
              <a:ext uri="{FF2B5EF4-FFF2-40B4-BE49-F238E27FC236}">
                <a16:creationId xmlns:a16="http://schemas.microsoft.com/office/drawing/2014/main" id="{40D8FD18-DF67-4B8E-859E-84238F8248C9}"/>
              </a:ext>
            </a:extLst>
          </p:cNvPr>
          <p:cNvSpPr>
            <a:spLocks noGrp="1"/>
          </p:cNvSpPr>
          <p:nvPr>
            <p:ph type="ctrTitle"/>
          </p:nvPr>
        </p:nvSpPr>
        <p:spPr>
          <a:xfrm>
            <a:off x="3703319" y="3963827"/>
            <a:ext cx="5417821" cy="1317643"/>
          </a:xfrm>
        </p:spPr>
        <p:txBody>
          <a:bodyPr>
            <a:normAutofit/>
          </a:bodyPr>
          <a:lstStyle/>
          <a:p>
            <a:pPr algn="l"/>
            <a:r>
              <a:rPr lang="en-US" sz="6600" b="1" dirty="0">
                <a:latin typeface="Times New Roman" panose="02020603050405020304" pitchFamily="18" charset="0"/>
                <a:cs typeface="Times New Roman" panose="02020603050405020304" pitchFamily="18" charset="0"/>
              </a:rPr>
              <a:t>GENESIS 13</a:t>
            </a:r>
          </a:p>
        </p:txBody>
      </p:sp>
      <p:pic>
        <p:nvPicPr>
          <p:cNvPr id="6" name="Picture 5" descr="A close up of a piece of paper&#10;&#10;Description automatically generated">
            <a:extLst>
              <a:ext uri="{FF2B5EF4-FFF2-40B4-BE49-F238E27FC236}">
                <a16:creationId xmlns:a16="http://schemas.microsoft.com/office/drawing/2014/main" id="{C628FBD2-BF29-4354-A45C-EB5AA4746BB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56" r="2" b="2"/>
          <a:stretch/>
        </p:blipFill>
        <p:spPr>
          <a:xfrm>
            <a:off x="20" y="10"/>
            <a:ext cx="6095974" cy="4252522"/>
          </a:xfrm>
          <a:prstGeom prst="rect">
            <a:avLst/>
          </a:prstGeom>
        </p:spPr>
      </p:pic>
      <p:pic>
        <p:nvPicPr>
          <p:cNvPr id="7" name="Picture 6" descr="C:\Users\scott.EASTRIDGE\AppData\Local\Microsoft\Windows\Temporary Internet Files\Content.IE5\3YZRJ1J9\MP900410128[1].jpg">
            <a:extLst>
              <a:ext uri="{FF2B5EF4-FFF2-40B4-BE49-F238E27FC236}">
                <a16:creationId xmlns:a16="http://schemas.microsoft.com/office/drawing/2014/main" id="{3259E16B-2FDD-4784-8448-9741C5E4116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27" b="549"/>
          <a:stretch/>
        </p:blipFill>
        <p:spPr bwMode="auto">
          <a:xfrm>
            <a:off x="6095999" y="-681"/>
            <a:ext cx="6096001" cy="425321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958D9E0-8C40-4E7B-8358-6A7C67533292}"/>
              </a:ext>
            </a:extLst>
          </p:cNvPr>
          <p:cNvCxnSpPr/>
          <p:nvPr/>
        </p:nvCxnSpPr>
        <p:spPr>
          <a:xfrm>
            <a:off x="0" y="4242136"/>
            <a:ext cx="12192000" cy="10396"/>
          </a:xfrm>
          <a:prstGeom prst="line">
            <a:avLst/>
          </a:prstGeom>
          <a:ln w="1397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510E93-74F3-49C8-BCA3-288C24CF419C}"/>
              </a:ext>
            </a:extLst>
          </p:cNvPr>
          <p:cNvCxnSpPr/>
          <p:nvPr/>
        </p:nvCxnSpPr>
        <p:spPr>
          <a:xfrm>
            <a:off x="-2" y="4129639"/>
            <a:ext cx="12192002" cy="0"/>
          </a:xfrm>
          <a:prstGeom prst="line">
            <a:avLst/>
          </a:prstGeom>
          <a:ln w="177800">
            <a:solidFill>
              <a:srgbClr val="000066"/>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B4A7A642-9373-4D00-8BD6-9B7D380EABD8}"/>
              </a:ext>
            </a:extLst>
          </p:cNvPr>
          <p:cNvSpPr>
            <a:spLocks noGrp="1"/>
          </p:cNvSpPr>
          <p:nvPr>
            <p:ph type="subTitle" idx="1"/>
          </p:nvPr>
        </p:nvSpPr>
        <p:spPr>
          <a:xfrm>
            <a:off x="827121" y="226586"/>
            <a:ext cx="10731050" cy="646718"/>
          </a:xfrm>
          <a:solidFill>
            <a:schemeClr val="bg1"/>
          </a:solidFill>
        </p:spPr>
        <p:txBody>
          <a:bodyPr>
            <a:noAutofit/>
          </a:bodyPr>
          <a:lstStyle/>
          <a:p>
            <a:r>
              <a:rPr lang="en-US" sz="3600" b="1" dirty="0">
                <a:latin typeface="Times New Roman" panose="02020603050405020304" pitchFamily="18" charset="0"/>
                <a:cs typeface="Times New Roman" panose="02020603050405020304" pitchFamily="18" charset="0"/>
              </a:rPr>
              <a:t>Why should I seek God’s purpose for my life?</a:t>
            </a:r>
          </a:p>
        </p:txBody>
      </p:sp>
    </p:spTree>
    <p:extLst>
      <p:ext uri="{BB962C8B-B14F-4D97-AF65-F5344CB8AC3E}">
        <p14:creationId xmlns:p14="http://schemas.microsoft.com/office/powerpoint/2010/main" val="23595787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45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B4D799-233A-4879-9E07-F3DDE0261D4A}"/>
              </a:ext>
            </a:extLst>
          </p:cNvPr>
          <p:cNvSpPr>
            <a:spLocks noGrp="1"/>
          </p:cNvSpPr>
          <p:nvPr>
            <p:ph type="title"/>
          </p:nvPr>
        </p:nvSpPr>
        <p:spPr>
          <a:xfrm>
            <a:off x="845821" y="4572000"/>
            <a:ext cx="6012180" cy="1964266"/>
          </a:xfrm>
        </p:spPr>
        <p:txBody>
          <a:bodyPr vert="horz" lIns="91440" tIns="45720" rIns="91440" bIns="45720" rtlCol="0" anchor="ctr">
            <a:normAutofit/>
          </a:bodyPr>
          <a:lstStyle/>
          <a:p>
            <a:r>
              <a:rPr lang="en-US" sz="4100" b="1" dirty="0">
                <a:solidFill>
                  <a:srgbClr val="FFFFFF"/>
                </a:solidFill>
                <a:latin typeface="Times New Roman" panose="02020603050405020304" pitchFamily="18" charset="0"/>
                <a:cs typeface="Times New Roman" panose="02020603050405020304" pitchFamily="18" charset="0"/>
              </a:rPr>
              <a:t>1. THE BURDEN OF PURSUING OUR OWN PURPOSE IN LIFE</a:t>
            </a:r>
          </a:p>
        </p:txBody>
      </p:sp>
      <p:pic>
        <p:nvPicPr>
          <p:cNvPr id="12" name="Picture Placeholder 11" descr="A person standing in front of a building&#10;&#10;Description automatically generated">
            <a:extLst>
              <a:ext uri="{FF2B5EF4-FFF2-40B4-BE49-F238E27FC236}">
                <a16:creationId xmlns:a16="http://schemas.microsoft.com/office/drawing/2014/main" id="{9A218CCA-DB5B-46A1-8040-09691B3046F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761"/>
          <a:stretch/>
        </p:blipFill>
        <p:spPr>
          <a:xfrm>
            <a:off x="327547" y="321733"/>
            <a:ext cx="7058306" cy="4107392"/>
          </a:xfrm>
          <a:prstGeom prst="rect">
            <a:avLst/>
          </a:prstGeom>
        </p:spPr>
      </p:pic>
      <p:sp>
        <p:nvSpPr>
          <p:cNvPr id="35" name="Rectangle 3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FFCE32E9-5E61-4683-BF7D-F75C49E42E62}"/>
              </a:ext>
            </a:extLst>
          </p:cNvPr>
          <p:cNvSpPr>
            <a:spLocks noGrp="1"/>
          </p:cNvSpPr>
          <p:nvPr>
            <p:ph type="body" sz="half" idx="2"/>
          </p:nvPr>
        </p:nvSpPr>
        <p:spPr>
          <a:xfrm>
            <a:off x="7582563" y="917725"/>
            <a:ext cx="4281890" cy="4852362"/>
          </a:xfrm>
        </p:spPr>
        <p:txBody>
          <a:bodyPr vert="horz" lIns="91440" tIns="45720" rIns="91440" bIns="45720" rtlCol="0" anchor="ctr">
            <a:normAutofit/>
          </a:bodyPr>
          <a:lstStyle/>
          <a:p>
            <a:r>
              <a:rPr lang="en-US" sz="2800" b="1" dirty="0">
                <a:solidFill>
                  <a:srgbClr val="FFFFFF"/>
                </a:solidFill>
                <a:latin typeface="Times New Roman" panose="02020603050405020304" pitchFamily="18" charset="0"/>
                <a:cs typeface="Times New Roman" panose="02020603050405020304" pitchFamily="18" charset="0"/>
              </a:rPr>
              <a:t>“Lot looked up and saw that the whole plain of the Jordan was well watered like the Garden of the Lord...So Lot chose for himself…”</a:t>
            </a:r>
          </a:p>
        </p:txBody>
      </p:sp>
    </p:spTree>
    <p:extLst>
      <p:ext uri="{BB962C8B-B14F-4D97-AF65-F5344CB8AC3E}">
        <p14:creationId xmlns:p14="http://schemas.microsoft.com/office/powerpoint/2010/main" val="222283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265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88E356-6E53-4521-AB45-5E9B6F8BBD16}"/>
              </a:ext>
            </a:extLst>
          </p:cNvPr>
          <p:cNvSpPr>
            <a:spLocks noGrp="1"/>
          </p:cNvSpPr>
          <p:nvPr>
            <p:ph type="title"/>
          </p:nvPr>
        </p:nvSpPr>
        <p:spPr>
          <a:xfrm>
            <a:off x="1028700" y="4767072"/>
            <a:ext cx="6089745" cy="1625210"/>
          </a:xfrm>
        </p:spPr>
        <p:txBody>
          <a:bodyPr vert="horz" lIns="91440" tIns="45720" rIns="91440" bIns="45720" rtlCol="0" anchor="ctr">
            <a:normAutofit/>
          </a:bodyPr>
          <a:lstStyle/>
          <a:p>
            <a:r>
              <a:rPr lang="en-US" sz="3700" b="1" dirty="0">
                <a:solidFill>
                  <a:srgbClr val="FFFFFF"/>
                </a:solidFill>
                <a:latin typeface="Times New Roman" panose="02020603050405020304" pitchFamily="18" charset="0"/>
                <a:cs typeface="Times New Roman" panose="02020603050405020304" pitchFamily="18" charset="0"/>
              </a:rPr>
              <a:t>2 THE BLESSING OF CHOOSING GOD’S PLAN FOR OUR LIFE</a:t>
            </a:r>
          </a:p>
        </p:txBody>
      </p:sp>
      <p:pic>
        <p:nvPicPr>
          <p:cNvPr id="5" name="Picture Placeholder 4" descr="MP900426517[1]">
            <a:extLst>
              <a:ext uri="{FF2B5EF4-FFF2-40B4-BE49-F238E27FC236}">
                <a16:creationId xmlns:a16="http://schemas.microsoft.com/office/drawing/2014/main" id="{8064C6B0-115B-459F-BF25-97A54260E4FA}"/>
              </a:ext>
            </a:extLst>
          </p:cNvPr>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r="1" b="12494"/>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8F2F0CC-7D3B-4EA7-963D-77B2056BDF17}"/>
              </a:ext>
            </a:extLst>
          </p:cNvPr>
          <p:cNvSpPr>
            <a:spLocks noGrp="1"/>
          </p:cNvSpPr>
          <p:nvPr>
            <p:ph type="body" sz="half" idx="2"/>
          </p:nvPr>
        </p:nvSpPr>
        <p:spPr>
          <a:xfrm>
            <a:off x="7582563" y="917725"/>
            <a:ext cx="4281890" cy="4852362"/>
          </a:xfrm>
        </p:spPr>
        <p:txBody>
          <a:bodyPr vert="horz" lIns="91440" tIns="45720" rIns="91440" bIns="45720" rtlCol="0" anchor="ctr">
            <a:noAutofit/>
          </a:bodyPr>
          <a:lstStyle/>
          <a:p>
            <a:r>
              <a:rPr lang="en-US" sz="2800" b="1" dirty="0">
                <a:solidFill>
                  <a:srgbClr val="FFFFFF"/>
                </a:solidFill>
                <a:latin typeface="Times New Roman" panose="02020603050405020304" pitchFamily="18" charset="0"/>
                <a:cs typeface="Times New Roman" panose="02020603050405020304" pitchFamily="18" charset="0"/>
              </a:rPr>
              <a:t>“The Lord said to Abram after Lot had parted from him, ‘Lift up your eyes from where you are and look north and south, east and west.  All the land that you see I will give you and your offspring forever.’”</a:t>
            </a:r>
          </a:p>
        </p:txBody>
      </p:sp>
    </p:spTree>
    <p:extLst>
      <p:ext uri="{BB962C8B-B14F-4D97-AF65-F5344CB8AC3E}">
        <p14:creationId xmlns:p14="http://schemas.microsoft.com/office/powerpoint/2010/main" val="284012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08F3D-B0A0-4C66-A8C1-310612C144B2}"/>
              </a:ext>
            </a:extLst>
          </p:cNvPr>
          <p:cNvSpPr>
            <a:spLocks noGrp="1"/>
          </p:cNvSpPr>
          <p:nvPr>
            <p:ph type="title"/>
          </p:nvPr>
        </p:nvSpPr>
        <p:spPr>
          <a:xfrm>
            <a:off x="6167848" y="1783959"/>
            <a:ext cx="5536472" cy="2082188"/>
          </a:xfrm>
        </p:spPr>
        <p:txBody>
          <a:bodyPr vert="horz" lIns="91440" tIns="45720" rIns="91440" bIns="45720" rtlCol="0" anchor="b">
            <a:normAutofit/>
          </a:bodyPr>
          <a:lstStyle/>
          <a:p>
            <a:pPr algn="ctr"/>
            <a:r>
              <a:rPr lang="en-US" sz="6000" b="1" dirty="0">
                <a:latin typeface="Times New Roman" panose="02020603050405020304" pitchFamily="18" charset="0"/>
                <a:cs typeface="Times New Roman" panose="02020603050405020304" pitchFamily="18" charset="0"/>
              </a:rPr>
              <a:t>TAKE HOME TRUTH</a:t>
            </a:r>
          </a:p>
        </p:txBody>
      </p:sp>
      <p:sp>
        <p:nvSpPr>
          <p:cNvPr id="4" name="Text Placeholder 3">
            <a:extLst>
              <a:ext uri="{FF2B5EF4-FFF2-40B4-BE49-F238E27FC236}">
                <a16:creationId xmlns:a16="http://schemas.microsoft.com/office/drawing/2014/main" id="{3566DC72-AFBC-4EEE-9F4F-D6A0524C0194}"/>
              </a:ext>
            </a:extLst>
          </p:cNvPr>
          <p:cNvSpPr>
            <a:spLocks noGrp="1"/>
          </p:cNvSpPr>
          <p:nvPr>
            <p:ph type="body" sz="half" idx="2"/>
          </p:nvPr>
        </p:nvSpPr>
        <p:spPr>
          <a:xfrm>
            <a:off x="6167848" y="4521078"/>
            <a:ext cx="5536472" cy="1681991"/>
          </a:xfrm>
        </p:spPr>
        <p:txBody>
          <a:bodyPr vert="horz" lIns="91440" tIns="45720" rIns="91440" bIns="45720" rtlCol="0" anchor="t">
            <a:noAutofit/>
          </a:bodyPr>
          <a:lstStyle/>
          <a:p>
            <a:pPr algn="ctr"/>
            <a:r>
              <a:rPr lang="en-US" sz="3600" b="1" dirty="0">
                <a:latin typeface="Times New Roman" panose="02020603050405020304" pitchFamily="18" charset="0"/>
                <a:cs typeface="Times New Roman" panose="02020603050405020304" pitchFamily="18" charset="0"/>
              </a:rPr>
              <a:t>Those who embrace God’s path in life enjoy God’s blessings for eternity.</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6" descr="MP900227488[1]">
            <a:extLst>
              <a:ext uri="{FF2B5EF4-FFF2-40B4-BE49-F238E27FC236}">
                <a16:creationId xmlns:a16="http://schemas.microsoft.com/office/drawing/2014/main" id="{8DF98492-2077-4D20-84F3-EC7BBAF447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309" r="1" b="17556"/>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930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181</Words>
  <Application>Microsoft Macintosh PowerPoint</Application>
  <PresentationFormat>Widescreen</PresentationFormat>
  <Paragraphs>14</Paragraphs>
  <Slides>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ＭＳ Ｐゴシック</vt:lpstr>
      <vt:lpstr>Aptos</vt:lpstr>
      <vt:lpstr>Arial</vt:lpstr>
      <vt:lpstr>Calibri</vt:lpstr>
      <vt:lpstr>Calibri Light</vt:lpstr>
      <vt:lpstr>Times New Roman</vt:lpstr>
      <vt:lpstr>Wingdings</vt:lpstr>
      <vt:lpstr>Office Theme</vt:lpstr>
      <vt:lpstr>Orbit</vt:lpstr>
      <vt:lpstr>GENESIS 13</vt:lpstr>
      <vt:lpstr>1. THE BURDEN OF PURSUING OUR OWN PURPOSE IN LIFE</vt:lpstr>
      <vt:lpstr>2 THE BLESSING OF CHOOSING GOD’S PLAN FOR OUR LIFE</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13</dc:title>
  <dc:creator>Scott Wooddell</dc:creator>
  <cp:lastModifiedBy>Rick Griffith</cp:lastModifiedBy>
  <cp:revision>4</cp:revision>
  <dcterms:created xsi:type="dcterms:W3CDTF">2019-05-14T19:27:03Z</dcterms:created>
  <dcterms:modified xsi:type="dcterms:W3CDTF">2025-06-23T23:16:01Z</dcterms:modified>
</cp:coreProperties>
</file>