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2" r:id="rId3"/>
  </p:sldMasterIdLst>
  <p:notesMasterIdLst>
    <p:notesMasterId r:id="rId19"/>
  </p:notesMasterIdLst>
  <p:sldIdLst>
    <p:sldId id="269" r:id="rId4"/>
    <p:sldId id="263" r:id="rId5"/>
    <p:sldId id="257" r:id="rId6"/>
    <p:sldId id="258" r:id="rId7"/>
    <p:sldId id="259" r:id="rId8"/>
    <p:sldId id="264" r:id="rId9"/>
    <p:sldId id="260" r:id="rId10"/>
    <p:sldId id="265" r:id="rId11"/>
    <p:sldId id="261" r:id="rId12"/>
    <p:sldId id="266" r:id="rId13"/>
    <p:sldId id="267" r:id="rId14"/>
    <p:sldId id="262" r:id="rId15"/>
    <p:sldId id="268" r:id="rId16"/>
    <p:sldId id="272" r:id="rId17"/>
    <p:sldId id="31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2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meling" userId="4163935ddb78b774" providerId="Windows Live" clId="Web-{FEC49796-515C-43E9-BC24-B1C74757B9EC}"/>
    <pc:docChg chg="mod addSld delSld modSld addMainMaster delMainMaster modMainMaster setSldSz">
      <pc:chgData name="James Harmeling" userId="4163935ddb78b774" providerId="Windows Live" clId="Web-{FEC49796-515C-43E9-BC24-B1C74757B9EC}" dt="2022-02-10T10:51:08.743" v="210"/>
      <pc:docMkLst>
        <pc:docMk/>
      </pc:docMkLst>
      <pc:sldChg chg="delSp modSp del mod modClrScheme chgLayout">
        <pc:chgData name="James Harmeling" userId="4163935ddb78b774" providerId="Windows Live" clId="Web-{FEC49796-515C-43E9-BC24-B1C74757B9EC}" dt="2022-02-10T09:53:18.414" v="5"/>
        <pc:sldMkLst>
          <pc:docMk/>
          <pc:sldMk cId="109857222" sldId="256"/>
        </pc:sldMkLst>
        <pc:spChg chg="del mod ord">
          <ac:chgData name="James Harmeling" userId="4163935ddb78b774" providerId="Windows Live" clId="Web-{FEC49796-515C-43E9-BC24-B1C74757B9EC}" dt="2022-02-10T09:53:08.445" v="2"/>
          <ac:spMkLst>
            <pc:docMk/>
            <pc:sldMk cId="109857222" sldId="256"/>
            <ac:spMk id="2" creationId="{00000000-0000-0000-0000-000000000000}"/>
          </ac:spMkLst>
        </pc:spChg>
        <pc:spChg chg="del mod ord">
          <ac:chgData name="James Harmeling" userId="4163935ddb78b774" providerId="Windows Live" clId="Web-{FEC49796-515C-43E9-BC24-B1C74757B9EC}" dt="2022-02-10T09:53:11.585" v="3"/>
          <ac:spMkLst>
            <pc:docMk/>
            <pc:sldMk cId="109857222" sldId="256"/>
            <ac:spMk id="3" creationId="{00000000-0000-0000-0000-000000000000}"/>
          </ac:spMkLst>
        </pc:spChg>
      </pc:sldChg>
      <pc:sldChg chg="modSp add">
        <pc:chgData name="James Harmeling" userId="4163935ddb78b774" providerId="Windows Live" clId="Web-{FEC49796-515C-43E9-BC24-B1C74757B9EC}" dt="2022-02-10T09:54:36.574" v="16" actId="1076"/>
        <pc:sldMkLst>
          <pc:docMk/>
          <pc:sldMk cId="3750534849" sldId="257"/>
        </pc:sldMkLst>
        <pc:spChg chg="mod">
          <ac:chgData name="James Harmeling" userId="4163935ddb78b774" providerId="Windows Live" clId="Web-{FEC49796-515C-43E9-BC24-B1C74757B9EC}" dt="2022-02-10T09:53:37.821" v="7" actId="14100"/>
          <ac:spMkLst>
            <pc:docMk/>
            <pc:sldMk cId="3750534849" sldId="257"/>
            <ac:spMk id="4" creationId="{DC9391E2-CEDB-471B-A5AB-F5CB22BF9E08}"/>
          </ac:spMkLst>
        </pc:spChg>
        <pc:spChg chg="mod">
          <ac:chgData name="James Harmeling" userId="4163935ddb78b774" providerId="Windows Live" clId="Web-{FEC49796-515C-43E9-BC24-B1C74757B9EC}" dt="2022-02-10T09:54:09.010" v="12" actId="1076"/>
          <ac:spMkLst>
            <pc:docMk/>
            <pc:sldMk cId="3750534849" sldId="257"/>
            <ac:spMk id="5" creationId="{8F7B9A04-5F88-4BAE-8706-D31B8B6B8A9C}"/>
          </ac:spMkLst>
        </pc:spChg>
        <pc:spChg chg="mod">
          <ac:chgData name="James Harmeling" userId="4163935ddb78b774" providerId="Windows Live" clId="Web-{FEC49796-515C-43E9-BC24-B1C74757B9EC}" dt="2022-02-10T09:54:14.807" v="13" actId="1076"/>
          <ac:spMkLst>
            <pc:docMk/>
            <pc:sldMk cId="3750534849" sldId="257"/>
            <ac:spMk id="8" creationId="{0D0A3F12-2AA2-422B-A0B3-A61381A4491C}"/>
          </ac:spMkLst>
        </pc:spChg>
        <pc:picChg chg="mod">
          <ac:chgData name="James Harmeling" userId="4163935ddb78b774" providerId="Windows Live" clId="Web-{FEC49796-515C-43E9-BC24-B1C74757B9EC}" dt="2022-02-10T09:54:36.574" v="16" actId="1076"/>
          <ac:picMkLst>
            <pc:docMk/>
            <pc:sldMk cId="3750534849" sldId="257"/>
            <ac:picMk id="7" creationId="{9EFD1CD8-CC76-450E-A414-11D65B4A4B37}"/>
          </ac:picMkLst>
        </pc:picChg>
      </pc:sldChg>
      <pc:sldChg chg="addSp delSp modSp new mod setBg addAnim modAnim">
        <pc:chgData name="James Harmeling" userId="4163935ddb78b774" providerId="Windows Live" clId="Web-{FEC49796-515C-43E9-BC24-B1C74757B9EC}" dt="2022-02-10T10:42:59.265" v="180"/>
        <pc:sldMkLst>
          <pc:docMk/>
          <pc:sldMk cId="2132975159" sldId="258"/>
        </pc:sldMkLst>
        <pc:spChg chg="del">
          <ac:chgData name="James Harmeling" userId="4163935ddb78b774" providerId="Windows Live" clId="Web-{FEC49796-515C-43E9-BC24-B1C74757B9EC}" dt="2022-02-10T10:07:08.658" v="18"/>
          <ac:spMkLst>
            <pc:docMk/>
            <pc:sldMk cId="2132975159" sldId="258"/>
            <ac:spMk id="2" creationId="{BC875615-BDE4-427D-9AA0-BE0DD6E39E33}"/>
          </ac:spMkLst>
        </pc:spChg>
        <pc:spChg chg="del">
          <ac:chgData name="James Harmeling" userId="4163935ddb78b774" providerId="Windows Live" clId="Web-{FEC49796-515C-43E9-BC24-B1C74757B9EC}" dt="2022-02-10T10:07:13.268" v="19"/>
          <ac:spMkLst>
            <pc:docMk/>
            <pc:sldMk cId="2132975159" sldId="258"/>
            <ac:spMk id="3" creationId="{01A4FFCE-5864-4378-9952-D245A07A8646}"/>
          </ac:spMkLst>
        </pc:spChg>
        <pc:spChg chg="add mod">
          <ac:chgData name="James Harmeling" userId="4163935ddb78b774" providerId="Windows Live" clId="Web-{FEC49796-515C-43E9-BC24-B1C74757B9EC}" dt="2022-02-10T10:11:30" v="42" actId="1076"/>
          <ac:spMkLst>
            <pc:docMk/>
            <pc:sldMk cId="2132975159" sldId="258"/>
            <ac:spMk id="5" creationId="{BC2C0767-5237-472F-B897-A20B766CC275}"/>
          </ac:spMkLst>
        </pc:spChg>
        <pc:spChg chg="add mod">
          <ac:chgData name="James Harmeling" userId="4163935ddb78b774" providerId="Windows Live" clId="Web-{FEC49796-515C-43E9-BC24-B1C74757B9EC}" dt="2022-02-10T10:12:13.596" v="55" actId="1076"/>
          <ac:spMkLst>
            <pc:docMk/>
            <pc:sldMk cId="2132975159" sldId="258"/>
            <ac:spMk id="6" creationId="{8095CA05-514E-4B74-923F-DC887C99B0B0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9" creationId="{F3060C83-F051-4F0E-ABAD-AA0DFC48B218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1" creationId="{83C98ABE-055B-441F-B07E-44F97F083C39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3" creationId="{29FDB030-9B49-4CED-8CCD-4D99382388AC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5" creationId="{3783CA14-24A1-485C-8B30-D6A5D87987AD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7" creationId="{9A97C86A-04D6-40F7-AE84-31AB43E6A846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19" creationId="{FF9F2414-84E8-453E-B1F3-389FDE8192D9}"/>
          </ac:spMkLst>
        </pc:spChg>
        <pc:spChg chg="add del">
          <ac:chgData name="James Harmeling" userId="4163935ddb78b774" providerId="Windows Live" clId="Web-{FEC49796-515C-43E9-BC24-B1C74757B9EC}" dt="2022-02-10T10:09:27.197" v="22"/>
          <ac:spMkLst>
            <pc:docMk/>
            <pc:sldMk cId="2132975159" sldId="258"/>
            <ac:spMk id="21" creationId="{3ECA69A1-7536-43AC-85EF-C7106179F5ED}"/>
          </ac:spMkLst>
        </pc:spChg>
        <pc:spChg chg="add del">
          <ac:chgData name="James Harmeling" userId="4163935ddb78b774" providerId="Windows Live" clId="Web-{FEC49796-515C-43E9-BC24-B1C74757B9EC}" dt="2022-02-10T10:10:08.996" v="26"/>
          <ac:spMkLst>
            <pc:docMk/>
            <pc:sldMk cId="2132975159" sldId="258"/>
            <ac:spMk id="26" creationId="{42A4FC2C-047E-45A5-965D-8E1E3BF09BC6}"/>
          </ac:spMkLst>
        </pc:spChg>
        <pc:spChg chg="add del">
          <ac:chgData name="James Harmeling" userId="4163935ddb78b774" providerId="Windows Live" clId="Web-{FEC49796-515C-43E9-BC24-B1C74757B9EC}" dt="2022-02-10T10:10:08.996" v="26"/>
          <ac:spMkLst>
            <pc:docMk/>
            <pc:sldMk cId="2132975159" sldId="258"/>
            <ac:spMk id="31" creationId="{73AD41DB-DF9F-49BC-85AE-6AB1840AD517}"/>
          </ac:spMkLst>
        </pc:spChg>
        <pc:grpChg chg="add del">
          <ac:chgData name="James Harmeling" userId="4163935ddb78b774" providerId="Windows Live" clId="Web-{FEC49796-515C-43E9-BC24-B1C74757B9EC}" dt="2022-02-10T10:10:08.996" v="26"/>
          <ac:grpSpMkLst>
            <pc:docMk/>
            <pc:sldMk cId="2132975159" sldId="258"/>
            <ac:grpSpMk id="33" creationId="{A4AE1828-51FD-4AD7-BCF6-9AF5C696CE5D}"/>
          </ac:grpSpMkLst>
        </pc:grpChg>
        <pc:picChg chg="add mod">
          <ac:chgData name="James Harmeling" userId="4163935ddb78b774" providerId="Windows Live" clId="Web-{FEC49796-515C-43E9-BC24-B1C74757B9EC}" dt="2022-02-10T10:10:08.996" v="26"/>
          <ac:picMkLst>
            <pc:docMk/>
            <pc:sldMk cId="2132975159" sldId="258"/>
            <ac:picMk id="4" creationId="{76D1D898-F8B5-49DA-9E43-5985102A7DD2}"/>
          </ac:picMkLst>
        </pc:picChg>
      </pc:sldChg>
      <pc:sldChg chg="addSp delSp modSp new mod setBg addAnim setClrOvrMap">
        <pc:chgData name="James Harmeling" userId="4163935ddb78b774" providerId="Windows Live" clId="Web-{FEC49796-515C-43E9-BC24-B1C74757B9EC}" dt="2022-02-10T10:17:27.408" v="77" actId="20577"/>
        <pc:sldMkLst>
          <pc:docMk/>
          <pc:sldMk cId="1625728937" sldId="259"/>
        </pc:sldMkLst>
        <pc:spChg chg="add del mod ord">
          <ac:chgData name="James Harmeling" userId="4163935ddb78b774" providerId="Windows Live" clId="Web-{FEC49796-515C-43E9-BC24-B1C74757B9EC}" dt="2022-02-10T10:17:27.408" v="77" actId="20577"/>
          <ac:spMkLst>
            <pc:docMk/>
            <pc:sldMk cId="1625728937" sldId="259"/>
            <ac:spMk id="2" creationId="{CD87840F-6540-4472-A44F-DDD1E8FECB08}"/>
          </ac:spMkLst>
        </pc:spChg>
        <pc:spChg chg="del">
          <ac:chgData name="James Harmeling" userId="4163935ddb78b774" providerId="Windows Live" clId="Web-{FEC49796-515C-43E9-BC24-B1C74757B9EC}" dt="2022-02-10T10:14:16.821" v="57"/>
          <ac:spMkLst>
            <pc:docMk/>
            <pc:sldMk cId="1625728937" sldId="259"/>
            <ac:spMk id="3" creationId="{8C8796AF-B068-497D-80F7-F1E4D41167F4}"/>
          </ac:spMkLst>
        </pc:spChg>
        <pc:spChg chg="add del mod">
          <ac:chgData name="James Harmeling" userId="4163935ddb78b774" providerId="Windows Live" clId="Web-{FEC49796-515C-43E9-BC24-B1C74757B9EC}" dt="2022-02-10T10:15:00.745" v="64"/>
          <ac:spMkLst>
            <pc:docMk/>
            <pc:sldMk cId="1625728937" sldId="259"/>
            <ac:spMk id="4" creationId="{AE7309C1-E295-417E-80AC-1550EFA134D9}"/>
          </ac:spMkLst>
        </pc:spChg>
        <pc:spChg chg="add del mod">
          <ac:chgData name="James Harmeling" userId="4163935ddb78b774" providerId="Windows Live" clId="Web-{FEC49796-515C-43E9-BC24-B1C74757B9EC}" dt="2022-02-10T10:16:54.438" v="73"/>
          <ac:spMkLst>
            <pc:docMk/>
            <pc:sldMk cId="1625728937" sldId="259"/>
            <ac:spMk id="6" creationId="{B6EF8D34-8749-4F97-A510-BC585952F62B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7" creationId="{6F5A5072-7B47-4D32-B52A-4EBBF590B8A5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9" creationId="{9715DAF0-AE1B-46C9-8A6B-DB2AA05AB91D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11" creationId="{6016219D-510E-4184-9090-6D5578A87BD1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13" creationId="{AFF4A713-7B75-4B21-90D7-5AB19547C728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15" creationId="{DC631C0B-6DA6-4E57-8231-CE32B3434A7E}"/>
          </ac:spMkLst>
        </pc:spChg>
        <pc:spChg chg="add del">
          <ac:chgData name="James Harmeling" userId="4163935ddb78b774" providerId="Windows Live" clId="Web-{FEC49796-515C-43E9-BC24-B1C74757B9EC}" dt="2022-02-10T10:16:22.546" v="71"/>
          <ac:spMkLst>
            <pc:docMk/>
            <pc:sldMk cId="1625728937" sldId="259"/>
            <ac:spMk id="17" creationId="{C29501E6-A978-4A61-9689-9085AF97A53A}"/>
          </ac:spMkLst>
        </pc:spChg>
        <pc:spChg chg="add del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22" creationId="{E91DC736-0EF8-4F87-9146-EBF1D2EE4D3D}"/>
          </ac:spMkLst>
        </pc:spChg>
        <pc:spChg chg="add del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24" creationId="{097CD68E-23E3-4007-8847-CD0944C4F7BE}"/>
          </ac:spMkLst>
        </pc:spChg>
        <pc:spChg chg="add del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26" creationId="{AF2F604E-43BE-4DC3-B983-E071523364F8}"/>
          </ac:spMkLst>
        </pc:spChg>
        <pc:spChg chg="add del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28" creationId="{08C9B587-E65E-4B52-B37C-ABEBB6E87928}"/>
          </ac:spMkLst>
        </pc:spChg>
        <pc:spChg chg="add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33" creationId="{0671A8AE-40A1-4631-A6B8-581AFF065482}"/>
          </ac:spMkLst>
        </pc:spChg>
        <pc:spChg chg="add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35" creationId="{AB58EF07-17C2-48CF-ABB0-EEF1F17CB8F0}"/>
          </ac:spMkLst>
        </pc:spChg>
        <pc:spChg chg="add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37" creationId="{AF2F604E-43BE-4DC3-B983-E071523364F8}"/>
          </ac:spMkLst>
        </pc:spChg>
        <pc:spChg chg="add">
          <ac:chgData name="James Harmeling" userId="4163935ddb78b774" providerId="Windows Live" clId="Web-{FEC49796-515C-43E9-BC24-B1C74757B9EC}" dt="2022-02-10T10:17:01.438" v="74"/>
          <ac:spMkLst>
            <pc:docMk/>
            <pc:sldMk cId="1625728937" sldId="259"/>
            <ac:spMk id="39" creationId="{08C9B587-E65E-4B52-B37C-ABEBB6E87928}"/>
          </ac:spMkLst>
        </pc:spChg>
        <pc:picChg chg="add mod">
          <ac:chgData name="James Harmeling" userId="4163935ddb78b774" providerId="Windows Live" clId="Web-{FEC49796-515C-43E9-BC24-B1C74757B9EC}" dt="2022-02-10T10:17:01.438" v="74"/>
          <ac:picMkLst>
            <pc:docMk/>
            <pc:sldMk cId="1625728937" sldId="259"/>
            <ac:picMk id="5" creationId="{906E9EAF-4CA9-4D7C-B348-D444F05105E3}"/>
          </ac:picMkLst>
        </pc:picChg>
      </pc:sldChg>
      <pc:sldChg chg="addSp delSp modSp new del mod setBg setClrOvrMap">
        <pc:chgData name="James Harmeling" userId="4163935ddb78b774" providerId="Windows Live" clId="Web-{FEC49796-515C-43E9-BC24-B1C74757B9EC}" dt="2022-02-10T10:28:33.504" v="139"/>
        <pc:sldMkLst>
          <pc:docMk/>
          <pc:sldMk cId="969113522" sldId="260"/>
        </pc:sldMkLst>
        <pc:spChg chg="del">
          <ac:chgData name="James Harmeling" userId="4163935ddb78b774" providerId="Windows Live" clId="Web-{FEC49796-515C-43E9-BC24-B1C74757B9EC}" dt="2022-02-10T10:20:18.682" v="79"/>
          <ac:spMkLst>
            <pc:docMk/>
            <pc:sldMk cId="969113522" sldId="260"/>
            <ac:spMk id="2" creationId="{D0132CBF-D4E8-4EB7-A844-EC3CD2003C88}"/>
          </ac:spMkLst>
        </pc:spChg>
        <pc:spChg chg="del">
          <ac:chgData name="James Harmeling" userId="4163935ddb78b774" providerId="Windows Live" clId="Web-{FEC49796-515C-43E9-BC24-B1C74757B9EC}" dt="2022-02-10T10:20:21.979" v="80"/>
          <ac:spMkLst>
            <pc:docMk/>
            <pc:sldMk cId="969113522" sldId="260"/>
            <ac:spMk id="3" creationId="{FAB4548E-5B73-49D5-842A-43A4EDFF1F36}"/>
          </ac:spMkLst>
        </pc:spChg>
        <pc:spChg chg="add del mod">
          <ac:chgData name="James Harmeling" userId="4163935ddb78b774" providerId="Windows Live" clId="Web-{FEC49796-515C-43E9-BC24-B1C74757B9EC}" dt="2022-02-10T10:25:45.558" v="118"/>
          <ac:spMkLst>
            <pc:docMk/>
            <pc:sldMk cId="969113522" sldId="260"/>
            <ac:spMk id="5" creationId="{C08D51C7-4EB7-4E39-9619-35F2D558F7D8}"/>
          </ac:spMkLst>
        </pc:spChg>
        <pc:spChg chg="add mod">
          <ac:chgData name="James Harmeling" userId="4163935ddb78b774" providerId="Windows Live" clId="Web-{FEC49796-515C-43E9-BC24-B1C74757B9EC}" dt="2022-02-10T10:27:14.297" v="134"/>
          <ac:spMkLst>
            <pc:docMk/>
            <pc:sldMk cId="969113522" sldId="260"/>
            <ac:spMk id="6" creationId="{4A0B730C-B2BB-4AF1-AF41-CD70D8210AA6}"/>
          </ac:spMkLst>
        </pc:spChg>
        <pc:spChg chg="add mod">
          <ac:chgData name="James Harmeling" userId="4163935ddb78b774" providerId="Windows Live" clId="Web-{FEC49796-515C-43E9-BC24-B1C74757B9EC}" dt="2022-02-10T10:27:42.876" v="138" actId="20577"/>
          <ac:spMkLst>
            <pc:docMk/>
            <pc:sldMk cId="969113522" sldId="260"/>
            <ac:spMk id="7" creationId="{E7E6A1C4-4EE7-4353-813D-B36780683544}"/>
          </ac:spMkLst>
        </pc:spChg>
        <pc:spChg chg="add del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9" creationId="{AB8C311F-7253-4AED-9701-7FC0708C41C7}"/>
          </ac:spMkLst>
        </pc:spChg>
        <pc:spChg chg="add del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11" creationId="{E2384209-CB15-4CDF-9D31-C44FD9A3F20D}"/>
          </ac:spMkLst>
        </pc:spChg>
        <pc:spChg chg="add del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13" creationId="{2633B3B5-CC90-43F0-8714-D31D1F3F0209}"/>
          </ac:spMkLst>
        </pc:spChg>
        <pc:spChg chg="add del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15" creationId="{A8D57A06-A426-446D-B02C-A2DC6B62E45E}"/>
          </ac:spMkLst>
        </pc:spChg>
        <pc:spChg chg="add ord">
          <ac:chgData name="James Harmeling" userId="4163935ddb78b774" providerId="Windows Live" clId="Web-{FEC49796-515C-43E9-BC24-B1C74757B9EC}" dt="2022-02-10T10:23:50.646" v="107"/>
          <ac:spMkLst>
            <pc:docMk/>
            <pc:sldMk cId="969113522" sldId="260"/>
            <ac:spMk id="20" creationId="{A3BAF07C-C39E-42EB-BB22-8D46691D9735}"/>
          </ac:spMkLst>
        </pc:spChg>
        <pc:spChg chg="add">
          <ac:chgData name="James Harmeling" userId="4163935ddb78b774" providerId="Windows Live" clId="Web-{FEC49796-515C-43E9-BC24-B1C74757B9EC}" dt="2022-02-10T10:22:50.752" v="102"/>
          <ac:spMkLst>
            <pc:docMk/>
            <pc:sldMk cId="969113522" sldId="260"/>
            <ac:spMk id="43" creationId="{44C110BA-81E8-4247-853A-5F2B93E92E46}"/>
          </ac:spMkLst>
        </pc:spChg>
        <pc:grpChg chg="add">
          <ac:chgData name="James Harmeling" userId="4163935ddb78b774" providerId="Windows Live" clId="Web-{FEC49796-515C-43E9-BC24-B1C74757B9EC}" dt="2022-02-10T10:22:50.752" v="102"/>
          <ac:grpSpMkLst>
            <pc:docMk/>
            <pc:sldMk cId="969113522" sldId="260"/>
            <ac:grpSpMk id="22" creationId="{D8E9CF54-0466-4261-9E62-0249E60E1886}"/>
          </ac:grpSpMkLst>
        </pc:grpChg>
        <pc:picChg chg="add mod ord modCrop">
          <ac:chgData name="James Harmeling" userId="4163935ddb78b774" providerId="Windows Live" clId="Web-{FEC49796-515C-43E9-BC24-B1C74757B9EC}" dt="2022-02-10T10:26:52.421" v="131"/>
          <ac:picMkLst>
            <pc:docMk/>
            <pc:sldMk cId="969113522" sldId="260"/>
            <ac:picMk id="4" creationId="{D6799E1F-D54F-4846-84B6-E34EFE58EB97}"/>
          </ac:picMkLst>
        </pc:picChg>
      </pc:sldChg>
      <pc:sldChg chg="addSp delSp modSp new mod setBg">
        <pc:chgData name="James Harmeling" userId="4163935ddb78b774" providerId="Windows Live" clId="Web-{FEC49796-515C-43E9-BC24-B1C74757B9EC}" dt="2022-02-10T10:33:51.129" v="155" actId="14100"/>
        <pc:sldMkLst>
          <pc:docMk/>
          <pc:sldMk cId="1151896519" sldId="260"/>
        </pc:sldMkLst>
        <pc:spChg chg="del">
          <ac:chgData name="James Harmeling" userId="4163935ddb78b774" providerId="Windows Live" clId="Web-{FEC49796-515C-43E9-BC24-B1C74757B9EC}" dt="2022-02-10T10:29:16.131" v="142"/>
          <ac:spMkLst>
            <pc:docMk/>
            <pc:sldMk cId="1151896519" sldId="260"/>
            <ac:spMk id="2" creationId="{14831EB6-755F-44DA-A4D6-EA4155DEDD08}"/>
          </ac:spMkLst>
        </pc:spChg>
        <pc:spChg chg="del">
          <ac:chgData name="James Harmeling" userId="4163935ddb78b774" providerId="Windows Live" clId="Web-{FEC49796-515C-43E9-BC24-B1C74757B9EC}" dt="2022-02-10T10:29:14.240" v="141"/>
          <ac:spMkLst>
            <pc:docMk/>
            <pc:sldMk cId="1151896519" sldId="260"/>
            <ac:spMk id="3" creationId="{E75EDFB9-5C0F-4C87-9860-D9A97CFDD4B6}"/>
          </ac:spMkLst>
        </pc:spChg>
        <pc:spChg chg="add del">
          <ac:chgData name="James Harmeling" userId="4163935ddb78b774" providerId="Windows Live" clId="Web-{FEC49796-515C-43E9-BC24-B1C74757B9EC}" dt="2022-02-10T10:33:32.472" v="153"/>
          <ac:spMkLst>
            <pc:docMk/>
            <pc:sldMk cId="1151896519" sldId="260"/>
            <ac:spMk id="9" creationId="{42A4FC2C-047E-45A5-965D-8E1E3BF09BC6}"/>
          </ac:spMkLst>
        </pc:spChg>
        <pc:spChg chg="add del">
          <ac:chgData name="James Harmeling" userId="4163935ddb78b774" providerId="Windows Live" clId="Web-{FEC49796-515C-43E9-BC24-B1C74757B9EC}" dt="2022-02-10T10:33:10.111" v="148"/>
          <ac:spMkLst>
            <pc:docMk/>
            <pc:sldMk cId="1151896519" sldId="260"/>
            <ac:spMk id="14" creationId="{B670DBD5-770C-4383-9F54-5B86E86BD5BB}"/>
          </ac:spMkLst>
        </pc:spChg>
        <pc:spChg chg="add del">
          <ac:chgData name="James Harmeling" userId="4163935ddb78b774" providerId="Windows Live" clId="Web-{FEC49796-515C-43E9-BC24-B1C74757B9EC}" dt="2022-02-10T10:33:18.049" v="150"/>
          <ac:spMkLst>
            <pc:docMk/>
            <pc:sldMk cId="1151896519" sldId="260"/>
            <ac:spMk id="16" creationId="{42A4FC2C-047E-45A5-965D-8E1E3BF09BC6}"/>
          </ac:spMkLst>
        </pc:spChg>
        <pc:spChg chg="add del">
          <ac:chgData name="James Harmeling" userId="4163935ddb78b774" providerId="Windows Live" clId="Web-{FEC49796-515C-43E9-BC24-B1C74757B9EC}" dt="2022-02-10T10:33:32.472" v="152"/>
          <ac:spMkLst>
            <pc:docMk/>
            <pc:sldMk cId="1151896519" sldId="260"/>
            <ac:spMk id="18" creationId="{16B067B1-F4E5-4FDF-813D-C9E872E80075}"/>
          </ac:spMkLst>
        </pc:spChg>
        <pc:picChg chg="add del mod">
          <ac:chgData name="James Harmeling" userId="4163935ddb78b774" providerId="Windows Live" clId="Web-{FEC49796-515C-43E9-BC24-B1C74757B9EC}" dt="2022-02-10T10:32:53.017" v="145"/>
          <ac:picMkLst>
            <pc:docMk/>
            <pc:sldMk cId="1151896519" sldId="260"/>
            <ac:picMk id="4" creationId="{33734EFD-590E-40BF-94E8-A12CD0CCF5A2}"/>
          </ac:picMkLst>
        </pc:picChg>
        <pc:picChg chg="add mod">
          <ac:chgData name="James Harmeling" userId="4163935ddb78b774" providerId="Windows Live" clId="Web-{FEC49796-515C-43E9-BC24-B1C74757B9EC}" dt="2022-02-10T10:33:51.129" v="155" actId="14100"/>
          <ac:picMkLst>
            <pc:docMk/>
            <pc:sldMk cId="1151896519" sldId="260"/>
            <ac:picMk id="5" creationId="{F36D3FB9-9C9F-4E41-A739-1E0AB268D97F}"/>
          </ac:picMkLst>
        </pc:picChg>
      </pc:sldChg>
      <pc:sldChg chg="addSp delSp modSp new mod setBg">
        <pc:chgData name="James Harmeling" userId="4163935ddb78b774" providerId="Windows Live" clId="Web-{FEC49796-515C-43E9-BC24-B1C74757B9EC}" dt="2022-02-10T10:42:10.888" v="178" actId="20577"/>
        <pc:sldMkLst>
          <pc:docMk/>
          <pc:sldMk cId="1261097793" sldId="261"/>
        </pc:sldMkLst>
        <pc:spChg chg="del">
          <ac:chgData name="James Harmeling" userId="4163935ddb78b774" providerId="Windows Live" clId="Web-{FEC49796-515C-43E9-BC24-B1C74757B9EC}" dt="2022-02-10T10:35:33.431" v="157"/>
          <ac:spMkLst>
            <pc:docMk/>
            <pc:sldMk cId="1261097793" sldId="261"/>
            <ac:spMk id="2" creationId="{5C946DE6-150B-4ED5-AF23-5D279C9A5CEC}"/>
          </ac:spMkLst>
        </pc:spChg>
        <pc:spChg chg="del">
          <ac:chgData name="James Harmeling" userId="4163935ddb78b774" providerId="Windows Live" clId="Web-{FEC49796-515C-43E9-BC24-B1C74757B9EC}" dt="2022-02-10T10:35:36.369" v="158"/>
          <ac:spMkLst>
            <pc:docMk/>
            <pc:sldMk cId="1261097793" sldId="261"/>
            <ac:spMk id="3" creationId="{2B0B6BEE-A48B-4787-AE27-2775AF61A7A3}"/>
          </ac:spMkLst>
        </pc:spChg>
        <pc:spChg chg="add mod ord">
          <ac:chgData name="James Harmeling" userId="4163935ddb78b774" providerId="Windows Live" clId="Web-{FEC49796-515C-43E9-BC24-B1C74757B9EC}" dt="2022-02-10T10:42:10.888" v="178" actId="20577"/>
          <ac:spMkLst>
            <pc:docMk/>
            <pc:sldMk cId="1261097793" sldId="261"/>
            <ac:spMk id="4" creationId="{4B49D231-BE68-45A9-90AF-39E6880E8436}"/>
          </ac:spMkLst>
        </pc:spChg>
        <pc:spChg chg="add">
          <ac:chgData name="James Harmeling" userId="4163935ddb78b774" providerId="Windows Live" clId="Web-{FEC49796-515C-43E9-BC24-B1C74757B9EC}" dt="2022-02-10T10:39:01.707" v="162"/>
          <ac:spMkLst>
            <pc:docMk/>
            <pc:sldMk cId="1261097793" sldId="261"/>
            <ac:spMk id="10" creationId="{305265DC-CF6B-4AE8-B3F3-2A7A16374D31}"/>
          </ac:spMkLst>
        </pc:spChg>
        <pc:grpChg chg="add">
          <ac:chgData name="James Harmeling" userId="4163935ddb78b774" providerId="Windows Live" clId="Web-{FEC49796-515C-43E9-BC24-B1C74757B9EC}" dt="2022-02-10T10:39:01.707" v="162"/>
          <ac:grpSpMkLst>
            <pc:docMk/>
            <pc:sldMk cId="1261097793" sldId="261"/>
            <ac:grpSpMk id="12" creationId="{37EA779C-87BF-454F-919D-A3DA98FD8A79}"/>
          </ac:grpSpMkLst>
        </pc:grpChg>
        <pc:picChg chg="add mod">
          <ac:chgData name="James Harmeling" userId="4163935ddb78b774" providerId="Windows Live" clId="Web-{FEC49796-515C-43E9-BC24-B1C74757B9EC}" dt="2022-02-10T10:39:01.707" v="162"/>
          <ac:picMkLst>
            <pc:docMk/>
            <pc:sldMk cId="1261097793" sldId="261"/>
            <ac:picMk id="5" creationId="{F3FD0E24-4576-4B56-8EAE-D95B9B724ECF}"/>
          </ac:picMkLst>
        </pc:picChg>
      </pc:sldChg>
      <pc:sldChg chg="addSp delSp modSp new mod setBg">
        <pc:chgData name="James Harmeling" userId="4163935ddb78b774" providerId="Windows Live" clId="Web-{FEC49796-515C-43E9-BC24-B1C74757B9EC}" dt="2022-02-10T10:48:59.971" v="205" actId="20577"/>
        <pc:sldMkLst>
          <pc:docMk/>
          <pc:sldMk cId="1660552093" sldId="262"/>
        </pc:sldMkLst>
        <pc:spChg chg="del">
          <ac:chgData name="James Harmeling" userId="4163935ddb78b774" providerId="Windows Live" clId="Web-{FEC49796-515C-43E9-BC24-B1C74757B9EC}" dt="2022-02-10T10:44:08.800" v="183"/>
          <ac:spMkLst>
            <pc:docMk/>
            <pc:sldMk cId="1660552093" sldId="262"/>
            <ac:spMk id="2" creationId="{86E923EB-8C4E-4E7B-9C0A-75E49A34C9F8}"/>
          </ac:spMkLst>
        </pc:spChg>
        <pc:spChg chg="del">
          <ac:chgData name="James Harmeling" userId="4163935ddb78b774" providerId="Windows Live" clId="Web-{FEC49796-515C-43E9-BC24-B1C74757B9EC}" dt="2022-02-10T10:44:07.113" v="182"/>
          <ac:spMkLst>
            <pc:docMk/>
            <pc:sldMk cId="1660552093" sldId="262"/>
            <ac:spMk id="3" creationId="{E43781A8-9D2B-4B3C-B33D-8892935446A3}"/>
          </ac:spMkLst>
        </pc:spChg>
        <pc:spChg chg="add mod ord">
          <ac:chgData name="James Harmeling" userId="4163935ddb78b774" providerId="Windows Live" clId="Web-{FEC49796-515C-43E9-BC24-B1C74757B9EC}" dt="2022-02-10T10:48:59.971" v="205" actId="20577"/>
          <ac:spMkLst>
            <pc:docMk/>
            <pc:sldMk cId="1660552093" sldId="262"/>
            <ac:spMk id="4" creationId="{6092A8A4-35DC-4729-ABD0-C4B3E161A7D5}"/>
          </ac:spMkLst>
        </pc:spChg>
        <pc:spChg chg="add del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10" creationId="{D7A453D2-15D8-4403-815F-291FA16340D9}"/>
          </ac:spMkLst>
        </pc:spChg>
        <pc:spChg chg="add del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12" creationId="{8161EA6B-09CA-445B-AB0D-8DF76FA92DEF}"/>
          </ac:spMkLst>
        </pc:spChg>
        <pc:spChg chg="add del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22" creationId="{B8114C98-A349-4111-A123-E8EAB86ABE30}"/>
          </ac:spMkLst>
        </pc:spChg>
        <pc:spChg chg="add del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36" creationId="{E2D3D3F2-ABBB-4453-B1C5-1BEBF7E4DD56}"/>
          </ac:spMkLst>
        </pc:spChg>
        <pc:spChg chg="add">
          <ac:chgData name="James Harmeling" userId="4163935ddb78b774" providerId="Windows Live" clId="Web-{FEC49796-515C-43E9-BC24-B1C74757B9EC}" dt="2022-02-10T10:48:34.688" v="200"/>
          <ac:spMkLst>
            <pc:docMk/>
            <pc:sldMk cId="1660552093" sldId="262"/>
            <ac:spMk id="47" creationId="{37C89E4B-3C9F-44B9-8B86-D9E3D112D8EC}"/>
          </ac:spMkLst>
        </pc:spChg>
        <pc:grpChg chg="add del">
          <ac:chgData name="James Harmeling" userId="4163935ddb78b774" providerId="Windows Live" clId="Web-{FEC49796-515C-43E9-BC24-B1C74757B9EC}" dt="2022-02-10T10:48:34.688" v="200"/>
          <ac:grpSpMkLst>
            <pc:docMk/>
            <pc:sldMk cId="1660552093" sldId="262"/>
            <ac:grpSpMk id="14" creationId="{1EA1DAFF-CECA-492F-BFA1-22C64956B8D9}"/>
          </ac:grpSpMkLst>
        </pc:grpChg>
        <pc:grpChg chg="add del">
          <ac:chgData name="James Harmeling" userId="4163935ddb78b774" providerId="Windows Live" clId="Web-{FEC49796-515C-43E9-BC24-B1C74757B9EC}" dt="2022-02-10T10:48:34.688" v="200"/>
          <ac:grpSpMkLst>
            <pc:docMk/>
            <pc:sldMk cId="1660552093" sldId="262"/>
            <ac:grpSpMk id="24" creationId="{670FB431-AE18-414D-92F4-1D12D1991152}"/>
          </ac:grpSpMkLst>
        </pc:grpChg>
        <pc:grpChg chg="add del">
          <ac:chgData name="James Harmeling" userId="4163935ddb78b774" providerId="Windows Live" clId="Web-{FEC49796-515C-43E9-BC24-B1C74757B9EC}" dt="2022-02-10T10:48:34.688" v="200"/>
          <ac:grpSpMkLst>
            <pc:docMk/>
            <pc:sldMk cId="1660552093" sldId="262"/>
            <ac:grpSpMk id="30" creationId="{AF19A774-30A5-488B-9BAF-629C6440294E}"/>
          </ac:grpSpMkLst>
        </pc:grpChg>
        <pc:grpChg chg="add del">
          <ac:chgData name="James Harmeling" userId="4163935ddb78b774" providerId="Windows Live" clId="Web-{FEC49796-515C-43E9-BC24-B1C74757B9EC}" dt="2022-02-10T10:48:34.688" v="200"/>
          <ac:grpSpMkLst>
            <pc:docMk/>
            <pc:sldMk cId="1660552093" sldId="262"/>
            <ac:grpSpMk id="38" creationId="{8214E4A5-A0D2-42C4-8D14-D2A7E495F041}"/>
          </ac:grpSpMkLst>
        </pc:grpChg>
        <pc:picChg chg="add del mod">
          <ac:chgData name="James Harmeling" userId="4163935ddb78b774" providerId="Windows Live" clId="Web-{FEC49796-515C-43E9-BC24-B1C74757B9EC}" dt="2022-02-10T10:48:27.610" v="198"/>
          <ac:picMkLst>
            <pc:docMk/>
            <pc:sldMk cId="1660552093" sldId="262"/>
            <ac:picMk id="5" creationId="{4F1B0D2C-9344-4F2F-9AAD-D282100F5900}"/>
          </ac:picMkLst>
        </pc:picChg>
        <pc:picChg chg="add mod">
          <ac:chgData name="James Harmeling" userId="4163935ddb78b774" providerId="Windows Live" clId="Web-{FEC49796-515C-43E9-BC24-B1C74757B9EC}" dt="2022-02-10T10:48:34.688" v="200"/>
          <ac:picMkLst>
            <pc:docMk/>
            <pc:sldMk cId="1660552093" sldId="262"/>
            <ac:picMk id="6" creationId="{1329050F-0A25-445C-A85F-EDE9FCFAAF0E}"/>
          </ac:picMkLst>
        </pc:picChg>
        <pc:cxnChg chg="add">
          <ac:chgData name="James Harmeling" userId="4163935ddb78b774" providerId="Windows Live" clId="Web-{FEC49796-515C-43E9-BC24-B1C74757B9EC}" dt="2022-02-10T10:48:34.688" v="200"/>
          <ac:cxnSpMkLst>
            <pc:docMk/>
            <pc:sldMk cId="1660552093" sldId="262"/>
            <ac:cxnSpMk id="49" creationId="{AA2EAA10-076F-46BD-8F0F-B9A2FB77A85C}"/>
          </ac:cxnSpMkLst>
        </pc:cxnChg>
        <pc:cxnChg chg="add">
          <ac:chgData name="James Harmeling" userId="4163935ddb78b774" providerId="Windows Live" clId="Web-{FEC49796-515C-43E9-BC24-B1C74757B9EC}" dt="2022-02-10T10:48:34.688" v="200"/>
          <ac:cxnSpMkLst>
            <pc:docMk/>
            <pc:sldMk cId="1660552093" sldId="262"/>
            <ac:cxnSpMk id="51" creationId="{D891E407-403B-4764-86C9-33A56D3BCAA3}"/>
          </ac:cxnSpMkLst>
        </pc:cxnChg>
      </pc:sldChg>
      <pc:sldChg chg="addSp delSp modSp new mod setBg">
        <pc:chgData name="James Harmeling" userId="4163935ddb78b774" providerId="Windows Live" clId="Web-{FEC49796-515C-43E9-BC24-B1C74757B9EC}" dt="2022-02-10T10:51:08.743" v="210"/>
        <pc:sldMkLst>
          <pc:docMk/>
          <pc:sldMk cId="2089125616" sldId="263"/>
        </pc:sldMkLst>
        <pc:spChg chg="del">
          <ac:chgData name="James Harmeling" userId="4163935ddb78b774" providerId="Windows Live" clId="Web-{FEC49796-515C-43E9-BC24-B1C74757B9EC}" dt="2022-02-10T10:49:48.536" v="207"/>
          <ac:spMkLst>
            <pc:docMk/>
            <pc:sldMk cId="2089125616" sldId="263"/>
            <ac:spMk id="2" creationId="{73B0C34D-9726-4681-8553-676BA059FEE0}"/>
          </ac:spMkLst>
        </pc:spChg>
        <pc:spChg chg="del">
          <ac:chgData name="James Harmeling" userId="4163935ddb78b774" providerId="Windows Live" clId="Web-{FEC49796-515C-43E9-BC24-B1C74757B9EC}" dt="2022-02-10T10:49:51.895" v="208"/>
          <ac:spMkLst>
            <pc:docMk/>
            <pc:sldMk cId="2089125616" sldId="263"/>
            <ac:spMk id="3" creationId="{601B17C1-517D-497F-B073-38D5DFF8F7B0}"/>
          </ac:spMkLst>
        </pc:spChg>
        <pc:spChg chg="add">
          <ac:chgData name="James Harmeling" userId="4163935ddb78b774" providerId="Windows Live" clId="Web-{FEC49796-515C-43E9-BC24-B1C74757B9EC}" dt="2022-02-10T10:51:08.743" v="210"/>
          <ac:spMkLst>
            <pc:docMk/>
            <pc:sldMk cId="2089125616" sldId="263"/>
            <ac:spMk id="9" creationId="{AB8C311F-7253-4AED-9701-7FC0708C41C7}"/>
          </ac:spMkLst>
        </pc:spChg>
        <pc:spChg chg="add">
          <ac:chgData name="James Harmeling" userId="4163935ddb78b774" providerId="Windows Live" clId="Web-{FEC49796-515C-43E9-BC24-B1C74757B9EC}" dt="2022-02-10T10:51:08.743" v="210"/>
          <ac:spMkLst>
            <pc:docMk/>
            <pc:sldMk cId="2089125616" sldId="263"/>
            <ac:spMk id="11" creationId="{FD073016-B734-483B-8953-5BADEE145112}"/>
          </ac:spMkLst>
        </pc:spChg>
        <pc:spChg chg="add">
          <ac:chgData name="James Harmeling" userId="4163935ddb78b774" providerId="Windows Live" clId="Web-{FEC49796-515C-43E9-BC24-B1C74757B9EC}" dt="2022-02-10T10:51:08.743" v="210"/>
          <ac:spMkLst>
            <pc:docMk/>
            <pc:sldMk cId="2089125616" sldId="263"/>
            <ac:spMk id="13" creationId="{90A7EAB6-59D3-4325-8DE6-E0CA4009CE53}"/>
          </ac:spMkLst>
        </pc:spChg>
        <pc:spChg chg="add">
          <ac:chgData name="James Harmeling" userId="4163935ddb78b774" providerId="Windows Live" clId="Web-{FEC49796-515C-43E9-BC24-B1C74757B9EC}" dt="2022-02-10T10:51:08.743" v="210"/>
          <ac:spMkLst>
            <pc:docMk/>
            <pc:sldMk cId="2089125616" sldId="263"/>
            <ac:spMk id="15" creationId="{A8D57A06-A426-446D-B02C-A2DC6B62E45E}"/>
          </ac:spMkLst>
        </pc:spChg>
        <pc:picChg chg="add mod">
          <ac:chgData name="James Harmeling" userId="4163935ddb78b774" providerId="Windows Live" clId="Web-{FEC49796-515C-43E9-BC24-B1C74757B9EC}" dt="2022-02-10T10:51:08.743" v="210"/>
          <ac:picMkLst>
            <pc:docMk/>
            <pc:sldMk cId="2089125616" sldId="263"/>
            <ac:picMk id="4" creationId="{44CFFC6D-49CC-487E-A612-96195D1BC0F9}"/>
          </ac:picMkLst>
        </pc:picChg>
      </pc:sldChg>
      <pc:sldMasterChg chg="modSp add del addSldLayout delSldLayout modSldLayout">
        <pc:chgData name="James Harmeling" userId="4163935ddb78b774" providerId="Windows Live" clId="Web-{FEC49796-515C-43E9-BC24-B1C74757B9EC}" dt="2022-02-10T09:53:12.976" v="4"/>
        <pc:sldMasterMkLst>
          <pc:docMk/>
          <pc:sldMasterMk cId="2460954070" sldId="2147483660"/>
        </pc:sldMasterMkLst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2" creationId="{00000000-0000-0000-0000-000000000000}"/>
          </ac:spMkLst>
        </pc:spChg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3" creationId="{00000000-0000-0000-0000-000000000000}"/>
          </ac:spMkLst>
        </pc:spChg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4" creationId="{00000000-0000-0000-0000-000000000000}"/>
          </ac:spMkLst>
        </pc:spChg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5" creationId="{00000000-0000-0000-0000-000000000000}"/>
          </ac:spMkLst>
        </pc:spChg>
        <pc:spChg chg="mod">
          <ac:chgData name="James Harmeling" userId="4163935ddb78b774" providerId="Windows Live" clId="Web-{FEC49796-515C-43E9-BC24-B1C74757B9EC}" dt="2022-02-10T09:52:57.913" v="0"/>
          <ac:spMkLst>
            <pc:docMk/>
            <pc:sldMasterMk cId="2460954070" sldId="2147483660"/>
            <ac:spMk id="6" creationId="{00000000-0000-0000-0000-000000000000}"/>
          </ac:spMkLst>
        </pc:sp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2385387890" sldId="2147483661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2385387890" sldId="2147483661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2385387890" sldId="2147483661"/>
              <ac:spMk id="3" creationId="{00000000-0000-0000-0000-000000000000}"/>
            </ac:spMkLst>
          </pc:spChg>
        </pc:sldLayoutChg>
        <pc:sldLayoutChg chg="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949138452" sldId="2147483662"/>
          </pc:sldLayoutMkLst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2591524520" sldId="2147483663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2591524520" sldId="2147483663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2591524520" sldId="2147483663"/>
              <ac:spMk id="3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1203092039" sldId="2147483664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203092039" sldId="2147483664"/>
              <ac:spMk id="3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203092039" sldId="2147483664"/>
              <ac:spMk id="4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733172339" sldId="2147483665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3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4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5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733172339" sldId="2147483665"/>
              <ac:spMk id="6" creationId="{00000000-0000-0000-0000-000000000000}"/>
            </ac:spMkLst>
          </pc:spChg>
        </pc:sldLayoutChg>
        <pc:sldLayoutChg chg="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146388984" sldId="2147483667"/>
          </pc:sldLayoutMkLst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171841454" sldId="2147483668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171841454" sldId="2147483668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171841454" sldId="2147483668"/>
              <ac:spMk id="3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171841454" sldId="2147483668"/>
              <ac:spMk id="4" creationId="{00000000-0000-0000-0000-000000000000}"/>
            </ac:spMkLst>
          </pc:spChg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1718958274" sldId="2147483669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718958274" sldId="2147483669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718958274" sldId="2147483669"/>
              <ac:spMk id="3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1718958274" sldId="2147483669"/>
              <ac:spMk id="4" creationId="{00000000-0000-0000-0000-000000000000}"/>
            </ac:spMkLst>
          </pc:spChg>
        </pc:sldLayoutChg>
        <pc:sldLayoutChg chg="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2202905451" sldId="2147483670"/>
          </pc:sldLayoutMkLst>
        </pc:sldLayoutChg>
        <pc:sldLayoutChg chg="modSp add del">
          <pc:chgData name="James Harmeling" userId="4163935ddb78b774" providerId="Windows Live" clId="Web-{FEC49796-515C-43E9-BC24-B1C74757B9EC}" dt="2022-02-10T09:53:12.976" v="4"/>
          <pc:sldLayoutMkLst>
            <pc:docMk/>
            <pc:sldMasterMk cId="2460954070" sldId="2147483660"/>
            <pc:sldLayoutMk cId="3479445657" sldId="2147483671"/>
          </pc:sldLayoutMkLst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479445657" sldId="2147483671"/>
              <ac:spMk id="2" creationId="{00000000-0000-0000-0000-000000000000}"/>
            </ac:spMkLst>
          </pc:spChg>
          <pc:spChg chg="mod">
            <ac:chgData name="James Harmeling" userId="4163935ddb78b774" providerId="Windows Live" clId="Web-{FEC49796-515C-43E9-BC24-B1C74757B9EC}" dt="2022-02-10T09:52:57.913" v="0"/>
            <ac:spMkLst>
              <pc:docMk/>
              <pc:sldMasterMk cId="2460954070" sldId="2147483660"/>
              <pc:sldLayoutMk cId="3479445657" sldId="2147483671"/>
              <ac:spMk id="3" creationId="{00000000-0000-0000-0000-000000000000}"/>
            </ac:spMkLst>
          </pc:spChg>
        </pc:sldLayoutChg>
      </pc:sldMasterChg>
      <pc:sldMasterChg chg="add addSldLayout modSldLayout">
        <pc:chgData name="James Harmeling" userId="4163935ddb78b774" providerId="Windows Live" clId="Web-{FEC49796-515C-43E9-BC24-B1C74757B9EC}" dt="2022-02-10T09:52:57.960" v="1"/>
        <pc:sldMasterMkLst>
          <pc:docMk/>
          <pc:sldMasterMk cId="1324804692" sldId="2147483672"/>
        </pc:sldMasterMkLst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3828747752" sldId="2147483673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577574112" sldId="2147483674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1744915290" sldId="2147483675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1852405723" sldId="2147483676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77952253" sldId="2147483677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1385447211" sldId="2147483678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3026251384" sldId="2147483679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1699525092" sldId="2147483680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2816513204" sldId="2147483681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2475566302" sldId="2147483682"/>
          </pc:sldLayoutMkLst>
        </pc:sldLayoutChg>
        <pc:sldLayoutChg chg="add mod replId">
          <pc:chgData name="James Harmeling" userId="4163935ddb78b774" providerId="Windows Live" clId="Web-{FEC49796-515C-43E9-BC24-B1C74757B9EC}" dt="2022-02-10T09:52:57.960" v="1"/>
          <pc:sldLayoutMkLst>
            <pc:docMk/>
            <pc:sldMasterMk cId="1324804692" sldId="2147483672"/>
            <pc:sldLayoutMk cId="670905134" sldId="2147483683"/>
          </pc:sldLayoutMkLst>
        </pc:sldLayoutChg>
      </pc:sldMasterChg>
    </pc:docChg>
  </pc:docChgLst>
  <pc:docChgLst>
    <pc:chgData name="James Harmeling" userId="4163935ddb78b774" providerId="Windows Live" clId="Web-{CF45C569-CFA8-408A-A950-088EF4960BCA}"/>
    <pc:docChg chg="addSld modSld sldOrd">
      <pc:chgData name="James Harmeling" userId="4163935ddb78b774" providerId="Windows Live" clId="Web-{CF45C569-CFA8-408A-A950-088EF4960BCA}" dt="2022-02-11T05:12:50.616" v="327" actId="20577"/>
      <pc:docMkLst>
        <pc:docMk/>
      </pc:docMkLst>
      <pc:sldChg chg="ord">
        <pc:chgData name="James Harmeling" userId="4163935ddb78b774" providerId="Windows Live" clId="Web-{CF45C569-CFA8-408A-A950-088EF4960BCA}" dt="2022-02-11T04:02:40.949" v="0"/>
        <pc:sldMkLst>
          <pc:docMk/>
          <pc:sldMk cId="3750534849" sldId="257"/>
        </pc:sldMkLst>
      </pc:sldChg>
      <pc:sldChg chg="addSp modSp addAnim modAnim">
        <pc:chgData name="James Harmeling" userId="4163935ddb78b774" providerId="Windows Live" clId="Web-{CF45C569-CFA8-408A-A950-088EF4960BCA}" dt="2022-02-11T04:18:07.155" v="41" actId="1076"/>
        <pc:sldMkLst>
          <pc:docMk/>
          <pc:sldMk cId="2132975159" sldId="258"/>
        </pc:sldMkLst>
        <pc:spChg chg="add mod">
          <ac:chgData name="James Harmeling" userId="4163935ddb78b774" providerId="Windows Live" clId="Web-{CF45C569-CFA8-408A-A950-088EF4960BCA}" dt="2022-02-11T04:15:15.636" v="20" actId="1076"/>
          <ac:spMkLst>
            <pc:docMk/>
            <pc:sldMk cId="2132975159" sldId="258"/>
            <ac:spMk id="2" creationId="{7EC95232-6803-4D72-AECD-00CA46C733E2}"/>
          </ac:spMkLst>
        </pc:spChg>
        <pc:spChg chg="add mod">
          <ac:chgData name="James Harmeling" userId="4163935ddb78b774" providerId="Windows Live" clId="Web-{CF45C569-CFA8-408A-A950-088EF4960BCA}" dt="2022-02-11T04:16:07.231" v="38" actId="1076"/>
          <ac:spMkLst>
            <pc:docMk/>
            <pc:sldMk cId="2132975159" sldId="258"/>
            <ac:spMk id="3" creationId="{66BB8C6B-40EE-42D3-AC0A-8275D9191032}"/>
          </ac:spMkLst>
        </pc:spChg>
        <pc:spChg chg="mod">
          <ac:chgData name="James Harmeling" userId="4163935ddb78b774" providerId="Windows Live" clId="Web-{CF45C569-CFA8-408A-A950-088EF4960BCA}" dt="2022-02-11T04:18:07.155" v="41" actId="1076"/>
          <ac:spMkLst>
            <pc:docMk/>
            <pc:sldMk cId="2132975159" sldId="258"/>
            <ac:spMk id="5" creationId="{BC2C0767-5237-472F-B897-A20B766CC275}"/>
          </ac:spMkLst>
        </pc:spChg>
        <pc:spChg chg="add mod">
          <ac:chgData name="James Harmeling" userId="4163935ddb78b774" providerId="Windows Live" clId="Web-{CF45C569-CFA8-408A-A950-088EF4960BCA}" dt="2022-02-11T04:16:11.559" v="39" actId="1076"/>
          <ac:spMkLst>
            <pc:docMk/>
            <pc:sldMk cId="2132975159" sldId="258"/>
            <ac:spMk id="8" creationId="{94BFE738-9603-4B6E-9F9F-136E019BF5E2}"/>
          </ac:spMkLst>
        </pc:spChg>
      </pc:sldChg>
      <pc:sldChg chg="delAnim modAnim">
        <pc:chgData name="James Harmeling" userId="4163935ddb78b774" providerId="Windows Live" clId="Web-{CF45C569-CFA8-408A-A950-088EF4960BCA}" dt="2022-02-11T04:17:36.873" v="40"/>
        <pc:sldMkLst>
          <pc:docMk/>
          <pc:sldMk cId="1625728937" sldId="259"/>
        </pc:sldMkLst>
      </pc:sldChg>
      <pc:sldChg chg="modSp">
        <pc:chgData name="James Harmeling" userId="4163935ddb78b774" providerId="Windows Live" clId="Web-{CF45C569-CFA8-408A-A950-088EF4960BCA}" dt="2022-02-11T05:01:40.680" v="308" actId="20577"/>
        <pc:sldMkLst>
          <pc:docMk/>
          <pc:sldMk cId="1660552093" sldId="262"/>
        </pc:sldMkLst>
        <pc:spChg chg="mod">
          <ac:chgData name="James Harmeling" userId="4163935ddb78b774" providerId="Windows Live" clId="Web-{CF45C569-CFA8-408A-A950-088EF4960BCA}" dt="2022-02-11T05:01:40.680" v="308" actId="20577"/>
          <ac:spMkLst>
            <pc:docMk/>
            <pc:sldMk cId="1660552093" sldId="262"/>
            <ac:spMk id="4" creationId="{6092A8A4-35DC-4729-ABD0-C4B3E161A7D5}"/>
          </ac:spMkLst>
        </pc:spChg>
      </pc:sldChg>
      <pc:sldChg chg="addSp delSp modSp new">
        <pc:chgData name="James Harmeling" userId="4163935ddb78b774" providerId="Windows Live" clId="Web-{CF45C569-CFA8-408A-A950-088EF4960BCA}" dt="2022-02-11T04:52:38.466" v="185" actId="20577"/>
        <pc:sldMkLst>
          <pc:docMk/>
          <pc:sldMk cId="1216389186" sldId="264"/>
        </pc:sldMkLst>
        <pc:spChg chg="del">
          <ac:chgData name="James Harmeling" userId="4163935ddb78b774" providerId="Windows Live" clId="Web-{CF45C569-CFA8-408A-A950-088EF4960BCA}" dt="2022-02-11T04:30:00.389" v="43"/>
          <ac:spMkLst>
            <pc:docMk/>
            <pc:sldMk cId="1216389186" sldId="264"/>
            <ac:spMk id="2" creationId="{3CFFBD07-95A6-44E3-BEE7-1B8A6B2A709F}"/>
          </ac:spMkLst>
        </pc:spChg>
        <pc:spChg chg="del">
          <ac:chgData name="James Harmeling" userId="4163935ddb78b774" providerId="Windows Live" clId="Web-{CF45C569-CFA8-408A-A950-088EF4960BCA}" dt="2022-02-11T04:30:03.233" v="44"/>
          <ac:spMkLst>
            <pc:docMk/>
            <pc:sldMk cId="1216389186" sldId="264"/>
            <ac:spMk id="3" creationId="{9C59B3C2-F14A-4F48-A2A2-9FF0B4F66E14}"/>
          </ac:spMkLst>
        </pc:spChg>
        <pc:spChg chg="add mod">
          <ac:chgData name="James Harmeling" userId="4163935ddb78b774" providerId="Windows Live" clId="Web-{CF45C569-CFA8-408A-A950-088EF4960BCA}" dt="2022-02-11T04:32:17.470" v="61"/>
          <ac:spMkLst>
            <pc:docMk/>
            <pc:sldMk cId="1216389186" sldId="264"/>
            <ac:spMk id="4" creationId="{08B3EFBE-0AE3-4D4E-9C90-C829CFB87988}"/>
          </ac:spMkLst>
        </pc:spChg>
        <pc:spChg chg="add mod">
          <ac:chgData name="James Harmeling" userId="4163935ddb78b774" providerId="Windows Live" clId="Web-{CF45C569-CFA8-408A-A950-088EF4960BCA}" dt="2022-02-11T04:33:00.721" v="63"/>
          <ac:spMkLst>
            <pc:docMk/>
            <pc:sldMk cId="1216389186" sldId="264"/>
            <ac:spMk id="5" creationId="{C32BEEB3-4263-4FA0-8C35-0372B193D01F}"/>
          </ac:spMkLst>
        </pc:spChg>
        <pc:spChg chg="add del mod">
          <ac:chgData name="James Harmeling" userId="4163935ddb78b774" providerId="Windows Live" clId="Web-{CF45C569-CFA8-408A-A950-088EF4960BCA}" dt="2022-02-11T04:33:15.612" v="66"/>
          <ac:spMkLst>
            <pc:docMk/>
            <pc:sldMk cId="1216389186" sldId="264"/>
            <ac:spMk id="6" creationId="{1E2BA2F3-EDF2-4A16-BA12-11A16FC8DC4E}"/>
          </ac:spMkLst>
        </pc:spChg>
        <pc:spChg chg="add mod">
          <ac:chgData name="James Harmeling" userId="4163935ddb78b774" providerId="Windows Live" clId="Web-{CF45C569-CFA8-408A-A950-088EF4960BCA}" dt="2022-02-11T04:40:41.279" v="180" actId="20577"/>
          <ac:spMkLst>
            <pc:docMk/>
            <pc:sldMk cId="1216389186" sldId="264"/>
            <ac:spMk id="7" creationId="{886E9C27-0F1D-4747-9342-2816646C1412}"/>
          </ac:spMkLst>
        </pc:spChg>
        <pc:spChg chg="add mod">
          <ac:chgData name="James Harmeling" userId="4163935ddb78b774" providerId="Windows Live" clId="Web-{CF45C569-CFA8-408A-A950-088EF4960BCA}" dt="2022-02-11T04:52:38.466" v="185" actId="20577"/>
          <ac:spMkLst>
            <pc:docMk/>
            <pc:sldMk cId="1216389186" sldId="264"/>
            <ac:spMk id="8" creationId="{07851699-CFDA-4C28-B2AA-90DCD7FBAD2A}"/>
          </ac:spMkLst>
        </pc:spChg>
      </pc:sldChg>
      <pc:sldChg chg="addSp delSp modSp new mod setBg">
        <pc:chgData name="James Harmeling" userId="4163935ddb78b774" providerId="Windows Live" clId="Web-{CF45C569-CFA8-408A-A950-088EF4960BCA}" dt="2022-02-11T04:56:21.080" v="218" actId="20577"/>
        <pc:sldMkLst>
          <pc:docMk/>
          <pc:sldMk cId="1336707513" sldId="265"/>
        </pc:sldMkLst>
        <pc:spChg chg="del">
          <ac:chgData name="James Harmeling" userId="4163935ddb78b774" providerId="Windows Live" clId="Web-{CF45C569-CFA8-408A-A950-088EF4960BCA}" dt="2022-02-11T04:52:44.747" v="187"/>
          <ac:spMkLst>
            <pc:docMk/>
            <pc:sldMk cId="1336707513" sldId="265"/>
            <ac:spMk id="2" creationId="{CB2ADBE3-33B7-41F1-A8CD-6F859DC87860}"/>
          </ac:spMkLst>
        </pc:spChg>
        <pc:spChg chg="del">
          <ac:chgData name="James Harmeling" userId="4163935ddb78b774" providerId="Windows Live" clId="Web-{CF45C569-CFA8-408A-A950-088EF4960BCA}" dt="2022-02-11T04:52:48.450" v="188"/>
          <ac:spMkLst>
            <pc:docMk/>
            <pc:sldMk cId="1336707513" sldId="265"/>
            <ac:spMk id="3" creationId="{DA1DEB54-78F9-4C2D-9604-52D3CD34F774}"/>
          </ac:spMkLst>
        </pc:spChg>
        <pc:spChg chg="add mod">
          <ac:chgData name="James Harmeling" userId="4163935ddb78b774" providerId="Windows Live" clId="Web-{CF45C569-CFA8-408A-A950-088EF4960BCA}" dt="2022-02-11T04:56:21.080" v="218" actId="20577"/>
          <ac:spMkLst>
            <pc:docMk/>
            <pc:sldMk cId="1336707513" sldId="265"/>
            <ac:spMk id="4" creationId="{2B03A26E-8A08-470A-9F13-54DC630217F3}"/>
          </ac:spMkLst>
        </pc:spChg>
        <pc:spChg chg="add">
          <ac:chgData name="James Harmeling" userId="4163935ddb78b774" providerId="Windows Live" clId="Web-{CF45C569-CFA8-408A-A950-088EF4960BCA}" dt="2022-02-11T04:54:30.171" v="207"/>
          <ac:spMkLst>
            <pc:docMk/>
            <pc:sldMk cId="1336707513" sldId="265"/>
            <ac:spMk id="10" creationId="{F13C74B1-5B17-4795-BED0-7140497B445A}"/>
          </ac:spMkLst>
        </pc:spChg>
        <pc:spChg chg="add">
          <ac:chgData name="James Harmeling" userId="4163935ddb78b774" providerId="Windows Live" clId="Web-{CF45C569-CFA8-408A-A950-088EF4960BCA}" dt="2022-02-11T04:54:30.171" v="207"/>
          <ac:spMkLst>
            <pc:docMk/>
            <pc:sldMk cId="1336707513" sldId="265"/>
            <ac:spMk id="12" creationId="{D4974D33-8DC5-464E-8C6D-BE58F0669C17}"/>
          </ac:spMkLst>
        </pc:spChg>
        <pc:picChg chg="add mod">
          <ac:chgData name="James Harmeling" userId="4163935ddb78b774" providerId="Windows Live" clId="Web-{CF45C569-CFA8-408A-A950-088EF4960BCA}" dt="2022-02-11T04:54:30.171" v="207"/>
          <ac:picMkLst>
            <pc:docMk/>
            <pc:sldMk cId="1336707513" sldId="265"/>
            <ac:picMk id="5" creationId="{4D82C879-A0E3-4F31-9E95-4B9461DA03ED}"/>
          </ac:picMkLst>
        </pc:picChg>
      </pc:sldChg>
      <pc:sldChg chg="modSp add replId">
        <pc:chgData name="James Harmeling" userId="4163935ddb78b774" providerId="Windows Live" clId="Web-{CF45C569-CFA8-408A-A950-088EF4960BCA}" dt="2022-02-11T04:59:31.084" v="295" actId="20577"/>
        <pc:sldMkLst>
          <pc:docMk/>
          <pc:sldMk cId="3090733270" sldId="266"/>
        </pc:sldMkLst>
        <pc:spChg chg="mod">
          <ac:chgData name="James Harmeling" userId="4163935ddb78b774" providerId="Windows Live" clId="Web-{CF45C569-CFA8-408A-A950-088EF4960BCA}" dt="2022-02-11T04:59:31.084" v="295" actId="20577"/>
          <ac:spMkLst>
            <pc:docMk/>
            <pc:sldMk cId="3090733270" sldId="266"/>
            <ac:spMk id="4" creationId="{2B03A26E-8A08-470A-9F13-54DC630217F3}"/>
          </ac:spMkLst>
        </pc:spChg>
      </pc:sldChg>
      <pc:sldChg chg="modSp add replId">
        <pc:chgData name="James Harmeling" userId="4163935ddb78b774" providerId="Windows Live" clId="Web-{CF45C569-CFA8-408A-A950-088EF4960BCA}" dt="2022-02-11T05:01:26.352" v="306" actId="20577"/>
        <pc:sldMkLst>
          <pc:docMk/>
          <pc:sldMk cId="1146733483" sldId="267"/>
        </pc:sldMkLst>
        <pc:spChg chg="mod">
          <ac:chgData name="James Harmeling" userId="4163935ddb78b774" providerId="Windows Live" clId="Web-{CF45C569-CFA8-408A-A950-088EF4960BCA}" dt="2022-02-11T05:01:26.352" v="306" actId="20577"/>
          <ac:spMkLst>
            <pc:docMk/>
            <pc:sldMk cId="1146733483" sldId="267"/>
            <ac:spMk id="4" creationId="{2B03A26E-8A08-470A-9F13-54DC630217F3}"/>
          </ac:spMkLst>
        </pc:spChg>
      </pc:sldChg>
      <pc:sldChg chg="modSp add replId">
        <pc:chgData name="James Harmeling" userId="4163935ddb78b774" providerId="Windows Live" clId="Web-{CF45C569-CFA8-408A-A950-088EF4960BCA}" dt="2022-02-11T05:12:50.616" v="327" actId="20577"/>
        <pc:sldMkLst>
          <pc:docMk/>
          <pc:sldMk cId="165392184" sldId="268"/>
        </pc:sldMkLst>
        <pc:spChg chg="mod">
          <ac:chgData name="James Harmeling" userId="4163935ddb78b774" providerId="Windows Live" clId="Web-{CF45C569-CFA8-408A-A950-088EF4960BCA}" dt="2022-02-11T05:12:50.616" v="327" actId="20577"/>
          <ac:spMkLst>
            <pc:docMk/>
            <pc:sldMk cId="165392184" sldId="268"/>
            <ac:spMk id="4" creationId="{2B03A26E-8A08-470A-9F13-54DC630217F3}"/>
          </ac:spMkLst>
        </pc:spChg>
      </pc:sldChg>
    </pc:docChg>
  </pc:docChgLst>
  <pc:docChgLst>
    <pc:chgData name="Matt" userId="a96e7d453dd11193" providerId="LiveId" clId="{B6B746EA-4D94-4211-AEF3-4E662EACF100}"/>
    <pc:docChg chg="undo redo custSel modSld modShowInfo">
      <pc:chgData name="Matt" userId="a96e7d453dd11193" providerId="LiveId" clId="{B6B746EA-4D94-4211-AEF3-4E662EACF100}" dt="2022-02-12T15:07:30.329" v="160" actId="2744"/>
      <pc:docMkLst>
        <pc:docMk/>
      </pc:docMkLst>
      <pc:sldChg chg="addSp delSp modSp mod">
        <pc:chgData name="Matt" userId="a96e7d453dd11193" providerId="LiveId" clId="{B6B746EA-4D94-4211-AEF3-4E662EACF100}" dt="2022-02-12T15:02:33.447" v="159" actId="167"/>
        <pc:sldMkLst>
          <pc:docMk/>
          <pc:sldMk cId="2132975159" sldId="258"/>
        </pc:sldMkLst>
        <pc:picChg chg="add del mod">
          <ac:chgData name="Matt" userId="a96e7d453dd11193" providerId="LiveId" clId="{B6B746EA-4D94-4211-AEF3-4E662EACF100}" dt="2022-02-12T15:02:30.017" v="157" actId="478"/>
          <ac:picMkLst>
            <pc:docMk/>
            <pc:sldMk cId="2132975159" sldId="258"/>
            <ac:picMk id="4" creationId="{76D1D898-F8B5-49DA-9E43-5985102A7DD2}"/>
          </ac:picMkLst>
        </pc:picChg>
        <pc:picChg chg="add del mod">
          <ac:chgData name="Matt" userId="a96e7d453dd11193" providerId="LiveId" clId="{B6B746EA-4D94-4211-AEF3-4E662EACF100}" dt="2022-02-12T15:01:50.388" v="144"/>
          <ac:picMkLst>
            <pc:docMk/>
            <pc:sldMk cId="2132975159" sldId="258"/>
            <ac:picMk id="9" creationId="{693B357A-994A-4FFF-9487-53667CD3178C}"/>
          </ac:picMkLst>
        </pc:picChg>
        <pc:picChg chg="add del mod">
          <ac:chgData name="Matt" userId="a96e7d453dd11193" providerId="LiveId" clId="{B6B746EA-4D94-4211-AEF3-4E662EACF100}" dt="2022-02-12T15:01:54.860" v="146"/>
          <ac:picMkLst>
            <pc:docMk/>
            <pc:sldMk cId="2132975159" sldId="258"/>
            <ac:picMk id="11" creationId="{9AE88E4F-4E0D-40DB-B4B7-00B918C7FD57}"/>
          </ac:picMkLst>
        </pc:picChg>
        <pc:picChg chg="add del mod modCrop">
          <ac:chgData name="Matt" userId="a96e7d453dd11193" providerId="LiveId" clId="{B6B746EA-4D94-4211-AEF3-4E662EACF100}" dt="2022-02-12T15:02:24.275" v="156" actId="21"/>
          <ac:picMkLst>
            <pc:docMk/>
            <pc:sldMk cId="2132975159" sldId="258"/>
            <ac:picMk id="12" creationId="{4C8E69FF-1D9A-46BA-A946-CF8AE807C553}"/>
          </ac:picMkLst>
        </pc:picChg>
        <pc:picChg chg="add mod ord">
          <ac:chgData name="Matt" userId="a96e7d453dd11193" providerId="LiveId" clId="{B6B746EA-4D94-4211-AEF3-4E662EACF100}" dt="2022-02-12T15:02:33.447" v="159" actId="167"/>
          <ac:picMkLst>
            <pc:docMk/>
            <pc:sldMk cId="2132975159" sldId="258"/>
            <ac:picMk id="14" creationId="{316E40D1-FC8F-43D2-81DF-44DF10777106}"/>
          </ac:picMkLst>
        </pc:picChg>
      </pc:sldChg>
      <pc:sldChg chg="addSp delSp modSp mod">
        <pc:chgData name="Matt" userId="a96e7d453dd11193" providerId="LiveId" clId="{B6B746EA-4D94-4211-AEF3-4E662EACF100}" dt="2022-02-12T14:57:06.053" v="57" actId="1076"/>
        <pc:sldMkLst>
          <pc:docMk/>
          <pc:sldMk cId="1151896519" sldId="260"/>
        </pc:sldMkLst>
        <pc:picChg chg="add del mod">
          <ac:chgData name="Matt" userId="a96e7d453dd11193" providerId="LiveId" clId="{B6B746EA-4D94-4211-AEF3-4E662EACF100}" dt="2022-02-12T14:56:58.749" v="52" actId="21"/>
          <ac:picMkLst>
            <pc:docMk/>
            <pc:sldMk cId="1151896519" sldId="260"/>
            <ac:picMk id="3" creationId="{83D6AB6B-D70D-4AC5-A4A9-4C8F1AB031E4}"/>
          </ac:picMkLst>
        </pc:picChg>
        <pc:picChg chg="del mod">
          <ac:chgData name="Matt" userId="a96e7d453dd11193" providerId="LiveId" clId="{B6B746EA-4D94-4211-AEF3-4E662EACF100}" dt="2022-02-12T14:57:00.340" v="53" actId="478"/>
          <ac:picMkLst>
            <pc:docMk/>
            <pc:sldMk cId="1151896519" sldId="260"/>
            <ac:picMk id="5" creationId="{F36D3FB9-9C9F-4E41-A739-1E0AB268D97F}"/>
          </ac:picMkLst>
        </pc:picChg>
        <pc:picChg chg="add mod">
          <ac:chgData name="Matt" userId="a96e7d453dd11193" providerId="LiveId" clId="{B6B746EA-4D94-4211-AEF3-4E662EACF100}" dt="2022-02-12T14:57:06.053" v="57" actId="1076"/>
          <ac:picMkLst>
            <pc:docMk/>
            <pc:sldMk cId="1151896519" sldId="260"/>
            <ac:picMk id="6" creationId="{204C28F4-4E1A-4869-934A-5EA2EFFCDC3E}"/>
          </ac:picMkLst>
        </pc:picChg>
      </pc:sldChg>
      <pc:sldChg chg="addSp delSp modSp mod">
        <pc:chgData name="Matt" userId="a96e7d453dd11193" providerId="LiveId" clId="{B6B746EA-4D94-4211-AEF3-4E662EACF100}" dt="2022-02-12T14:59:36.911" v="101" actId="732"/>
        <pc:sldMkLst>
          <pc:docMk/>
          <pc:sldMk cId="1660552093" sldId="262"/>
        </pc:sldMkLst>
        <pc:picChg chg="add del mod ord modCrop">
          <ac:chgData name="Matt" userId="a96e7d453dd11193" providerId="LiveId" clId="{B6B746EA-4D94-4211-AEF3-4E662EACF100}" dt="2022-02-12T14:59:36.911" v="101" actId="732"/>
          <ac:picMkLst>
            <pc:docMk/>
            <pc:sldMk cId="1660552093" sldId="262"/>
            <ac:picMk id="3" creationId="{3E98FBE0-FA64-42D8-AC6D-88D643075E48}"/>
          </ac:picMkLst>
        </pc:picChg>
        <pc:picChg chg="del mod">
          <ac:chgData name="Matt" userId="a96e7d453dd11193" providerId="LiveId" clId="{B6B746EA-4D94-4211-AEF3-4E662EACF100}" dt="2022-02-12T14:59:29.291" v="100" actId="478"/>
          <ac:picMkLst>
            <pc:docMk/>
            <pc:sldMk cId="1660552093" sldId="262"/>
            <ac:picMk id="6" creationId="{1329050F-0A25-445C-A85F-EDE9FCFAAF0E}"/>
          </ac:picMkLst>
        </pc:picChg>
      </pc:sldChg>
      <pc:sldChg chg="addSp delSp modSp mod">
        <pc:chgData name="Matt" userId="a96e7d453dd11193" providerId="LiveId" clId="{B6B746EA-4D94-4211-AEF3-4E662EACF100}" dt="2022-02-12T14:56:00.570" v="44"/>
        <pc:sldMkLst>
          <pc:docMk/>
          <pc:sldMk cId="2089125616" sldId="263"/>
        </pc:sldMkLst>
        <pc:picChg chg="add del mod">
          <ac:chgData name="Matt" userId="a96e7d453dd11193" providerId="LiveId" clId="{B6B746EA-4D94-4211-AEF3-4E662EACF100}" dt="2022-02-12T14:55:25.625" v="22"/>
          <ac:picMkLst>
            <pc:docMk/>
            <pc:sldMk cId="2089125616" sldId="263"/>
            <ac:picMk id="3" creationId="{B82EA3C1-B41E-43F3-B048-6BDD0610F9A4}"/>
          </ac:picMkLst>
        </pc:picChg>
        <pc:picChg chg="add del mod">
          <ac:chgData name="Matt" userId="a96e7d453dd11193" providerId="LiveId" clId="{B6B746EA-4D94-4211-AEF3-4E662EACF100}" dt="2022-02-12T14:56:00.217" v="43" actId="478"/>
          <ac:picMkLst>
            <pc:docMk/>
            <pc:sldMk cId="2089125616" sldId="263"/>
            <ac:picMk id="4" creationId="{44CFFC6D-49CC-487E-A612-96195D1BC0F9}"/>
          </ac:picMkLst>
        </pc:picChg>
        <pc:picChg chg="add del mod">
          <ac:chgData name="Matt" userId="a96e7d453dd11193" providerId="LiveId" clId="{B6B746EA-4D94-4211-AEF3-4E662EACF100}" dt="2022-02-12T14:55:58.628" v="42" actId="21"/>
          <ac:picMkLst>
            <pc:docMk/>
            <pc:sldMk cId="2089125616" sldId="263"/>
            <ac:picMk id="6" creationId="{84072C25-FF9F-4840-900C-19E1D285F918}"/>
          </ac:picMkLst>
        </pc:picChg>
        <pc:picChg chg="add del mod ord">
          <ac:chgData name="Matt" userId="a96e7d453dd11193" providerId="LiveId" clId="{B6B746EA-4D94-4211-AEF3-4E662EACF100}" dt="2022-02-12T14:55:47.191" v="36"/>
          <ac:picMkLst>
            <pc:docMk/>
            <pc:sldMk cId="2089125616" sldId="263"/>
            <ac:picMk id="10" creationId="{B09E5F57-B10E-49D6-9AFF-57DA148BFDC5}"/>
          </ac:picMkLst>
        </pc:picChg>
        <pc:picChg chg="add del mod">
          <ac:chgData name="Matt" userId="a96e7d453dd11193" providerId="LiveId" clId="{B6B746EA-4D94-4211-AEF3-4E662EACF100}" dt="2022-02-12T14:55:43.388" v="31"/>
          <ac:picMkLst>
            <pc:docMk/>
            <pc:sldMk cId="2089125616" sldId="263"/>
            <ac:picMk id="12" creationId="{A5FDAAC9-9322-4DB1-8C6D-646EA075EAB0}"/>
          </ac:picMkLst>
        </pc:picChg>
        <pc:picChg chg="add mod">
          <ac:chgData name="Matt" userId="a96e7d453dd11193" providerId="LiveId" clId="{B6B746EA-4D94-4211-AEF3-4E662EACF100}" dt="2022-02-12T14:56:00.570" v="44"/>
          <ac:picMkLst>
            <pc:docMk/>
            <pc:sldMk cId="2089125616" sldId="263"/>
            <ac:picMk id="14" creationId="{683F9832-75C0-42D7-AD22-64397A1A5FC0}"/>
          </ac:picMkLst>
        </pc:picChg>
      </pc:sldChg>
      <pc:sldMasterChg chg="delSldLayout">
        <pc:chgData name="Matt" userId="a96e7d453dd11193" providerId="LiveId" clId="{B6B746EA-4D94-4211-AEF3-4E662EACF100}" dt="2022-02-12T14:53:14.342" v="8" actId="2696"/>
        <pc:sldMasterMkLst>
          <pc:docMk/>
          <pc:sldMasterMk cId="2460954070" sldId="2147483660"/>
        </pc:sldMasterMkLst>
        <pc:sldLayoutChg chg="del">
          <pc:chgData name="Matt" userId="a96e7d453dd11193" providerId="LiveId" clId="{B6B746EA-4D94-4211-AEF3-4E662EACF100}" dt="2022-02-12T14:53:14.342" v="8" actId="2696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att" userId="a96e7d453dd11193" providerId="LiveId" clId="{B6B746EA-4D94-4211-AEF3-4E662EACF100}" dt="2022-02-12T14:53:12.995" v="0" actId="2696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att" userId="a96e7d453dd11193" providerId="LiveId" clId="{B6B746EA-4D94-4211-AEF3-4E662EACF100}" dt="2022-02-12T14:53:13.163" v="1" actId="2696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att" userId="a96e7d453dd11193" providerId="LiveId" clId="{B6B746EA-4D94-4211-AEF3-4E662EACF100}" dt="2022-02-12T14:53:13.296" v="2" actId="2696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att" userId="a96e7d453dd11193" providerId="LiveId" clId="{B6B746EA-4D94-4211-AEF3-4E662EACF100}" dt="2022-02-12T14:53:13.459" v="3" actId="2696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att" userId="a96e7d453dd11193" providerId="LiveId" clId="{B6B746EA-4D94-4211-AEF3-4E662EACF100}" dt="2022-02-12T14:53:13.686" v="4" actId="2696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att" userId="a96e7d453dd11193" providerId="LiveId" clId="{B6B746EA-4D94-4211-AEF3-4E662EACF100}" dt="2022-02-12T14:53:13.848" v="5" actId="2696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att" userId="a96e7d453dd11193" providerId="LiveId" clId="{B6B746EA-4D94-4211-AEF3-4E662EACF100}" dt="2022-02-12T14:53:14.023" v="6" actId="2696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att" userId="a96e7d453dd11193" providerId="LiveId" clId="{B6B746EA-4D94-4211-AEF3-4E662EACF100}" dt="2022-02-12T14:53:14.184" v="7" actId="2696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delSldLayout">
        <pc:chgData name="Matt" userId="a96e7d453dd11193" providerId="LiveId" clId="{B6B746EA-4D94-4211-AEF3-4E662EACF100}" dt="2022-02-12T14:53:19.063" v="18" actId="2696"/>
        <pc:sldMasterMkLst>
          <pc:docMk/>
          <pc:sldMasterMk cId="1324804692" sldId="2147483672"/>
        </pc:sldMasterMkLst>
        <pc:sldLayoutChg chg="del">
          <pc:chgData name="Matt" userId="a96e7d453dd11193" providerId="LiveId" clId="{B6B746EA-4D94-4211-AEF3-4E662EACF100}" dt="2022-02-12T14:53:17.944" v="11" actId="2696"/>
          <pc:sldLayoutMkLst>
            <pc:docMk/>
            <pc:sldMasterMk cId="1324804692" sldId="2147483672"/>
            <pc:sldLayoutMk cId="3828747752" sldId="2147483673"/>
          </pc:sldLayoutMkLst>
        </pc:sldLayoutChg>
        <pc:sldLayoutChg chg="del">
          <pc:chgData name="Matt" userId="a96e7d453dd11193" providerId="LiveId" clId="{B6B746EA-4D94-4211-AEF3-4E662EACF100}" dt="2022-02-12T14:53:18.097" v="12" actId="2696"/>
          <pc:sldLayoutMkLst>
            <pc:docMk/>
            <pc:sldMasterMk cId="1324804692" sldId="2147483672"/>
            <pc:sldLayoutMk cId="577574112" sldId="2147483674"/>
          </pc:sldLayoutMkLst>
        </pc:sldLayoutChg>
        <pc:sldLayoutChg chg="del">
          <pc:chgData name="Matt" userId="a96e7d453dd11193" providerId="LiveId" clId="{B6B746EA-4D94-4211-AEF3-4E662EACF100}" dt="2022-02-12T14:53:18.247" v="13" actId="2696"/>
          <pc:sldLayoutMkLst>
            <pc:docMk/>
            <pc:sldMasterMk cId="1324804692" sldId="2147483672"/>
            <pc:sldLayoutMk cId="1744915290" sldId="2147483675"/>
          </pc:sldLayoutMkLst>
        </pc:sldLayoutChg>
        <pc:sldLayoutChg chg="del">
          <pc:chgData name="Matt" userId="a96e7d453dd11193" providerId="LiveId" clId="{B6B746EA-4D94-4211-AEF3-4E662EACF100}" dt="2022-02-12T14:53:18.415" v="14" actId="2696"/>
          <pc:sldLayoutMkLst>
            <pc:docMk/>
            <pc:sldMasterMk cId="1324804692" sldId="2147483672"/>
            <pc:sldLayoutMk cId="1852405723" sldId="2147483676"/>
          </pc:sldLayoutMkLst>
        </pc:sldLayoutChg>
        <pc:sldLayoutChg chg="del">
          <pc:chgData name="Matt" userId="a96e7d453dd11193" providerId="LiveId" clId="{B6B746EA-4D94-4211-AEF3-4E662EACF100}" dt="2022-02-12T14:53:18.584" v="15" actId="2696"/>
          <pc:sldLayoutMkLst>
            <pc:docMk/>
            <pc:sldMasterMk cId="1324804692" sldId="2147483672"/>
            <pc:sldLayoutMk cId="77952253" sldId="2147483677"/>
          </pc:sldLayoutMkLst>
        </pc:sldLayoutChg>
        <pc:sldLayoutChg chg="del">
          <pc:chgData name="Matt" userId="a96e7d453dd11193" providerId="LiveId" clId="{B6B746EA-4D94-4211-AEF3-4E662EACF100}" dt="2022-02-12T14:53:18.750" v="16" actId="2696"/>
          <pc:sldLayoutMkLst>
            <pc:docMk/>
            <pc:sldMasterMk cId="1324804692" sldId="2147483672"/>
            <pc:sldLayoutMk cId="1385447211" sldId="2147483678"/>
          </pc:sldLayoutMkLst>
        </pc:sldLayoutChg>
        <pc:sldLayoutChg chg="del">
          <pc:chgData name="Matt" userId="a96e7d453dd11193" providerId="LiveId" clId="{B6B746EA-4D94-4211-AEF3-4E662EACF100}" dt="2022-02-12T14:53:18.910" v="17" actId="2696"/>
          <pc:sldLayoutMkLst>
            <pc:docMk/>
            <pc:sldMasterMk cId="1324804692" sldId="2147483672"/>
            <pc:sldLayoutMk cId="3026251384" sldId="2147483679"/>
          </pc:sldLayoutMkLst>
        </pc:sldLayoutChg>
        <pc:sldLayoutChg chg="del">
          <pc:chgData name="Matt" userId="a96e7d453dd11193" providerId="LiveId" clId="{B6B746EA-4D94-4211-AEF3-4E662EACF100}" dt="2022-02-12T14:53:19.063" v="18" actId="2696"/>
          <pc:sldLayoutMkLst>
            <pc:docMk/>
            <pc:sldMasterMk cId="1324804692" sldId="2147483672"/>
            <pc:sldLayoutMk cId="1699525092" sldId="2147483680"/>
          </pc:sldLayoutMkLst>
        </pc:sldLayoutChg>
        <pc:sldLayoutChg chg="del">
          <pc:chgData name="Matt" userId="a96e7d453dd11193" providerId="LiveId" clId="{B6B746EA-4D94-4211-AEF3-4E662EACF100}" dt="2022-02-12T14:53:16.081" v="9" actId="2696"/>
          <pc:sldLayoutMkLst>
            <pc:docMk/>
            <pc:sldMasterMk cId="1324804692" sldId="2147483672"/>
            <pc:sldLayoutMk cId="2475566302" sldId="2147483682"/>
          </pc:sldLayoutMkLst>
        </pc:sldLayoutChg>
        <pc:sldLayoutChg chg="del">
          <pc:chgData name="Matt" userId="a96e7d453dd11193" providerId="LiveId" clId="{B6B746EA-4D94-4211-AEF3-4E662EACF100}" dt="2022-02-12T14:53:16.252" v="10" actId="2696"/>
          <pc:sldLayoutMkLst>
            <pc:docMk/>
            <pc:sldMasterMk cId="1324804692" sldId="2147483672"/>
            <pc:sldLayoutMk cId="670905134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4F740-4A05-FA42-BADE-6CFF31084BF1}" type="datetimeFigureOut">
              <a:rPr lang="en-US" smtClean="0"/>
              <a:t>2/27/22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03518-0083-804F-9BA7-7CD09662C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3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1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20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9397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672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856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999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15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8797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0358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849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544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51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80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68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1001bestwp.blogspot.com/2012/12/wallpapers-hq-beautiful-nature-part-4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grass, nature&#10;&#10;Description automatically generated">
            <a:extLst>
              <a:ext uri="{FF2B5EF4-FFF2-40B4-BE49-F238E27FC236}">
                <a16:creationId xmlns:a16="http://schemas.microsoft.com/office/drawing/2014/main" id="{3E98FBE0-FA64-42D8-AC6D-88D643075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61F482D-C898-7243-9566-9B7D02FFD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473" y="5241984"/>
            <a:ext cx="9158502" cy="16335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Preached by Dr. Jim Harmeling 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at Crossroads International Church Singapore • CICFamily.com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Files in many languages for free download at BibleStudyDownloads.org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D659EE-69C9-CF41-B012-3B1665563DE8}"/>
              </a:ext>
            </a:extLst>
          </p:cNvPr>
          <p:cNvSpPr txBox="1"/>
          <p:nvPr/>
        </p:nvSpPr>
        <p:spPr>
          <a:xfrm>
            <a:off x="5208998" y="183305"/>
            <a:ext cx="3813506" cy="148502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Times New Roman"/>
              </a:rPr>
              <a:t>Where Do You Place Your Trust? </a:t>
            </a:r>
            <a:br>
              <a:rPr lang="en-US" sz="2800" b="1" dirty="0">
                <a:solidFill>
                  <a:srgbClr val="FFFFFF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Times New Roman"/>
              </a:rPr>
            </a:br>
            <a:r>
              <a:rPr lang="en-US" sz="2800" b="1" i="1" dirty="0">
                <a:solidFill>
                  <a:srgbClr val="FFFFFF"/>
                </a:solidFill>
                <a:effectLst>
                  <a:glow rad="228600">
                    <a:schemeClr val="tx1">
                      <a:alpha val="78000"/>
                    </a:schemeClr>
                  </a:glow>
                </a:effectLst>
                <a:latin typeface="Times New Roman"/>
              </a:rPr>
              <a:t>(Genesis 13–14)</a:t>
            </a:r>
          </a:p>
        </p:txBody>
      </p:sp>
    </p:spTree>
    <p:extLst>
      <p:ext uri="{BB962C8B-B14F-4D97-AF65-F5344CB8AC3E}">
        <p14:creationId xmlns:p14="http://schemas.microsoft.com/office/powerpoint/2010/main" val="295596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A26E-8A08-470A-9F13-54DC630217F3}"/>
              </a:ext>
            </a:extLst>
          </p:cNvPr>
          <p:cNvSpPr txBox="1"/>
          <p:nvPr/>
        </p:nvSpPr>
        <p:spPr>
          <a:xfrm>
            <a:off x="480060" y="2795078"/>
            <a:ext cx="3523159" cy="3398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How has your workplace shaped you?</a:t>
            </a:r>
            <a:endParaRPr lang="en-US" sz="2800" dirty="0">
              <a:cs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you becoming a tyrant playing by the world's rules to gain worldly wealth?</a:t>
            </a:r>
            <a:endParaRPr lang="en-US" sz="2800" dirty="0">
              <a:cs typeface="Calibri"/>
            </a:endParaRPr>
          </a:p>
        </p:txBody>
      </p:sp>
      <p:pic>
        <p:nvPicPr>
          <p:cNvPr id="5" name="Picture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4D82C879-A0E3-4F31-9E95-4B9461DA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925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073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A26E-8A08-470A-9F13-54DC630217F3}"/>
              </a:ext>
            </a:extLst>
          </p:cNvPr>
          <p:cNvSpPr txBox="1"/>
          <p:nvPr/>
        </p:nvSpPr>
        <p:spPr>
          <a:xfrm>
            <a:off x="480060" y="2795078"/>
            <a:ext cx="3523159" cy="3398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Calibri"/>
              </a:rPr>
              <a:t>Do you leave lives in your wake?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a typeface="+mn-lt"/>
                <a:cs typeface="+mn-lt"/>
              </a:rPr>
              <a:t>Do you truly trust in God’s might and hold to principles of integrity even if you risk much by doing so?</a:t>
            </a:r>
            <a:endParaRPr lang="en-US" sz="2800" dirty="0">
              <a:cs typeface="Calibri"/>
            </a:endParaRPr>
          </a:p>
        </p:txBody>
      </p:sp>
      <p:pic>
        <p:nvPicPr>
          <p:cNvPr id="5" name="Picture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4D82C879-A0E3-4F31-9E95-4B9461DA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925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673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outdoor, grass, nature&#10;&#10;Description automatically generated">
            <a:extLst>
              <a:ext uri="{FF2B5EF4-FFF2-40B4-BE49-F238E27FC236}">
                <a16:creationId xmlns:a16="http://schemas.microsoft.com/office/drawing/2014/main" id="{3E98FBE0-FA64-42D8-AC6D-88D643075E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2A8A4-35DC-4729-ABD0-C4B3E161A7D5}"/>
              </a:ext>
            </a:extLst>
          </p:cNvPr>
          <p:cNvSpPr txBox="1"/>
          <p:nvPr/>
        </p:nvSpPr>
        <p:spPr>
          <a:xfrm>
            <a:off x="392906" y="5317240"/>
            <a:ext cx="8408194" cy="74483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Temptation 3: Compromise principle for temporary gain</a:t>
            </a:r>
            <a:endParaRPr 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Calibri Light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(Genesis 14:17-24)</a:t>
            </a:r>
            <a:endParaRPr lang="en-US" sz="24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Calibri Light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A26E-8A08-470A-9F13-54DC630217F3}"/>
              </a:ext>
            </a:extLst>
          </p:cNvPr>
          <p:cNvSpPr txBox="1"/>
          <p:nvPr/>
        </p:nvSpPr>
        <p:spPr>
          <a:xfrm>
            <a:off x="295235" y="2795078"/>
            <a:ext cx="3707984" cy="3398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a typeface="+mn-lt"/>
                <a:cs typeface="+mn-lt"/>
              </a:rPr>
              <a:t>What principle are you tempted to compromise when surrounded by others who do not share your faith?</a:t>
            </a:r>
            <a:endParaRPr lang="en-US" sz="27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ea typeface="+mn-lt"/>
              <a:cs typeface="+mn-lt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ea typeface="+mn-lt"/>
                <a:cs typeface="+mn-lt"/>
              </a:rPr>
              <a:t>How do you give credit to God when He grants you success?</a:t>
            </a:r>
          </a:p>
        </p:txBody>
      </p:sp>
      <p:pic>
        <p:nvPicPr>
          <p:cNvPr id="5" name="Picture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4D82C879-A0E3-4F31-9E95-4B9461DA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925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3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426232309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</a:t>
            </a:r>
            <a:r>
              <a:rPr lang="en-US" sz="2800" b="1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and script for free!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83F9832-75C0-42D7-AD22-64397A1A5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57200"/>
            <a:ext cx="84582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2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F7B9A04-5F88-4BAE-8706-D31B8B6B8A9C}"/>
              </a:ext>
            </a:extLst>
          </p:cNvPr>
          <p:cNvSpPr txBox="1"/>
          <p:nvPr/>
        </p:nvSpPr>
        <p:spPr>
          <a:xfrm>
            <a:off x="0" y="857577"/>
            <a:ext cx="9182909" cy="6924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50" b="1" dirty="0">
                <a:solidFill>
                  <a:srgbClr val="FFFFFF"/>
                </a:solidFill>
                <a:latin typeface="Engravers MT"/>
                <a:cs typeface="Times New Roman"/>
              </a:rPr>
              <a:t>T h e    T e s t I n g</a:t>
            </a:r>
          </a:p>
        </p:txBody>
      </p:sp>
      <p:pic>
        <p:nvPicPr>
          <p:cNvPr id="7" name="Picture 7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9EFD1CD8-CC76-450E-A414-11D65B4A4B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46" t="24799" r="216" b="201"/>
          <a:stretch/>
        </p:blipFill>
        <p:spPr>
          <a:xfrm>
            <a:off x="1158264" y="3002159"/>
            <a:ext cx="6877037" cy="38614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A3F12-2AA2-422B-A0B3-A61381A4491C}"/>
              </a:ext>
            </a:extLst>
          </p:cNvPr>
          <p:cNvSpPr txBox="1"/>
          <p:nvPr/>
        </p:nvSpPr>
        <p:spPr>
          <a:xfrm>
            <a:off x="1148912" y="2094298"/>
            <a:ext cx="6846176" cy="39241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100">
                <a:solidFill>
                  <a:srgbClr val="FFFFFF"/>
                </a:solidFill>
                <a:latin typeface="Times New Roman"/>
              </a:rPr>
              <a:t>D e v e l o p i n g    A b r a h a m ’ s    R i g h t e o u s n e s s</a:t>
            </a:r>
          </a:p>
        </p:txBody>
      </p:sp>
    </p:spTree>
    <p:extLst>
      <p:ext uri="{BB962C8B-B14F-4D97-AF65-F5344CB8AC3E}">
        <p14:creationId xmlns:p14="http://schemas.microsoft.com/office/powerpoint/2010/main" val="375053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oncrete mixer, lawn mower&#10;&#10;Description automatically generated">
            <a:extLst>
              <a:ext uri="{FF2B5EF4-FFF2-40B4-BE49-F238E27FC236}">
                <a16:creationId xmlns:a16="http://schemas.microsoft.com/office/drawing/2014/main" id="{316E40D1-FC8F-43D2-81DF-44DF107771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06"/>
          <a:stretch/>
        </p:blipFill>
        <p:spPr>
          <a:xfrm>
            <a:off x="0" y="-6964"/>
            <a:ext cx="9141714" cy="685387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C0767-5237-472F-B897-A20B766CC275}"/>
              </a:ext>
            </a:extLst>
          </p:cNvPr>
          <p:cNvSpPr txBox="1"/>
          <p:nvPr/>
        </p:nvSpPr>
        <p:spPr>
          <a:xfrm>
            <a:off x="1070043" y="315950"/>
            <a:ext cx="70039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i="1" dirty="0">
                <a:latin typeface="Times New Roman"/>
              </a:rPr>
              <a:t>Where Do You Place Your Trust?</a:t>
            </a:r>
            <a:endParaRPr lang="en-US" sz="3600" dirty="0">
              <a:latin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5CA05-514E-4B74-923F-DC887C99B0B0}"/>
              </a:ext>
            </a:extLst>
          </p:cNvPr>
          <p:cNvSpPr txBox="1"/>
          <p:nvPr/>
        </p:nvSpPr>
        <p:spPr>
          <a:xfrm>
            <a:off x="3200400" y="5525311"/>
            <a:ext cx="2743200" cy="52322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/>
              </a:rPr>
              <a:t>Genesis 13–14</a:t>
            </a:r>
            <a:endParaRPr lang="en-US" sz="28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95232-6803-4D72-AECD-00CA46C733E2}"/>
              </a:ext>
            </a:extLst>
          </p:cNvPr>
          <p:cNvSpPr txBox="1"/>
          <p:nvPr/>
        </p:nvSpPr>
        <p:spPr>
          <a:xfrm>
            <a:off x="5233441" y="1251678"/>
            <a:ext cx="569627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Lot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BB8C6B-40EE-42D3-AC0A-8275D9191032}"/>
              </a:ext>
            </a:extLst>
          </p:cNvPr>
          <p:cNvSpPr txBox="1"/>
          <p:nvPr/>
        </p:nvSpPr>
        <p:spPr>
          <a:xfrm>
            <a:off x="1610194" y="2809406"/>
            <a:ext cx="1066176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4 Kings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FE738-9603-4B6E-9F9F-136E019BF5E2}"/>
              </a:ext>
            </a:extLst>
          </p:cNvPr>
          <p:cNvSpPr txBox="1"/>
          <p:nvPr/>
        </p:nvSpPr>
        <p:spPr>
          <a:xfrm>
            <a:off x="6859250" y="3514569"/>
            <a:ext cx="1066176" cy="400110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2 Kings</a:t>
            </a:r>
          </a:p>
        </p:txBody>
      </p:sp>
    </p:spTree>
    <p:extLst>
      <p:ext uri="{BB962C8B-B14F-4D97-AF65-F5344CB8AC3E}">
        <p14:creationId xmlns:p14="http://schemas.microsoft.com/office/powerpoint/2010/main" val="213297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water, outdoor, sky, river&#10;&#10;Description automatically generated">
            <a:extLst>
              <a:ext uri="{FF2B5EF4-FFF2-40B4-BE49-F238E27FC236}">
                <a16:creationId xmlns:a16="http://schemas.microsoft.com/office/drawing/2014/main" id="{906E9EAF-4CA9-4D7C-B348-D444F0510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854" t="9091" r="31575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7840F-6540-4472-A44F-DDD1E8FEC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900" i="1" dirty="0"/>
              <a:t>Temptation 1: Impulsively take for yourself </a:t>
            </a:r>
            <a:r>
              <a:rPr lang="en-US" sz="3900" dirty="0"/>
              <a:t>(Genesis 13) 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728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B3EFBE-0AE3-4D4E-9C90-C829CFB87988}"/>
              </a:ext>
            </a:extLst>
          </p:cNvPr>
          <p:cNvSpPr/>
          <p:nvPr/>
        </p:nvSpPr>
        <p:spPr>
          <a:xfrm>
            <a:off x="1873" y="1873"/>
            <a:ext cx="4572000" cy="68579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BEEB3-4263-4FA0-8C35-0372B193D01F}"/>
              </a:ext>
            </a:extLst>
          </p:cNvPr>
          <p:cNvSpPr/>
          <p:nvPr/>
        </p:nvSpPr>
        <p:spPr>
          <a:xfrm>
            <a:off x="4573872" y="1872"/>
            <a:ext cx="4572001" cy="685799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6E9C27-0F1D-4747-9342-2816646C1412}"/>
              </a:ext>
            </a:extLst>
          </p:cNvPr>
          <p:cNvSpPr txBox="1"/>
          <p:nvPr/>
        </p:nvSpPr>
        <p:spPr>
          <a:xfrm>
            <a:off x="708284" y="586490"/>
            <a:ext cx="3164798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FFFFFF"/>
                </a:solidFill>
                <a:latin typeface="Calibri Light"/>
              </a:rPr>
              <a:t>Abraham</a:t>
            </a:r>
          </a:p>
          <a:p>
            <a:pPr algn="ctr"/>
            <a:endParaRPr lang="en-US" sz="2800" b="1" i="1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Not impulsive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Not deceptive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Relationship priority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Generous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Moves towards 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851699-CFDA-4C28-B2AA-90DCD7FBAD2A}"/>
              </a:ext>
            </a:extLst>
          </p:cNvPr>
          <p:cNvSpPr txBox="1"/>
          <p:nvPr/>
        </p:nvSpPr>
        <p:spPr>
          <a:xfrm>
            <a:off x="4577621" y="567752"/>
            <a:ext cx="457949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rgbClr val="FFFFFF"/>
                </a:solidFill>
                <a:latin typeface="Calibri Light"/>
              </a:rPr>
              <a:t>Lot</a:t>
            </a:r>
          </a:p>
          <a:p>
            <a:pPr algn="ctr"/>
            <a:endParaRPr lang="en-US" sz="2800" b="1" i="1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Focused on initial impression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Impulsive</a:t>
            </a:r>
          </a:p>
          <a:p>
            <a:pPr algn="ctr"/>
            <a:r>
              <a:rPr lang="en-US" sz="2800" dirty="0">
                <a:solidFill>
                  <a:srgbClr val="FFFFFF"/>
                </a:solidFill>
                <a:latin typeface="Calibri Light"/>
                <a:cs typeface="Calibri Light"/>
              </a:rPr>
              <a:t>Moves towards Sodom</a:t>
            </a:r>
          </a:p>
        </p:txBody>
      </p:sp>
    </p:spTree>
    <p:extLst>
      <p:ext uri="{BB962C8B-B14F-4D97-AF65-F5344CB8AC3E}">
        <p14:creationId xmlns:p14="http://schemas.microsoft.com/office/powerpoint/2010/main" val="121638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crossword puzzle&#10;&#10;Description automatically generated">
            <a:extLst>
              <a:ext uri="{FF2B5EF4-FFF2-40B4-BE49-F238E27FC236}">
                <a16:creationId xmlns:a16="http://schemas.microsoft.com/office/drawing/2014/main" id="{204C28F4-4E1A-4869-934A-5EA2EFFCDC3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990" y="50981"/>
            <a:ext cx="6680019" cy="668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9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03A26E-8A08-470A-9F13-54DC630217F3}"/>
              </a:ext>
            </a:extLst>
          </p:cNvPr>
          <p:cNvSpPr txBox="1"/>
          <p:nvPr/>
        </p:nvSpPr>
        <p:spPr>
          <a:xfrm>
            <a:off x="480060" y="2795078"/>
            <a:ext cx="3523159" cy="33984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What do we value in life?</a:t>
            </a:r>
            <a:endParaRPr lang="en-US" sz="28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cs typeface="Calibri" panose="020F0502020204030204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we impulsive purchasers like Lot who do not recognize spiritual danger in our eagerness to gain more of this world?</a:t>
            </a:r>
            <a:endParaRPr lang="en-US" sz="2800" dirty="0">
              <a:cs typeface="Calibri"/>
            </a:endParaRPr>
          </a:p>
        </p:txBody>
      </p:sp>
      <p:pic>
        <p:nvPicPr>
          <p:cNvPr id="5" name="Picture 5" descr="A picture containing text, businesscard, envelope, vector graphics&#10;&#10;Description automatically generated">
            <a:extLst>
              <a:ext uri="{FF2B5EF4-FFF2-40B4-BE49-F238E27FC236}">
                <a16:creationId xmlns:a16="http://schemas.microsoft.com/office/drawing/2014/main" id="{4D82C879-A0E3-4F31-9E95-4B9461DA03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99" r="29257" b="-1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3670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5265DC-CF6B-4AE8-B3F3-2A7A1637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FD0E24-4576-4B56-8EAE-D95B9B724E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5" b="23295"/>
          <a:stretch/>
        </p:blipFill>
        <p:spPr>
          <a:xfrm>
            <a:off x="20" y="2"/>
            <a:ext cx="9143980" cy="3418853"/>
          </a:xfrm>
          <a:custGeom>
            <a:avLst/>
            <a:gdLst/>
            <a:ahLst/>
            <a:cxnLst/>
            <a:rect l="l" t="t" r="r" b="b"/>
            <a:pathLst>
              <a:path w="12192000" h="3418853">
                <a:moveTo>
                  <a:pt x="0" y="0"/>
                </a:moveTo>
                <a:lnTo>
                  <a:pt x="12192000" y="0"/>
                </a:lnTo>
                <a:lnTo>
                  <a:pt x="12192000" y="227978"/>
                </a:lnTo>
                <a:lnTo>
                  <a:pt x="12192000" y="2065168"/>
                </a:lnTo>
                <a:lnTo>
                  <a:pt x="12192000" y="3342653"/>
                </a:lnTo>
                <a:lnTo>
                  <a:pt x="9439275" y="3418853"/>
                </a:lnTo>
                <a:lnTo>
                  <a:pt x="5572127" y="3171203"/>
                </a:lnTo>
                <a:lnTo>
                  <a:pt x="0" y="3342653"/>
                </a:lnTo>
                <a:lnTo>
                  <a:pt x="0" y="2065168"/>
                </a:lnTo>
                <a:lnTo>
                  <a:pt x="0" y="227978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7EA779C-87BF-454F-919D-A3DA98FD8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59818"/>
            <a:ext cx="9144000" cy="757168"/>
            <a:chOff x="0" y="2959818"/>
            <a:chExt cx="12192000" cy="75716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C2E702-9A3E-420B-81FC-693685CAF6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AA40418-2F7D-4A2A-84C0-1A72B0307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3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49D231-BE68-45A9-90AF-39E6880E8436}"/>
              </a:ext>
            </a:extLst>
          </p:cNvPr>
          <p:cNvSpPr txBox="1"/>
          <p:nvPr/>
        </p:nvSpPr>
        <p:spPr>
          <a:xfrm>
            <a:off x="3158653" y="4197093"/>
            <a:ext cx="5787095" cy="21838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i="1" dirty="0">
                <a:solidFill>
                  <a:schemeClr val="bg1">
                    <a:alpha val="80000"/>
                  </a:schemeClr>
                </a:solidFill>
              </a:rPr>
              <a:t>Temptation 2: Rely on your strength and force the issue of acquisition</a:t>
            </a:r>
            <a:endParaRPr lang="en-US" sz="3600" dirty="0">
              <a:solidFill>
                <a:schemeClr val="bg1">
                  <a:alpha val="80000"/>
                </a:schemeClr>
              </a:solidFill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bg1">
                    <a:alpha val="80000"/>
                  </a:schemeClr>
                </a:solidFill>
              </a:rPr>
              <a:t>(Genesis 14:1-16)</a:t>
            </a:r>
            <a:endParaRPr lang="en-US" sz="3200" dirty="0">
              <a:solidFill>
                <a:schemeClr val="bg1">
                  <a:alpha val="8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09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302</Words>
  <Application>Microsoft Macintosh PowerPoint</Application>
  <PresentationFormat>On-screen Show (4:3)</PresentationFormat>
  <Paragraphs>43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Engravers MT</vt:lpstr>
      <vt:lpstr>Times New Roman</vt:lpstr>
      <vt:lpstr>Wingdings</vt:lpstr>
      <vt:lpstr>Office Theme</vt:lpstr>
      <vt:lpstr>office theme</vt:lpstr>
      <vt:lpstr>Orbit</vt:lpstr>
      <vt:lpstr>PowerPoint Presentation</vt:lpstr>
      <vt:lpstr>PowerPoint Presentation</vt:lpstr>
      <vt:lpstr>PowerPoint Presentation</vt:lpstr>
      <vt:lpstr>PowerPoint Presentation</vt:lpstr>
      <vt:lpstr>Temptation 1: Impulsively take for yourself (Genesis 13)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OT Preaching link at BibleStudyDownloads.org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Rick Griffith</cp:lastModifiedBy>
  <cp:revision>266</cp:revision>
  <dcterms:created xsi:type="dcterms:W3CDTF">2013-07-15T20:26:40Z</dcterms:created>
  <dcterms:modified xsi:type="dcterms:W3CDTF">2022-02-27T04:00:39Z</dcterms:modified>
</cp:coreProperties>
</file>