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9"/>
  </p:notesMasterIdLst>
  <p:sldIdLst>
    <p:sldId id="329" r:id="rId3"/>
    <p:sldId id="330" r:id="rId4"/>
    <p:sldId id="331" r:id="rId5"/>
    <p:sldId id="336" r:id="rId6"/>
    <p:sldId id="338" r:id="rId7"/>
    <p:sldId id="332" r:id="rId8"/>
    <p:sldId id="315" r:id="rId9"/>
    <p:sldId id="339" r:id="rId10"/>
    <p:sldId id="328" r:id="rId11"/>
    <p:sldId id="340" r:id="rId12"/>
    <p:sldId id="341" r:id="rId13"/>
    <p:sldId id="343" r:id="rId14"/>
    <p:sldId id="344" r:id="rId15"/>
    <p:sldId id="347" r:id="rId16"/>
    <p:sldId id="345" r:id="rId17"/>
    <p:sldId id="349" r:id="rId18"/>
    <p:sldId id="346" r:id="rId19"/>
    <p:sldId id="350" r:id="rId20"/>
    <p:sldId id="351" r:id="rId21"/>
    <p:sldId id="359" r:id="rId22"/>
    <p:sldId id="335" r:id="rId23"/>
    <p:sldId id="355" r:id="rId24"/>
    <p:sldId id="352" r:id="rId25"/>
    <p:sldId id="356" r:id="rId26"/>
    <p:sldId id="353" r:id="rId27"/>
    <p:sldId id="357" r:id="rId28"/>
    <p:sldId id="278" r:id="rId29"/>
    <p:sldId id="316" r:id="rId30"/>
    <p:sldId id="342" r:id="rId31"/>
    <p:sldId id="363" r:id="rId32"/>
    <p:sldId id="360" r:id="rId33"/>
    <p:sldId id="361" r:id="rId34"/>
    <p:sldId id="362" r:id="rId35"/>
    <p:sldId id="337" r:id="rId36"/>
    <p:sldId id="267" r:id="rId37"/>
    <p:sldId id="31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AED"/>
    <a:srgbClr val="D5FF7D"/>
    <a:srgbClr val="A29E00"/>
    <a:srgbClr val="40637E"/>
    <a:srgbClr val="294358"/>
    <a:srgbClr val="000000"/>
    <a:srgbClr val="CFE1F3"/>
    <a:srgbClr val="F9AD6C"/>
    <a:srgbClr val="B96C8D"/>
    <a:srgbClr val="B5C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7558D-9C64-4A9B-ABC7-6133C6FEE28A}" v="705" dt="2025-03-22T15:57:58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57" autoAdjust="0"/>
    <p:restoredTop sz="80408" autoAdjust="0"/>
  </p:normalViewPr>
  <p:slideViewPr>
    <p:cSldViewPr snapToGrid="0">
      <p:cViewPr varScale="1">
        <p:scale>
          <a:sx n="97" d="100"/>
          <a:sy n="97" d="100"/>
        </p:scale>
        <p:origin x="1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213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36C7558D-9C64-4A9B-ABC7-6133C6FEE28A}"/>
    <pc:docChg chg="undo redo custSel addSld delSld modSld sldOrd modMainMaster">
      <pc:chgData name="Matt Lyle" userId="a96e7d453dd11193" providerId="LiveId" clId="{36C7558D-9C64-4A9B-ABC7-6133C6FEE28A}" dt="2025-03-22T15:56:52.150" v="7927" actId="478"/>
      <pc:docMkLst>
        <pc:docMk/>
      </pc:docMkLst>
      <pc:sldChg chg="del">
        <pc:chgData name="Matt Lyle" userId="a96e7d453dd11193" providerId="LiveId" clId="{36C7558D-9C64-4A9B-ABC7-6133C6FEE28A}" dt="2025-03-17T11:43:22.755" v="0" actId="47"/>
        <pc:sldMkLst>
          <pc:docMk/>
          <pc:sldMk cId="596943893" sldId="257"/>
        </pc:sldMkLst>
      </pc:sldChg>
      <pc:sldChg chg="addSp delSp modSp del mod ord modTransition setBg modClrScheme delAnim modAnim chgLayout modNotesTx">
        <pc:chgData name="Matt Lyle" userId="a96e7d453dd11193" providerId="LiveId" clId="{36C7558D-9C64-4A9B-ABC7-6133C6FEE28A}" dt="2025-03-22T04:57:07.413" v="5179" actId="47"/>
        <pc:sldMkLst>
          <pc:docMk/>
          <pc:sldMk cId="1961754496" sldId="258"/>
        </pc:sldMkLst>
        <pc:spChg chg="add mod">
          <ac:chgData name="Matt Lyle" userId="a96e7d453dd11193" providerId="LiveId" clId="{36C7558D-9C64-4A9B-ABC7-6133C6FEE28A}" dt="2025-03-22T04:46:30.894" v="5145" actId="1038"/>
          <ac:spMkLst>
            <pc:docMk/>
            <pc:sldMk cId="1961754496" sldId="258"/>
            <ac:spMk id="7" creationId="{EE6D91D3-3FAD-A321-18B1-57558E4E2FEE}"/>
          </ac:spMkLst>
        </pc:spChg>
        <pc:spChg chg="add mod">
          <ac:chgData name="Matt Lyle" userId="a96e7d453dd11193" providerId="LiveId" clId="{36C7558D-9C64-4A9B-ABC7-6133C6FEE28A}" dt="2025-03-22T04:46:30.894" v="5145" actId="1038"/>
          <ac:spMkLst>
            <pc:docMk/>
            <pc:sldMk cId="1961754496" sldId="258"/>
            <ac:spMk id="8" creationId="{DD5EA36B-62EA-2194-4B6A-D06C8EEF00E0}"/>
          </ac:spMkLst>
        </pc:spChg>
        <pc:spChg chg="add mod">
          <ac:chgData name="Matt Lyle" userId="a96e7d453dd11193" providerId="LiveId" clId="{36C7558D-9C64-4A9B-ABC7-6133C6FEE28A}" dt="2025-03-22T04:46:30.894" v="5145" actId="1038"/>
          <ac:spMkLst>
            <pc:docMk/>
            <pc:sldMk cId="1961754496" sldId="258"/>
            <ac:spMk id="9" creationId="{6C56D83E-243B-E6C2-4786-95A4553104DA}"/>
          </ac:spMkLst>
        </pc:spChg>
        <pc:spChg chg="add del mod">
          <ac:chgData name="Matt Lyle" userId="a96e7d453dd11193" providerId="LiveId" clId="{36C7558D-9C64-4A9B-ABC7-6133C6FEE28A}" dt="2025-03-22T04:13:13.510" v="4905" actId="478"/>
          <ac:spMkLst>
            <pc:docMk/>
            <pc:sldMk cId="1961754496" sldId="258"/>
            <ac:spMk id="11" creationId="{F818A6E2-E285-ACC9-399A-CC9B890B5986}"/>
          </ac:spMkLst>
        </pc:spChg>
        <pc:spChg chg="add del mod">
          <ac:chgData name="Matt Lyle" userId="a96e7d453dd11193" providerId="LiveId" clId="{36C7558D-9C64-4A9B-ABC7-6133C6FEE28A}" dt="2025-03-22T04:13:13.342" v="4904" actId="478"/>
          <ac:spMkLst>
            <pc:docMk/>
            <pc:sldMk cId="1961754496" sldId="258"/>
            <ac:spMk id="12" creationId="{0DFD973C-1F47-3AB0-38CA-96C1B5A7B40E}"/>
          </ac:spMkLst>
        </pc:spChg>
        <pc:spChg chg="add mod">
          <ac:chgData name="Matt Lyle" userId="a96e7d453dd11193" providerId="LiveId" clId="{36C7558D-9C64-4A9B-ABC7-6133C6FEE28A}" dt="2025-03-22T04:46:16.813" v="5083" actId="164"/>
          <ac:spMkLst>
            <pc:docMk/>
            <pc:sldMk cId="1961754496" sldId="258"/>
            <ac:spMk id="15" creationId="{7723B2F6-B687-7D4A-07E8-F1CF2FC9F476}"/>
          </ac:spMkLst>
        </pc:spChg>
        <pc:grpChg chg="add mod">
          <ac:chgData name="Matt Lyle" userId="a96e7d453dd11193" providerId="LiveId" clId="{36C7558D-9C64-4A9B-ABC7-6133C6FEE28A}" dt="2025-03-22T04:56:30.652" v="5171" actId="14100"/>
          <ac:grpSpMkLst>
            <pc:docMk/>
            <pc:sldMk cId="1961754496" sldId="258"/>
            <ac:grpSpMk id="17" creationId="{9032FBF6-1164-DAF1-7EEA-16EFCEE9C393}"/>
          </ac:grpSpMkLst>
        </pc:grpChg>
        <pc:picChg chg="add del mod">
          <ac:chgData name="Matt Lyle" userId="a96e7d453dd11193" providerId="LiveId" clId="{36C7558D-9C64-4A9B-ABC7-6133C6FEE28A}" dt="2025-03-22T04:11:15.062" v="4874" actId="21"/>
          <ac:picMkLst>
            <pc:docMk/>
            <pc:sldMk cId="1961754496" sldId="258"/>
            <ac:picMk id="3" creationId="{A66B9737-8691-56EB-30F7-931579F4090C}"/>
          </ac:picMkLst>
        </pc:picChg>
        <pc:picChg chg="add del mod">
          <ac:chgData name="Matt Lyle" userId="a96e7d453dd11193" providerId="LiveId" clId="{36C7558D-9C64-4A9B-ABC7-6133C6FEE28A}" dt="2025-03-22T04:11:58.598" v="4882" actId="478"/>
          <ac:picMkLst>
            <pc:docMk/>
            <pc:sldMk cId="1961754496" sldId="258"/>
            <ac:picMk id="4" creationId="{A66B9737-8691-56EB-30F7-931579F4090C}"/>
          </ac:picMkLst>
        </pc:picChg>
        <pc:picChg chg="add del mod">
          <ac:chgData name="Matt Lyle" userId="a96e7d453dd11193" providerId="LiveId" clId="{36C7558D-9C64-4A9B-ABC7-6133C6FEE28A}" dt="2025-03-22T04:25:48.237" v="5068" actId="478"/>
          <ac:picMkLst>
            <pc:docMk/>
            <pc:sldMk cId="1961754496" sldId="258"/>
            <ac:picMk id="6" creationId="{73349FA3-E5E0-2FA7-D05E-088DC3F5FF0B}"/>
          </ac:picMkLst>
        </pc:picChg>
        <pc:picChg chg="add del mod">
          <ac:chgData name="Matt Lyle" userId="a96e7d453dd11193" providerId="LiveId" clId="{36C7558D-9C64-4A9B-ABC7-6133C6FEE28A}" dt="2025-03-22T04:45:32.080" v="5071" actId="21"/>
          <ac:picMkLst>
            <pc:docMk/>
            <pc:sldMk cId="1961754496" sldId="258"/>
            <ac:picMk id="13" creationId="{D4161FD4-8445-B1D5-9E77-97211F8254D3}"/>
          </ac:picMkLst>
        </pc:picChg>
        <pc:picChg chg="add del mod">
          <ac:chgData name="Matt Lyle" userId="a96e7d453dd11193" providerId="LiveId" clId="{36C7558D-9C64-4A9B-ABC7-6133C6FEE28A}" dt="2025-03-22T04:46:06.672" v="5081" actId="21"/>
          <ac:picMkLst>
            <pc:docMk/>
            <pc:sldMk cId="1961754496" sldId="258"/>
            <ac:picMk id="14" creationId="{D4161FD4-8445-B1D5-9E77-97211F8254D3}"/>
          </ac:picMkLst>
        </pc:picChg>
        <pc:picChg chg="add mod">
          <ac:chgData name="Matt Lyle" userId="a96e7d453dd11193" providerId="LiveId" clId="{36C7558D-9C64-4A9B-ABC7-6133C6FEE28A}" dt="2025-03-22T04:46:16.813" v="5083" actId="164"/>
          <ac:picMkLst>
            <pc:docMk/>
            <pc:sldMk cId="1961754496" sldId="258"/>
            <ac:picMk id="16" creationId="{D4161FD4-8445-B1D5-9E77-97211F8254D3}"/>
          </ac:picMkLst>
        </pc:picChg>
      </pc:sldChg>
      <pc:sldChg chg="del">
        <pc:chgData name="Matt Lyle" userId="a96e7d453dd11193" providerId="LiveId" clId="{36C7558D-9C64-4A9B-ABC7-6133C6FEE28A}" dt="2025-03-17T11:43:25.846" v="1" actId="47"/>
        <pc:sldMkLst>
          <pc:docMk/>
          <pc:sldMk cId="452578393" sldId="260"/>
        </pc:sldMkLst>
      </pc:sldChg>
      <pc:sldChg chg="del">
        <pc:chgData name="Matt Lyle" userId="a96e7d453dd11193" providerId="LiveId" clId="{36C7558D-9C64-4A9B-ABC7-6133C6FEE28A}" dt="2025-03-20T08:06:20.205" v="3367" actId="47"/>
        <pc:sldMkLst>
          <pc:docMk/>
          <pc:sldMk cId="1121202570" sldId="261"/>
        </pc:sldMkLst>
      </pc:sldChg>
      <pc:sldChg chg="del">
        <pc:chgData name="Matt Lyle" userId="a96e7d453dd11193" providerId="LiveId" clId="{36C7558D-9C64-4A9B-ABC7-6133C6FEE28A}" dt="2025-03-20T09:57:19.877" v="3945" actId="47"/>
        <pc:sldMkLst>
          <pc:docMk/>
          <pc:sldMk cId="2923706265" sldId="262"/>
        </pc:sldMkLst>
      </pc:sldChg>
      <pc:sldChg chg="del">
        <pc:chgData name="Matt Lyle" userId="a96e7d453dd11193" providerId="LiveId" clId="{36C7558D-9C64-4A9B-ABC7-6133C6FEE28A}" dt="2025-03-17T11:54:00.775" v="45" actId="47"/>
        <pc:sldMkLst>
          <pc:docMk/>
          <pc:sldMk cId="3726546588" sldId="263"/>
        </pc:sldMkLst>
      </pc:sldChg>
      <pc:sldChg chg="del">
        <pc:chgData name="Matt Lyle" userId="a96e7d453dd11193" providerId="LiveId" clId="{36C7558D-9C64-4A9B-ABC7-6133C6FEE28A}" dt="2025-03-17T11:53:54.939" v="44" actId="47"/>
        <pc:sldMkLst>
          <pc:docMk/>
          <pc:sldMk cId="563582804" sldId="268"/>
        </pc:sldMkLst>
      </pc:sldChg>
      <pc:sldChg chg="del">
        <pc:chgData name="Matt Lyle" userId="a96e7d453dd11193" providerId="LiveId" clId="{36C7558D-9C64-4A9B-ABC7-6133C6FEE28A}" dt="2025-03-20T09:57:20.237" v="3946" actId="47"/>
        <pc:sldMkLst>
          <pc:docMk/>
          <pc:sldMk cId="3691040034" sldId="277"/>
        </pc:sldMkLst>
      </pc:sldChg>
      <pc:sldChg chg="addSp delSp modSp add del mod ord modTransition modAnim modNotesTx">
        <pc:chgData name="Matt Lyle" userId="a96e7d453dd11193" providerId="LiveId" clId="{36C7558D-9C64-4A9B-ABC7-6133C6FEE28A}" dt="2025-03-22T15:10:09.317" v="7735" actId="20577"/>
        <pc:sldMkLst>
          <pc:docMk/>
          <pc:sldMk cId="3697262361" sldId="278"/>
        </pc:sldMkLst>
        <pc:spChg chg="add del mod">
          <ac:chgData name="Matt Lyle" userId="a96e7d453dd11193" providerId="LiveId" clId="{36C7558D-9C64-4A9B-ABC7-6133C6FEE28A}" dt="2025-03-22T15:10:06.062" v="7732" actId="478"/>
          <ac:spMkLst>
            <pc:docMk/>
            <pc:sldMk cId="3697262361" sldId="278"/>
            <ac:spMk id="3" creationId="{FF0B3368-1239-F1F5-9216-B4D28D1ED628}"/>
          </ac:spMkLst>
        </pc:spChg>
        <pc:spChg chg="mod">
          <ac:chgData name="Matt Lyle" userId="a96e7d453dd11193" providerId="LiveId" clId="{36C7558D-9C64-4A9B-ABC7-6133C6FEE28A}" dt="2025-03-22T14:48:22.436" v="7479" actId="207"/>
          <ac:spMkLst>
            <pc:docMk/>
            <pc:sldMk cId="3697262361" sldId="278"/>
            <ac:spMk id="17" creationId="{AABBDE1D-9B39-6D4E-4F47-724366CE6F3A}"/>
          </ac:spMkLst>
        </pc:spChg>
        <pc:spChg chg="mod">
          <ac:chgData name="Matt Lyle" userId="a96e7d453dd11193" providerId="LiveId" clId="{36C7558D-9C64-4A9B-ABC7-6133C6FEE28A}" dt="2025-03-22T14:48:36.746" v="7482" actId="207"/>
          <ac:spMkLst>
            <pc:docMk/>
            <pc:sldMk cId="3697262361" sldId="278"/>
            <ac:spMk id="36" creationId="{C5015198-2F48-E071-A17B-EAF23E09B1C6}"/>
          </ac:spMkLst>
        </pc:spChg>
        <pc:spChg chg="add mod">
          <ac:chgData name="Matt Lyle" userId="a96e7d453dd11193" providerId="LiveId" clId="{36C7558D-9C64-4A9B-ABC7-6133C6FEE28A}" dt="2025-03-22T15:10:09.317" v="7735" actId="20577"/>
          <ac:spMkLst>
            <pc:docMk/>
            <pc:sldMk cId="3697262361" sldId="278"/>
            <ac:spMk id="69" creationId="{BDDD8A3C-7276-34DC-1E32-CDDCD66A1C22}"/>
          </ac:spMkLst>
        </pc:spChg>
      </pc:sldChg>
      <pc:sldChg chg="del">
        <pc:chgData name="Matt Lyle" userId="a96e7d453dd11193" providerId="LiveId" clId="{36C7558D-9C64-4A9B-ABC7-6133C6FEE28A}" dt="2025-03-17T11:54:02.494" v="46" actId="47"/>
        <pc:sldMkLst>
          <pc:docMk/>
          <pc:sldMk cId="314509586" sldId="290"/>
        </pc:sldMkLst>
      </pc:sldChg>
      <pc:sldChg chg="del">
        <pc:chgData name="Matt Lyle" userId="a96e7d453dd11193" providerId="LiveId" clId="{36C7558D-9C64-4A9B-ABC7-6133C6FEE28A}" dt="2025-03-17T11:54:02.965" v="47" actId="47"/>
        <pc:sldMkLst>
          <pc:docMk/>
          <pc:sldMk cId="3860784962" sldId="291"/>
        </pc:sldMkLst>
      </pc:sldChg>
      <pc:sldChg chg="add del">
        <pc:chgData name="Matt Lyle" userId="a96e7d453dd11193" providerId="LiveId" clId="{36C7558D-9C64-4A9B-ABC7-6133C6FEE28A}" dt="2025-03-22T15:41:50.589" v="7822" actId="47"/>
        <pc:sldMkLst>
          <pc:docMk/>
          <pc:sldMk cId="503130854" sldId="292"/>
        </pc:sldMkLst>
      </pc:sldChg>
      <pc:sldChg chg="del">
        <pc:chgData name="Matt Lyle" userId="a96e7d453dd11193" providerId="LiveId" clId="{36C7558D-9C64-4A9B-ABC7-6133C6FEE28A}" dt="2025-03-17T11:43:36.551" v="2" actId="47"/>
        <pc:sldMkLst>
          <pc:docMk/>
          <pc:sldMk cId="643903806" sldId="293"/>
        </pc:sldMkLst>
      </pc:sldChg>
      <pc:sldChg chg="del">
        <pc:chgData name="Matt Lyle" userId="a96e7d453dd11193" providerId="LiveId" clId="{36C7558D-9C64-4A9B-ABC7-6133C6FEE28A}" dt="2025-03-17T11:43:37.594" v="3" actId="47"/>
        <pc:sldMkLst>
          <pc:docMk/>
          <pc:sldMk cId="1954688301" sldId="294"/>
        </pc:sldMkLst>
      </pc:sldChg>
      <pc:sldChg chg="del">
        <pc:chgData name="Matt Lyle" userId="a96e7d453dd11193" providerId="LiveId" clId="{36C7558D-9C64-4A9B-ABC7-6133C6FEE28A}" dt="2025-03-17T11:54:05.767" v="50" actId="47"/>
        <pc:sldMkLst>
          <pc:docMk/>
          <pc:sldMk cId="2668927060" sldId="295"/>
        </pc:sldMkLst>
      </pc:sldChg>
      <pc:sldChg chg="del">
        <pc:chgData name="Matt Lyle" userId="a96e7d453dd11193" providerId="LiveId" clId="{36C7558D-9C64-4A9B-ABC7-6133C6FEE28A}" dt="2025-03-17T11:54:06.231" v="51" actId="47"/>
        <pc:sldMkLst>
          <pc:docMk/>
          <pc:sldMk cId="3890286233" sldId="296"/>
        </pc:sldMkLst>
      </pc:sldChg>
      <pc:sldChg chg="del">
        <pc:chgData name="Matt Lyle" userId="a96e7d453dd11193" providerId="LiveId" clId="{36C7558D-9C64-4A9B-ABC7-6133C6FEE28A}" dt="2025-03-17T11:54:06.695" v="52" actId="47"/>
        <pc:sldMkLst>
          <pc:docMk/>
          <pc:sldMk cId="408476605" sldId="297"/>
        </pc:sldMkLst>
      </pc:sldChg>
      <pc:sldChg chg="del">
        <pc:chgData name="Matt Lyle" userId="a96e7d453dd11193" providerId="LiveId" clId="{36C7558D-9C64-4A9B-ABC7-6133C6FEE28A}" dt="2025-03-17T11:54:09.994" v="53" actId="47"/>
        <pc:sldMkLst>
          <pc:docMk/>
          <pc:sldMk cId="895104806" sldId="298"/>
        </pc:sldMkLst>
      </pc:sldChg>
      <pc:sldChg chg="del">
        <pc:chgData name="Matt Lyle" userId="a96e7d453dd11193" providerId="LiveId" clId="{36C7558D-9C64-4A9B-ABC7-6133C6FEE28A}" dt="2025-03-17T11:43:58.629" v="10" actId="47"/>
        <pc:sldMkLst>
          <pc:docMk/>
          <pc:sldMk cId="2238402854" sldId="299"/>
        </pc:sldMkLst>
      </pc:sldChg>
      <pc:sldChg chg="del">
        <pc:chgData name="Matt Lyle" userId="a96e7d453dd11193" providerId="LiveId" clId="{36C7558D-9C64-4A9B-ABC7-6133C6FEE28A}" dt="2025-03-17T11:43:43.432" v="4" actId="47"/>
        <pc:sldMkLst>
          <pc:docMk/>
          <pc:sldMk cId="3825764912" sldId="300"/>
        </pc:sldMkLst>
      </pc:sldChg>
      <pc:sldChg chg="del">
        <pc:chgData name="Matt Lyle" userId="a96e7d453dd11193" providerId="LiveId" clId="{36C7558D-9C64-4A9B-ABC7-6133C6FEE28A}" dt="2025-03-17T11:43:43.944" v="5" actId="47"/>
        <pc:sldMkLst>
          <pc:docMk/>
          <pc:sldMk cId="2365029877" sldId="301"/>
        </pc:sldMkLst>
      </pc:sldChg>
      <pc:sldChg chg="del">
        <pc:chgData name="Matt Lyle" userId="a96e7d453dd11193" providerId="LiveId" clId="{36C7558D-9C64-4A9B-ABC7-6133C6FEE28A}" dt="2025-03-17T11:43:45.115" v="6" actId="47"/>
        <pc:sldMkLst>
          <pc:docMk/>
          <pc:sldMk cId="1150717503" sldId="302"/>
        </pc:sldMkLst>
      </pc:sldChg>
      <pc:sldChg chg="del">
        <pc:chgData name="Matt Lyle" userId="a96e7d453dd11193" providerId="LiveId" clId="{36C7558D-9C64-4A9B-ABC7-6133C6FEE28A}" dt="2025-03-17T11:54:10.329" v="54" actId="47"/>
        <pc:sldMkLst>
          <pc:docMk/>
          <pc:sldMk cId="2588185169" sldId="303"/>
        </pc:sldMkLst>
      </pc:sldChg>
      <pc:sldChg chg="del">
        <pc:chgData name="Matt Lyle" userId="a96e7d453dd11193" providerId="LiveId" clId="{36C7558D-9C64-4A9B-ABC7-6133C6FEE28A}" dt="2025-03-17T11:43:50.237" v="7" actId="47"/>
        <pc:sldMkLst>
          <pc:docMk/>
          <pc:sldMk cId="3882857620" sldId="304"/>
        </pc:sldMkLst>
      </pc:sldChg>
      <pc:sldChg chg="del">
        <pc:chgData name="Matt Lyle" userId="a96e7d453dd11193" providerId="LiveId" clId="{36C7558D-9C64-4A9B-ABC7-6133C6FEE28A}" dt="2025-03-17T11:55:22.253" v="63" actId="47"/>
        <pc:sldMkLst>
          <pc:docMk/>
          <pc:sldMk cId="3248968698" sldId="305"/>
        </pc:sldMkLst>
      </pc:sldChg>
      <pc:sldChg chg="addSp delSp modSp del mod">
        <pc:chgData name="Matt Lyle" userId="a96e7d453dd11193" providerId="LiveId" clId="{36C7558D-9C64-4A9B-ABC7-6133C6FEE28A}" dt="2025-03-22T10:32:52.786" v="6251" actId="47"/>
        <pc:sldMkLst>
          <pc:docMk/>
          <pc:sldMk cId="108132835" sldId="306"/>
        </pc:sldMkLst>
      </pc:sldChg>
      <pc:sldChg chg="del">
        <pc:chgData name="Matt Lyle" userId="a96e7d453dd11193" providerId="LiveId" clId="{36C7558D-9C64-4A9B-ABC7-6133C6FEE28A}" dt="2025-03-17T11:56:13.212" v="66" actId="47"/>
        <pc:sldMkLst>
          <pc:docMk/>
          <pc:sldMk cId="1201129164" sldId="307"/>
        </pc:sldMkLst>
      </pc:sldChg>
      <pc:sldChg chg="del">
        <pc:chgData name="Matt Lyle" userId="a96e7d453dd11193" providerId="LiveId" clId="{36C7558D-9C64-4A9B-ABC7-6133C6FEE28A}" dt="2025-03-17T11:53:54.939" v="44" actId="47"/>
        <pc:sldMkLst>
          <pc:docMk/>
          <pc:sldMk cId="2069199571" sldId="309"/>
        </pc:sldMkLst>
      </pc:sldChg>
      <pc:sldChg chg="del">
        <pc:chgData name="Matt Lyle" userId="a96e7d453dd11193" providerId="LiveId" clId="{36C7558D-9C64-4A9B-ABC7-6133C6FEE28A}" dt="2025-03-17T11:53:54.939" v="44" actId="47"/>
        <pc:sldMkLst>
          <pc:docMk/>
          <pc:sldMk cId="4092064944" sldId="310"/>
        </pc:sldMkLst>
      </pc:sldChg>
      <pc:sldChg chg="del">
        <pc:chgData name="Matt Lyle" userId="a96e7d453dd11193" providerId="LiveId" clId="{36C7558D-9C64-4A9B-ABC7-6133C6FEE28A}" dt="2025-03-17T11:43:56.856" v="8" actId="47"/>
        <pc:sldMkLst>
          <pc:docMk/>
          <pc:sldMk cId="1592086965" sldId="311"/>
        </pc:sldMkLst>
      </pc:sldChg>
      <pc:sldChg chg="del">
        <pc:chgData name="Matt Lyle" userId="a96e7d453dd11193" providerId="LiveId" clId="{36C7558D-9C64-4A9B-ABC7-6133C6FEE28A}" dt="2025-03-17T11:43:57.516" v="9" actId="47"/>
        <pc:sldMkLst>
          <pc:docMk/>
          <pc:sldMk cId="3477244171" sldId="312"/>
        </pc:sldMkLst>
      </pc:sldChg>
      <pc:sldChg chg="del">
        <pc:chgData name="Matt Lyle" userId="a96e7d453dd11193" providerId="LiveId" clId="{36C7558D-9C64-4A9B-ABC7-6133C6FEE28A}" dt="2025-03-17T11:53:51.651" v="43" actId="47"/>
        <pc:sldMkLst>
          <pc:docMk/>
          <pc:sldMk cId="3691690825" sldId="313"/>
        </pc:sldMkLst>
      </pc:sldChg>
      <pc:sldChg chg="delSp modSp add del mod modTransition modAnim">
        <pc:chgData name="Matt Lyle" userId="a96e7d453dd11193" providerId="LiveId" clId="{36C7558D-9C64-4A9B-ABC7-6133C6FEE28A}" dt="2025-03-22T11:10:05.853" v="6254" actId="47"/>
        <pc:sldMkLst>
          <pc:docMk/>
          <pc:sldMk cId="4114681635" sldId="314"/>
        </pc:sldMkLst>
      </pc:sldChg>
      <pc:sldChg chg="addSp delSp modSp mod ord modTransition modAnim">
        <pc:chgData name="Matt Lyle" userId="a96e7d453dd11193" providerId="LiveId" clId="{36C7558D-9C64-4A9B-ABC7-6133C6FEE28A}" dt="2025-03-22T06:28:54.148" v="5591" actId="20577"/>
        <pc:sldMkLst>
          <pc:docMk/>
          <pc:sldMk cId="3550424138" sldId="315"/>
        </pc:sldMkLst>
        <pc:spChg chg="add mod">
          <ac:chgData name="Matt Lyle" userId="a96e7d453dd11193" providerId="LiveId" clId="{36C7558D-9C64-4A9B-ABC7-6133C6FEE28A}" dt="2025-03-22T06:28:54.148" v="5591" actId="20577"/>
          <ac:spMkLst>
            <pc:docMk/>
            <pc:sldMk cId="3550424138" sldId="315"/>
            <ac:spMk id="2" creationId="{3FF3042E-D216-6501-F37A-7958EBE3F2B2}"/>
          </ac:spMkLst>
        </pc:spChg>
        <pc:spChg chg="del">
          <ac:chgData name="Matt Lyle" userId="a96e7d453dd11193" providerId="LiveId" clId="{36C7558D-9C64-4A9B-ABC7-6133C6FEE28A}" dt="2025-03-22T06:27:38.554" v="5398" actId="478"/>
          <ac:spMkLst>
            <pc:docMk/>
            <pc:sldMk cId="3550424138" sldId="315"/>
            <ac:spMk id="4" creationId="{FB597367-21B9-B9F3-E846-4A6834C04857}"/>
          </ac:spMkLst>
        </pc:spChg>
        <pc:spChg chg="mod">
          <ac:chgData name="Matt Lyle" userId="a96e7d453dd11193" providerId="LiveId" clId="{36C7558D-9C64-4A9B-ABC7-6133C6FEE28A}" dt="2025-03-17T11:54:27.425" v="55" actId="207"/>
          <ac:spMkLst>
            <pc:docMk/>
            <pc:sldMk cId="3550424138" sldId="315"/>
            <ac:spMk id="14" creationId="{D22D27B3-33F8-4F1E-4163-FEACE68EBEB7}"/>
          </ac:spMkLst>
        </pc:spChg>
      </pc:sldChg>
      <pc:sldChg chg="addSp delSp modSp new mod ord modTransition setBg">
        <pc:chgData name="Matt Lyle" userId="a96e7d453dd11193" providerId="LiveId" clId="{36C7558D-9C64-4A9B-ABC7-6133C6FEE28A}" dt="2025-03-22T15:24:27.510" v="7812" actId="571"/>
        <pc:sldMkLst>
          <pc:docMk/>
          <pc:sldMk cId="556375787" sldId="316"/>
        </pc:sldMkLst>
        <pc:spChg chg="add mod">
          <ac:chgData name="Matt Lyle" userId="a96e7d453dd11193" providerId="LiveId" clId="{36C7558D-9C64-4A9B-ABC7-6133C6FEE28A}" dt="2025-03-22T15:24:19.480" v="7810"/>
          <ac:spMkLst>
            <pc:docMk/>
            <pc:sldMk cId="556375787" sldId="316"/>
            <ac:spMk id="3" creationId="{AFA65ED4-4F9C-2154-66FE-C44503DA3666}"/>
          </ac:spMkLst>
        </pc:spChg>
        <pc:spChg chg="add mod">
          <ac:chgData name="Matt Lyle" userId="a96e7d453dd11193" providerId="LiveId" clId="{36C7558D-9C64-4A9B-ABC7-6133C6FEE28A}" dt="2025-03-22T15:24:19.480" v="7810"/>
          <ac:spMkLst>
            <pc:docMk/>
            <pc:sldMk cId="556375787" sldId="316"/>
            <ac:spMk id="4" creationId="{118009D6-FA6E-5FBC-1D70-294ECA359233}"/>
          </ac:spMkLst>
        </pc:spChg>
        <pc:spChg chg="add mod">
          <ac:chgData name="Matt Lyle" userId="a96e7d453dd11193" providerId="LiveId" clId="{36C7558D-9C64-4A9B-ABC7-6133C6FEE28A}" dt="2025-03-22T15:24:27.510" v="7812" actId="571"/>
          <ac:spMkLst>
            <pc:docMk/>
            <pc:sldMk cId="556375787" sldId="316"/>
            <ac:spMk id="5" creationId="{E199FD12-7999-42D4-70C0-C3E7984CE7C4}"/>
          </ac:spMkLst>
        </pc:spChg>
        <pc:spChg chg="add mod">
          <ac:chgData name="Matt Lyle" userId="a96e7d453dd11193" providerId="LiveId" clId="{36C7558D-9C64-4A9B-ABC7-6133C6FEE28A}" dt="2025-03-22T15:24:27.510" v="7812" actId="571"/>
          <ac:spMkLst>
            <pc:docMk/>
            <pc:sldMk cId="556375787" sldId="316"/>
            <ac:spMk id="6" creationId="{131EEA57-5160-37F1-AFF7-99C426540B0F}"/>
          </ac:spMkLst>
        </pc:spChg>
        <pc:spChg chg="add">
          <ac:chgData name="Matt Lyle" userId="a96e7d453dd11193" providerId="LiveId" clId="{36C7558D-9C64-4A9B-ABC7-6133C6FEE28A}" dt="2025-03-22T08:56:51.436" v="5939" actId="26606"/>
          <ac:spMkLst>
            <pc:docMk/>
            <pc:sldMk cId="556375787" sldId="316"/>
            <ac:spMk id="7" creationId="{F3060C83-F051-4F0E-ABAD-AA0DFC48B218}"/>
          </ac:spMkLst>
        </pc:spChg>
        <pc:spChg chg="add">
          <ac:chgData name="Matt Lyle" userId="a96e7d453dd11193" providerId="LiveId" clId="{36C7558D-9C64-4A9B-ABC7-6133C6FEE28A}" dt="2025-03-22T08:56:51.436" v="5939" actId="26606"/>
          <ac:spMkLst>
            <pc:docMk/>
            <pc:sldMk cId="556375787" sldId="316"/>
            <ac:spMk id="9" creationId="{83C98ABE-055B-441F-B07E-44F97F083C39}"/>
          </ac:spMkLst>
        </pc:spChg>
        <pc:spChg chg="add">
          <ac:chgData name="Matt Lyle" userId="a96e7d453dd11193" providerId="LiveId" clId="{36C7558D-9C64-4A9B-ABC7-6133C6FEE28A}" dt="2025-03-22T08:56:51.436" v="5939" actId="26606"/>
          <ac:spMkLst>
            <pc:docMk/>
            <pc:sldMk cId="556375787" sldId="316"/>
            <ac:spMk id="11" creationId="{29FDB030-9B49-4CED-8CCD-4D99382388AC}"/>
          </ac:spMkLst>
        </pc:spChg>
        <pc:spChg chg="add">
          <ac:chgData name="Matt Lyle" userId="a96e7d453dd11193" providerId="LiveId" clId="{36C7558D-9C64-4A9B-ABC7-6133C6FEE28A}" dt="2025-03-22T08:56:51.436" v="5939" actId="26606"/>
          <ac:spMkLst>
            <pc:docMk/>
            <pc:sldMk cId="556375787" sldId="316"/>
            <ac:spMk id="13" creationId="{3783CA14-24A1-485C-8B30-D6A5D87987AD}"/>
          </ac:spMkLst>
        </pc:spChg>
        <pc:spChg chg="add">
          <ac:chgData name="Matt Lyle" userId="a96e7d453dd11193" providerId="LiveId" clId="{36C7558D-9C64-4A9B-ABC7-6133C6FEE28A}" dt="2025-03-22T08:56:51.436" v="5939" actId="26606"/>
          <ac:spMkLst>
            <pc:docMk/>
            <pc:sldMk cId="556375787" sldId="316"/>
            <ac:spMk id="15" creationId="{9A97C86A-04D6-40F7-AE84-31AB43E6A846}"/>
          </ac:spMkLst>
        </pc:spChg>
        <pc:spChg chg="add">
          <ac:chgData name="Matt Lyle" userId="a96e7d453dd11193" providerId="LiveId" clId="{36C7558D-9C64-4A9B-ABC7-6133C6FEE28A}" dt="2025-03-22T08:56:51.436" v="5939" actId="26606"/>
          <ac:spMkLst>
            <pc:docMk/>
            <pc:sldMk cId="556375787" sldId="316"/>
            <ac:spMk id="17" creationId="{FF9F2414-84E8-453E-B1F3-389FDE8192D9}"/>
          </ac:spMkLst>
        </pc:spChg>
        <pc:spChg chg="add">
          <ac:chgData name="Matt Lyle" userId="a96e7d453dd11193" providerId="LiveId" clId="{36C7558D-9C64-4A9B-ABC7-6133C6FEE28A}" dt="2025-03-22T08:56:51.436" v="5939" actId="26606"/>
          <ac:spMkLst>
            <pc:docMk/>
            <pc:sldMk cId="556375787" sldId="316"/>
            <ac:spMk id="19" creationId="{3ECA69A1-7536-43AC-85EF-C7106179F5ED}"/>
          </ac:spMkLst>
        </pc:spChg>
        <pc:graphicFrameChg chg="add mod modGraphic">
          <ac:chgData name="Matt Lyle" userId="a96e7d453dd11193" providerId="LiveId" clId="{36C7558D-9C64-4A9B-ABC7-6133C6FEE28A}" dt="2025-03-22T08:56:51.436" v="5939" actId="26606"/>
          <ac:graphicFrameMkLst>
            <pc:docMk/>
            <pc:sldMk cId="556375787" sldId="316"/>
            <ac:graphicFrameMk id="2" creationId="{C2F7186D-7F05-0AAA-E706-12776DEEA370}"/>
          </ac:graphicFrameMkLst>
        </pc:graphicFrameChg>
      </pc:sldChg>
      <pc:sldChg chg="del">
        <pc:chgData name="Matt Lyle" userId="a96e7d453dd11193" providerId="LiveId" clId="{36C7558D-9C64-4A9B-ABC7-6133C6FEE28A}" dt="2025-03-17T11:53:22.383" v="39" actId="47"/>
        <pc:sldMkLst>
          <pc:docMk/>
          <pc:sldMk cId="3026255477" sldId="316"/>
        </pc:sldMkLst>
      </pc:sldChg>
      <pc:sldChg chg="addSp delSp modSp new del mod modClrScheme chgLayout">
        <pc:chgData name="Matt Lyle" userId="a96e7d453dd11193" providerId="LiveId" clId="{36C7558D-9C64-4A9B-ABC7-6133C6FEE28A}" dt="2025-03-18T00:46:50.480" v="881" actId="47"/>
        <pc:sldMkLst>
          <pc:docMk/>
          <pc:sldMk cId="1499209710" sldId="317"/>
        </pc:sldMkLst>
      </pc:sldChg>
      <pc:sldChg chg="del">
        <pc:chgData name="Matt Lyle" userId="a96e7d453dd11193" providerId="LiveId" clId="{36C7558D-9C64-4A9B-ABC7-6133C6FEE28A}" dt="2025-03-17T11:55:22.926" v="64" actId="47"/>
        <pc:sldMkLst>
          <pc:docMk/>
          <pc:sldMk cId="2737133549" sldId="318"/>
        </pc:sldMkLst>
      </pc:sldChg>
      <pc:sldChg chg="addSp delSp modSp add del mod ord modTransition">
        <pc:chgData name="Matt Lyle" userId="a96e7d453dd11193" providerId="LiveId" clId="{36C7558D-9C64-4A9B-ABC7-6133C6FEE28A}" dt="2025-03-22T15:23:49.634" v="7806" actId="47"/>
        <pc:sldMkLst>
          <pc:docMk/>
          <pc:sldMk cId="3112969298" sldId="318"/>
        </pc:sldMkLst>
      </pc:sldChg>
      <pc:sldChg chg="addSp modSp new del mod modTransition modClrScheme chgLayout">
        <pc:chgData name="Matt Lyle" userId="a96e7d453dd11193" providerId="LiveId" clId="{36C7558D-9C64-4A9B-ABC7-6133C6FEE28A}" dt="2025-03-22T15:25:06.769" v="7816" actId="47"/>
        <pc:sldMkLst>
          <pc:docMk/>
          <pc:sldMk cId="1520746595" sldId="319"/>
        </pc:sldMkLst>
      </pc:sldChg>
      <pc:sldChg chg="del">
        <pc:chgData name="Matt Lyle" userId="a96e7d453dd11193" providerId="LiveId" clId="{36C7558D-9C64-4A9B-ABC7-6133C6FEE28A}" dt="2025-03-17T11:53:25.797" v="40" actId="47"/>
        <pc:sldMkLst>
          <pc:docMk/>
          <pc:sldMk cId="4178215704" sldId="319"/>
        </pc:sldMkLst>
      </pc:sldChg>
      <pc:sldChg chg="addSp delSp modSp add del mod modTransition modAnim">
        <pc:chgData name="Matt Lyle" userId="a96e7d453dd11193" providerId="LiveId" clId="{36C7558D-9C64-4A9B-ABC7-6133C6FEE28A}" dt="2025-03-22T15:23:49.634" v="7806" actId="47"/>
        <pc:sldMkLst>
          <pc:docMk/>
          <pc:sldMk cId="1781102555" sldId="320"/>
        </pc:sldMkLst>
      </pc:sldChg>
      <pc:sldChg chg="add del">
        <pc:chgData name="Matt Lyle" userId="a96e7d453dd11193" providerId="LiveId" clId="{36C7558D-9C64-4A9B-ABC7-6133C6FEE28A}" dt="2025-03-17T11:51:13.973" v="14" actId="47"/>
        <pc:sldMkLst>
          <pc:docMk/>
          <pc:sldMk cId="2241080301" sldId="320"/>
        </pc:sldMkLst>
      </pc:sldChg>
      <pc:sldChg chg="del">
        <pc:chgData name="Matt Lyle" userId="a96e7d453dd11193" providerId="LiveId" clId="{36C7558D-9C64-4A9B-ABC7-6133C6FEE28A}" dt="2025-03-17T11:51:12.837" v="13" actId="47"/>
        <pc:sldMkLst>
          <pc:docMk/>
          <pc:sldMk cId="309325352" sldId="321"/>
        </pc:sldMkLst>
      </pc:sldChg>
      <pc:sldChg chg="delSp modSp add del mod">
        <pc:chgData name="Matt Lyle" userId="a96e7d453dd11193" providerId="LiveId" clId="{36C7558D-9C64-4A9B-ABC7-6133C6FEE28A}" dt="2025-03-18T11:46:16.254" v="3115" actId="47"/>
        <pc:sldMkLst>
          <pc:docMk/>
          <pc:sldMk cId="821244405" sldId="321"/>
        </pc:sldMkLst>
      </pc:sldChg>
      <pc:sldChg chg="addSp delSp modSp add del mod modTransition modClrScheme chgLayout">
        <pc:chgData name="Matt Lyle" userId="a96e7d453dd11193" providerId="LiveId" clId="{36C7558D-9C64-4A9B-ABC7-6133C6FEE28A}" dt="2025-03-22T15:23:57.341" v="7807" actId="47"/>
        <pc:sldMkLst>
          <pc:docMk/>
          <pc:sldMk cId="643860110" sldId="322"/>
        </pc:sldMkLst>
      </pc:sldChg>
      <pc:sldChg chg="add del mod ord modClrScheme chgLayout">
        <pc:chgData name="Matt Lyle" userId="a96e7d453dd11193" providerId="LiveId" clId="{36C7558D-9C64-4A9B-ABC7-6133C6FEE28A}" dt="2025-03-22T15:23:49.634" v="7806" actId="47"/>
        <pc:sldMkLst>
          <pc:docMk/>
          <pc:sldMk cId="3873754899" sldId="323"/>
        </pc:sldMkLst>
      </pc:sldChg>
      <pc:sldChg chg="delSp add del mod modClrScheme modAnim chgLayout">
        <pc:chgData name="Matt Lyle" userId="a96e7d453dd11193" providerId="LiveId" clId="{36C7558D-9C64-4A9B-ABC7-6133C6FEE28A}" dt="2025-03-22T15:23:49.634" v="7806" actId="47"/>
        <pc:sldMkLst>
          <pc:docMk/>
          <pc:sldMk cId="3400750418" sldId="324"/>
        </pc:sldMkLst>
      </pc:sldChg>
      <pc:sldChg chg="addSp delSp modSp add del mod ord modTransition modClrScheme delDesignElem chgLayout modNotesTx">
        <pc:chgData name="Matt Lyle" userId="a96e7d453dd11193" providerId="LiveId" clId="{36C7558D-9C64-4A9B-ABC7-6133C6FEE28A}" dt="2025-03-22T15:48:46.441" v="7924" actId="47"/>
        <pc:sldMkLst>
          <pc:docMk/>
          <pc:sldMk cId="2407382213" sldId="325"/>
        </pc:sldMkLst>
      </pc:sldChg>
      <pc:sldChg chg="addSp modSp new del mod modTransition modClrScheme chgLayout modNotesTx">
        <pc:chgData name="Matt Lyle" userId="a96e7d453dd11193" providerId="LiveId" clId="{36C7558D-9C64-4A9B-ABC7-6133C6FEE28A}" dt="2025-03-22T14:47:54.543" v="7476" actId="47"/>
        <pc:sldMkLst>
          <pc:docMk/>
          <pc:sldMk cId="2565498296" sldId="326"/>
        </pc:sldMkLst>
      </pc:sldChg>
      <pc:sldChg chg="addSp delSp modSp add del mod setBg">
        <pc:chgData name="Matt Lyle" userId="a96e7d453dd11193" providerId="LiveId" clId="{36C7558D-9C64-4A9B-ABC7-6133C6FEE28A}" dt="2025-03-20T08:25:54.928" v="3942" actId="47"/>
        <pc:sldMkLst>
          <pc:docMk/>
          <pc:sldMk cId="2933213847" sldId="327"/>
        </pc:sldMkLst>
      </pc:sldChg>
      <pc:sldChg chg="addSp delSp modSp new mod ord modTransition">
        <pc:chgData name="Matt Lyle" userId="a96e7d453dd11193" providerId="LiveId" clId="{36C7558D-9C64-4A9B-ABC7-6133C6FEE28A}" dt="2025-03-22T06:53:18.112" v="5668" actId="20577"/>
        <pc:sldMkLst>
          <pc:docMk/>
          <pc:sldMk cId="2510993783" sldId="328"/>
        </pc:sldMkLst>
        <pc:spChg chg="add mod">
          <ac:chgData name="Matt Lyle" userId="a96e7d453dd11193" providerId="LiveId" clId="{36C7558D-9C64-4A9B-ABC7-6133C6FEE28A}" dt="2025-03-22T06:40:02.903" v="5644" actId="20577"/>
          <ac:spMkLst>
            <pc:docMk/>
            <pc:sldMk cId="2510993783" sldId="328"/>
            <ac:spMk id="2" creationId="{8FD320E0-63E2-A506-B784-A77515CB29A9}"/>
          </ac:spMkLst>
        </pc:spChg>
        <pc:spChg chg="add mod">
          <ac:chgData name="Matt Lyle" userId="a96e7d453dd11193" providerId="LiveId" clId="{36C7558D-9C64-4A9B-ABC7-6133C6FEE28A}" dt="2025-03-20T08:12:44.519" v="3920" actId="207"/>
          <ac:spMkLst>
            <pc:docMk/>
            <pc:sldMk cId="2510993783" sldId="328"/>
            <ac:spMk id="4" creationId="{3C0A7D2B-FAC0-9FE2-F0D5-6361386009AE}"/>
          </ac:spMkLst>
        </pc:spChg>
        <pc:spChg chg="add mod">
          <ac:chgData name="Matt Lyle" userId="a96e7d453dd11193" providerId="LiveId" clId="{36C7558D-9C64-4A9B-ABC7-6133C6FEE28A}" dt="2025-03-22T06:53:18.112" v="5668" actId="20577"/>
          <ac:spMkLst>
            <pc:docMk/>
            <pc:sldMk cId="2510993783" sldId="328"/>
            <ac:spMk id="14" creationId="{DD6FB5B8-024C-83D2-4518-3CB92F10822B}"/>
          </ac:spMkLst>
        </pc:spChg>
        <pc:cxnChg chg="add mod">
          <ac:chgData name="Matt Lyle" userId="a96e7d453dd11193" providerId="LiveId" clId="{36C7558D-9C64-4A9B-ABC7-6133C6FEE28A}" dt="2025-03-20T08:14:05.402" v="3932"/>
          <ac:cxnSpMkLst>
            <pc:docMk/>
            <pc:sldMk cId="2510993783" sldId="328"/>
            <ac:cxnSpMk id="5" creationId="{97A35016-7C15-BE1A-C27A-059BAB068619}"/>
          </ac:cxnSpMkLst>
        </pc:cxnChg>
      </pc:sldChg>
      <pc:sldChg chg="addSp delSp modSp new mod modTransition modNotesTx">
        <pc:chgData name="Matt Lyle" userId="a96e7d453dd11193" providerId="LiveId" clId="{36C7558D-9C64-4A9B-ABC7-6133C6FEE28A}" dt="2025-03-20T11:05:50.168" v="4320"/>
        <pc:sldMkLst>
          <pc:docMk/>
          <pc:sldMk cId="980910059" sldId="329"/>
        </pc:sldMkLst>
        <pc:picChg chg="add mod">
          <ac:chgData name="Matt Lyle" userId="a96e7d453dd11193" providerId="LiveId" clId="{36C7558D-9C64-4A9B-ABC7-6133C6FEE28A}" dt="2025-03-20T10:22:29.380" v="4181" actId="14100"/>
          <ac:picMkLst>
            <pc:docMk/>
            <pc:sldMk cId="980910059" sldId="329"/>
            <ac:picMk id="5" creationId="{BC747B64-DCF8-1018-BE1E-BAC0EA331FAC}"/>
          </ac:picMkLst>
        </pc:picChg>
      </pc:sldChg>
      <pc:sldChg chg="delSp modSp add del mod">
        <pc:chgData name="Matt Lyle" userId="a96e7d453dd11193" providerId="LiveId" clId="{36C7558D-9C64-4A9B-ABC7-6133C6FEE28A}" dt="2025-03-20T08:13:31.407" v="3930" actId="47"/>
        <pc:sldMkLst>
          <pc:docMk/>
          <pc:sldMk cId="3892032117" sldId="329"/>
        </pc:sldMkLst>
      </pc:sldChg>
      <pc:sldChg chg="addSp delSp modSp add mod modTransition setBg modNotesTx">
        <pc:chgData name="Matt Lyle" userId="a96e7d453dd11193" providerId="LiveId" clId="{36C7558D-9C64-4A9B-ABC7-6133C6FEE28A}" dt="2025-03-20T11:09:33.656" v="4519" actId="478"/>
        <pc:sldMkLst>
          <pc:docMk/>
          <pc:sldMk cId="1486202698" sldId="330"/>
        </pc:sldMkLst>
        <pc:spChg chg="add">
          <ac:chgData name="Matt Lyle" userId="a96e7d453dd11193" providerId="LiveId" clId="{36C7558D-9C64-4A9B-ABC7-6133C6FEE28A}" dt="2025-03-20T10:22:46.232" v="4185" actId="26606"/>
          <ac:spMkLst>
            <pc:docMk/>
            <pc:sldMk cId="1486202698" sldId="330"/>
            <ac:spMk id="8" creationId="{42A4FC2C-047E-45A5-965D-8E1E3BF09BC6}"/>
          </ac:spMkLst>
        </pc:spChg>
        <pc:picChg chg="add mod">
          <ac:chgData name="Matt Lyle" userId="a96e7d453dd11193" providerId="LiveId" clId="{36C7558D-9C64-4A9B-ABC7-6133C6FEE28A}" dt="2025-03-20T11:09:19.666" v="4518"/>
          <ac:picMkLst>
            <pc:docMk/>
            <pc:sldMk cId="1486202698" sldId="330"/>
            <ac:picMk id="3" creationId="{3DAD5693-DE3E-4796-E754-C01F8663D6D0}"/>
          </ac:picMkLst>
        </pc:picChg>
      </pc:sldChg>
      <pc:sldChg chg="addSp delSp modSp new mod modTransition addAnim delAnim modAnim modNotesTx">
        <pc:chgData name="Matt Lyle" userId="a96e7d453dd11193" providerId="LiveId" clId="{36C7558D-9C64-4A9B-ABC7-6133C6FEE28A}" dt="2025-03-22T06:28:32.988" v="5581" actId="1037"/>
        <pc:sldMkLst>
          <pc:docMk/>
          <pc:sldMk cId="3221878022" sldId="331"/>
        </pc:sldMkLst>
        <pc:spChg chg="add mod">
          <ac:chgData name="Matt Lyle" userId="a96e7d453dd11193" providerId="LiveId" clId="{36C7558D-9C64-4A9B-ABC7-6133C6FEE28A}" dt="2025-03-22T04:18:59.110" v="5023" actId="14100"/>
          <ac:spMkLst>
            <pc:docMk/>
            <pc:sldMk cId="3221878022" sldId="331"/>
            <ac:spMk id="4" creationId="{D736B179-7619-9E10-7C28-ECA460BD3C0F}"/>
          </ac:spMkLst>
        </pc:spChg>
        <pc:spChg chg="add mod">
          <ac:chgData name="Matt Lyle" userId="a96e7d453dd11193" providerId="LiveId" clId="{36C7558D-9C64-4A9B-ABC7-6133C6FEE28A}" dt="2025-03-22T04:18:26.577" v="5014" actId="403"/>
          <ac:spMkLst>
            <pc:docMk/>
            <pc:sldMk cId="3221878022" sldId="331"/>
            <ac:spMk id="5" creationId="{6ED4697F-72E6-A547-D646-0ECDB3EEDD5A}"/>
          </ac:spMkLst>
        </pc:spChg>
        <pc:spChg chg="add del mod">
          <ac:chgData name="Matt Lyle" userId="a96e7d453dd11193" providerId="LiveId" clId="{36C7558D-9C64-4A9B-ABC7-6133C6FEE28A}" dt="2025-03-22T04:19:16.394" v="5030" actId="14100"/>
          <ac:spMkLst>
            <pc:docMk/>
            <pc:sldMk cId="3221878022" sldId="331"/>
            <ac:spMk id="6" creationId="{D9FC680B-0BA3-531E-1614-D0EE402580E4}"/>
          </ac:spMkLst>
        </pc:spChg>
        <pc:spChg chg="add del mod">
          <ac:chgData name="Matt Lyle" userId="a96e7d453dd11193" providerId="LiveId" clId="{36C7558D-9C64-4A9B-ABC7-6133C6FEE28A}" dt="2025-03-22T06:28:01.552" v="5403" actId="21"/>
          <ac:spMkLst>
            <pc:docMk/>
            <pc:sldMk cId="3221878022" sldId="331"/>
            <ac:spMk id="9" creationId="{AE8C53D8-FC3F-1427-4C7D-15391CE579AE}"/>
          </ac:spMkLst>
        </pc:spChg>
        <pc:spChg chg="add mod">
          <ac:chgData name="Matt Lyle" userId="a96e7d453dd11193" providerId="LiveId" clId="{36C7558D-9C64-4A9B-ABC7-6133C6FEE28A}" dt="2025-03-22T06:28:32.988" v="5581" actId="1037"/>
          <ac:spMkLst>
            <pc:docMk/>
            <pc:sldMk cId="3221878022" sldId="331"/>
            <ac:spMk id="10" creationId="{AE8C53D8-FC3F-1427-4C7D-15391CE579AE}"/>
          </ac:spMkLst>
        </pc:spChg>
        <pc:picChg chg="add del mod modCrop">
          <ac:chgData name="Matt Lyle" userId="a96e7d453dd11193" providerId="LiveId" clId="{36C7558D-9C64-4A9B-ABC7-6133C6FEE28A}" dt="2025-03-22T04:11:37.944" v="4880" actId="21"/>
          <ac:picMkLst>
            <pc:docMk/>
            <pc:sldMk cId="3221878022" sldId="331"/>
            <ac:picMk id="2" creationId="{A66B9737-8691-56EB-30F7-931579F4090C}"/>
          </ac:picMkLst>
        </pc:picChg>
        <pc:picChg chg="add del mod modCrop">
          <ac:chgData name="Matt Lyle" userId="a96e7d453dd11193" providerId="LiveId" clId="{36C7558D-9C64-4A9B-ABC7-6133C6FEE28A}" dt="2025-03-22T04:23:24.633" v="5046" actId="478"/>
          <ac:picMkLst>
            <pc:docMk/>
            <pc:sldMk cId="3221878022" sldId="331"/>
            <ac:picMk id="3" creationId="{6FC24130-61C5-E36E-ACA9-1BBC5AB33C2C}"/>
          </ac:picMkLst>
        </pc:picChg>
        <pc:picChg chg="add mod">
          <ac:chgData name="Matt Lyle" userId="a96e7d453dd11193" providerId="LiveId" clId="{36C7558D-9C64-4A9B-ABC7-6133C6FEE28A}" dt="2025-03-22T06:28:04.805" v="5406" actId="1076"/>
          <ac:picMkLst>
            <pc:docMk/>
            <pc:sldMk cId="3221878022" sldId="331"/>
            <ac:picMk id="8" creationId="{A44B5761-F56B-8D81-9B30-5D9D673EC839}"/>
          </ac:picMkLst>
        </pc:picChg>
        <pc:picChg chg="add mod">
          <ac:chgData name="Matt Lyle" userId="a96e7d453dd11193" providerId="LiveId" clId="{36C7558D-9C64-4A9B-ABC7-6133C6FEE28A}" dt="2025-03-22T06:28:09.230" v="5408" actId="571"/>
          <ac:picMkLst>
            <pc:docMk/>
            <pc:sldMk cId="3221878022" sldId="331"/>
            <ac:picMk id="11" creationId="{E3AFFCB5-012C-D1E5-3CBC-488790013061}"/>
          </ac:picMkLst>
        </pc:picChg>
        <pc:picChg chg="add del mod">
          <ac:chgData name="Matt Lyle" userId="a96e7d453dd11193" providerId="LiveId" clId="{36C7558D-9C64-4A9B-ABC7-6133C6FEE28A}" dt="2025-03-22T04:45:50.567" v="5076" actId="21"/>
          <ac:picMkLst>
            <pc:docMk/>
            <pc:sldMk cId="3221878022" sldId="331"/>
            <ac:picMk id="13" creationId="{D4161FD4-8445-B1D5-9E77-97211F8254D3}"/>
          </ac:picMkLst>
        </pc:picChg>
      </pc:sldChg>
      <pc:sldChg chg="addSp delSp modSp add mod ord">
        <pc:chgData name="Matt Lyle" userId="a96e7d453dd11193" providerId="LiveId" clId="{36C7558D-9C64-4A9B-ABC7-6133C6FEE28A}" dt="2025-03-22T06:28:50.690" v="5589" actId="20577"/>
        <pc:sldMkLst>
          <pc:docMk/>
          <pc:sldMk cId="1318487898" sldId="332"/>
        </pc:sldMkLst>
        <pc:spChg chg="add del mod">
          <ac:chgData name="Matt Lyle" userId="a96e7d453dd11193" providerId="LiveId" clId="{36C7558D-9C64-4A9B-ABC7-6133C6FEE28A}" dt="2025-03-22T06:28:47.573" v="5587" actId="478"/>
          <ac:spMkLst>
            <pc:docMk/>
            <pc:sldMk cId="1318487898" sldId="332"/>
            <ac:spMk id="3" creationId="{13821172-52A3-57B7-BC31-AD7F9B72BA8B}"/>
          </ac:spMkLst>
        </pc:spChg>
        <pc:spChg chg="add mod">
          <ac:chgData name="Matt Lyle" userId="a96e7d453dd11193" providerId="LiveId" clId="{36C7558D-9C64-4A9B-ABC7-6133C6FEE28A}" dt="2025-03-22T06:28:44.215" v="5586"/>
          <ac:spMkLst>
            <pc:docMk/>
            <pc:sldMk cId="1318487898" sldId="332"/>
            <ac:spMk id="4" creationId="{EDED3E96-9CDB-D156-78D9-E0C0A1B325CF}"/>
          </ac:spMkLst>
        </pc:spChg>
        <pc:spChg chg="add mod">
          <ac:chgData name="Matt Lyle" userId="a96e7d453dd11193" providerId="LiveId" clId="{36C7558D-9C64-4A9B-ABC7-6133C6FEE28A}" dt="2025-03-22T06:28:50.690" v="5589" actId="20577"/>
          <ac:spMkLst>
            <pc:docMk/>
            <pc:sldMk cId="1318487898" sldId="332"/>
            <ac:spMk id="7" creationId="{0D8686C8-E4F3-DCC0-9728-B65F8A48A4FB}"/>
          </ac:spMkLst>
        </pc:spChg>
      </pc:sldChg>
      <pc:sldChg chg="modSp add del mod ord">
        <pc:chgData name="Matt Lyle" userId="a96e7d453dd11193" providerId="LiveId" clId="{36C7558D-9C64-4A9B-ABC7-6133C6FEE28A}" dt="2025-03-20T14:27:34.233" v="4705" actId="47"/>
        <pc:sldMkLst>
          <pc:docMk/>
          <pc:sldMk cId="3438192189" sldId="333"/>
        </pc:sldMkLst>
      </pc:sldChg>
      <pc:sldChg chg="addSp modSp add del mod ord">
        <pc:chgData name="Matt Lyle" userId="a96e7d453dd11193" providerId="LiveId" clId="{36C7558D-9C64-4A9B-ABC7-6133C6FEE28A}" dt="2025-03-22T14:04:28.607" v="7401" actId="47"/>
        <pc:sldMkLst>
          <pc:docMk/>
          <pc:sldMk cId="2903560482" sldId="334"/>
        </pc:sldMkLst>
        <pc:spChg chg="add mod">
          <ac:chgData name="Matt Lyle" userId="a96e7d453dd11193" providerId="LiveId" clId="{36C7558D-9C64-4A9B-ABC7-6133C6FEE28A}" dt="2025-03-22T08:25:28.575" v="5912"/>
          <ac:spMkLst>
            <pc:docMk/>
            <pc:sldMk cId="2903560482" sldId="334"/>
            <ac:spMk id="2" creationId="{22F11BBF-F3F0-D619-D870-451FA82736E5}"/>
          </ac:spMkLst>
        </pc:spChg>
      </pc:sldChg>
      <pc:sldChg chg="addSp modSp add mod modAnim">
        <pc:chgData name="Matt Lyle" userId="a96e7d453dd11193" providerId="LiveId" clId="{36C7558D-9C64-4A9B-ABC7-6133C6FEE28A}" dt="2025-03-22T14:22:41.165" v="7458" actId="20577"/>
        <pc:sldMkLst>
          <pc:docMk/>
          <pc:sldMk cId="3532172312" sldId="335"/>
        </pc:sldMkLst>
        <pc:spChg chg="add mod">
          <ac:chgData name="Matt Lyle" userId="a96e7d453dd11193" providerId="LiveId" clId="{36C7558D-9C64-4A9B-ABC7-6133C6FEE28A}" dt="2025-03-22T14:22:41.165" v="7458" actId="20577"/>
          <ac:spMkLst>
            <pc:docMk/>
            <pc:sldMk cId="3532172312" sldId="335"/>
            <ac:spMk id="2" creationId="{5B61D240-F966-71CC-E343-4BDF1DC73B0B}"/>
          </ac:spMkLst>
        </pc:spChg>
        <pc:spChg chg="mod">
          <ac:chgData name="Matt Lyle" userId="a96e7d453dd11193" providerId="LiveId" clId="{36C7558D-9C64-4A9B-ABC7-6133C6FEE28A}" dt="2025-03-22T14:14:45.394" v="7428" actId="20577"/>
          <ac:spMkLst>
            <pc:docMk/>
            <pc:sldMk cId="3532172312" sldId="335"/>
            <ac:spMk id="18" creationId="{16E90616-EE50-D152-E2D3-DBB1A22E87D5}"/>
          </ac:spMkLst>
        </pc:spChg>
      </pc:sldChg>
      <pc:sldChg chg="addSp delSp modSp add mod modTransition modAnim">
        <pc:chgData name="Matt Lyle" userId="a96e7d453dd11193" providerId="LiveId" clId="{36C7558D-9C64-4A9B-ABC7-6133C6FEE28A}" dt="2025-03-22T12:11:17.630" v="7167" actId="478"/>
        <pc:sldMkLst>
          <pc:docMk/>
          <pc:sldMk cId="3095314815" sldId="336"/>
        </pc:sldMkLst>
        <pc:spChg chg="mod">
          <ac:chgData name="Matt Lyle" userId="a96e7d453dd11193" providerId="LiveId" clId="{36C7558D-9C64-4A9B-ABC7-6133C6FEE28A}" dt="2025-03-22T04:56:09.237" v="5164"/>
          <ac:spMkLst>
            <pc:docMk/>
            <pc:sldMk cId="3095314815" sldId="336"/>
            <ac:spMk id="3" creationId="{E2604883-F5CC-8D81-4227-426F1F8AFF8C}"/>
          </ac:spMkLst>
        </pc:spChg>
        <pc:spChg chg="mod">
          <ac:chgData name="Matt Lyle" userId="a96e7d453dd11193" providerId="LiveId" clId="{36C7558D-9C64-4A9B-ABC7-6133C6FEE28A}" dt="2025-03-22T05:13:28.819" v="5259" actId="1038"/>
          <ac:spMkLst>
            <pc:docMk/>
            <pc:sldMk cId="3095314815" sldId="336"/>
            <ac:spMk id="4" creationId="{0B877283-018D-3A6C-E553-0FBA2B2317D3}"/>
          </ac:spMkLst>
        </pc:spChg>
        <pc:spChg chg="mod">
          <ac:chgData name="Matt Lyle" userId="a96e7d453dd11193" providerId="LiveId" clId="{36C7558D-9C64-4A9B-ABC7-6133C6FEE28A}" dt="2025-03-22T05:13:28.819" v="5259" actId="1038"/>
          <ac:spMkLst>
            <pc:docMk/>
            <pc:sldMk cId="3095314815" sldId="336"/>
            <ac:spMk id="5" creationId="{342DFE4E-28D9-276B-6C33-0D7544FC795A}"/>
          </ac:spMkLst>
        </pc:spChg>
        <pc:spChg chg="mod">
          <ac:chgData name="Matt Lyle" userId="a96e7d453dd11193" providerId="LiveId" clId="{36C7558D-9C64-4A9B-ABC7-6133C6FEE28A}" dt="2025-03-22T05:13:28.819" v="5259" actId="1038"/>
          <ac:spMkLst>
            <pc:docMk/>
            <pc:sldMk cId="3095314815" sldId="336"/>
            <ac:spMk id="6" creationId="{883E3F84-3414-7C70-4315-8CC7F1F46D65}"/>
          </ac:spMkLst>
        </pc:spChg>
        <pc:spChg chg="add del mod">
          <ac:chgData name="Matt Lyle" userId="a96e7d453dd11193" providerId="LiveId" clId="{36C7558D-9C64-4A9B-ABC7-6133C6FEE28A}" dt="2025-03-22T05:13:00.289" v="5217" actId="21"/>
          <ac:spMkLst>
            <pc:docMk/>
            <pc:sldMk cId="3095314815" sldId="336"/>
            <ac:spMk id="9" creationId="{619FA4E2-148E-A377-19F5-D935657A7FEF}"/>
          </ac:spMkLst>
        </pc:spChg>
        <pc:spChg chg="add del mod">
          <ac:chgData name="Matt Lyle" userId="a96e7d453dd11193" providerId="LiveId" clId="{36C7558D-9C64-4A9B-ABC7-6133C6FEE28A}" dt="2025-03-22T12:11:17.630" v="7167" actId="478"/>
          <ac:spMkLst>
            <pc:docMk/>
            <pc:sldMk cId="3095314815" sldId="336"/>
            <ac:spMk id="10" creationId="{8C742A75-DC36-085B-60E6-0E0DEBEA6A0F}"/>
          </ac:spMkLst>
        </pc:spChg>
        <pc:spChg chg="add mod">
          <ac:chgData name="Matt Lyle" userId="a96e7d453dd11193" providerId="LiveId" clId="{36C7558D-9C64-4A9B-ABC7-6133C6FEE28A}" dt="2025-03-22T06:28:37.273" v="5583" actId="20577"/>
          <ac:spMkLst>
            <pc:docMk/>
            <pc:sldMk cId="3095314815" sldId="336"/>
            <ac:spMk id="11" creationId="{41659C41-5C0C-815D-CC45-FF6EEB2E1A23}"/>
          </ac:spMkLst>
        </pc:spChg>
        <pc:grpChg chg="add mod">
          <ac:chgData name="Matt Lyle" userId="a96e7d453dd11193" providerId="LiveId" clId="{36C7558D-9C64-4A9B-ABC7-6133C6FEE28A}" dt="2025-03-22T05:13:37.420" v="5260" actId="1076"/>
          <ac:grpSpMkLst>
            <pc:docMk/>
            <pc:sldMk cId="3095314815" sldId="336"/>
            <ac:grpSpMk id="2" creationId="{73C6B7F5-5045-AC54-5773-352723736C22}"/>
          </ac:grpSpMkLst>
        </pc:grpChg>
        <pc:picChg chg="mod">
          <ac:chgData name="Matt Lyle" userId="a96e7d453dd11193" providerId="LiveId" clId="{36C7558D-9C64-4A9B-ABC7-6133C6FEE28A}" dt="2025-03-22T04:56:09.237" v="5164"/>
          <ac:picMkLst>
            <pc:docMk/>
            <pc:sldMk cId="3095314815" sldId="336"/>
            <ac:picMk id="7" creationId="{792AB973-7F95-A53E-B3D4-08EF2E51E054}"/>
          </ac:picMkLst>
        </pc:picChg>
        <pc:picChg chg="del">
          <ac:chgData name="Matt Lyle" userId="a96e7d453dd11193" providerId="LiveId" clId="{36C7558D-9C64-4A9B-ABC7-6133C6FEE28A}" dt="2025-03-22T04:56:06.073" v="5163" actId="478"/>
          <ac:picMkLst>
            <pc:docMk/>
            <pc:sldMk cId="3095314815" sldId="336"/>
            <ac:picMk id="8" creationId="{CC4B7461-5CA9-D698-8D39-EFC7A2B50858}"/>
          </ac:picMkLst>
        </pc:picChg>
      </pc:sldChg>
      <pc:sldChg chg="addSp delSp modSp new mod modClrScheme chgLayout">
        <pc:chgData name="Matt Lyle" userId="a96e7d453dd11193" providerId="LiveId" clId="{36C7558D-9C64-4A9B-ABC7-6133C6FEE28A}" dt="2025-03-22T15:56:52.150" v="7927" actId="478"/>
        <pc:sldMkLst>
          <pc:docMk/>
          <pc:sldMk cId="1350038241" sldId="337"/>
        </pc:sldMkLst>
        <pc:spChg chg="add del mod">
          <ac:chgData name="Matt Lyle" userId="a96e7d453dd11193" providerId="LiveId" clId="{36C7558D-9C64-4A9B-ABC7-6133C6FEE28A}" dt="2025-03-22T15:56:52.150" v="7927" actId="478"/>
          <ac:spMkLst>
            <pc:docMk/>
            <pc:sldMk cId="1350038241" sldId="337"/>
            <ac:spMk id="9" creationId="{619FA4E2-148E-A377-19F5-D935657A7FEF}"/>
          </ac:spMkLst>
        </pc:spChg>
        <pc:picChg chg="add mod">
          <ac:chgData name="Matt Lyle" userId="a96e7d453dd11193" providerId="LiveId" clId="{36C7558D-9C64-4A9B-ABC7-6133C6FEE28A}" dt="2025-03-22T15:56:46.331" v="7926"/>
          <ac:picMkLst>
            <pc:docMk/>
            <pc:sldMk cId="1350038241" sldId="337"/>
            <ac:picMk id="2" creationId="{6E718712-FF29-8854-BC08-8884BF96F416}"/>
          </ac:picMkLst>
        </pc:picChg>
      </pc:sldChg>
      <pc:sldChg chg="addSp delSp modSp new mod modTransition">
        <pc:chgData name="Matt Lyle" userId="a96e7d453dd11193" providerId="LiveId" clId="{36C7558D-9C64-4A9B-ABC7-6133C6FEE28A}" dt="2025-03-22T06:56:12.156" v="5836"/>
        <pc:sldMkLst>
          <pc:docMk/>
          <pc:sldMk cId="1343287553" sldId="338"/>
        </pc:sldMkLst>
        <pc:spChg chg="add del">
          <ac:chgData name="Matt Lyle" userId="a96e7d453dd11193" providerId="LiveId" clId="{36C7558D-9C64-4A9B-ABC7-6133C6FEE28A}" dt="2025-03-22T05:17:13.576" v="5275" actId="11529"/>
          <ac:spMkLst>
            <pc:docMk/>
            <pc:sldMk cId="1343287553" sldId="338"/>
            <ac:spMk id="6" creationId="{C4DE8A1C-429E-4746-75CC-ADFDFB2D6ED4}"/>
          </ac:spMkLst>
        </pc:spChg>
        <pc:spChg chg="add mod">
          <ac:chgData name="Matt Lyle" userId="a96e7d453dd11193" providerId="LiveId" clId="{36C7558D-9C64-4A9B-ABC7-6133C6FEE28A}" dt="2025-03-22T05:17:31.572" v="5279" actId="164"/>
          <ac:spMkLst>
            <pc:docMk/>
            <pc:sldMk cId="1343287553" sldId="338"/>
            <ac:spMk id="7" creationId="{D6021E5F-46DC-8411-AF82-7316CE07968A}"/>
          </ac:spMkLst>
        </pc:spChg>
        <pc:spChg chg="add mod">
          <ac:chgData name="Matt Lyle" userId="a96e7d453dd11193" providerId="LiveId" clId="{36C7558D-9C64-4A9B-ABC7-6133C6FEE28A}" dt="2025-03-22T05:43:25.086" v="5372" actId="1076"/>
          <ac:spMkLst>
            <pc:docMk/>
            <pc:sldMk cId="1343287553" sldId="338"/>
            <ac:spMk id="20" creationId="{93F217A1-A74F-86CE-9990-BECB846CC4D2}"/>
          </ac:spMkLst>
        </pc:spChg>
        <pc:spChg chg="add mod">
          <ac:chgData name="Matt Lyle" userId="a96e7d453dd11193" providerId="LiveId" clId="{36C7558D-9C64-4A9B-ABC7-6133C6FEE28A}" dt="2025-03-22T05:42:25.345" v="5353"/>
          <ac:spMkLst>
            <pc:docMk/>
            <pc:sldMk cId="1343287553" sldId="338"/>
            <ac:spMk id="21" creationId="{9FB5793D-27AF-E4B2-71F7-638CF43C22DC}"/>
          </ac:spMkLst>
        </pc:spChg>
        <pc:spChg chg="add mod">
          <ac:chgData name="Matt Lyle" userId="a96e7d453dd11193" providerId="LiveId" clId="{36C7558D-9C64-4A9B-ABC7-6133C6FEE28A}" dt="2025-03-22T05:43:19.542" v="5371" actId="1076"/>
          <ac:spMkLst>
            <pc:docMk/>
            <pc:sldMk cId="1343287553" sldId="338"/>
            <ac:spMk id="22" creationId="{CCF34ED5-B1FA-B797-72A2-FEC4D6C9A9DE}"/>
          </ac:spMkLst>
        </pc:spChg>
        <pc:spChg chg="add mod">
          <ac:chgData name="Matt Lyle" userId="a96e7d453dd11193" providerId="LiveId" clId="{36C7558D-9C64-4A9B-ABC7-6133C6FEE28A}" dt="2025-03-22T05:50:57.154" v="5396" actId="20577"/>
          <ac:spMkLst>
            <pc:docMk/>
            <pc:sldMk cId="1343287553" sldId="338"/>
            <ac:spMk id="23" creationId="{C9AC45A8-8D30-D2D9-49EF-44770B0CCF26}"/>
          </ac:spMkLst>
        </pc:spChg>
        <pc:spChg chg="add mod">
          <ac:chgData name="Matt Lyle" userId="a96e7d453dd11193" providerId="LiveId" clId="{36C7558D-9C64-4A9B-ABC7-6133C6FEE28A}" dt="2025-03-22T06:28:41.605" v="5585" actId="20577"/>
          <ac:spMkLst>
            <pc:docMk/>
            <pc:sldMk cId="1343287553" sldId="338"/>
            <ac:spMk id="24" creationId="{3CD7EFA5-539C-B6FB-C95A-4AB62545DA20}"/>
          </ac:spMkLst>
        </pc:spChg>
        <pc:grpChg chg="add del mod">
          <ac:chgData name="Matt Lyle" userId="a96e7d453dd11193" providerId="LiveId" clId="{36C7558D-9C64-4A9B-ABC7-6133C6FEE28A}" dt="2025-03-22T05:42:40.079" v="5358" actId="1076"/>
          <ac:grpSpMkLst>
            <pc:docMk/>
            <pc:sldMk cId="1343287553" sldId="338"/>
            <ac:grpSpMk id="8" creationId="{AE9AAD4C-9839-915C-F99D-010AB8947C5A}"/>
          </ac:grpSpMkLst>
        </pc:grpChg>
        <pc:picChg chg="add del mod">
          <ac:chgData name="Matt Lyle" userId="a96e7d453dd11193" providerId="LiveId" clId="{36C7558D-9C64-4A9B-ABC7-6133C6FEE28A}" dt="2025-03-22T05:16:58.235" v="5270" actId="478"/>
          <ac:picMkLst>
            <pc:docMk/>
            <pc:sldMk cId="1343287553" sldId="338"/>
            <ac:picMk id="3" creationId="{150EAE80-049F-072C-DBB9-6E3CE3A18F6F}"/>
          </ac:picMkLst>
        </pc:picChg>
        <pc:picChg chg="add mod">
          <ac:chgData name="Matt Lyle" userId="a96e7d453dd11193" providerId="LiveId" clId="{36C7558D-9C64-4A9B-ABC7-6133C6FEE28A}" dt="2025-03-22T05:17:31.572" v="5279" actId="164"/>
          <ac:picMkLst>
            <pc:docMk/>
            <pc:sldMk cId="1343287553" sldId="338"/>
            <ac:picMk id="5" creationId="{5301388B-D42C-0F60-8BA7-0727D9DCFC53}"/>
          </ac:picMkLst>
        </pc:picChg>
        <pc:picChg chg="add del mod">
          <ac:chgData name="Matt Lyle" userId="a96e7d453dd11193" providerId="LiveId" clId="{36C7558D-9C64-4A9B-ABC7-6133C6FEE28A}" dt="2025-03-22T05:30:23.618" v="5287" actId="478"/>
          <ac:picMkLst>
            <pc:docMk/>
            <pc:sldMk cId="1343287553" sldId="338"/>
            <ac:picMk id="10" creationId="{9AD34B8E-5386-DBDA-F356-D1C7BBA75CDC}"/>
          </ac:picMkLst>
        </pc:picChg>
        <pc:picChg chg="add del mod">
          <ac:chgData name="Matt Lyle" userId="a96e7d453dd11193" providerId="LiveId" clId="{36C7558D-9C64-4A9B-ABC7-6133C6FEE28A}" dt="2025-03-22T05:37:19.623" v="5302" actId="478"/>
          <ac:picMkLst>
            <pc:docMk/>
            <pc:sldMk cId="1343287553" sldId="338"/>
            <ac:picMk id="12" creationId="{5231ACD0-5DC7-DE34-FFE6-858A432A6D2F}"/>
          </ac:picMkLst>
        </pc:picChg>
        <pc:picChg chg="add del mod">
          <ac:chgData name="Matt Lyle" userId="a96e7d453dd11193" providerId="LiveId" clId="{36C7558D-9C64-4A9B-ABC7-6133C6FEE28A}" dt="2025-03-22T05:37:18.071" v="5301" actId="478"/>
          <ac:picMkLst>
            <pc:docMk/>
            <pc:sldMk cId="1343287553" sldId="338"/>
            <ac:picMk id="14" creationId="{36AE6764-30DE-E24C-AB3C-BBD674BFAE6A}"/>
          </ac:picMkLst>
        </pc:picChg>
        <pc:picChg chg="add del mod">
          <ac:chgData name="Matt Lyle" userId="a96e7d453dd11193" providerId="LiveId" clId="{36C7558D-9C64-4A9B-ABC7-6133C6FEE28A}" dt="2025-03-22T05:40:18.608" v="5328" actId="478"/>
          <ac:picMkLst>
            <pc:docMk/>
            <pc:sldMk cId="1343287553" sldId="338"/>
            <ac:picMk id="16" creationId="{5E2F71FC-E5C4-82F4-A682-8BAA82710F0B}"/>
          </ac:picMkLst>
        </pc:picChg>
        <pc:picChg chg="add mod">
          <ac:chgData name="Matt Lyle" userId="a96e7d453dd11193" providerId="LiveId" clId="{36C7558D-9C64-4A9B-ABC7-6133C6FEE28A}" dt="2025-03-22T05:42:41.750" v="5359" actId="1076"/>
          <ac:picMkLst>
            <pc:docMk/>
            <pc:sldMk cId="1343287553" sldId="338"/>
            <ac:picMk id="18" creationId="{C2E0A3C9-43A8-28D5-CC06-7C808ECC1B6A}"/>
          </ac:picMkLst>
        </pc:picChg>
        <pc:picChg chg="add">
          <ac:chgData name="Matt Lyle" userId="a96e7d453dd11193" providerId="LiveId" clId="{36C7558D-9C64-4A9B-ABC7-6133C6FEE28A}" dt="2025-03-22T05:39:23.605" v="5322"/>
          <ac:picMkLst>
            <pc:docMk/>
            <pc:sldMk cId="1343287553" sldId="338"/>
            <ac:picMk id="1026" creationId="{5E78B0A8-7731-8732-5152-8DF5D37AD4EA}"/>
          </ac:picMkLst>
        </pc:picChg>
      </pc:sldChg>
      <pc:sldChg chg="addSp modSp add mod">
        <pc:chgData name="Matt Lyle" userId="a96e7d453dd11193" providerId="LiveId" clId="{36C7558D-9C64-4A9B-ABC7-6133C6FEE28A}" dt="2025-03-22T06:37:52.119" v="5596" actId="207"/>
        <pc:sldMkLst>
          <pc:docMk/>
          <pc:sldMk cId="2660156780" sldId="339"/>
        </pc:sldMkLst>
        <pc:spChg chg="add mod">
          <ac:chgData name="Matt Lyle" userId="a96e7d453dd11193" providerId="LiveId" clId="{36C7558D-9C64-4A9B-ABC7-6133C6FEE28A}" dt="2025-03-22T06:28:59.212" v="5593" actId="20577"/>
          <ac:spMkLst>
            <pc:docMk/>
            <pc:sldMk cId="2660156780" sldId="339"/>
            <ac:spMk id="2" creationId="{B282973E-BAE0-C565-289A-C5FFF3FDE4C6}"/>
          </ac:spMkLst>
        </pc:spChg>
        <pc:spChg chg="mod">
          <ac:chgData name="Matt Lyle" userId="a96e7d453dd11193" providerId="LiveId" clId="{36C7558D-9C64-4A9B-ABC7-6133C6FEE28A}" dt="2025-03-22T06:37:52.119" v="5596" actId="207"/>
          <ac:spMkLst>
            <pc:docMk/>
            <pc:sldMk cId="2660156780" sldId="339"/>
            <ac:spMk id="14" creationId="{358A3DBE-5554-384A-1973-21BE6A014D72}"/>
          </ac:spMkLst>
        </pc:spChg>
      </pc:sldChg>
      <pc:sldChg chg="addSp modSp add mod ord">
        <pc:chgData name="Matt Lyle" userId="a96e7d453dd11193" providerId="LiveId" clId="{36C7558D-9C64-4A9B-ABC7-6133C6FEE28A}" dt="2025-03-22T06:59:08.309" v="5901" actId="20577"/>
        <pc:sldMkLst>
          <pc:docMk/>
          <pc:sldMk cId="3509719732" sldId="340"/>
        </pc:sldMkLst>
        <pc:spChg chg="add mod">
          <ac:chgData name="Matt Lyle" userId="a96e7d453dd11193" providerId="LiveId" clId="{36C7558D-9C64-4A9B-ABC7-6133C6FEE28A}" dt="2025-03-22T06:55:57.181" v="5835" actId="1037"/>
          <ac:spMkLst>
            <pc:docMk/>
            <pc:sldMk cId="3509719732" sldId="340"/>
            <ac:spMk id="2" creationId="{FE2B83CD-B2C3-31FF-99E9-3242C2431048}"/>
          </ac:spMkLst>
        </pc:spChg>
        <pc:spChg chg="mod">
          <ac:chgData name="Matt Lyle" userId="a96e7d453dd11193" providerId="LiveId" clId="{36C7558D-9C64-4A9B-ABC7-6133C6FEE28A}" dt="2025-03-22T06:59:08.309" v="5901" actId="20577"/>
          <ac:spMkLst>
            <pc:docMk/>
            <pc:sldMk cId="3509719732" sldId="340"/>
            <ac:spMk id="18" creationId="{1E356B3D-5714-1892-978A-B8F3D38A37E6}"/>
          </ac:spMkLst>
        </pc:spChg>
      </pc:sldChg>
      <pc:sldChg chg="addSp delSp modSp add mod ord modClrScheme chgLayout modNotesTx">
        <pc:chgData name="Matt Lyle" userId="a96e7d453dd11193" providerId="LiveId" clId="{36C7558D-9C64-4A9B-ABC7-6133C6FEE28A}" dt="2025-03-22T12:11:04.982" v="7166" actId="207"/>
        <pc:sldMkLst>
          <pc:docMk/>
          <pc:sldMk cId="4047840266" sldId="341"/>
        </pc:sldMkLst>
        <pc:spChg chg="add del mod">
          <ac:chgData name="Matt Lyle" userId="a96e7d453dd11193" providerId="LiveId" clId="{36C7558D-9C64-4A9B-ABC7-6133C6FEE28A}" dt="2025-03-22T09:17:51.566" v="5956" actId="21"/>
          <ac:spMkLst>
            <pc:docMk/>
            <pc:sldMk cId="4047840266" sldId="341"/>
            <ac:spMk id="3" creationId="{9AF82E51-3551-3A8B-7FD9-8145CFF9EE8C}"/>
          </ac:spMkLst>
        </pc:spChg>
        <pc:spChg chg="add del mod">
          <ac:chgData name="Matt Lyle" userId="a96e7d453dd11193" providerId="LiveId" clId="{36C7558D-9C64-4A9B-ABC7-6133C6FEE28A}" dt="2025-03-22T09:18:01.449" v="5959" actId="21"/>
          <ac:spMkLst>
            <pc:docMk/>
            <pc:sldMk cId="4047840266" sldId="341"/>
            <ac:spMk id="4" creationId="{5A92E50D-92E3-D020-7698-88499592FAF8}"/>
          </ac:spMkLst>
        </pc:spChg>
        <pc:spChg chg="add del mod">
          <ac:chgData name="Matt Lyle" userId="a96e7d453dd11193" providerId="LiveId" clId="{36C7558D-9C64-4A9B-ABC7-6133C6FEE28A}" dt="2025-03-22T09:20:41.268" v="6040" actId="478"/>
          <ac:spMkLst>
            <pc:docMk/>
            <pc:sldMk cId="4047840266" sldId="341"/>
            <ac:spMk id="7" creationId="{9AF82E51-3551-3A8B-7FD9-8145CFF9EE8C}"/>
          </ac:spMkLst>
        </pc:spChg>
        <pc:spChg chg="add mod">
          <ac:chgData name="Matt Lyle" userId="a96e7d453dd11193" providerId="LiveId" clId="{36C7558D-9C64-4A9B-ABC7-6133C6FEE28A}" dt="2025-03-22T09:17:52.173" v="5958"/>
          <ac:spMkLst>
            <pc:docMk/>
            <pc:sldMk cId="4047840266" sldId="341"/>
            <ac:spMk id="8" creationId="{A31A7842-AE8E-3173-BE6E-A05D0AC4A3AA}"/>
          </ac:spMkLst>
        </pc:spChg>
        <pc:spChg chg="add del mod">
          <ac:chgData name="Matt Lyle" userId="a96e7d453dd11193" providerId="LiveId" clId="{36C7558D-9C64-4A9B-ABC7-6133C6FEE28A}" dt="2025-03-22T09:20:14.426" v="6004" actId="21"/>
          <ac:spMkLst>
            <pc:docMk/>
            <pc:sldMk cId="4047840266" sldId="341"/>
            <ac:spMk id="9" creationId="{5A92E50D-92E3-D020-7698-88499592FAF8}"/>
          </ac:spMkLst>
        </pc:spChg>
        <pc:spChg chg="add del mod">
          <ac:chgData name="Matt Lyle" userId="a96e7d453dd11193" providerId="LiveId" clId="{36C7558D-9C64-4A9B-ABC7-6133C6FEE28A}" dt="2025-03-22T09:19:37.958" v="5984" actId="478"/>
          <ac:spMkLst>
            <pc:docMk/>
            <pc:sldMk cId="4047840266" sldId="341"/>
            <ac:spMk id="10" creationId="{85DA1F1B-1003-3ABC-A1D0-8DEDA0F5ED63}"/>
          </ac:spMkLst>
        </pc:spChg>
        <pc:spChg chg="add del mod">
          <ac:chgData name="Matt Lyle" userId="a96e7d453dd11193" providerId="LiveId" clId="{36C7558D-9C64-4A9B-ABC7-6133C6FEE28A}" dt="2025-03-22T09:33:44.649" v="6109" actId="478"/>
          <ac:spMkLst>
            <pc:docMk/>
            <pc:sldMk cId="4047840266" sldId="341"/>
            <ac:spMk id="11" creationId="{D710D2B5-38E0-40CC-50D0-D92D71CC13A9}"/>
          </ac:spMkLst>
        </pc:spChg>
        <pc:spChg chg="add mod">
          <ac:chgData name="Matt Lyle" userId="a96e7d453dd11193" providerId="LiveId" clId="{36C7558D-9C64-4A9B-ABC7-6133C6FEE28A}" dt="2025-03-22T09:33:59.961" v="6117" actId="1037"/>
          <ac:spMkLst>
            <pc:docMk/>
            <pc:sldMk cId="4047840266" sldId="341"/>
            <ac:spMk id="12" creationId="{5A92E50D-92E3-D020-7698-88499592FAF8}"/>
          </ac:spMkLst>
        </pc:spChg>
        <pc:spChg chg="add mod">
          <ac:chgData name="Matt Lyle" userId="a96e7d453dd11193" providerId="LiveId" clId="{36C7558D-9C64-4A9B-ABC7-6133C6FEE28A}" dt="2025-03-22T12:11:04.982" v="7166" actId="207"/>
          <ac:spMkLst>
            <pc:docMk/>
            <pc:sldMk cId="4047840266" sldId="341"/>
            <ac:spMk id="13" creationId="{841BB733-F28C-D9B1-81D2-2D09F8852082}"/>
          </ac:spMkLst>
        </pc:spChg>
        <pc:spChg chg="add mod">
          <ac:chgData name="Matt Lyle" userId="a96e7d453dd11193" providerId="LiveId" clId="{36C7558D-9C64-4A9B-ABC7-6133C6FEE28A}" dt="2025-03-22T09:33:36.545" v="6106" actId="1076"/>
          <ac:spMkLst>
            <pc:docMk/>
            <pc:sldMk cId="4047840266" sldId="341"/>
            <ac:spMk id="14" creationId="{F495C2F6-91FE-22D8-B09C-36D4C17BBF56}"/>
          </ac:spMkLst>
        </pc:spChg>
        <pc:spChg chg="del mod">
          <ac:chgData name="Matt Lyle" userId="a96e7d453dd11193" providerId="LiveId" clId="{36C7558D-9C64-4A9B-ABC7-6133C6FEE28A}" dt="2025-03-22T08:50:59.364" v="5932" actId="478"/>
          <ac:spMkLst>
            <pc:docMk/>
            <pc:sldMk cId="4047840266" sldId="341"/>
            <ac:spMk id="18" creationId="{8DDE99E0-5C89-CDFA-C431-D91EB02A1FAC}"/>
          </ac:spMkLst>
        </pc:spChg>
        <pc:picChg chg="add del mod">
          <ac:chgData name="Matt Lyle" userId="a96e7d453dd11193" providerId="LiveId" clId="{36C7558D-9C64-4A9B-ABC7-6133C6FEE28A}" dt="2025-03-22T09:16:24.290" v="5948" actId="478"/>
          <ac:picMkLst>
            <pc:docMk/>
            <pc:sldMk cId="4047840266" sldId="341"/>
            <ac:picMk id="2" creationId="{768063F9-B304-C0E2-AE22-5E54AF36AE47}"/>
          </ac:picMkLst>
        </pc:picChg>
        <pc:picChg chg="add del mod">
          <ac:chgData name="Matt Lyle" userId="a96e7d453dd11193" providerId="LiveId" clId="{36C7558D-9C64-4A9B-ABC7-6133C6FEE28A}" dt="2025-03-22T09:33:17.144" v="6100" actId="478"/>
          <ac:picMkLst>
            <pc:docMk/>
            <pc:sldMk cId="4047840266" sldId="341"/>
            <ac:picMk id="6" creationId="{2CB8DF3E-6506-F838-A3EB-92B56BBB826A}"/>
          </ac:picMkLst>
        </pc:picChg>
        <pc:picChg chg="add mod ord">
          <ac:chgData name="Matt Lyle" userId="a96e7d453dd11193" providerId="LiveId" clId="{36C7558D-9C64-4A9B-ABC7-6133C6FEE28A}" dt="2025-03-22T12:10:53.965" v="7164" actId="14100"/>
          <ac:picMkLst>
            <pc:docMk/>
            <pc:sldMk cId="4047840266" sldId="341"/>
            <ac:picMk id="16" creationId="{514D053A-FE7A-6C0C-5C59-C948AF34D4D7}"/>
          </ac:picMkLst>
        </pc:picChg>
      </pc:sldChg>
      <pc:sldChg chg="addSp delSp modSp add mod ord">
        <pc:chgData name="Matt Lyle" userId="a96e7d453dd11193" providerId="LiveId" clId="{36C7558D-9C64-4A9B-ABC7-6133C6FEE28A}" dt="2025-03-22T15:24:35.732" v="7813"/>
        <pc:sldMkLst>
          <pc:docMk/>
          <pc:sldMk cId="805534818" sldId="342"/>
        </pc:sldMkLst>
        <pc:spChg chg="add mod">
          <ac:chgData name="Matt Lyle" userId="a96e7d453dd11193" providerId="LiveId" clId="{36C7558D-9C64-4A9B-ABC7-6133C6FEE28A}" dt="2025-03-22T15:24:35.732" v="7813"/>
          <ac:spMkLst>
            <pc:docMk/>
            <pc:sldMk cId="805534818" sldId="342"/>
            <ac:spMk id="2" creationId="{6AB6E5C0-BEEC-F5BE-F33F-A7B7826FB22B}"/>
          </ac:spMkLst>
        </pc:spChg>
        <pc:spChg chg="add mod">
          <ac:chgData name="Matt Lyle" userId="a96e7d453dd11193" providerId="LiveId" clId="{36C7558D-9C64-4A9B-ABC7-6133C6FEE28A}" dt="2025-03-22T15:24:35.732" v="7813"/>
          <ac:spMkLst>
            <pc:docMk/>
            <pc:sldMk cId="805534818" sldId="342"/>
            <ac:spMk id="4" creationId="{610A31B0-F96B-6B84-9AE3-B24338A7CEC9}"/>
          </ac:spMkLst>
        </pc:spChg>
        <pc:spChg chg="del">
          <ac:chgData name="Matt Lyle" userId="a96e7d453dd11193" providerId="LiveId" clId="{36C7558D-9C64-4A9B-ABC7-6133C6FEE28A}" dt="2025-03-22T08:57:16.029" v="5943" actId="26606"/>
          <ac:spMkLst>
            <pc:docMk/>
            <pc:sldMk cId="805534818" sldId="342"/>
            <ac:spMk id="11" creationId="{4DDB0BB1-13A2-33D9-5B80-972B3BB2FF9F}"/>
          </ac:spMkLst>
        </pc:spChg>
        <pc:spChg chg="del">
          <ac:chgData name="Matt Lyle" userId="a96e7d453dd11193" providerId="LiveId" clId="{36C7558D-9C64-4A9B-ABC7-6133C6FEE28A}" dt="2025-03-22T08:57:16.029" v="5943" actId="26606"/>
          <ac:spMkLst>
            <pc:docMk/>
            <pc:sldMk cId="805534818" sldId="342"/>
            <ac:spMk id="13" creationId="{71227398-F1A6-5864-9AB7-E157CA82D4DC}"/>
          </ac:spMkLst>
        </pc:spChg>
        <pc:spChg chg="del">
          <ac:chgData name="Matt Lyle" userId="a96e7d453dd11193" providerId="LiveId" clId="{36C7558D-9C64-4A9B-ABC7-6133C6FEE28A}" dt="2025-03-22T08:57:16.029" v="5943" actId="26606"/>
          <ac:spMkLst>
            <pc:docMk/>
            <pc:sldMk cId="805534818" sldId="342"/>
            <ac:spMk id="15" creationId="{50207AF9-48C3-2601-3933-692A7B9FB25B}"/>
          </ac:spMkLst>
        </pc:spChg>
        <pc:spChg chg="del">
          <ac:chgData name="Matt Lyle" userId="a96e7d453dd11193" providerId="LiveId" clId="{36C7558D-9C64-4A9B-ABC7-6133C6FEE28A}" dt="2025-03-22T08:57:16.029" v="5943" actId="26606"/>
          <ac:spMkLst>
            <pc:docMk/>
            <pc:sldMk cId="805534818" sldId="342"/>
            <ac:spMk id="19" creationId="{91AB92A8-5456-2D32-8117-69F4F485F912}"/>
          </ac:spMkLst>
        </pc:spChg>
        <pc:spChg chg="add">
          <ac:chgData name="Matt Lyle" userId="a96e7d453dd11193" providerId="LiveId" clId="{36C7558D-9C64-4A9B-ABC7-6133C6FEE28A}" dt="2025-03-22T08:57:16.029" v="5943" actId="26606"/>
          <ac:spMkLst>
            <pc:docMk/>
            <pc:sldMk cId="805534818" sldId="342"/>
            <ac:spMk id="24" creationId="{F3060C83-F051-4F0E-ABAD-AA0DFC48B218}"/>
          </ac:spMkLst>
        </pc:spChg>
        <pc:spChg chg="add">
          <ac:chgData name="Matt Lyle" userId="a96e7d453dd11193" providerId="LiveId" clId="{36C7558D-9C64-4A9B-ABC7-6133C6FEE28A}" dt="2025-03-22T08:57:16.029" v="5943" actId="26606"/>
          <ac:spMkLst>
            <pc:docMk/>
            <pc:sldMk cId="805534818" sldId="342"/>
            <ac:spMk id="26" creationId="{83C98ABE-055B-441F-B07E-44F97F083C39}"/>
          </ac:spMkLst>
        </pc:spChg>
        <pc:spChg chg="add">
          <ac:chgData name="Matt Lyle" userId="a96e7d453dd11193" providerId="LiveId" clId="{36C7558D-9C64-4A9B-ABC7-6133C6FEE28A}" dt="2025-03-22T08:57:16.029" v="5943" actId="26606"/>
          <ac:spMkLst>
            <pc:docMk/>
            <pc:sldMk cId="805534818" sldId="342"/>
            <ac:spMk id="28" creationId="{29FDB030-9B49-4CED-8CCD-4D99382388AC}"/>
          </ac:spMkLst>
        </pc:spChg>
        <pc:spChg chg="add">
          <ac:chgData name="Matt Lyle" userId="a96e7d453dd11193" providerId="LiveId" clId="{36C7558D-9C64-4A9B-ABC7-6133C6FEE28A}" dt="2025-03-22T08:57:16.029" v="5943" actId="26606"/>
          <ac:spMkLst>
            <pc:docMk/>
            <pc:sldMk cId="805534818" sldId="342"/>
            <ac:spMk id="30" creationId="{3783CA14-24A1-485C-8B30-D6A5D87987AD}"/>
          </ac:spMkLst>
        </pc:spChg>
        <pc:spChg chg="add">
          <ac:chgData name="Matt Lyle" userId="a96e7d453dd11193" providerId="LiveId" clId="{36C7558D-9C64-4A9B-ABC7-6133C6FEE28A}" dt="2025-03-22T08:57:16.029" v="5943" actId="26606"/>
          <ac:spMkLst>
            <pc:docMk/>
            <pc:sldMk cId="805534818" sldId="342"/>
            <ac:spMk id="32" creationId="{9A97C86A-04D6-40F7-AE84-31AB43E6A846}"/>
          </ac:spMkLst>
        </pc:spChg>
        <pc:spChg chg="add">
          <ac:chgData name="Matt Lyle" userId="a96e7d453dd11193" providerId="LiveId" clId="{36C7558D-9C64-4A9B-ABC7-6133C6FEE28A}" dt="2025-03-22T08:57:16.029" v="5943" actId="26606"/>
          <ac:spMkLst>
            <pc:docMk/>
            <pc:sldMk cId="805534818" sldId="342"/>
            <ac:spMk id="34" creationId="{FF9F2414-84E8-453E-B1F3-389FDE8192D9}"/>
          </ac:spMkLst>
        </pc:spChg>
        <pc:graphicFrameChg chg="del">
          <ac:chgData name="Matt Lyle" userId="a96e7d453dd11193" providerId="LiveId" clId="{36C7558D-9C64-4A9B-ABC7-6133C6FEE28A}" dt="2025-03-22T08:57:12.735" v="5941" actId="478"/>
          <ac:graphicFrameMkLst>
            <pc:docMk/>
            <pc:sldMk cId="805534818" sldId="342"/>
            <ac:graphicFrameMk id="2" creationId="{FEBC2CEC-6D34-8506-D333-DB92BC6AB22D}"/>
          </ac:graphicFrameMkLst>
        </pc:graphicFrameChg>
        <pc:graphicFrameChg chg="add mod">
          <ac:chgData name="Matt Lyle" userId="a96e7d453dd11193" providerId="LiveId" clId="{36C7558D-9C64-4A9B-ABC7-6133C6FEE28A}" dt="2025-03-22T08:57:13.730" v="5942"/>
          <ac:graphicFrameMkLst>
            <pc:docMk/>
            <pc:sldMk cId="805534818" sldId="342"/>
            <ac:graphicFrameMk id="3" creationId="{DB79FF6C-F281-0705-91B4-EDE4A4B07817}"/>
          </ac:graphicFrameMkLst>
        </pc:graphicFrameChg>
      </pc:sldChg>
      <pc:sldChg chg="addSp delSp modSp add mod">
        <pc:chgData name="Matt Lyle" userId="a96e7d453dd11193" providerId="LiveId" clId="{36C7558D-9C64-4A9B-ABC7-6133C6FEE28A}" dt="2025-03-22T12:10:18.902" v="7156" actId="1036"/>
        <pc:sldMkLst>
          <pc:docMk/>
          <pc:sldMk cId="233600564" sldId="343"/>
        </pc:sldMkLst>
        <pc:spChg chg="add mod">
          <ac:chgData name="Matt Lyle" userId="a96e7d453dd11193" providerId="LiveId" clId="{36C7558D-9C64-4A9B-ABC7-6133C6FEE28A}" dt="2025-03-22T11:21:12.303" v="6547" actId="207"/>
          <ac:spMkLst>
            <pc:docMk/>
            <pc:sldMk cId="233600564" sldId="343"/>
            <ac:spMk id="8" creationId="{26ED9EC5-2210-4864-9C6A-632E9F648966}"/>
          </ac:spMkLst>
        </pc:spChg>
        <pc:spChg chg="add mod">
          <ac:chgData name="Matt Lyle" userId="a96e7d453dd11193" providerId="LiveId" clId="{36C7558D-9C64-4A9B-ABC7-6133C6FEE28A}" dt="2025-03-22T11:21:12.303" v="6547" actId="207"/>
          <ac:spMkLst>
            <pc:docMk/>
            <pc:sldMk cId="233600564" sldId="343"/>
            <ac:spMk id="9" creationId="{8A331658-6E38-3394-1041-C066A04220C3}"/>
          </ac:spMkLst>
        </pc:spChg>
        <pc:spChg chg="add mod">
          <ac:chgData name="Matt Lyle" userId="a96e7d453dd11193" providerId="LiveId" clId="{36C7558D-9C64-4A9B-ABC7-6133C6FEE28A}" dt="2025-03-22T11:21:12.303" v="6547" actId="207"/>
          <ac:spMkLst>
            <pc:docMk/>
            <pc:sldMk cId="233600564" sldId="343"/>
            <ac:spMk id="10" creationId="{2AEEA9A6-B81F-227C-1E34-8AD05B961FA3}"/>
          </ac:spMkLst>
        </pc:spChg>
        <pc:spChg chg="del mod">
          <ac:chgData name="Matt Lyle" userId="a96e7d453dd11193" providerId="LiveId" clId="{36C7558D-9C64-4A9B-ABC7-6133C6FEE28A}" dt="2025-03-22T10:19:32.954" v="6202" actId="478"/>
          <ac:spMkLst>
            <pc:docMk/>
            <pc:sldMk cId="233600564" sldId="343"/>
            <ac:spMk id="12" creationId="{E1F8DE7D-D69A-82DB-D3C3-26342B14ABDC}"/>
          </ac:spMkLst>
        </pc:spChg>
        <pc:spChg chg="mod">
          <ac:chgData name="Matt Lyle" userId="a96e7d453dd11193" providerId="LiveId" clId="{36C7558D-9C64-4A9B-ABC7-6133C6FEE28A}" dt="2025-03-22T12:10:18.902" v="7156" actId="1036"/>
          <ac:spMkLst>
            <pc:docMk/>
            <pc:sldMk cId="233600564" sldId="343"/>
            <ac:spMk id="13" creationId="{CC1C72F2-05E5-F507-433E-EAABD9E42A8C}"/>
          </ac:spMkLst>
        </pc:spChg>
        <pc:spChg chg="mod">
          <ac:chgData name="Matt Lyle" userId="a96e7d453dd11193" providerId="LiveId" clId="{36C7558D-9C64-4A9B-ABC7-6133C6FEE28A}" dt="2025-03-22T10:22:42.189" v="6232" actId="1076"/>
          <ac:spMkLst>
            <pc:docMk/>
            <pc:sldMk cId="233600564" sldId="343"/>
            <ac:spMk id="14" creationId="{004A18B1-72F1-C8C5-67EB-6AFF2A7EA109}"/>
          </ac:spMkLst>
        </pc:spChg>
        <pc:graphicFrameChg chg="add del mod modGraphic">
          <ac:chgData name="Matt Lyle" userId="a96e7d453dd11193" providerId="LiveId" clId="{36C7558D-9C64-4A9B-ABC7-6133C6FEE28A}" dt="2025-03-22T10:24:03.584" v="6234" actId="478"/>
          <ac:graphicFrameMkLst>
            <pc:docMk/>
            <pc:sldMk cId="233600564" sldId="343"/>
            <ac:graphicFrameMk id="4" creationId="{4B2D1408-1FAA-794C-E32F-C5D6F23AA8AA}"/>
          </ac:graphicFrameMkLst>
        </pc:graphicFrameChg>
        <pc:graphicFrameChg chg="add mod modGraphic">
          <ac:chgData name="Matt Lyle" userId="a96e7d453dd11193" providerId="LiveId" clId="{36C7558D-9C64-4A9B-ABC7-6133C6FEE28A}" dt="2025-03-22T10:24:42.222" v="6249" actId="122"/>
          <ac:graphicFrameMkLst>
            <pc:docMk/>
            <pc:sldMk cId="233600564" sldId="343"/>
            <ac:graphicFrameMk id="7" creationId="{4F5CCB04-610A-6993-C4D5-1AF7D01ACEB8}"/>
          </ac:graphicFrameMkLst>
        </pc:graphicFrameChg>
        <pc:picChg chg="add del mod ord">
          <ac:chgData name="Matt Lyle" userId="a96e7d453dd11193" providerId="LiveId" clId="{36C7558D-9C64-4A9B-ABC7-6133C6FEE28A}" dt="2025-03-22T10:22:23.875" v="6226" actId="478"/>
          <ac:picMkLst>
            <pc:docMk/>
            <pc:sldMk cId="233600564" sldId="343"/>
            <ac:picMk id="3" creationId="{AF46242A-CB10-9349-5EBC-F0EBB9CA1CDB}"/>
          </ac:picMkLst>
        </pc:picChg>
        <pc:picChg chg="add mod ord">
          <ac:chgData name="Matt Lyle" userId="a96e7d453dd11193" providerId="LiveId" clId="{36C7558D-9C64-4A9B-ABC7-6133C6FEE28A}" dt="2025-03-22T10:22:35.714" v="6231" actId="167"/>
          <ac:picMkLst>
            <pc:docMk/>
            <pc:sldMk cId="233600564" sldId="343"/>
            <ac:picMk id="6" creationId="{762E36CF-E60D-CE7B-8653-BDEF62C797BB}"/>
          </ac:picMkLst>
        </pc:picChg>
        <pc:picChg chg="del">
          <ac:chgData name="Matt Lyle" userId="a96e7d453dd11193" providerId="LiveId" clId="{36C7558D-9C64-4A9B-ABC7-6133C6FEE28A}" dt="2025-03-22T09:35:59.148" v="6120" actId="478"/>
          <ac:picMkLst>
            <pc:docMk/>
            <pc:sldMk cId="233600564" sldId="343"/>
            <ac:picMk id="16" creationId="{7248A060-EAF2-C8AE-53C5-81A52C41B9DB}"/>
          </ac:picMkLst>
        </pc:picChg>
      </pc:sldChg>
      <pc:sldChg chg="addSp modSp new mod ord modTransition modClrScheme chgLayout">
        <pc:chgData name="Matt Lyle" userId="a96e7d453dd11193" providerId="LiveId" clId="{36C7558D-9C64-4A9B-ABC7-6133C6FEE28A}" dt="2025-03-22T12:47:34.195" v="7309"/>
        <pc:sldMkLst>
          <pc:docMk/>
          <pc:sldMk cId="3206513353" sldId="344"/>
        </pc:sldMkLst>
        <pc:spChg chg="add mod">
          <ac:chgData name="Matt Lyle" userId="a96e7d453dd11193" providerId="LiveId" clId="{36C7558D-9C64-4A9B-ABC7-6133C6FEE28A}" dt="2025-03-22T11:14:51.253" v="6287" actId="20577"/>
          <ac:spMkLst>
            <pc:docMk/>
            <pc:sldMk cId="3206513353" sldId="344"/>
            <ac:spMk id="3" creationId="{E77468FD-9E73-D0F6-F136-574C0386CEB4}"/>
          </ac:spMkLst>
        </pc:spChg>
        <pc:spChg chg="add mod">
          <ac:chgData name="Matt Lyle" userId="a96e7d453dd11193" providerId="LiveId" clId="{36C7558D-9C64-4A9B-ABC7-6133C6FEE28A}" dt="2025-03-22T11:15:39.259" v="6431" actId="207"/>
          <ac:spMkLst>
            <pc:docMk/>
            <pc:sldMk cId="3206513353" sldId="344"/>
            <ac:spMk id="4" creationId="{B80D1557-6C0E-A280-D02A-60085F4C0FD6}"/>
          </ac:spMkLst>
        </pc:spChg>
      </pc:sldChg>
      <pc:sldChg chg="addSp delSp modSp add mod ord modTransition setBg modAnim modNotesTx">
        <pc:chgData name="Matt Lyle" userId="a96e7d453dd11193" providerId="LiveId" clId="{36C7558D-9C64-4A9B-ABC7-6133C6FEE28A}" dt="2025-03-22T12:46:11.860" v="7308" actId="20577"/>
        <pc:sldMkLst>
          <pc:docMk/>
          <pc:sldMk cId="74665856" sldId="345"/>
        </pc:sldMkLst>
        <pc:spChg chg="add del mod">
          <ac:chgData name="Matt Lyle" userId="a96e7d453dd11193" providerId="LiveId" clId="{36C7558D-9C64-4A9B-ABC7-6133C6FEE28A}" dt="2025-03-22T11:26:28.074" v="6600" actId="478"/>
          <ac:spMkLst>
            <pc:docMk/>
            <pc:sldMk cId="74665856" sldId="345"/>
            <ac:spMk id="3" creationId="{C54D3887-67BB-C33E-8722-908F0103E5AE}"/>
          </ac:spMkLst>
        </pc:spChg>
        <pc:spChg chg="add mod">
          <ac:chgData name="Matt Lyle" userId="a96e7d453dd11193" providerId="LiveId" clId="{36C7558D-9C64-4A9B-ABC7-6133C6FEE28A}" dt="2025-03-22T11:33:42.821" v="6790" actId="1038"/>
          <ac:spMkLst>
            <pc:docMk/>
            <pc:sldMk cId="74665856" sldId="345"/>
            <ac:spMk id="4" creationId="{A43A155B-A9FB-E2A2-ABC2-D77632DC687A}"/>
          </ac:spMkLst>
        </pc:spChg>
        <pc:spChg chg="add mod">
          <ac:chgData name="Matt Lyle" userId="a96e7d453dd11193" providerId="LiveId" clId="{36C7558D-9C64-4A9B-ABC7-6133C6FEE28A}" dt="2025-03-22T11:33:42.821" v="6790" actId="1038"/>
          <ac:spMkLst>
            <pc:docMk/>
            <pc:sldMk cId="74665856" sldId="345"/>
            <ac:spMk id="5" creationId="{04D000BF-90DC-5443-33F0-1104DFB54AEF}"/>
          </ac:spMkLst>
        </pc:spChg>
        <pc:spChg chg="mod">
          <ac:chgData name="Matt Lyle" userId="a96e7d453dd11193" providerId="LiveId" clId="{36C7558D-9C64-4A9B-ABC7-6133C6FEE28A}" dt="2025-03-22T11:33:42.821" v="6790" actId="1038"/>
          <ac:spMkLst>
            <pc:docMk/>
            <pc:sldMk cId="74665856" sldId="345"/>
            <ac:spMk id="8" creationId="{5F2B525B-39C1-495A-6A56-4933A494178B}"/>
          </ac:spMkLst>
        </pc:spChg>
        <pc:spChg chg="mod">
          <ac:chgData name="Matt Lyle" userId="a96e7d453dd11193" providerId="LiveId" clId="{36C7558D-9C64-4A9B-ABC7-6133C6FEE28A}" dt="2025-03-22T11:33:42.821" v="6790" actId="1038"/>
          <ac:spMkLst>
            <pc:docMk/>
            <pc:sldMk cId="74665856" sldId="345"/>
            <ac:spMk id="9" creationId="{E36B3072-628A-4FF0-CBD7-AA09AEBB52B0}"/>
          </ac:spMkLst>
        </pc:spChg>
        <pc:spChg chg="del mod">
          <ac:chgData name="Matt Lyle" userId="a96e7d453dd11193" providerId="LiveId" clId="{36C7558D-9C64-4A9B-ABC7-6133C6FEE28A}" dt="2025-03-22T11:32:12.488" v="6750" actId="478"/>
          <ac:spMkLst>
            <pc:docMk/>
            <pc:sldMk cId="74665856" sldId="345"/>
            <ac:spMk id="10" creationId="{EBA34C95-97DD-F675-2917-F7157C7AC1DE}"/>
          </ac:spMkLst>
        </pc:spChg>
        <pc:spChg chg="add mod ord">
          <ac:chgData name="Matt Lyle" userId="a96e7d453dd11193" providerId="LiveId" clId="{36C7558D-9C64-4A9B-ABC7-6133C6FEE28A}" dt="2025-03-22T11:33:42.821" v="6790" actId="1038"/>
          <ac:spMkLst>
            <pc:docMk/>
            <pc:sldMk cId="74665856" sldId="345"/>
            <ac:spMk id="11" creationId="{A2494747-4C9D-5E37-C853-A4F3AC9A098A}"/>
          </ac:spMkLst>
        </pc:spChg>
        <pc:spChg chg="add mod">
          <ac:chgData name="Matt Lyle" userId="a96e7d453dd11193" providerId="LiveId" clId="{36C7558D-9C64-4A9B-ABC7-6133C6FEE28A}" dt="2025-03-22T11:33:42.821" v="6790" actId="1038"/>
          <ac:spMkLst>
            <pc:docMk/>
            <pc:sldMk cId="74665856" sldId="345"/>
            <ac:spMk id="12" creationId="{48F27CF3-2DAC-CAD9-A39A-28CB783AB2DC}"/>
          </ac:spMkLst>
        </pc:spChg>
        <pc:spChg chg="del mod">
          <ac:chgData name="Matt Lyle" userId="a96e7d453dd11193" providerId="LiveId" clId="{36C7558D-9C64-4A9B-ABC7-6133C6FEE28A}" dt="2025-03-22T12:11:29.479" v="7168" actId="478"/>
          <ac:spMkLst>
            <pc:docMk/>
            <pc:sldMk cId="74665856" sldId="345"/>
            <ac:spMk id="13" creationId="{D980594B-C7B7-C076-CF04-53F02D645361}"/>
          </ac:spMkLst>
        </pc:spChg>
        <pc:spChg chg="del">
          <ac:chgData name="Matt Lyle" userId="a96e7d453dd11193" providerId="LiveId" clId="{36C7558D-9C64-4A9B-ABC7-6133C6FEE28A}" dt="2025-03-22T11:21:40.003" v="6555" actId="478"/>
          <ac:spMkLst>
            <pc:docMk/>
            <pc:sldMk cId="74665856" sldId="345"/>
            <ac:spMk id="14" creationId="{15E14CAB-AC22-72F0-2295-45A3BCD58D7E}"/>
          </ac:spMkLst>
        </pc:spChg>
        <pc:spChg chg="add mod">
          <ac:chgData name="Matt Lyle" userId="a96e7d453dd11193" providerId="LiveId" clId="{36C7558D-9C64-4A9B-ABC7-6133C6FEE28A}" dt="2025-03-22T12:46:11.860" v="7308" actId="20577"/>
          <ac:spMkLst>
            <pc:docMk/>
            <pc:sldMk cId="74665856" sldId="345"/>
            <ac:spMk id="16" creationId="{6E81D358-4D69-6915-2008-811D52A8FDE2}"/>
          </ac:spMkLst>
        </pc:spChg>
        <pc:spChg chg="add mod ord">
          <ac:chgData name="Matt Lyle" userId="a96e7d453dd11193" providerId="LiveId" clId="{36C7558D-9C64-4A9B-ABC7-6133C6FEE28A}" dt="2025-03-22T12:11:34.253" v="7169" actId="1076"/>
          <ac:spMkLst>
            <pc:docMk/>
            <pc:sldMk cId="74665856" sldId="345"/>
            <ac:spMk id="18" creationId="{8B31E45B-4951-C42B-4480-E4B6F7FEEBD3}"/>
          </ac:spMkLst>
        </pc:spChg>
        <pc:spChg chg="add mod">
          <ac:chgData name="Matt Lyle" userId="a96e7d453dd11193" providerId="LiveId" clId="{36C7558D-9C64-4A9B-ABC7-6133C6FEE28A}" dt="2025-03-22T12:11:40.681" v="7172" actId="20577"/>
          <ac:spMkLst>
            <pc:docMk/>
            <pc:sldMk cId="74665856" sldId="345"/>
            <ac:spMk id="19" creationId="{402CAEE9-DEBB-3BDB-E328-740FE0602880}"/>
          </ac:spMkLst>
        </pc:spChg>
        <pc:graphicFrameChg chg="del mod modGraphic">
          <ac:chgData name="Matt Lyle" userId="a96e7d453dd11193" providerId="LiveId" clId="{36C7558D-9C64-4A9B-ABC7-6133C6FEE28A}" dt="2025-03-22T11:21:23.277" v="6551" actId="478"/>
          <ac:graphicFrameMkLst>
            <pc:docMk/>
            <pc:sldMk cId="74665856" sldId="345"/>
            <ac:graphicFrameMk id="7" creationId="{8C48009E-5396-019B-AE4F-2BDD447CEC21}"/>
          </ac:graphicFrameMkLst>
        </pc:graphicFrameChg>
        <pc:graphicFrameChg chg="add mod modGraphic">
          <ac:chgData name="Matt Lyle" userId="a96e7d453dd11193" providerId="LiveId" clId="{36C7558D-9C64-4A9B-ABC7-6133C6FEE28A}" dt="2025-03-22T12:11:34.253" v="7169" actId="1076"/>
          <ac:graphicFrameMkLst>
            <pc:docMk/>
            <pc:sldMk cId="74665856" sldId="345"/>
            <ac:graphicFrameMk id="17" creationId="{4D8D435D-1A3F-19E6-8363-69A1E365FF58}"/>
          </ac:graphicFrameMkLst>
        </pc:graphicFrameChg>
        <pc:picChg chg="del mod">
          <ac:chgData name="Matt Lyle" userId="a96e7d453dd11193" providerId="LiveId" clId="{36C7558D-9C64-4A9B-ABC7-6133C6FEE28A}" dt="2025-03-22T11:21:37.121" v="6554" actId="478"/>
          <ac:picMkLst>
            <pc:docMk/>
            <pc:sldMk cId="74665856" sldId="345"/>
            <ac:picMk id="6" creationId="{5EF6C02D-F816-B614-74E1-5167CA61909F}"/>
          </ac:picMkLst>
        </pc:picChg>
      </pc:sldChg>
      <pc:sldChg chg="addSp delSp modSp add mod modTransition setBg modClrScheme delDesignElem chgLayout modNotes modNotesTx">
        <pc:chgData name="Matt Lyle" userId="a96e7d453dd11193" providerId="LiveId" clId="{36C7558D-9C64-4A9B-ABC7-6133C6FEE28A}" dt="2025-03-22T12:47:43.080" v="7311"/>
        <pc:sldMkLst>
          <pc:docMk/>
          <pc:sldMk cId="503385883" sldId="346"/>
        </pc:sldMkLst>
        <pc:spChg chg="del mod">
          <ac:chgData name="Matt Lyle" userId="a96e7d453dd11193" providerId="LiveId" clId="{36C7558D-9C64-4A9B-ABC7-6133C6FEE28A}" dt="2025-03-22T12:05:12.203" v="6988" actId="478"/>
          <ac:spMkLst>
            <pc:docMk/>
            <pc:sldMk cId="503385883" sldId="346"/>
            <ac:spMk id="3" creationId="{7D646089-7194-1340-81D6-07748C78038A}"/>
          </ac:spMkLst>
        </pc:spChg>
        <pc:spChg chg="add mod">
          <ac:chgData name="Matt Lyle" userId="a96e7d453dd11193" providerId="LiveId" clId="{36C7558D-9C64-4A9B-ABC7-6133C6FEE28A}" dt="2025-03-22T12:05:40.737" v="6989"/>
          <ac:spMkLst>
            <pc:docMk/>
            <pc:sldMk cId="503385883" sldId="346"/>
            <ac:spMk id="5" creationId="{765112B3-9FCE-C1C7-2096-C27EA46258A5}"/>
          </ac:spMkLst>
        </pc:spChg>
        <pc:spChg chg="add mod">
          <ac:chgData name="Matt Lyle" userId="a96e7d453dd11193" providerId="LiveId" clId="{36C7558D-9C64-4A9B-ABC7-6133C6FEE28A}" dt="2025-03-22T12:36:31.282" v="7248" actId="1035"/>
          <ac:spMkLst>
            <pc:docMk/>
            <pc:sldMk cId="503385883" sldId="346"/>
            <ac:spMk id="6" creationId="{079B1C44-788F-55DA-A926-661DF1BF6EC0}"/>
          </ac:spMkLst>
        </pc:spChg>
        <pc:spChg chg="del">
          <ac:chgData name="Matt Lyle" userId="a96e7d453dd11193" providerId="LiveId" clId="{36C7558D-9C64-4A9B-ABC7-6133C6FEE28A}" dt="2025-03-22T12:06:20.008" v="6993" actId="478"/>
          <ac:spMkLst>
            <pc:docMk/>
            <pc:sldMk cId="503385883" sldId="346"/>
            <ac:spMk id="8" creationId="{848D9536-0898-A9D2-BD91-FFA14F26DE46}"/>
          </ac:spMkLst>
        </pc:spChg>
        <pc:spChg chg="del">
          <ac:chgData name="Matt Lyle" userId="a96e7d453dd11193" providerId="LiveId" clId="{36C7558D-9C64-4A9B-ABC7-6133C6FEE28A}" dt="2025-03-22T12:06:20.008" v="6993" actId="478"/>
          <ac:spMkLst>
            <pc:docMk/>
            <pc:sldMk cId="503385883" sldId="346"/>
            <ac:spMk id="9" creationId="{439837C2-A73A-E3AD-5328-1B2FA23319DD}"/>
          </ac:spMkLst>
        </pc:spChg>
        <pc:spChg chg="del">
          <ac:chgData name="Matt Lyle" userId="a96e7d453dd11193" providerId="LiveId" clId="{36C7558D-9C64-4A9B-ABC7-6133C6FEE28A}" dt="2025-03-22T12:06:20.008" v="6993" actId="478"/>
          <ac:spMkLst>
            <pc:docMk/>
            <pc:sldMk cId="503385883" sldId="346"/>
            <ac:spMk id="10" creationId="{AB171FFF-0DBC-70CC-EF3F-3B6AE85D74D3}"/>
          </ac:spMkLst>
        </pc:spChg>
        <pc:spChg chg="add del mod">
          <ac:chgData name="Matt Lyle" userId="a96e7d453dd11193" providerId="LiveId" clId="{36C7558D-9C64-4A9B-ABC7-6133C6FEE28A}" dt="2025-03-22T12:07:45.412" v="7042" actId="478"/>
          <ac:spMkLst>
            <pc:docMk/>
            <pc:sldMk cId="503385883" sldId="346"/>
            <ac:spMk id="11" creationId="{BBF19820-95F9-B648-7F39-11AEFC5F8862}"/>
          </ac:spMkLst>
        </pc:spChg>
        <pc:spChg chg="add mod">
          <ac:chgData name="Matt Lyle" userId="a96e7d453dd11193" providerId="LiveId" clId="{36C7558D-9C64-4A9B-ABC7-6133C6FEE28A}" dt="2025-03-22T12:41:21.575" v="7277" actId="20577"/>
          <ac:spMkLst>
            <pc:docMk/>
            <pc:sldMk cId="503385883" sldId="346"/>
            <ac:spMk id="12" creationId="{08609082-5028-4F86-5007-ACB13A46E68C}"/>
          </ac:spMkLst>
        </pc:spChg>
        <pc:spChg chg="mod">
          <ac:chgData name="Matt Lyle" userId="a96e7d453dd11193" providerId="LiveId" clId="{36C7558D-9C64-4A9B-ABC7-6133C6FEE28A}" dt="2025-03-22T12:04:59.022" v="6984" actId="20577"/>
          <ac:spMkLst>
            <pc:docMk/>
            <pc:sldMk cId="503385883" sldId="346"/>
            <ac:spMk id="13" creationId="{444C084D-210F-C665-C4A6-0A9390C6F3ED}"/>
          </ac:spMkLst>
        </pc:spChg>
        <pc:picChg chg="add mod">
          <ac:chgData name="Matt Lyle" userId="a96e7d453dd11193" providerId="LiveId" clId="{36C7558D-9C64-4A9B-ABC7-6133C6FEE28A}" dt="2025-03-22T12:05:40.737" v="6989"/>
          <ac:picMkLst>
            <pc:docMk/>
            <pc:sldMk cId="503385883" sldId="346"/>
            <ac:picMk id="2" creationId="{D5B0A049-3556-7FF6-4B77-34D16C10E5B3}"/>
          </ac:picMkLst>
        </pc:picChg>
        <pc:picChg chg="add mod">
          <ac:chgData name="Matt Lyle" userId="a96e7d453dd11193" providerId="LiveId" clId="{36C7558D-9C64-4A9B-ABC7-6133C6FEE28A}" dt="2025-03-22T12:05:40.737" v="6989"/>
          <ac:picMkLst>
            <pc:docMk/>
            <pc:sldMk cId="503385883" sldId="346"/>
            <ac:picMk id="4" creationId="{1A278B83-29F0-7846-30FF-54A0EED6293F}"/>
          </ac:picMkLst>
        </pc:picChg>
        <pc:picChg chg="add del mod">
          <ac:chgData name="Matt Lyle" userId="a96e7d453dd11193" providerId="LiveId" clId="{36C7558D-9C64-4A9B-ABC7-6133C6FEE28A}" dt="2025-03-22T12:37:42.123" v="7263" actId="478"/>
          <ac:picMkLst>
            <pc:docMk/>
            <pc:sldMk cId="503385883" sldId="346"/>
            <ac:picMk id="15" creationId="{1F3201A5-A118-6985-55DB-42AF5F24C0A0}"/>
          </ac:picMkLst>
        </pc:picChg>
        <pc:picChg chg="add del mod">
          <ac:chgData name="Matt Lyle" userId="a96e7d453dd11193" providerId="LiveId" clId="{36C7558D-9C64-4A9B-ABC7-6133C6FEE28A}" dt="2025-03-22T12:37:17.345" v="7260" actId="478"/>
          <ac:picMkLst>
            <pc:docMk/>
            <pc:sldMk cId="503385883" sldId="346"/>
            <ac:picMk id="17" creationId="{38C2B79A-7402-5885-F7FC-1F3A93DE8B6F}"/>
          </ac:picMkLst>
        </pc:picChg>
        <pc:picChg chg="add mod">
          <ac:chgData name="Matt Lyle" userId="a96e7d453dd11193" providerId="LiveId" clId="{36C7558D-9C64-4A9B-ABC7-6133C6FEE28A}" dt="2025-03-22T12:40:32.323" v="7274" actId="1076"/>
          <ac:picMkLst>
            <pc:docMk/>
            <pc:sldMk cId="503385883" sldId="346"/>
            <ac:picMk id="19" creationId="{14068CDF-70B7-5570-D49E-E3D2D9EB593A}"/>
          </ac:picMkLst>
        </pc:picChg>
        <pc:picChg chg="add mod">
          <ac:chgData name="Matt Lyle" userId="a96e7d453dd11193" providerId="LiveId" clId="{36C7558D-9C64-4A9B-ABC7-6133C6FEE28A}" dt="2025-03-22T12:40:25.804" v="7273" actId="1076"/>
          <ac:picMkLst>
            <pc:docMk/>
            <pc:sldMk cId="503385883" sldId="346"/>
            <ac:picMk id="21" creationId="{8F07D315-0D42-3432-9802-EBB81B9EBD0C}"/>
          </ac:picMkLst>
        </pc:picChg>
        <pc:cxnChg chg="add del mod">
          <ac:chgData name="Matt Lyle" userId="a96e7d453dd11193" providerId="LiveId" clId="{36C7558D-9C64-4A9B-ABC7-6133C6FEE28A}" dt="2025-03-22T12:06:00.301" v="6991" actId="700"/>
          <ac:cxnSpMkLst>
            <pc:docMk/>
            <pc:sldMk cId="503385883" sldId="346"/>
            <ac:cxnSpMk id="7" creationId="{8F802620-E9EA-4DE2-AA4D-394BEB204815}"/>
          </ac:cxnSpMkLst>
        </pc:cxnChg>
      </pc:sldChg>
      <pc:sldChg chg="addSp delSp modSp add mod ord">
        <pc:chgData name="Matt Lyle" userId="a96e7d453dd11193" providerId="LiveId" clId="{36C7558D-9C64-4A9B-ABC7-6133C6FEE28A}" dt="2025-03-22T12:10:30.798" v="7161" actId="478"/>
        <pc:sldMkLst>
          <pc:docMk/>
          <pc:sldMk cId="2845465497" sldId="347"/>
        </pc:sldMkLst>
        <pc:spChg chg="add mod">
          <ac:chgData name="Matt Lyle" userId="a96e7d453dd11193" providerId="LiveId" clId="{36C7558D-9C64-4A9B-ABC7-6133C6FEE28A}" dt="2025-03-22T11:31:12.894" v="6742" actId="207"/>
          <ac:spMkLst>
            <pc:docMk/>
            <pc:sldMk cId="2845465497" sldId="347"/>
            <ac:spMk id="2" creationId="{360A221D-E649-2363-56F6-DA2CE5610F6A}"/>
          </ac:spMkLst>
        </pc:spChg>
        <pc:spChg chg="add mod">
          <ac:chgData name="Matt Lyle" userId="a96e7d453dd11193" providerId="LiveId" clId="{36C7558D-9C64-4A9B-ABC7-6133C6FEE28A}" dt="2025-03-22T11:31:12.894" v="6742" actId="207"/>
          <ac:spMkLst>
            <pc:docMk/>
            <pc:sldMk cId="2845465497" sldId="347"/>
            <ac:spMk id="3" creationId="{4828C40A-640A-D195-A2AB-35D331EE9925}"/>
          </ac:spMkLst>
        </pc:spChg>
        <pc:spChg chg="add mod">
          <ac:chgData name="Matt Lyle" userId="a96e7d453dd11193" providerId="LiveId" clId="{36C7558D-9C64-4A9B-ABC7-6133C6FEE28A}" dt="2025-03-22T11:31:12.894" v="6742" actId="207"/>
          <ac:spMkLst>
            <pc:docMk/>
            <pc:sldMk cId="2845465497" sldId="347"/>
            <ac:spMk id="4" creationId="{6E8AFD45-D9FB-45AB-2EEE-F1010790E510}"/>
          </ac:spMkLst>
        </pc:spChg>
        <pc:spChg chg="add del mod">
          <ac:chgData name="Matt Lyle" userId="a96e7d453dd11193" providerId="LiveId" clId="{36C7558D-9C64-4A9B-ABC7-6133C6FEE28A}" dt="2025-03-22T12:10:28.855" v="7160" actId="478"/>
          <ac:spMkLst>
            <pc:docMk/>
            <pc:sldMk cId="2845465497" sldId="347"/>
            <ac:spMk id="5" creationId="{A4504CEB-8D4E-1152-7C6F-5331B1D44AD7}"/>
          </ac:spMkLst>
        </pc:spChg>
        <pc:spChg chg="del mod">
          <ac:chgData name="Matt Lyle" userId="a96e7d453dd11193" providerId="LiveId" clId="{36C7558D-9C64-4A9B-ABC7-6133C6FEE28A}" dt="2025-03-22T11:30:19.031" v="6710" actId="21"/>
          <ac:spMkLst>
            <pc:docMk/>
            <pc:sldMk cId="2845465497" sldId="347"/>
            <ac:spMk id="8" creationId="{360A221D-E649-2363-56F6-DA2CE5610F6A}"/>
          </ac:spMkLst>
        </pc:spChg>
        <pc:spChg chg="del mod">
          <ac:chgData name="Matt Lyle" userId="a96e7d453dd11193" providerId="LiveId" clId="{36C7558D-9C64-4A9B-ABC7-6133C6FEE28A}" dt="2025-03-22T11:30:19.031" v="6710" actId="21"/>
          <ac:spMkLst>
            <pc:docMk/>
            <pc:sldMk cId="2845465497" sldId="347"/>
            <ac:spMk id="9" creationId="{4828C40A-640A-D195-A2AB-35D331EE9925}"/>
          </ac:spMkLst>
        </pc:spChg>
        <pc:spChg chg="del mod">
          <ac:chgData name="Matt Lyle" userId="a96e7d453dd11193" providerId="LiveId" clId="{36C7558D-9C64-4A9B-ABC7-6133C6FEE28A}" dt="2025-03-22T11:30:19.031" v="6710" actId="21"/>
          <ac:spMkLst>
            <pc:docMk/>
            <pc:sldMk cId="2845465497" sldId="347"/>
            <ac:spMk id="10" creationId="{6E8AFD45-D9FB-45AB-2EEE-F1010790E510}"/>
          </ac:spMkLst>
        </pc:spChg>
        <pc:spChg chg="add mod">
          <ac:chgData name="Matt Lyle" userId="a96e7d453dd11193" providerId="LiveId" clId="{36C7558D-9C64-4A9B-ABC7-6133C6FEE28A}" dt="2025-03-22T12:10:26.011" v="7159" actId="20577"/>
          <ac:spMkLst>
            <pc:docMk/>
            <pc:sldMk cId="2845465497" sldId="347"/>
            <ac:spMk id="11" creationId="{E0812D4F-0A05-7F8B-3452-04D1BD382F65}"/>
          </ac:spMkLst>
        </pc:spChg>
        <pc:spChg chg="del mod">
          <ac:chgData name="Matt Lyle" userId="a96e7d453dd11193" providerId="LiveId" clId="{36C7558D-9C64-4A9B-ABC7-6133C6FEE28A}" dt="2025-03-22T12:10:30.798" v="7161" actId="478"/>
          <ac:spMkLst>
            <pc:docMk/>
            <pc:sldMk cId="2845465497" sldId="347"/>
            <ac:spMk id="13" creationId="{62A5D430-C340-9D19-F332-D67C59E2FAE4}"/>
          </ac:spMkLst>
        </pc:spChg>
        <pc:graphicFrameChg chg="modGraphic">
          <ac:chgData name="Matt Lyle" userId="a96e7d453dd11193" providerId="LiveId" clId="{36C7558D-9C64-4A9B-ABC7-6133C6FEE28A}" dt="2025-03-22T11:30:49.790" v="6720" actId="207"/>
          <ac:graphicFrameMkLst>
            <pc:docMk/>
            <pc:sldMk cId="2845465497" sldId="347"/>
            <ac:graphicFrameMk id="7" creationId="{4451B259-D71F-C831-303C-F8B14866B8FF}"/>
          </ac:graphicFrameMkLst>
        </pc:graphicFrameChg>
        <pc:picChg chg="mod">
          <ac:chgData name="Matt Lyle" userId="a96e7d453dd11193" providerId="LiveId" clId="{36C7558D-9C64-4A9B-ABC7-6133C6FEE28A}" dt="2025-03-22T11:30:38.028" v="6717" actId="1076"/>
          <ac:picMkLst>
            <pc:docMk/>
            <pc:sldMk cId="2845465497" sldId="347"/>
            <ac:picMk id="6" creationId="{FB7D9447-D249-9D12-BD50-8FF6849CBC36}"/>
          </ac:picMkLst>
        </pc:picChg>
      </pc:sldChg>
      <pc:sldChg chg="add del modTransition">
        <pc:chgData name="Matt Lyle" userId="a96e7d453dd11193" providerId="LiveId" clId="{36C7558D-9C64-4A9B-ABC7-6133C6FEE28A}" dt="2025-03-22T12:07:25.309" v="7033" actId="47"/>
        <pc:sldMkLst>
          <pc:docMk/>
          <pc:sldMk cId="1237801780" sldId="348"/>
        </pc:sldMkLst>
      </pc:sldChg>
      <pc:sldChg chg="addSp delSp modSp add mod ord modTransition modAnim modNotesTx">
        <pc:chgData name="Matt Lyle" userId="a96e7d453dd11193" providerId="LiveId" clId="{36C7558D-9C64-4A9B-ABC7-6133C6FEE28A}" dt="2025-03-22T12:47:40.583" v="7310"/>
        <pc:sldMkLst>
          <pc:docMk/>
          <pc:sldMk cId="3331434433" sldId="349"/>
        </pc:sldMkLst>
        <pc:spChg chg="del">
          <ac:chgData name="Matt Lyle" userId="a96e7d453dd11193" providerId="LiveId" clId="{36C7558D-9C64-4A9B-ABC7-6133C6FEE28A}" dt="2025-03-22T12:12:53.453" v="7186" actId="478"/>
          <ac:spMkLst>
            <pc:docMk/>
            <pc:sldMk cId="3331434433" sldId="349"/>
            <ac:spMk id="3" creationId="{8B5E0482-068C-9647-0DF1-C3447FF29128}"/>
          </ac:spMkLst>
        </pc:spChg>
        <pc:spChg chg="add mod">
          <ac:chgData name="Matt Lyle" userId="a96e7d453dd11193" providerId="LiveId" clId="{36C7558D-9C64-4A9B-ABC7-6133C6FEE28A}" dt="2025-03-22T12:24:12.375" v="7239" actId="1076"/>
          <ac:spMkLst>
            <pc:docMk/>
            <pc:sldMk cId="3331434433" sldId="349"/>
            <ac:spMk id="7" creationId="{3403F7CB-2467-3616-DAE7-D8A3A81924A7}"/>
          </ac:spMkLst>
        </pc:spChg>
        <pc:spChg chg="del">
          <ac:chgData name="Matt Lyle" userId="a96e7d453dd11193" providerId="LiveId" clId="{36C7558D-9C64-4A9B-ABC7-6133C6FEE28A}" dt="2025-03-22T12:24:30.956" v="7240" actId="478"/>
          <ac:spMkLst>
            <pc:docMk/>
            <pc:sldMk cId="3331434433" sldId="349"/>
            <ac:spMk id="8" creationId="{87ADFF4D-67CE-C70C-5A32-59972F03CCE4}"/>
          </ac:spMkLst>
        </pc:spChg>
        <pc:spChg chg="del">
          <ac:chgData name="Matt Lyle" userId="a96e7d453dd11193" providerId="LiveId" clId="{36C7558D-9C64-4A9B-ABC7-6133C6FEE28A}" dt="2025-03-22T12:24:30.956" v="7240" actId="478"/>
          <ac:spMkLst>
            <pc:docMk/>
            <pc:sldMk cId="3331434433" sldId="349"/>
            <ac:spMk id="9" creationId="{E8DE27A1-B1A2-992D-39A9-07E8C74F82B6}"/>
          </ac:spMkLst>
        </pc:spChg>
        <pc:spChg chg="del">
          <ac:chgData name="Matt Lyle" userId="a96e7d453dd11193" providerId="LiveId" clId="{36C7558D-9C64-4A9B-ABC7-6133C6FEE28A}" dt="2025-03-22T12:24:30.956" v="7240" actId="478"/>
          <ac:spMkLst>
            <pc:docMk/>
            <pc:sldMk cId="3331434433" sldId="349"/>
            <ac:spMk id="10" creationId="{2D25C874-880E-4FA8-2039-6787629F18F2}"/>
          </ac:spMkLst>
        </pc:spChg>
        <pc:spChg chg="add mod">
          <ac:chgData name="Matt Lyle" userId="a96e7d453dd11193" providerId="LiveId" clId="{36C7558D-9C64-4A9B-ABC7-6133C6FEE28A}" dt="2025-03-22T12:24:05.211" v="7238" actId="1076"/>
          <ac:spMkLst>
            <pc:docMk/>
            <pc:sldMk cId="3331434433" sldId="349"/>
            <ac:spMk id="11" creationId="{C607DC82-D42B-2DD8-E436-FAC84323F4AA}"/>
          </ac:spMkLst>
        </pc:spChg>
        <pc:spChg chg="add mod">
          <ac:chgData name="Matt Lyle" userId="a96e7d453dd11193" providerId="LiveId" clId="{36C7558D-9C64-4A9B-ABC7-6133C6FEE28A}" dt="2025-03-22T12:24:31.317" v="7241"/>
          <ac:spMkLst>
            <pc:docMk/>
            <pc:sldMk cId="3331434433" sldId="349"/>
            <ac:spMk id="12" creationId="{301A558E-4D38-9049-FEAC-4F50F799BCBE}"/>
          </ac:spMkLst>
        </pc:spChg>
        <pc:spChg chg="mod">
          <ac:chgData name="Matt Lyle" userId="a96e7d453dd11193" providerId="LiveId" clId="{36C7558D-9C64-4A9B-ABC7-6133C6FEE28A}" dt="2025-03-22T12:23:27.782" v="7203" actId="20577"/>
          <ac:spMkLst>
            <pc:docMk/>
            <pc:sldMk cId="3331434433" sldId="349"/>
            <ac:spMk id="13" creationId="{550A43D7-A31F-29E0-EC2F-3BC6E68C27FC}"/>
          </ac:spMkLst>
        </pc:spChg>
        <pc:spChg chg="add mod">
          <ac:chgData name="Matt Lyle" userId="a96e7d453dd11193" providerId="LiveId" clId="{36C7558D-9C64-4A9B-ABC7-6133C6FEE28A}" dt="2025-03-22T12:24:31.317" v="7241"/>
          <ac:spMkLst>
            <pc:docMk/>
            <pc:sldMk cId="3331434433" sldId="349"/>
            <ac:spMk id="14" creationId="{8E648FCD-80DA-6A9E-2E17-118248054CEF}"/>
          </ac:spMkLst>
        </pc:spChg>
        <pc:spChg chg="add mod">
          <ac:chgData name="Matt Lyle" userId="a96e7d453dd11193" providerId="LiveId" clId="{36C7558D-9C64-4A9B-ABC7-6133C6FEE28A}" dt="2025-03-22T12:24:31.317" v="7241"/>
          <ac:spMkLst>
            <pc:docMk/>
            <pc:sldMk cId="3331434433" sldId="349"/>
            <ac:spMk id="15" creationId="{71F7D177-0C09-4856-24B4-8C6F889F9BCF}"/>
          </ac:spMkLst>
        </pc:spChg>
        <pc:spChg chg="add mod">
          <ac:chgData name="Matt Lyle" userId="a96e7d453dd11193" providerId="LiveId" clId="{36C7558D-9C64-4A9B-ABC7-6133C6FEE28A}" dt="2025-03-22T12:24:31.317" v="7241"/>
          <ac:spMkLst>
            <pc:docMk/>
            <pc:sldMk cId="3331434433" sldId="349"/>
            <ac:spMk id="16" creationId="{85B81509-2B17-DA47-2929-3FFD176DBFEC}"/>
          </ac:spMkLst>
        </pc:spChg>
        <pc:spChg chg="add mod">
          <ac:chgData name="Matt Lyle" userId="a96e7d453dd11193" providerId="LiveId" clId="{36C7558D-9C64-4A9B-ABC7-6133C6FEE28A}" dt="2025-03-22T12:24:31.317" v="7241"/>
          <ac:spMkLst>
            <pc:docMk/>
            <pc:sldMk cId="3331434433" sldId="349"/>
            <ac:spMk id="17" creationId="{61B1EC6F-FEB6-4A34-BBFB-4A332091B29B}"/>
          </ac:spMkLst>
        </pc:spChg>
        <pc:spChg chg="add mod">
          <ac:chgData name="Matt Lyle" userId="a96e7d453dd11193" providerId="LiveId" clId="{36C7558D-9C64-4A9B-ABC7-6133C6FEE28A}" dt="2025-03-22T12:24:31.317" v="7241"/>
          <ac:spMkLst>
            <pc:docMk/>
            <pc:sldMk cId="3331434433" sldId="349"/>
            <ac:spMk id="18" creationId="{BD13F403-269F-B92D-8EBF-6283A3FD7983}"/>
          </ac:spMkLst>
        </pc:spChg>
        <pc:picChg chg="add mod">
          <ac:chgData name="Matt Lyle" userId="a96e7d453dd11193" providerId="LiveId" clId="{36C7558D-9C64-4A9B-ABC7-6133C6FEE28A}" dt="2025-03-22T12:24:12.375" v="7239" actId="1076"/>
          <ac:picMkLst>
            <pc:docMk/>
            <pc:sldMk cId="3331434433" sldId="349"/>
            <ac:picMk id="4" creationId="{73BF3552-3579-6ED5-13A7-CF6B0A9E0478}"/>
          </ac:picMkLst>
        </pc:picChg>
        <pc:picChg chg="add mod">
          <ac:chgData name="Matt Lyle" userId="a96e7d453dd11193" providerId="LiveId" clId="{36C7558D-9C64-4A9B-ABC7-6133C6FEE28A}" dt="2025-03-22T12:24:05.211" v="7238" actId="1076"/>
          <ac:picMkLst>
            <pc:docMk/>
            <pc:sldMk cId="3331434433" sldId="349"/>
            <ac:picMk id="6" creationId="{51E2511A-CCFC-9E6D-932C-D273B946BFD5}"/>
          </ac:picMkLst>
        </pc:picChg>
      </pc:sldChg>
      <pc:sldChg chg="addSp delSp modSp add mod modNotesTx">
        <pc:chgData name="Matt Lyle" userId="a96e7d453dd11193" providerId="LiveId" clId="{36C7558D-9C64-4A9B-ABC7-6133C6FEE28A}" dt="2025-03-22T13:01:51.965" v="7389" actId="20577"/>
        <pc:sldMkLst>
          <pc:docMk/>
          <pc:sldMk cId="663958935" sldId="350"/>
        </pc:sldMkLst>
        <pc:spChg chg="add del mod topLvl">
          <ac:chgData name="Matt Lyle" userId="a96e7d453dd11193" providerId="LiveId" clId="{36C7558D-9C64-4A9B-ABC7-6133C6FEE28A}" dt="2025-03-22T12:59:30.466" v="7379" actId="478"/>
          <ac:spMkLst>
            <pc:docMk/>
            <pc:sldMk cId="663958935" sldId="350"/>
            <ac:spMk id="3" creationId="{4A09DF12-93A2-C1A0-52DA-84FBD10FFE25}"/>
          </ac:spMkLst>
        </pc:spChg>
        <pc:spChg chg="add del">
          <ac:chgData name="Matt Lyle" userId="a96e7d453dd11193" providerId="LiveId" clId="{36C7558D-9C64-4A9B-ABC7-6133C6FEE28A}" dt="2025-03-22T12:53:17.561" v="7317" actId="478"/>
          <ac:spMkLst>
            <pc:docMk/>
            <pc:sldMk cId="663958935" sldId="350"/>
            <ac:spMk id="5" creationId="{3C82D1E8-A8FF-B16A-EE55-378BFF56CA79}"/>
          </ac:spMkLst>
        </pc:spChg>
        <pc:spChg chg="mod">
          <ac:chgData name="Matt Lyle" userId="a96e7d453dd11193" providerId="LiveId" clId="{36C7558D-9C64-4A9B-ABC7-6133C6FEE28A}" dt="2025-03-22T12:55:33.302" v="7375" actId="1036"/>
          <ac:spMkLst>
            <pc:docMk/>
            <pc:sldMk cId="663958935" sldId="350"/>
            <ac:spMk id="6" creationId="{DE3929C3-5536-7812-816B-3736C058BEF9}"/>
          </ac:spMkLst>
        </pc:spChg>
        <pc:spChg chg="mod">
          <ac:chgData name="Matt Lyle" userId="a96e7d453dd11193" providerId="LiveId" clId="{36C7558D-9C64-4A9B-ABC7-6133C6FEE28A}" dt="2025-03-22T12:54:27.028" v="7338" actId="20577"/>
          <ac:spMkLst>
            <pc:docMk/>
            <pc:sldMk cId="663958935" sldId="350"/>
            <ac:spMk id="12" creationId="{51C9F98E-5E96-E618-475A-7658638A7912}"/>
          </ac:spMkLst>
        </pc:spChg>
        <pc:spChg chg="add del">
          <ac:chgData name="Matt Lyle" userId="a96e7d453dd11193" providerId="LiveId" clId="{36C7558D-9C64-4A9B-ABC7-6133C6FEE28A}" dt="2025-03-22T12:53:17.561" v="7317" actId="478"/>
          <ac:spMkLst>
            <pc:docMk/>
            <pc:sldMk cId="663958935" sldId="350"/>
            <ac:spMk id="13" creationId="{C0221D7A-E5D1-45FF-BC75-DF79A69832B7}"/>
          </ac:spMkLst>
        </pc:spChg>
        <pc:grpChg chg="add del mod">
          <ac:chgData name="Matt Lyle" userId="a96e7d453dd11193" providerId="LiveId" clId="{36C7558D-9C64-4A9B-ABC7-6133C6FEE28A}" dt="2025-03-22T12:59:27.958" v="7378" actId="165"/>
          <ac:grpSpMkLst>
            <pc:docMk/>
            <pc:sldMk cId="663958935" sldId="350"/>
            <ac:grpSpMk id="8" creationId="{AF997CAD-BE06-0EF8-F076-3CAFDDB5DB9B}"/>
          </ac:grpSpMkLst>
        </pc:grpChg>
        <pc:picChg chg="add del mod topLvl">
          <ac:chgData name="Matt Lyle" userId="a96e7d453dd11193" providerId="LiveId" clId="{36C7558D-9C64-4A9B-ABC7-6133C6FEE28A}" dt="2025-03-22T12:59:27.958" v="7378" actId="165"/>
          <ac:picMkLst>
            <pc:docMk/>
            <pc:sldMk cId="663958935" sldId="350"/>
            <ac:picMk id="2" creationId="{051F923F-27BB-1DCD-CA2C-4A1769B0912F}"/>
          </ac:picMkLst>
        </pc:picChg>
        <pc:picChg chg="add del">
          <ac:chgData name="Matt Lyle" userId="a96e7d453dd11193" providerId="LiveId" clId="{36C7558D-9C64-4A9B-ABC7-6133C6FEE28A}" dt="2025-03-22T12:53:26.034" v="7320" actId="478"/>
          <ac:picMkLst>
            <pc:docMk/>
            <pc:sldMk cId="663958935" sldId="350"/>
            <ac:picMk id="4" creationId="{37CFF9AC-7480-3413-2F9D-1F18C56494BE}"/>
          </ac:picMkLst>
        </pc:picChg>
        <pc:picChg chg="add mod">
          <ac:chgData name="Matt Lyle" userId="a96e7d453dd11193" providerId="LiveId" clId="{36C7558D-9C64-4A9B-ABC7-6133C6FEE28A}" dt="2025-03-22T12:55:37.213" v="7376" actId="14100"/>
          <ac:picMkLst>
            <pc:docMk/>
            <pc:sldMk cId="663958935" sldId="350"/>
            <ac:picMk id="10" creationId="{5FA8E15A-E867-2635-80CE-9838E776681C}"/>
          </ac:picMkLst>
        </pc:picChg>
        <pc:picChg chg="del">
          <ac:chgData name="Matt Lyle" userId="a96e7d453dd11193" providerId="LiveId" clId="{36C7558D-9C64-4A9B-ABC7-6133C6FEE28A}" dt="2025-03-22T12:54:22.539" v="7335" actId="478"/>
          <ac:picMkLst>
            <pc:docMk/>
            <pc:sldMk cId="663958935" sldId="350"/>
            <ac:picMk id="19" creationId="{5D6BC9E1-088B-C788-6C1A-C78538C81EE2}"/>
          </ac:picMkLst>
        </pc:picChg>
        <pc:picChg chg="del">
          <ac:chgData name="Matt Lyle" userId="a96e7d453dd11193" providerId="LiveId" clId="{36C7558D-9C64-4A9B-ABC7-6133C6FEE28A}" dt="2025-03-22T12:54:24.367" v="7336" actId="478"/>
          <ac:picMkLst>
            <pc:docMk/>
            <pc:sldMk cId="663958935" sldId="350"/>
            <ac:picMk id="21" creationId="{E6168F07-7511-7FCD-AED3-1849939FB225}"/>
          </ac:picMkLst>
        </pc:picChg>
        <pc:cxnChg chg="add del">
          <ac:chgData name="Matt Lyle" userId="a96e7d453dd11193" providerId="LiveId" clId="{36C7558D-9C64-4A9B-ABC7-6133C6FEE28A}" dt="2025-03-22T12:53:17.561" v="7317" actId="478"/>
          <ac:cxnSpMkLst>
            <pc:docMk/>
            <pc:sldMk cId="663958935" sldId="350"/>
            <ac:cxnSpMk id="7" creationId="{DA57A19A-79A0-9B74-5098-CB7298052F78}"/>
          </ac:cxnSpMkLst>
        </pc:cxnChg>
      </pc:sldChg>
      <pc:sldChg chg="add del">
        <pc:chgData name="Matt Lyle" userId="a96e7d453dd11193" providerId="LiveId" clId="{36C7558D-9C64-4A9B-ABC7-6133C6FEE28A}" dt="2025-03-22T12:41:17.135" v="7275" actId="47"/>
        <pc:sldMkLst>
          <pc:docMk/>
          <pc:sldMk cId="1543927271" sldId="350"/>
        </pc:sldMkLst>
      </pc:sldChg>
      <pc:sldChg chg="addSp delSp modSp add mod modNotesTx">
        <pc:chgData name="Matt Lyle" userId="a96e7d453dd11193" providerId="LiveId" clId="{36C7558D-9C64-4A9B-ABC7-6133C6FEE28A}" dt="2025-03-22T13:44:27.949" v="7400" actId="1076"/>
        <pc:sldMkLst>
          <pc:docMk/>
          <pc:sldMk cId="3909425164" sldId="351"/>
        </pc:sldMkLst>
        <pc:spChg chg="mod">
          <ac:chgData name="Matt Lyle" userId="a96e7d453dd11193" providerId="LiveId" clId="{36C7558D-9C64-4A9B-ABC7-6133C6FEE28A}" dt="2025-03-22T13:42:33.094" v="7392" actId="20577"/>
          <ac:spMkLst>
            <pc:docMk/>
            <pc:sldMk cId="3909425164" sldId="351"/>
            <ac:spMk id="12" creationId="{961B789F-F5B7-E61D-80F9-5DD6FAE11AA5}"/>
          </ac:spMkLst>
        </pc:spChg>
        <pc:picChg chg="add mod">
          <ac:chgData name="Matt Lyle" userId="a96e7d453dd11193" providerId="LiveId" clId="{36C7558D-9C64-4A9B-ABC7-6133C6FEE28A}" dt="2025-03-22T13:44:27.949" v="7400" actId="1076"/>
          <ac:picMkLst>
            <pc:docMk/>
            <pc:sldMk cId="3909425164" sldId="351"/>
            <ac:picMk id="4" creationId="{EFC6C732-0D0D-6614-06DB-14FD985AB90A}"/>
          </ac:picMkLst>
        </pc:picChg>
        <pc:picChg chg="del">
          <ac:chgData name="Matt Lyle" userId="a96e7d453dd11193" providerId="LiveId" clId="{36C7558D-9C64-4A9B-ABC7-6133C6FEE28A}" dt="2025-03-22T13:42:35.247" v="7393" actId="478"/>
          <ac:picMkLst>
            <pc:docMk/>
            <pc:sldMk cId="3909425164" sldId="351"/>
            <ac:picMk id="10" creationId="{51A0DB3A-EBDF-2079-53A7-AC611EABD873}"/>
          </ac:picMkLst>
        </pc:picChg>
      </pc:sldChg>
      <pc:sldChg chg="addSp modSp add mod">
        <pc:chgData name="Matt Lyle" userId="a96e7d453dd11193" providerId="LiveId" clId="{36C7558D-9C64-4A9B-ABC7-6133C6FEE28A}" dt="2025-03-22T14:36:52.252" v="7464" actId="20577"/>
        <pc:sldMkLst>
          <pc:docMk/>
          <pc:sldMk cId="2341858985" sldId="352"/>
        </pc:sldMkLst>
        <pc:spChg chg="add mod">
          <ac:chgData name="Matt Lyle" userId="a96e7d453dd11193" providerId="LiveId" clId="{36C7558D-9C64-4A9B-ABC7-6133C6FEE28A}" dt="2025-03-22T14:36:52.252" v="7464" actId="20577"/>
          <ac:spMkLst>
            <pc:docMk/>
            <pc:sldMk cId="2341858985" sldId="352"/>
            <ac:spMk id="2" creationId="{32812C32-A329-9686-C8D6-7F91CD00B25C}"/>
          </ac:spMkLst>
        </pc:spChg>
        <pc:spChg chg="mod">
          <ac:chgData name="Matt Lyle" userId="a96e7d453dd11193" providerId="LiveId" clId="{36C7558D-9C64-4A9B-ABC7-6133C6FEE28A}" dt="2025-03-22T14:05:11.985" v="7407" actId="6549"/>
          <ac:spMkLst>
            <pc:docMk/>
            <pc:sldMk cId="2341858985" sldId="352"/>
            <ac:spMk id="18" creationId="{C84FF241-2674-D958-3BF1-4A82F4C462A1}"/>
          </ac:spMkLst>
        </pc:spChg>
      </pc:sldChg>
      <pc:sldChg chg="addSp modSp add mod">
        <pc:chgData name="Matt Lyle" userId="a96e7d453dd11193" providerId="LiveId" clId="{36C7558D-9C64-4A9B-ABC7-6133C6FEE28A}" dt="2025-03-22T14:36:59.891" v="7470" actId="20577"/>
        <pc:sldMkLst>
          <pc:docMk/>
          <pc:sldMk cId="2715109340" sldId="353"/>
        </pc:sldMkLst>
        <pc:spChg chg="add mod">
          <ac:chgData name="Matt Lyle" userId="a96e7d453dd11193" providerId="LiveId" clId="{36C7558D-9C64-4A9B-ABC7-6133C6FEE28A}" dt="2025-03-22T14:36:59.891" v="7470" actId="20577"/>
          <ac:spMkLst>
            <pc:docMk/>
            <pc:sldMk cId="2715109340" sldId="353"/>
            <ac:spMk id="2" creationId="{27720864-81D7-FFAA-C98F-7E410A57A73C}"/>
          </ac:spMkLst>
        </pc:spChg>
        <pc:spChg chg="mod">
          <ac:chgData name="Matt Lyle" userId="a96e7d453dd11193" providerId="LiveId" clId="{36C7558D-9C64-4A9B-ABC7-6133C6FEE28A}" dt="2025-03-22T14:05:31.118" v="7410" actId="6549"/>
          <ac:spMkLst>
            <pc:docMk/>
            <pc:sldMk cId="2715109340" sldId="353"/>
            <ac:spMk id="18" creationId="{9A20D05B-7E30-98C6-F9FA-9F53AF41583A}"/>
          </ac:spMkLst>
        </pc:spChg>
      </pc:sldChg>
      <pc:sldChg chg="addSp modSp add del mod ord">
        <pc:chgData name="Matt Lyle" userId="a96e7d453dd11193" providerId="LiveId" clId="{36C7558D-9C64-4A9B-ABC7-6133C6FEE28A}" dt="2025-03-22T15:41:54.316" v="7823" actId="47"/>
        <pc:sldMkLst>
          <pc:docMk/>
          <pc:sldMk cId="674358542" sldId="354"/>
        </pc:sldMkLst>
        <pc:spChg chg="add mod">
          <ac:chgData name="Matt Lyle" userId="a96e7d453dd11193" providerId="LiveId" clId="{36C7558D-9C64-4A9B-ABC7-6133C6FEE28A}" dt="2025-03-22T15:06:51.175" v="7636"/>
          <ac:spMkLst>
            <pc:docMk/>
            <pc:sldMk cId="674358542" sldId="354"/>
            <ac:spMk id="2" creationId="{9E66E942-9E16-A419-2510-F9D107381E2A}"/>
          </ac:spMkLst>
        </pc:spChg>
        <pc:spChg chg="add mod">
          <ac:chgData name="Matt Lyle" userId="a96e7d453dd11193" providerId="LiveId" clId="{36C7558D-9C64-4A9B-ABC7-6133C6FEE28A}" dt="2025-03-22T15:07:46.225" v="7694" actId="20577"/>
          <ac:spMkLst>
            <pc:docMk/>
            <pc:sldMk cId="674358542" sldId="354"/>
            <ac:spMk id="3" creationId="{95E04BFB-40EE-FA18-DAFE-95BE585CA8C1}"/>
          </ac:spMkLst>
        </pc:spChg>
      </pc:sldChg>
      <pc:sldChg chg="addSp modSp add mod modClrScheme modAnim chgLayout">
        <pc:chgData name="Matt Lyle" userId="a96e7d453dd11193" providerId="LiveId" clId="{36C7558D-9C64-4A9B-ABC7-6133C6FEE28A}" dt="2025-03-22T14:36:48.948" v="7461" actId="20577"/>
        <pc:sldMkLst>
          <pc:docMk/>
          <pc:sldMk cId="3011547285" sldId="355"/>
        </pc:sldMkLst>
        <pc:spChg chg="add mod">
          <ac:chgData name="Matt Lyle" userId="a96e7d453dd11193" providerId="LiveId" clId="{36C7558D-9C64-4A9B-ABC7-6133C6FEE28A}" dt="2025-03-22T14:36:48.948" v="7461" actId="20577"/>
          <ac:spMkLst>
            <pc:docMk/>
            <pc:sldMk cId="3011547285" sldId="355"/>
            <ac:spMk id="2" creationId="{6D56DC96-2061-A523-E415-B3C23FC9D31B}"/>
          </ac:spMkLst>
        </pc:spChg>
        <pc:spChg chg="mod">
          <ac:chgData name="Matt Lyle" userId="a96e7d453dd11193" providerId="LiveId" clId="{36C7558D-9C64-4A9B-ABC7-6133C6FEE28A}" dt="2025-03-22T14:14:32.927" v="7423" actId="5793"/>
          <ac:spMkLst>
            <pc:docMk/>
            <pc:sldMk cId="3011547285" sldId="355"/>
            <ac:spMk id="18" creationId="{982CDEE4-095F-D1B2-7721-8EDDFDDC7290}"/>
          </ac:spMkLst>
        </pc:spChg>
      </pc:sldChg>
      <pc:sldChg chg="addSp modSp add mod modClrScheme chgLayout">
        <pc:chgData name="Matt Lyle" userId="a96e7d453dd11193" providerId="LiveId" clId="{36C7558D-9C64-4A9B-ABC7-6133C6FEE28A}" dt="2025-03-22T14:36:56.062" v="7467" actId="20577"/>
        <pc:sldMkLst>
          <pc:docMk/>
          <pc:sldMk cId="1843814578" sldId="356"/>
        </pc:sldMkLst>
        <pc:spChg chg="add mod">
          <ac:chgData name="Matt Lyle" userId="a96e7d453dd11193" providerId="LiveId" clId="{36C7558D-9C64-4A9B-ABC7-6133C6FEE28A}" dt="2025-03-22T14:36:56.062" v="7467" actId="20577"/>
          <ac:spMkLst>
            <pc:docMk/>
            <pc:sldMk cId="1843814578" sldId="356"/>
            <ac:spMk id="2" creationId="{E1567B03-BE7E-95F6-A0B5-4094C4305C88}"/>
          </ac:spMkLst>
        </pc:spChg>
        <pc:spChg chg="mod">
          <ac:chgData name="Matt Lyle" userId="a96e7d453dd11193" providerId="LiveId" clId="{36C7558D-9C64-4A9B-ABC7-6133C6FEE28A}" dt="2025-03-22T14:18:06.495" v="7444" actId="14100"/>
          <ac:spMkLst>
            <pc:docMk/>
            <pc:sldMk cId="1843814578" sldId="356"/>
            <ac:spMk id="18" creationId="{B3FA2948-1DB9-1248-27AD-D2C00B645CB2}"/>
          </ac:spMkLst>
        </pc:spChg>
      </pc:sldChg>
      <pc:sldChg chg="addSp modSp add mod modClrScheme chgLayout">
        <pc:chgData name="Matt Lyle" userId="a96e7d453dd11193" providerId="LiveId" clId="{36C7558D-9C64-4A9B-ABC7-6133C6FEE28A}" dt="2025-03-22T14:37:12.570" v="7475" actId="20577"/>
        <pc:sldMkLst>
          <pc:docMk/>
          <pc:sldMk cId="784898813" sldId="357"/>
        </pc:sldMkLst>
        <pc:spChg chg="add mod">
          <ac:chgData name="Matt Lyle" userId="a96e7d453dd11193" providerId="LiveId" clId="{36C7558D-9C64-4A9B-ABC7-6133C6FEE28A}" dt="2025-03-22T14:37:12.570" v="7475" actId="20577"/>
          <ac:spMkLst>
            <pc:docMk/>
            <pc:sldMk cId="784898813" sldId="357"/>
            <ac:spMk id="2" creationId="{52C586FB-67C1-9892-DF33-5672B4A778C5}"/>
          </ac:spMkLst>
        </pc:spChg>
        <pc:spChg chg="mod">
          <ac:chgData name="Matt Lyle" userId="a96e7d453dd11193" providerId="LiveId" clId="{36C7558D-9C64-4A9B-ABC7-6133C6FEE28A}" dt="2025-03-22T14:37:08.847" v="7473" actId="14100"/>
          <ac:spMkLst>
            <pc:docMk/>
            <pc:sldMk cId="784898813" sldId="357"/>
            <ac:spMk id="18" creationId="{0814794F-F123-3B73-598B-B17649A5A7F4}"/>
          </ac:spMkLst>
        </pc:spChg>
      </pc:sldChg>
      <pc:sldChg chg="add del mod modClrScheme chgLayout">
        <pc:chgData name="Matt Lyle" userId="a96e7d453dd11193" providerId="LiveId" clId="{36C7558D-9C64-4A9B-ABC7-6133C6FEE28A}" dt="2025-03-22T15:40:51.458" v="7817" actId="47"/>
        <pc:sldMkLst>
          <pc:docMk/>
          <pc:sldMk cId="3454473367" sldId="358"/>
        </pc:sldMkLst>
      </pc:sldChg>
      <pc:sldChg chg="addSp modSp add mod ord">
        <pc:chgData name="Matt Lyle" userId="a96e7d453dd11193" providerId="LiveId" clId="{36C7558D-9C64-4A9B-ABC7-6133C6FEE28A}" dt="2025-03-22T14:22:37.056" v="7456" actId="20577"/>
        <pc:sldMkLst>
          <pc:docMk/>
          <pc:sldMk cId="1778082993" sldId="359"/>
        </pc:sldMkLst>
        <pc:spChg chg="add mod">
          <ac:chgData name="Matt Lyle" userId="a96e7d453dd11193" providerId="LiveId" clId="{36C7558D-9C64-4A9B-ABC7-6133C6FEE28A}" dt="2025-03-22T14:22:37.056" v="7456" actId="20577"/>
          <ac:spMkLst>
            <pc:docMk/>
            <pc:sldMk cId="1778082993" sldId="359"/>
            <ac:spMk id="2" creationId="{C9CB6143-98EE-0BA0-34B9-9BCCB333F1DA}"/>
          </ac:spMkLst>
        </pc:spChg>
        <pc:spChg chg="mod">
          <ac:chgData name="Matt Lyle" userId="a96e7d453dd11193" providerId="LiveId" clId="{36C7558D-9C64-4A9B-ABC7-6133C6FEE28A}" dt="2025-03-22T14:22:14.807" v="7448" actId="20577"/>
          <ac:spMkLst>
            <pc:docMk/>
            <pc:sldMk cId="1778082993" sldId="359"/>
            <ac:spMk id="18" creationId="{56E62DC5-DC65-C48E-224B-B6EFA2A42763}"/>
          </ac:spMkLst>
        </pc:spChg>
      </pc:sldChg>
      <pc:sldChg chg="add del">
        <pc:chgData name="Matt Lyle" userId="a96e7d453dd11193" providerId="LiveId" clId="{36C7558D-9C64-4A9B-ABC7-6133C6FEE28A}" dt="2025-03-22T15:41:49.950" v="7821" actId="47"/>
        <pc:sldMkLst>
          <pc:docMk/>
          <pc:sldMk cId="981980644" sldId="360"/>
        </pc:sldMkLst>
      </pc:sldChg>
      <pc:sldChg chg="addSp delSp modSp new del mod modTransition modClrScheme modAnim chgLayout modNotesTx">
        <pc:chgData name="Matt Lyle" userId="a96e7d453dd11193" providerId="LiveId" clId="{36C7558D-9C64-4A9B-ABC7-6133C6FEE28A}" dt="2025-03-22T15:24:41.898" v="7814" actId="47"/>
        <pc:sldMkLst>
          <pc:docMk/>
          <pc:sldMk cId="1227462994" sldId="360"/>
        </pc:sldMkLst>
        <pc:spChg chg="add del mod">
          <ac:chgData name="Matt Lyle" userId="a96e7d453dd11193" providerId="LiveId" clId="{36C7558D-9C64-4A9B-ABC7-6133C6FEE28A}" dt="2025-03-22T15:01:33.827" v="7530" actId="478"/>
          <ac:spMkLst>
            <pc:docMk/>
            <pc:sldMk cId="1227462994" sldId="360"/>
            <ac:spMk id="3" creationId="{0EDC2C45-B3F1-E436-BDC1-362C7FA104F9}"/>
          </ac:spMkLst>
        </pc:spChg>
        <pc:spChg chg="add del mod">
          <ac:chgData name="Matt Lyle" userId="a96e7d453dd11193" providerId="LiveId" clId="{36C7558D-9C64-4A9B-ABC7-6133C6FEE28A}" dt="2025-03-22T15:03:06.757" v="7594" actId="478"/>
          <ac:spMkLst>
            <pc:docMk/>
            <pc:sldMk cId="1227462994" sldId="360"/>
            <ac:spMk id="6" creationId="{603D3EEC-7099-BE9E-FB3D-7E32F0C6E443}"/>
          </ac:spMkLst>
        </pc:spChg>
        <pc:spChg chg="add del mod">
          <ac:chgData name="Matt Lyle" userId="a96e7d453dd11193" providerId="LiveId" clId="{36C7558D-9C64-4A9B-ABC7-6133C6FEE28A}" dt="2025-03-22T15:02:23.125" v="7563" actId="478"/>
          <ac:spMkLst>
            <pc:docMk/>
            <pc:sldMk cId="1227462994" sldId="360"/>
            <ac:spMk id="8" creationId="{50BD5C3A-5C5A-A406-0C7F-7ECFB31AF4D2}"/>
          </ac:spMkLst>
        </pc:spChg>
        <pc:spChg chg="add mod">
          <ac:chgData name="Matt Lyle" userId="a96e7d453dd11193" providerId="LiveId" clId="{36C7558D-9C64-4A9B-ABC7-6133C6FEE28A}" dt="2025-03-22T15:02:18.039" v="7562"/>
          <ac:spMkLst>
            <pc:docMk/>
            <pc:sldMk cId="1227462994" sldId="360"/>
            <ac:spMk id="9" creationId="{DDD36B2D-965B-B3F6-7687-BAEB0EF9464B}"/>
          </ac:spMkLst>
        </pc:spChg>
        <pc:spChg chg="add del mod">
          <ac:chgData name="Matt Lyle" userId="a96e7d453dd11193" providerId="LiveId" clId="{36C7558D-9C64-4A9B-ABC7-6133C6FEE28A}" dt="2025-03-22T15:07:05.759" v="7681" actId="21"/>
          <ac:spMkLst>
            <pc:docMk/>
            <pc:sldMk cId="1227462994" sldId="360"/>
            <ac:spMk id="10" creationId="{832602CA-40C4-5AF5-D60A-1B9F7A4A5AB0}"/>
          </ac:spMkLst>
        </pc:spChg>
        <pc:spChg chg="add del mod">
          <ac:chgData name="Matt Lyle" userId="a96e7d453dd11193" providerId="LiveId" clId="{36C7558D-9C64-4A9B-ABC7-6133C6FEE28A}" dt="2025-03-22T15:13:15.229" v="7743" actId="1036"/>
          <ac:spMkLst>
            <pc:docMk/>
            <pc:sldMk cId="1227462994" sldId="360"/>
            <ac:spMk id="11" creationId="{CA61AFE2-6EF7-B013-B440-809F05EA52AA}"/>
          </ac:spMkLst>
        </pc:spChg>
        <pc:spChg chg="add del mod">
          <ac:chgData name="Matt Lyle" userId="a96e7d453dd11193" providerId="LiveId" clId="{36C7558D-9C64-4A9B-ABC7-6133C6FEE28A}" dt="2025-03-22T15:09:55.964" v="7727" actId="478"/>
          <ac:spMkLst>
            <pc:docMk/>
            <pc:sldMk cId="1227462994" sldId="360"/>
            <ac:spMk id="14" creationId="{D83F0959-C988-8F80-7CEE-D5A6BB97CF37}"/>
          </ac:spMkLst>
        </pc:spChg>
        <pc:spChg chg="add mod">
          <ac:chgData name="Matt Lyle" userId="a96e7d453dd11193" providerId="LiveId" clId="{36C7558D-9C64-4A9B-ABC7-6133C6FEE28A}" dt="2025-03-22T15:09:56.341" v="7728"/>
          <ac:spMkLst>
            <pc:docMk/>
            <pc:sldMk cId="1227462994" sldId="360"/>
            <ac:spMk id="15" creationId="{18518E90-202E-6C61-9105-71033E250B75}"/>
          </ac:spMkLst>
        </pc:spChg>
        <pc:spChg chg="add mod">
          <ac:chgData name="Matt Lyle" userId="a96e7d453dd11193" providerId="LiveId" clId="{36C7558D-9C64-4A9B-ABC7-6133C6FEE28A}" dt="2025-03-22T15:10:03.185" v="7731" actId="20577"/>
          <ac:spMkLst>
            <pc:docMk/>
            <pc:sldMk cId="1227462994" sldId="360"/>
            <ac:spMk id="16" creationId="{C842CCF2-4C5D-2098-B865-737E465781FF}"/>
          </ac:spMkLst>
        </pc:spChg>
        <pc:spChg chg="add mod">
          <ac:chgData name="Matt Lyle" userId="a96e7d453dd11193" providerId="LiveId" clId="{36C7558D-9C64-4A9B-ABC7-6133C6FEE28A}" dt="2025-03-22T15:12:25.175" v="7736"/>
          <ac:spMkLst>
            <pc:docMk/>
            <pc:sldMk cId="1227462994" sldId="360"/>
            <ac:spMk id="17" creationId="{C5400CFB-7187-B870-A1FB-A75049D55DDE}"/>
          </ac:spMkLst>
        </pc:spChg>
        <pc:spChg chg="add mod">
          <ac:chgData name="Matt Lyle" userId="a96e7d453dd11193" providerId="LiveId" clId="{36C7558D-9C64-4A9B-ABC7-6133C6FEE28A}" dt="2025-03-22T15:14:15.417" v="7803" actId="1036"/>
          <ac:spMkLst>
            <pc:docMk/>
            <pc:sldMk cId="1227462994" sldId="360"/>
            <ac:spMk id="18" creationId="{E9B93960-B6E9-2A69-CF6A-B4510A7E39F8}"/>
          </ac:spMkLst>
        </pc:spChg>
        <pc:graphicFrameChg chg="add del mod modGraphic">
          <ac:chgData name="Matt Lyle" userId="a96e7d453dd11193" providerId="LiveId" clId="{36C7558D-9C64-4A9B-ABC7-6133C6FEE28A}" dt="2025-03-22T15:05:59.660" v="7626" actId="478"/>
          <ac:graphicFrameMkLst>
            <pc:docMk/>
            <pc:sldMk cId="1227462994" sldId="360"/>
            <ac:graphicFrameMk id="4" creationId="{C7EA846B-0301-E757-976C-574D64735E74}"/>
          </ac:graphicFrameMkLst>
        </pc:graphicFrameChg>
        <pc:graphicFrameChg chg="add del mod">
          <ac:chgData name="Matt Lyle" userId="a96e7d453dd11193" providerId="LiveId" clId="{36C7558D-9C64-4A9B-ABC7-6133C6FEE28A}" dt="2025-03-22T15:00:01.719" v="7498" actId="21"/>
          <ac:graphicFrameMkLst>
            <pc:docMk/>
            <pc:sldMk cId="1227462994" sldId="360"/>
            <ac:graphicFrameMk id="5" creationId="{6E1E5E47-934E-EF2E-68D9-D54538ABACBF}"/>
          </ac:graphicFrameMkLst>
        </pc:graphicFrameChg>
        <pc:graphicFrameChg chg="add del mod modGraphic">
          <ac:chgData name="Matt Lyle" userId="a96e7d453dd11193" providerId="LiveId" clId="{36C7558D-9C64-4A9B-ABC7-6133C6FEE28A}" dt="2025-03-22T15:05:32.858" v="7621" actId="478"/>
          <ac:graphicFrameMkLst>
            <pc:docMk/>
            <pc:sldMk cId="1227462994" sldId="360"/>
            <ac:graphicFrameMk id="12" creationId="{D9B2A7FD-30F3-89A4-326F-F98D2E3218CE}"/>
          </ac:graphicFrameMkLst>
        </pc:graphicFrameChg>
        <pc:graphicFrameChg chg="add mod modGraphic">
          <ac:chgData name="Matt Lyle" userId="a96e7d453dd11193" providerId="LiveId" clId="{36C7558D-9C64-4A9B-ABC7-6133C6FEE28A}" dt="2025-03-22T15:06:09.683" v="7635" actId="115"/>
          <ac:graphicFrameMkLst>
            <pc:docMk/>
            <pc:sldMk cId="1227462994" sldId="360"/>
            <ac:graphicFrameMk id="13" creationId="{11C3FECD-8CC7-3F7C-9257-75CFFFE44C8E}"/>
          </ac:graphicFrameMkLst>
        </pc:graphicFrameChg>
      </pc:sldChg>
      <pc:sldChg chg="addSp delSp modSp add mod">
        <pc:chgData name="Matt Lyle" userId="a96e7d453dd11193" providerId="LiveId" clId="{36C7558D-9C64-4A9B-ABC7-6133C6FEE28A}" dt="2025-03-22T15:45:46.293" v="7901" actId="20577"/>
        <pc:sldMkLst>
          <pc:docMk/>
          <pc:sldMk cId="1832490643" sldId="360"/>
        </pc:sldMkLst>
        <pc:spChg chg="del">
          <ac:chgData name="Matt Lyle" userId="a96e7d453dd11193" providerId="LiveId" clId="{36C7558D-9C64-4A9B-ABC7-6133C6FEE28A}" dt="2025-03-22T15:43:01.764" v="7833" actId="478"/>
          <ac:spMkLst>
            <pc:docMk/>
            <pc:sldMk cId="1832490643" sldId="360"/>
            <ac:spMk id="2" creationId="{ED877BE8-AD80-1850-308F-550FF1AE6153}"/>
          </ac:spMkLst>
        </pc:spChg>
        <pc:spChg chg="mod">
          <ac:chgData name="Matt Lyle" userId="a96e7d453dd11193" providerId="LiveId" clId="{36C7558D-9C64-4A9B-ABC7-6133C6FEE28A}" dt="2025-03-22T15:45:46.293" v="7901" actId="20577"/>
          <ac:spMkLst>
            <pc:docMk/>
            <pc:sldMk cId="1832490643" sldId="360"/>
            <ac:spMk id="4" creationId="{4DC6FB83-183F-FD3E-CC7D-6D9E227E0DDD}"/>
          </ac:spMkLst>
        </pc:spChg>
        <pc:spChg chg="add mod">
          <ac:chgData name="Matt Lyle" userId="a96e7d453dd11193" providerId="LiveId" clId="{36C7558D-9C64-4A9B-ABC7-6133C6FEE28A}" dt="2025-03-22T15:45:29.734" v="7899" actId="20577"/>
          <ac:spMkLst>
            <pc:docMk/>
            <pc:sldMk cId="1832490643" sldId="360"/>
            <ac:spMk id="5" creationId="{9F010B24-CDBF-2118-E322-1754C03635B4}"/>
          </ac:spMkLst>
        </pc:spChg>
        <pc:graphicFrameChg chg="del">
          <ac:chgData name="Matt Lyle" userId="a96e7d453dd11193" providerId="LiveId" clId="{36C7558D-9C64-4A9B-ABC7-6133C6FEE28A}" dt="2025-03-22T15:42:58.462" v="7832" actId="478"/>
          <ac:graphicFrameMkLst>
            <pc:docMk/>
            <pc:sldMk cId="1832490643" sldId="360"/>
            <ac:graphicFrameMk id="3" creationId="{C1744DCB-F43B-BAE2-A453-14503F33AA7D}"/>
          </ac:graphicFrameMkLst>
        </pc:graphicFrameChg>
      </pc:sldChg>
      <pc:sldChg chg="addSp delSp add del setBg delDesignElem">
        <pc:chgData name="Matt Lyle" userId="a96e7d453dd11193" providerId="LiveId" clId="{36C7558D-9C64-4A9B-ABC7-6133C6FEE28A}" dt="2025-03-22T15:44:05.236" v="7880"/>
        <pc:sldMkLst>
          <pc:docMk/>
          <pc:sldMk cId="3692913268" sldId="361"/>
        </pc:sldMkLst>
        <pc:spChg chg="add del">
          <ac:chgData name="Matt Lyle" userId="a96e7d453dd11193" providerId="LiveId" clId="{36C7558D-9C64-4A9B-ABC7-6133C6FEE28A}" dt="2025-03-22T15:44:05.236" v="7880"/>
          <ac:spMkLst>
            <pc:docMk/>
            <pc:sldMk cId="3692913268" sldId="361"/>
            <ac:spMk id="24" creationId="{5D5147ED-967C-1A89-E5C3-53ECEC950531}"/>
          </ac:spMkLst>
        </pc:spChg>
        <pc:spChg chg="add del">
          <ac:chgData name="Matt Lyle" userId="a96e7d453dd11193" providerId="LiveId" clId="{36C7558D-9C64-4A9B-ABC7-6133C6FEE28A}" dt="2025-03-22T15:44:05.236" v="7880"/>
          <ac:spMkLst>
            <pc:docMk/>
            <pc:sldMk cId="3692913268" sldId="361"/>
            <ac:spMk id="26" creationId="{E6FBE854-2A5E-A13A-B9B1-9954DD35EAE8}"/>
          </ac:spMkLst>
        </pc:spChg>
        <pc:spChg chg="add del">
          <ac:chgData name="Matt Lyle" userId="a96e7d453dd11193" providerId="LiveId" clId="{36C7558D-9C64-4A9B-ABC7-6133C6FEE28A}" dt="2025-03-22T15:44:05.236" v="7880"/>
          <ac:spMkLst>
            <pc:docMk/>
            <pc:sldMk cId="3692913268" sldId="361"/>
            <ac:spMk id="28" creationId="{C0029CF2-5B15-9794-D22D-86FDD119ADFC}"/>
          </ac:spMkLst>
        </pc:spChg>
        <pc:spChg chg="add del">
          <ac:chgData name="Matt Lyle" userId="a96e7d453dd11193" providerId="LiveId" clId="{36C7558D-9C64-4A9B-ABC7-6133C6FEE28A}" dt="2025-03-22T15:44:05.236" v="7880"/>
          <ac:spMkLst>
            <pc:docMk/>
            <pc:sldMk cId="3692913268" sldId="361"/>
            <ac:spMk id="30" creationId="{2197C660-7F38-C902-C240-BF94B83783EA}"/>
          </ac:spMkLst>
        </pc:spChg>
        <pc:spChg chg="add del">
          <ac:chgData name="Matt Lyle" userId="a96e7d453dd11193" providerId="LiveId" clId="{36C7558D-9C64-4A9B-ABC7-6133C6FEE28A}" dt="2025-03-22T15:44:05.236" v="7880"/>
          <ac:spMkLst>
            <pc:docMk/>
            <pc:sldMk cId="3692913268" sldId="361"/>
            <ac:spMk id="32" creationId="{F61EF69B-FCA4-8304-7126-5E87815622D4}"/>
          </ac:spMkLst>
        </pc:spChg>
        <pc:spChg chg="add del">
          <ac:chgData name="Matt Lyle" userId="a96e7d453dd11193" providerId="LiveId" clId="{36C7558D-9C64-4A9B-ABC7-6133C6FEE28A}" dt="2025-03-22T15:44:05.236" v="7880"/>
          <ac:spMkLst>
            <pc:docMk/>
            <pc:sldMk cId="3692913268" sldId="361"/>
            <ac:spMk id="34" creationId="{80F32882-BAD2-17E3-72FA-757E84695E46}"/>
          </ac:spMkLst>
        </pc:spChg>
        <pc:spChg chg="add del">
          <ac:chgData name="Matt Lyle" userId="a96e7d453dd11193" providerId="LiveId" clId="{36C7558D-9C64-4A9B-ABC7-6133C6FEE28A}" dt="2025-03-22T15:44:05.236" v="7880"/>
          <ac:spMkLst>
            <pc:docMk/>
            <pc:sldMk cId="3692913268" sldId="361"/>
            <ac:spMk id="36" creationId="{9D7DDA2B-CCD6-AA94-C3F8-46C60D5D47F5}"/>
          </ac:spMkLst>
        </pc:spChg>
      </pc:sldChg>
      <pc:sldChg chg="addSp delSp modSp add del mod modTransition">
        <pc:chgData name="Matt Lyle" userId="a96e7d453dd11193" providerId="LiveId" clId="{36C7558D-9C64-4A9B-ABC7-6133C6FEE28A}" dt="2025-03-22T15:24:43.895" v="7815" actId="47"/>
        <pc:sldMkLst>
          <pc:docMk/>
          <pc:sldMk cId="3827678683" sldId="361"/>
        </pc:sldMkLst>
        <pc:spChg chg="add del mod">
          <ac:chgData name="Matt Lyle" userId="a96e7d453dd11193" providerId="LiveId" clId="{36C7558D-9C64-4A9B-ABC7-6133C6FEE28A}" dt="2025-03-22T15:07:11.681" v="7684" actId="478"/>
          <ac:spMkLst>
            <pc:docMk/>
            <pc:sldMk cId="3827678683" sldId="361"/>
            <ac:spMk id="2" creationId="{C94181C3-FA58-3852-7F92-C10AAE2167A0}"/>
          </ac:spMkLst>
        </pc:spChg>
        <pc:spChg chg="mod">
          <ac:chgData name="Matt Lyle" userId="a96e7d453dd11193" providerId="LiveId" clId="{36C7558D-9C64-4A9B-ABC7-6133C6FEE28A}" dt="2025-03-22T15:02:49.710" v="7577" actId="1076"/>
          <ac:spMkLst>
            <pc:docMk/>
            <pc:sldMk cId="3827678683" sldId="361"/>
            <ac:spMk id="3" creationId="{BABF9356-716B-E8BC-C963-2895105339D5}"/>
          </ac:spMkLst>
        </pc:spChg>
        <pc:spChg chg="add mod">
          <ac:chgData name="Matt Lyle" userId="a96e7d453dd11193" providerId="LiveId" clId="{36C7558D-9C64-4A9B-ABC7-6133C6FEE28A}" dt="2025-03-22T15:09:50.226" v="7726" actId="20577"/>
          <ac:spMkLst>
            <pc:docMk/>
            <pc:sldMk cId="3827678683" sldId="361"/>
            <ac:spMk id="6" creationId="{7D48E127-4DBA-F88F-FAF9-B03E470EF1FF}"/>
          </ac:spMkLst>
        </pc:spChg>
        <pc:spChg chg="add mod">
          <ac:chgData name="Matt Lyle" userId="a96e7d453dd11193" providerId="LiveId" clId="{36C7558D-9C64-4A9B-ABC7-6133C6FEE28A}" dt="2025-03-22T15:07:06.529" v="7682"/>
          <ac:spMkLst>
            <pc:docMk/>
            <pc:sldMk cId="3827678683" sldId="361"/>
            <ac:spMk id="10" creationId="{832602CA-40C4-5AF5-D60A-1B9F7A4A5AB0}"/>
          </ac:spMkLst>
        </pc:spChg>
        <pc:graphicFrameChg chg="add del mod">
          <ac:chgData name="Matt Lyle" userId="a96e7d453dd11193" providerId="LiveId" clId="{36C7558D-9C64-4A9B-ABC7-6133C6FEE28A}" dt="2025-03-22T15:03:52.480" v="7602" actId="478"/>
          <ac:graphicFrameMkLst>
            <pc:docMk/>
            <pc:sldMk cId="3827678683" sldId="361"/>
            <ac:graphicFrameMk id="4" creationId="{5160EDFA-36B7-18A3-9C56-4F30A4004D05}"/>
          </ac:graphicFrameMkLst>
        </pc:graphicFrameChg>
        <pc:graphicFrameChg chg="add del mod modGraphic">
          <ac:chgData name="Matt Lyle" userId="a96e7d453dd11193" providerId="LiveId" clId="{36C7558D-9C64-4A9B-ABC7-6133C6FEE28A}" dt="2025-03-22T15:04:19.949" v="7605" actId="115"/>
          <ac:graphicFrameMkLst>
            <pc:docMk/>
            <pc:sldMk cId="3827678683" sldId="361"/>
            <ac:graphicFrameMk id="5" creationId="{6E1E5E47-934E-EF2E-68D9-D54538ABACBF}"/>
          </ac:graphicFrameMkLst>
        </pc:graphicFrameChg>
      </pc:sldChg>
      <pc:sldChg chg="modSp add mod">
        <pc:chgData name="Matt Lyle" userId="a96e7d453dd11193" providerId="LiveId" clId="{36C7558D-9C64-4A9B-ABC7-6133C6FEE28A}" dt="2025-03-22T15:46:15.102" v="7908" actId="20577"/>
        <pc:sldMkLst>
          <pc:docMk/>
          <pc:sldMk cId="4033195889" sldId="361"/>
        </pc:sldMkLst>
        <pc:spChg chg="mod">
          <ac:chgData name="Matt Lyle" userId="a96e7d453dd11193" providerId="LiveId" clId="{36C7558D-9C64-4A9B-ABC7-6133C6FEE28A}" dt="2025-03-22T15:45:50.413" v="7903" actId="20577"/>
          <ac:spMkLst>
            <pc:docMk/>
            <pc:sldMk cId="4033195889" sldId="361"/>
            <ac:spMk id="4" creationId="{D17F5BFD-B9DB-85BF-5B2B-B5FC348E61BF}"/>
          </ac:spMkLst>
        </pc:spChg>
        <pc:spChg chg="mod">
          <ac:chgData name="Matt Lyle" userId="a96e7d453dd11193" providerId="LiveId" clId="{36C7558D-9C64-4A9B-ABC7-6133C6FEE28A}" dt="2025-03-22T15:46:15.102" v="7908" actId="20577"/>
          <ac:spMkLst>
            <pc:docMk/>
            <pc:sldMk cId="4033195889" sldId="361"/>
            <ac:spMk id="5" creationId="{65A58FE8-BC7B-C18E-1527-AD4EF020D657}"/>
          </ac:spMkLst>
        </pc:spChg>
      </pc:sldChg>
      <pc:sldChg chg="addSp delSp add del setBg delDesignElem">
        <pc:chgData name="Matt Lyle" userId="a96e7d453dd11193" providerId="LiveId" clId="{36C7558D-9C64-4A9B-ABC7-6133C6FEE28A}" dt="2025-03-22T15:44:04.600" v="7879"/>
        <pc:sldMkLst>
          <pc:docMk/>
          <pc:sldMk cId="1456433849" sldId="362"/>
        </pc:sldMkLst>
        <pc:spChg chg="add del">
          <ac:chgData name="Matt Lyle" userId="a96e7d453dd11193" providerId="LiveId" clId="{36C7558D-9C64-4A9B-ABC7-6133C6FEE28A}" dt="2025-03-22T15:44:04.600" v="7879"/>
          <ac:spMkLst>
            <pc:docMk/>
            <pc:sldMk cId="1456433849" sldId="362"/>
            <ac:spMk id="24" creationId="{5070BB83-EC63-6913-3BEE-39F317D64856}"/>
          </ac:spMkLst>
        </pc:spChg>
        <pc:spChg chg="add del">
          <ac:chgData name="Matt Lyle" userId="a96e7d453dd11193" providerId="LiveId" clId="{36C7558D-9C64-4A9B-ABC7-6133C6FEE28A}" dt="2025-03-22T15:44:04.600" v="7879"/>
          <ac:spMkLst>
            <pc:docMk/>
            <pc:sldMk cId="1456433849" sldId="362"/>
            <ac:spMk id="26" creationId="{2B34677A-67CD-8796-2FF9-3443B9E2CB5B}"/>
          </ac:spMkLst>
        </pc:spChg>
        <pc:spChg chg="add del">
          <ac:chgData name="Matt Lyle" userId="a96e7d453dd11193" providerId="LiveId" clId="{36C7558D-9C64-4A9B-ABC7-6133C6FEE28A}" dt="2025-03-22T15:44:04.600" v="7879"/>
          <ac:spMkLst>
            <pc:docMk/>
            <pc:sldMk cId="1456433849" sldId="362"/>
            <ac:spMk id="28" creationId="{5EE6C96E-3F48-86F1-7525-E4D8031640DF}"/>
          </ac:spMkLst>
        </pc:spChg>
        <pc:spChg chg="add del">
          <ac:chgData name="Matt Lyle" userId="a96e7d453dd11193" providerId="LiveId" clId="{36C7558D-9C64-4A9B-ABC7-6133C6FEE28A}" dt="2025-03-22T15:44:04.600" v="7879"/>
          <ac:spMkLst>
            <pc:docMk/>
            <pc:sldMk cId="1456433849" sldId="362"/>
            <ac:spMk id="30" creationId="{4503F44F-3716-FB2B-7174-A127B70EA702}"/>
          </ac:spMkLst>
        </pc:spChg>
        <pc:spChg chg="add del">
          <ac:chgData name="Matt Lyle" userId="a96e7d453dd11193" providerId="LiveId" clId="{36C7558D-9C64-4A9B-ABC7-6133C6FEE28A}" dt="2025-03-22T15:44:04.600" v="7879"/>
          <ac:spMkLst>
            <pc:docMk/>
            <pc:sldMk cId="1456433849" sldId="362"/>
            <ac:spMk id="32" creationId="{E443E858-B3E0-CA63-A086-1A7334BEFD03}"/>
          </ac:spMkLst>
        </pc:spChg>
        <pc:spChg chg="add del">
          <ac:chgData name="Matt Lyle" userId="a96e7d453dd11193" providerId="LiveId" clId="{36C7558D-9C64-4A9B-ABC7-6133C6FEE28A}" dt="2025-03-22T15:44:04.600" v="7879"/>
          <ac:spMkLst>
            <pc:docMk/>
            <pc:sldMk cId="1456433849" sldId="362"/>
            <ac:spMk id="34" creationId="{B4D0C64D-D785-A818-9774-47B8D3806E78}"/>
          </ac:spMkLst>
        </pc:spChg>
        <pc:spChg chg="add del">
          <ac:chgData name="Matt Lyle" userId="a96e7d453dd11193" providerId="LiveId" clId="{36C7558D-9C64-4A9B-ABC7-6133C6FEE28A}" dt="2025-03-22T15:44:04.600" v="7879"/>
          <ac:spMkLst>
            <pc:docMk/>
            <pc:sldMk cId="1456433849" sldId="362"/>
            <ac:spMk id="36" creationId="{6275D42E-C909-2863-490A-1A2C04E1F260}"/>
          </ac:spMkLst>
        </pc:spChg>
      </pc:sldChg>
      <pc:sldChg chg="modSp add mod">
        <pc:chgData name="Matt Lyle" userId="a96e7d453dd11193" providerId="LiveId" clId="{36C7558D-9C64-4A9B-ABC7-6133C6FEE28A}" dt="2025-03-22T15:47:18.410" v="7923" actId="20577"/>
        <pc:sldMkLst>
          <pc:docMk/>
          <pc:sldMk cId="3577910420" sldId="362"/>
        </pc:sldMkLst>
        <pc:spChg chg="mod">
          <ac:chgData name="Matt Lyle" userId="a96e7d453dd11193" providerId="LiveId" clId="{36C7558D-9C64-4A9B-ABC7-6133C6FEE28A}" dt="2025-03-22T15:47:12.538" v="7922" actId="20577"/>
          <ac:spMkLst>
            <pc:docMk/>
            <pc:sldMk cId="3577910420" sldId="362"/>
            <ac:spMk id="4" creationId="{CF798CE2-76DD-EB51-530F-3F8359266938}"/>
          </ac:spMkLst>
        </pc:spChg>
        <pc:spChg chg="mod">
          <ac:chgData name="Matt Lyle" userId="a96e7d453dd11193" providerId="LiveId" clId="{36C7558D-9C64-4A9B-ABC7-6133C6FEE28A}" dt="2025-03-22T15:47:18.410" v="7923" actId="20577"/>
          <ac:spMkLst>
            <pc:docMk/>
            <pc:sldMk cId="3577910420" sldId="362"/>
            <ac:spMk id="5" creationId="{C0D1737D-2538-3351-9E25-6C811826617C}"/>
          </ac:spMkLst>
        </pc:spChg>
      </pc:sldChg>
      <pc:sldChg chg="addSp delSp add del setBg delDesignElem">
        <pc:chgData name="Matt Lyle" userId="a96e7d453dd11193" providerId="LiveId" clId="{36C7558D-9C64-4A9B-ABC7-6133C6FEE28A}" dt="2025-03-22T15:44:04.329" v="7878"/>
        <pc:sldMkLst>
          <pc:docMk/>
          <pc:sldMk cId="2966774904" sldId="363"/>
        </pc:sldMkLst>
        <pc:spChg chg="add del">
          <ac:chgData name="Matt Lyle" userId="a96e7d453dd11193" providerId="LiveId" clId="{36C7558D-9C64-4A9B-ABC7-6133C6FEE28A}" dt="2025-03-22T15:44:04.329" v="7878"/>
          <ac:spMkLst>
            <pc:docMk/>
            <pc:sldMk cId="2966774904" sldId="363"/>
            <ac:spMk id="24" creationId="{B04AAF25-3E47-A44A-C0CD-FC7497EAFE2B}"/>
          </ac:spMkLst>
        </pc:spChg>
        <pc:spChg chg="add del">
          <ac:chgData name="Matt Lyle" userId="a96e7d453dd11193" providerId="LiveId" clId="{36C7558D-9C64-4A9B-ABC7-6133C6FEE28A}" dt="2025-03-22T15:44:04.329" v="7878"/>
          <ac:spMkLst>
            <pc:docMk/>
            <pc:sldMk cId="2966774904" sldId="363"/>
            <ac:spMk id="26" creationId="{87C2A053-0E91-DDD7-453C-5D8BEFAF9861}"/>
          </ac:spMkLst>
        </pc:spChg>
        <pc:spChg chg="add del">
          <ac:chgData name="Matt Lyle" userId="a96e7d453dd11193" providerId="LiveId" clId="{36C7558D-9C64-4A9B-ABC7-6133C6FEE28A}" dt="2025-03-22T15:44:04.329" v="7878"/>
          <ac:spMkLst>
            <pc:docMk/>
            <pc:sldMk cId="2966774904" sldId="363"/>
            <ac:spMk id="28" creationId="{D9E28358-4275-9CD9-3AA5-7BFE84BAC3EA}"/>
          </ac:spMkLst>
        </pc:spChg>
        <pc:spChg chg="add del">
          <ac:chgData name="Matt Lyle" userId="a96e7d453dd11193" providerId="LiveId" clId="{36C7558D-9C64-4A9B-ABC7-6133C6FEE28A}" dt="2025-03-22T15:44:04.329" v="7878"/>
          <ac:spMkLst>
            <pc:docMk/>
            <pc:sldMk cId="2966774904" sldId="363"/>
            <ac:spMk id="30" creationId="{AD50D00B-47E4-A229-4A99-C1CC878A52C3}"/>
          </ac:spMkLst>
        </pc:spChg>
        <pc:spChg chg="add del">
          <ac:chgData name="Matt Lyle" userId="a96e7d453dd11193" providerId="LiveId" clId="{36C7558D-9C64-4A9B-ABC7-6133C6FEE28A}" dt="2025-03-22T15:44:04.329" v="7878"/>
          <ac:spMkLst>
            <pc:docMk/>
            <pc:sldMk cId="2966774904" sldId="363"/>
            <ac:spMk id="32" creationId="{FA4AA21A-35C8-80CF-E69B-2C896A1BBA94}"/>
          </ac:spMkLst>
        </pc:spChg>
        <pc:spChg chg="add del">
          <ac:chgData name="Matt Lyle" userId="a96e7d453dd11193" providerId="LiveId" clId="{36C7558D-9C64-4A9B-ABC7-6133C6FEE28A}" dt="2025-03-22T15:44:04.329" v="7878"/>
          <ac:spMkLst>
            <pc:docMk/>
            <pc:sldMk cId="2966774904" sldId="363"/>
            <ac:spMk id="34" creationId="{9241AC82-E790-483D-0EB4-87D324907A95}"/>
          </ac:spMkLst>
        </pc:spChg>
        <pc:spChg chg="add del">
          <ac:chgData name="Matt Lyle" userId="a96e7d453dd11193" providerId="LiveId" clId="{36C7558D-9C64-4A9B-ABC7-6133C6FEE28A}" dt="2025-03-22T15:44:04.329" v="7878"/>
          <ac:spMkLst>
            <pc:docMk/>
            <pc:sldMk cId="2966774904" sldId="363"/>
            <ac:spMk id="36" creationId="{E8C39514-9B3F-C71D-88D7-7B838B677DAC}"/>
          </ac:spMkLst>
        </pc:spChg>
      </pc:sldChg>
      <pc:sldChg chg="modSp add mod ord modAnim">
        <pc:chgData name="Matt Lyle" userId="a96e7d453dd11193" providerId="LiveId" clId="{36C7558D-9C64-4A9B-ABC7-6133C6FEE28A}" dt="2025-03-22T15:44:59.942" v="7892"/>
        <pc:sldMkLst>
          <pc:docMk/>
          <pc:sldMk cId="3770595807" sldId="363"/>
        </pc:sldMkLst>
        <pc:spChg chg="mod">
          <ac:chgData name="Matt Lyle" userId="a96e7d453dd11193" providerId="LiveId" clId="{36C7558D-9C64-4A9B-ABC7-6133C6FEE28A}" dt="2025-03-22T15:44:39.302" v="7887"/>
          <ac:spMkLst>
            <pc:docMk/>
            <pc:sldMk cId="3770595807" sldId="363"/>
            <ac:spMk id="5" creationId="{B4FDB320-1611-2346-0936-D87DEB7D0FF9}"/>
          </ac:spMkLst>
        </pc:spChg>
      </pc:sldChg>
      <pc:sldMasterChg chg="addSldLayout modSldLayout">
        <pc:chgData name="Matt Lyle" userId="a96e7d453dd11193" providerId="LiveId" clId="{36C7558D-9C64-4A9B-ABC7-6133C6FEE28A}" dt="2025-03-22T15:42:26.076" v="7828" actId="207"/>
        <pc:sldMasterMkLst>
          <pc:docMk/>
          <pc:sldMasterMk cId="136887683" sldId="2147483648"/>
        </pc:sldMasterMkLst>
        <pc:sldLayoutChg chg="addSp modSp add mod modTransition">
          <pc:chgData name="Matt Lyle" userId="a96e7d453dd11193" providerId="LiveId" clId="{36C7558D-9C64-4A9B-ABC7-6133C6FEE28A}" dt="2025-03-18T11:57:00.653" v="3155"/>
          <pc:sldLayoutMkLst>
            <pc:docMk/>
            <pc:sldMasterMk cId="136887683" sldId="2147483648"/>
            <pc:sldLayoutMk cId="3982521579" sldId="2147483657"/>
          </pc:sldLayoutMkLst>
        </pc:sldLayoutChg>
        <pc:sldLayoutChg chg="addSp modSp add mod modTransition">
          <pc:chgData name="Matt Lyle" userId="a96e7d453dd11193" providerId="LiveId" clId="{36C7558D-9C64-4A9B-ABC7-6133C6FEE28A}" dt="2025-03-18T11:58:31.499" v="3182" actId="1076"/>
          <pc:sldLayoutMkLst>
            <pc:docMk/>
            <pc:sldMasterMk cId="136887683" sldId="2147483648"/>
            <pc:sldLayoutMk cId="3403268022" sldId="2147483658"/>
          </pc:sldLayoutMkLst>
        </pc:sldLayoutChg>
        <pc:sldLayoutChg chg="delSp modSp add mod modTransition">
          <pc:chgData name="Matt Lyle" userId="a96e7d453dd11193" providerId="LiveId" clId="{36C7558D-9C64-4A9B-ABC7-6133C6FEE28A}" dt="2025-03-18T11:58:58.603" v="3191" actId="14100"/>
          <pc:sldLayoutMkLst>
            <pc:docMk/>
            <pc:sldMasterMk cId="136887683" sldId="2147483648"/>
            <pc:sldLayoutMk cId="2609788681" sldId="2147483659"/>
          </pc:sldLayoutMkLst>
        </pc:sldLayoutChg>
        <pc:sldLayoutChg chg="addSp modSp add mod modTransition setBg">
          <pc:chgData name="Matt Lyle" userId="a96e7d453dd11193" providerId="LiveId" clId="{36C7558D-9C64-4A9B-ABC7-6133C6FEE28A}" dt="2025-03-20T08:09:27.286" v="3485"/>
          <pc:sldLayoutMkLst>
            <pc:docMk/>
            <pc:sldMasterMk cId="136887683" sldId="2147483648"/>
            <pc:sldLayoutMk cId="3050100886" sldId="2147483660"/>
          </pc:sldLayoutMkLst>
          <pc:grpChg chg="add mod">
            <ac:chgData name="Matt Lyle" userId="a96e7d453dd11193" providerId="LiveId" clId="{36C7558D-9C64-4A9B-ABC7-6133C6FEE28A}" dt="2025-03-20T08:09:21.349" v="3484"/>
            <ac:grpSpMkLst>
              <pc:docMk/>
              <pc:sldMasterMk cId="136887683" sldId="2147483648"/>
              <pc:sldLayoutMk cId="3050100886" sldId="2147483660"/>
              <ac:grpSpMk id="3" creationId="{A6FB1758-C8B2-CF67-5599-911F2A9E3DAE}"/>
            </ac:grpSpMkLst>
          </pc:grpChg>
          <pc:picChg chg="add mod">
            <ac:chgData name="Matt Lyle" userId="a96e7d453dd11193" providerId="LiveId" clId="{36C7558D-9C64-4A9B-ABC7-6133C6FEE28A}" dt="2025-03-20T08:09:21.349" v="3484"/>
            <ac:picMkLst>
              <pc:docMk/>
              <pc:sldMasterMk cId="136887683" sldId="2147483648"/>
              <pc:sldLayoutMk cId="3050100886" sldId="2147483660"/>
              <ac:picMk id="2" creationId="{E14763E5-9C23-660D-797A-1242B3961933}"/>
            </ac:picMkLst>
          </pc:picChg>
          <pc:picChg chg="mod">
            <ac:chgData name="Matt Lyle" userId="a96e7d453dd11193" providerId="LiveId" clId="{36C7558D-9C64-4A9B-ABC7-6133C6FEE28A}" dt="2025-03-20T08:09:21.349" v="3484"/>
            <ac:picMkLst>
              <pc:docMk/>
              <pc:sldMasterMk cId="136887683" sldId="2147483648"/>
              <pc:sldLayoutMk cId="3050100886" sldId="2147483660"/>
              <ac:picMk id="4" creationId="{5999BDC5-3E62-9A0E-151E-7618C28499EE}"/>
            </ac:picMkLst>
          </pc:picChg>
          <pc:picChg chg="mod">
            <ac:chgData name="Matt Lyle" userId="a96e7d453dd11193" providerId="LiveId" clId="{36C7558D-9C64-4A9B-ABC7-6133C6FEE28A}" dt="2025-03-20T08:09:21.349" v="3484"/>
            <ac:picMkLst>
              <pc:docMk/>
              <pc:sldMasterMk cId="136887683" sldId="2147483648"/>
              <pc:sldLayoutMk cId="3050100886" sldId="2147483660"/>
              <ac:picMk id="5" creationId="{4886571D-B7D5-5241-932C-7FCA72686B5F}"/>
            </ac:picMkLst>
          </pc:picChg>
        </pc:sldLayoutChg>
        <pc:sldLayoutChg chg="addSp modSp add mod modTransition">
          <pc:chgData name="Matt Lyle" userId="a96e7d453dd11193" providerId="LiveId" clId="{36C7558D-9C64-4A9B-ABC7-6133C6FEE28A}" dt="2025-03-20T11:07:36.883" v="4363" actId="1076"/>
          <pc:sldLayoutMkLst>
            <pc:docMk/>
            <pc:sldMasterMk cId="136887683" sldId="2147483648"/>
            <pc:sldLayoutMk cId="3906222824" sldId="2147483661"/>
          </pc:sldLayoutMkLst>
          <pc:spChg chg="add mod">
            <ac:chgData name="Matt Lyle" userId="a96e7d453dd11193" providerId="LiveId" clId="{36C7558D-9C64-4A9B-ABC7-6133C6FEE28A}" dt="2025-03-20T11:07:36.883" v="4363" actId="1076"/>
            <ac:spMkLst>
              <pc:docMk/>
              <pc:sldMasterMk cId="136887683" sldId="2147483648"/>
              <pc:sldLayoutMk cId="3906222824" sldId="2147483661"/>
              <ac:spMk id="4" creationId="{7B9F3C15-F8C6-1977-F629-04D21325765F}"/>
            </ac:spMkLst>
          </pc:spChg>
          <pc:picChg chg="add mod">
            <ac:chgData name="Matt Lyle" userId="a96e7d453dd11193" providerId="LiveId" clId="{36C7558D-9C64-4A9B-ABC7-6133C6FEE28A}" dt="2025-03-20T10:03:26.375" v="3962" actId="14100"/>
            <ac:picMkLst>
              <pc:docMk/>
              <pc:sldMasterMk cId="136887683" sldId="2147483648"/>
              <pc:sldLayoutMk cId="3906222824" sldId="2147483661"/>
              <ac:picMk id="3" creationId="{32C9D01B-D79F-DCE9-3572-9EDDB622CAA3}"/>
            </ac:picMkLst>
          </pc:picChg>
        </pc:sldLayoutChg>
        <pc:sldLayoutChg chg="add mod modTransition setBg">
          <pc:chgData name="Matt Lyle" userId="a96e7d453dd11193" providerId="LiveId" clId="{36C7558D-9C64-4A9B-ABC7-6133C6FEE28A}" dt="2025-03-22T08:24:48.028" v="5909"/>
          <pc:sldLayoutMkLst>
            <pc:docMk/>
            <pc:sldMasterMk cId="136887683" sldId="2147483648"/>
            <pc:sldLayoutMk cId="2245631648" sldId="2147483662"/>
          </pc:sldLayoutMkLst>
        </pc:sldLayoutChg>
        <pc:sldLayoutChg chg="modSp add mod modTransition setBg">
          <pc:chgData name="Matt Lyle" userId="a96e7d453dd11193" providerId="LiveId" clId="{36C7558D-9C64-4A9B-ABC7-6133C6FEE28A}" dt="2025-03-22T15:42:26.076" v="7828" actId="207"/>
          <pc:sldLayoutMkLst>
            <pc:docMk/>
            <pc:sldMasterMk cId="136887683" sldId="2147483648"/>
            <pc:sldLayoutMk cId="818954729" sldId="2147483663"/>
          </pc:sldLayoutMkLst>
          <pc:spChg chg="mod">
            <ac:chgData name="Matt Lyle" userId="a96e7d453dd11193" providerId="LiveId" clId="{36C7558D-9C64-4A9B-ABC7-6133C6FEE28A}" dt="2025-03-22T15:42:26.076" v="7828" actId="207"/>
            <ac:spMkLst>
              <pc:docMk/>
              <pc:sldMasterMk cId="136887683" sldId="2147483648"/>
              <pc:sldLayoutMk cId="818954729" sldId="2147483663"/>
              <ac:spMk id="4" creationId="{7B9F3C15-F8C6-1977-F629-04D21325765F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0593" y="140918"/>
            <a:ext cx="2376814" cy="133695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5365" y="1640909"/>
            <a:ext cx="6563638" cy="72275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488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logosres/spckexpot01?ref=Bible.Ge1.1-2.3&amp;off=747&amp;ctx=food%0aDay+7+Sabbath%0a%0a~This+structuring+of+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logosres/spckexpot01?ref=Bible.Ge1.1-2.3&amp;off=747&amp;ctx=food%0aDay+7+Sabbath%0a%0a~This+structuring+of+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logosres/spckexpot01?ref=Bible.Ge1.1-2.3&amp;off=747&amp;ctx=food%0aDay+7+Sabbath%0a%0a~This+structuring+of+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logosres/spckexpot01?ref=Bible.Ge1.1-2.3&amp;off=747&amp;ctx=food%0aDay+7+Sabbath%0a%0a~This+structuring+of+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logosres/spckexpot01?ref=Bible.Ge1.1-2.3&amp;off=747&amp;ctx=food%0aDay+7+Sabbath%0a%0a~This+structuring+of+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image was generated using OpenAI’s </a:t>
            </a:r>
            <a:r>
              <a:rPr lang="en-US" dirty="0" err="1"/>
              <a:t>DALL·E</a:t>
            </a:r>
            <a:r>
              <a:rPr lang="en-US" dirty="0"/>
              <a:t> and is not a photo of a real location or composition using the prompt create a 16x9 realistic collage of famous architectural buildings in Singapore</a:t>
            </a:r>
          </a:p>
        </p:txBody>
      </p:sp>
    </p:spTree>
    <p:extLst>
      <p:ext uri="{BB962C8B-B14F-4D97-AF65-F5344CB8AC3E}">
        <p14:creationId xmlns:p14="http://schemas.microsoft.com/office/powerpoint/2010/main" val="522924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A6768-85B8-9CB7-DB36-FF014F8F7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6F4BF6-C325-82D8-741A-B84A68578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3C060C-9400-A999-9255-94CC698BC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https://www.grammarly.com/blog/academic-writing/table-of-contents/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F2E7F-2A5B-CDAE-38F8-370D23C4D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25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E32B3-E6BF-7BDB-E37A-FD603D494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6FC96-06ED-FDE9-9774-91FBC3ABA8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D06A9A-AEB3-93D3-9660-F74C41D4C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https://www.grammarly.com/blog/academic-writing/table-of-contents/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C7342-1F54-69FE-65D6-5A15B65F20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80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D8F8B-812C-6052-6D89-B1D804C1E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3478CF-7163-F153-553D-2DC370ED3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2042AD-154F-6BBB-F3EE-E78181E13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b="0" i="0" u="none" strike="noStrike" baseline="0" dirty="0">
              <a:solidFill>
                <a:srgbClr val="0000FF"/>
              </a:solidFill>
              <a:hlinkClick r:id="rId3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654DB-D8A5-38C3-3D0E-C4B698FD9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61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A316E-8F41-AD1C-F4C2-F275A8F12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2D2C94-3B31-4C39-2923-BF9E391999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D47E2E-F8AD-1AE7-E4C3-8141859A9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b="0" i="0" u="none" strike="noStrike" baseline="0" dirty="0">
              <a:solidFill>
                <a:srgbClr val="0000FF"/>
              </a:solidFill>
              <a:hlinkClick r:id="rId3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77EE6-0E99-6185-A892-3D2B5E958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28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11DDE-6E30-F507-6C86-22F4E4396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E8BCDE-4C55-863E-32D9-332D4EA98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684E55-50EE-F09A-F7E1-5C5F0CDE4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b="0" i="0" u="none" strike="noStrike" baseline="0" dirty="0">
              <a:solidFill>
                <a:srgbClr val="0000FF"/>
              </a:solidFill>
              <a:hlinkClick r:id="rId3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073B3-77D4-D32D-106E-233DC26BC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19A29-FBAB-219C-8E1F-228B3BE9C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6156BA-808C-3E22-20C1-7ACA60D1E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AA4CA5-6920-FE79-AB6A-23AE44E099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0" i="0" u="none" strike="noStrike" baseline="0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https://www.facebook.com/groups/463786557152746/posts/2810016599196385/</a:t>
            </a:r>
            <a:endParaRPr lang="en-US" b="0" i="0" u="none" strike="noStrike" baseline="0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E1407-11FA-08EF-A110-B9ABDC818D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42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C3592-EABA-38F6-CE2D-419F12C73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ECC4DD-D2F0-BE3D-AF76-6E29340C4B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BB28D8-728C-972A-2641-2A6B33D89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0" i="0" u="none" strike="noStrike" baseline="0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brian0918&amp;#153; - Own work, Public Domain, https://commons.wikimedia.org/w/index.php?curid=404735</a:t>
            </a:r>
            <a:endParaRPr lang="en-US" b="0" i="0" u="none" strike="noStrike" baseline="0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ECE15-C9A4-1952-AD39-1338EF9D2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38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CB960-E493-B58A-329A-A1328F8FB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9EC608-6041-356F-90EB-6C3D790515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1D6141-EBB1-BDBB-A8F5-5B1A1B749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CE5D4-88BC-0E65-C2A4-C85F61780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62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62A38-DC2E-F501-676B-294A96381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BB96D5-4BDA-6213-B7AE-9E7761DA7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5DD09-D4C6-CFC3-5217-4F8103981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307D5-32B1-D112-CBF9-375F00514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https://en.wikiarquitectura.com/building/marina-bay-sands/#marina-bay-sand-sist-lat-estabilidad-torres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03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F7200-683E-F2DB-D920-AFADA5511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98AED-F943-68D5-0B5F-76F11238B3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F2839-23B7-58CB-0B2A-625953F55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23C7D-8BAE-F7DA-90FF-7685FB586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68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5FF4C-A4CB-6C54-07CE-A5F1A344D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1D7561-5BC4-DA3D-40DB-2A6B7A34D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3743A6-2E12-FFA5-6185-3C3BE2E89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5EB45-72A0-DAF2-34A5-4E63ECE56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79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613C8-D4A2-99CE-1D53-B21E8A18B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3FB9C7-0872-6115-7213-9FF9E3FCD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A364B4-7BC0-7BE8-5394-2A03611AB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88AAA-A3A6-01B1-EFC4-7E8FE79E1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55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5124C-E109-B25A-42EC-CE56DDADC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479EE1-FA5D-C6DF-4EC9-1E2AD9B8C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01C909-BD92-155A-2C3E-E09494B36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9499D-D5AD-011E-18A2-B16267B765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79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D5BA7-BFE4-CC0D-574C-687B68075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942BF5-34E1-C6CD-0BFF-7CF4ADC36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22ABAA-B35C-F63E-0490-F0966546A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D9740-E5BC-F919-2DA9-EBD91BC23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91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D2102-F02E-26A5-EB11-A790CF1FA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639A9B-3CE5-E4AB-C263-C2F549106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A7613E-135B-37A4-0775-0D7370CA6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Max Anders</a:t>
            </a:r>
          </a:p>
          <a:p>
            <a:r>
              <a:rPr lang="en-US" dirty="0"/>
              <a:t>Dallas Theological Seminary</a:t>
            </a:r>
          </a:p>
          <a:p>
            <a:r>
              <a:rPr lang="en-US" dirty="0"/>
              <a:t>Course 725 Summer 1984</a:t>
            </a:r>
          </a:p>
          <a:p>
            <a:r>
              <a:rPr lang="en-US" dirty="0"/>
              <a:t>Found on OT Survey Notes </a:t>
            </a:r>
          </a:p>
          <a:p>
            <a:r>
              <a:rPr lang="en-US" dirty="0"/>
              <a:t>https://biblestudydownloads.org/resources/old-testament-survey/</a:t>
            </a:r>
          </a:p>
          <a:p>
            <a:r>
              <a:rPr lang="en-US" dirty="0"/>
              <a:t>Pg 20</a:t>
            </a:r>
          </a:p>
          <a:p>
            <a:r>
              <a:rPr lang="en-US" b="0" i="0" dirty="0">
                <a:effectLst/>
                <a:latin typeface="-apple-system"/>
              </a:rPr>
              <a:t>OT Survey 1 Gen-Est Low Res (19 MB)-467.pdf</a:t>
            </a:r>
            <a:endParaRPr lang="en-US" dirty="0"/>
          </a:p>
          <a:p>
            <a:r>
              <a:rPr lang="en-US" dirty="0"/>
              <a:t>https://biblestudydownloads.org/files/eng/os/OT%20Survey%201%20Gen-Est%20Low%20Res%20(19%20MB)-467.pdf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C52F0-48D4-2B38-1251-96295011E479}"/>
              </a:ext>
            </a:extLst>
          </p:cNvPr>
          <p:cNvSpPr txBox="1">
            <a:spLocks/>
          </p:cNvSpPr>
          <p:nvPr/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F95722-2F82-4B76-8AC3-77FCA648CE6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58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https://www.secretsofuniverse.in/sheldon-lee-glashow/</a:t>
            </a:r>
          </a:p>
        </p:txBody>
      </p:sp>
    </p:spTree>
    <p:extLst>
      <p:ext uri="{BB962C8B-B14F-4D97-AF65-F5344CB8AC3E}">
        <p14:creationId xmlns:p14="http://schemas.microsoft.com/office/powerpoint/2010/main" val="220888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E999D-8977-51CA-60B6-0366842F1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59A4B-C8B3-BA1C-A8A8-2E837A5926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8BE9BA-0080-3B41-6F2A-60A8EF20A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https://www.secretsofuniverse.in/sheldon-lee-glashow/</a:t>
            </a:r>
          </a:p>
        </p:txBody>
      </p:sp>
    </p:spTree>
    <p:extLst>
      <p:ext uri="{BB962C8B-B14F-4D97-AF65-F5344CB8AC3E}">
        <p14:creationId xmlns:p14="http://schemas.microsoft.com/office/powerpoint/2010/main" val="415272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53E00-9F74-67A6-0E02-A684F2E17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70A4BC-F5D2-928E-50AE-6FDF1017D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142BA6-2A14-1B27-9B97-6D18C7CA8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AI-generated image created with assistance from ChatGPT (</a:t>
            </a:r>
            <a:r>
              <a:rPr lang="en-US" sz="1000" dirty="0" err="1"/>
              <a:t>DALL·E</a:t>
            </a:r>
            <a:r>
              <a:rPr lang="en-US" sz="1000" dirty="0"/>
              <a:t>), 2025 with the prompt “create a 8x9 image that includes both the big bang and evolution”</a:t>
            </a:r>
          </a:p>
          <a:p>
            <a:r>
              <a:rPr lang="en-US" sz="1000" dirty="0" err="1"/>
              <a:t>DALL·E</a:t>
            </a:r>
            <a:r>
              <a:rPr lang="en-US" sz="1000" dirty="0"/>
              <a:t> 2025-02-18 19.29.37 - A dynamic and visually striking image combining the Big Bang and evolution. On the left side, a powerful cosmic explosion represents the Big Bang</a:t>
            </a:r>
          </a:p>
          <a:p>
            <a:endParaRPr lang="en-US" sz="1000" dirty="0"/>
          </a:p>
          <a:p>
            <a:r>
              <a:rPr lang="en-US" sz="1000" dirty="0"/>
              <a:t>Michelangelo: The Creation of Adam, Public Domain, https://commons.wikimedia.org/w/index.php?curid=71427942</a:t>
            </a:r>
          </a:p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D0E08-6E5F-7A99-EDE4-50E98CEB54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29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213F7-73D1-7AB0-73CE-3C20ABEDE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518A59-BC5E-7167-6769-51EC4D7492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CA8E51-6C4D-188A-63B5-AE49FC33D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82148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5BBAA-8463-A66C-DEB5-BA2854DBD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E091D5-A3C8-272D-58A7-EF67AADE8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6B30DF-09DF-4383-FA27-5AA7F7487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24902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788CC-E245-0C0C-CADE-2BCF4ED2F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85E94F-24D4-A805-15DB-EFDBD18B5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AF96A7-53F8-3631-5CB5-980654F52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4C2DA-CB33-E9F9-6426-585F48FBB8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80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BE109-15F7-C1B7-E4B8-3E61798E9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12B8D0-E5DE-0F7E-EF07-3D8C374A3F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572038-1F5D-22D1-5C9E-01C8D6D5E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https://www.grammarly.com/blog/academic-writing/table-of-contents/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54990-A4CA-5FB5-379F-3BC6097A7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8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1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46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746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552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687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83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3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63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grid on a blue surface&#10;&#10;AI-generated content may be incorrect.">
            <a:extLst>
              <a:ext uri="{FF2B5EF4-FFF2-40B4-BE49-F238E27FC236}">
                <a16:creationId xmlns:a16="http://schemas.microsoft.com/office/drawing/2014/main" id="{32C9D01B-D79F-DCE9-3572-9EDDB622C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9F3C15-F8C6-1977-F629-04D21325765F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2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inting of a person and person&#10;&#10;AI-generated content may be incorrect.">
            <a:extLst>
              <a:ext uri="{FF2B5EF4-FFF2-40B4-BE49-F238E27FC236}">
                <a16:creationId xmlns:a16="http://schemas.microsoft.com/office/drawing/2014/main" id="{E14763E5-9C23-660D-797A-1242B3961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47938" y="0"/>
            <a:ext cx="7644062" cy="31765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FB1758-C8B2-CF67-5599-911F2A9E3DAE}"/>
              </a:ext>
            </a:extLst>
          </p:cNvPr>
          <p:cNvGrpSpPr/>
          <p:nvPr userDrawn="1"/>
        </p:nvGrpSpPr>
        <p:grpSpPr>
          <a:xfrm>
            <a:off x="4586038" y="3218977"/>
            <a:ext cx="7605962" cy="3629702"/>
            <a:chOff x="4547938" y="3276127"/>
            <a:chExt cx="7605962" cy="3629702"/>
          </a:xfrm>
        </p:grpSpPr>
        <p:pic>
          <p:nvPicPr>
            <p:cNvPr id="4" name="Picture 3" descr="A blue grid on a blue surface&#10;&#10;AI-generated content may be incorrect.">
              <a:extLst>
                <a:ext uri="{FF2B5EF4-FFF2-40B4-BE49-F238E27FC236}">
                  <a16:creationId xmlns:a16="http://schemas.microsoft.com/office/drawing/2014/main" id="{5999BDC5-3E62-9A0E-151E-7618C2849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938" y="3276127"/>
              <a:ext cx="7605962" cy="3629702"/>
            </a:xfrm>
            <a:prstGeom prst="rect">
              <a:avLst/>
            </a:prstGeom>
          </p:spPr>
        </p:pic>
        <p:pic>
          <p:nvPicPr>
            <p:cNvPr id="5" name="Picture 4" descr="A white line drawing of a screw&#10;&#10;Description automatically generated">
              <a:extLst>
                <a:ext uri="{FF2B5EF4-FFF2-40B4-BE49-F238E27FC236}">
                  <a16:creationId xmlns:a16="http://schemas.microsoft.com/office/drawing/2014/main" id="{4886571D-B7D5-5241-932C-7FCA72686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6731" y="4396927"/>
              <a:ext cx="7015408" cy="1202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010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615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812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0385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590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422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E6CCF-1C0E-B9D5-7D4E-BCCDF2B5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0A476-9AB6-BF2B-9D04-F560B67BA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8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326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ref.ly/logosres/ws-7044c0e358714553b221bf3eebab0aba?ref=Page.p+29&amp;off=508&amp;ctx=%E2%80%933%0aREVELATION+20%E2%80%9322%0a~God%0aFirst+heaven+and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ref.ly/logosres/ws-7044c0e358714553b221bf3eebab0aba?ref=Page.p+29&amp;off=508&amp;ctx=%E2%80%933%0aREVELATION+20%E2%80%9322%0a~God%0aFirst+heaven+and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 next to a body of water&#10;&#10;AI-generated content may be incorrect.">
            <a:extLst>
              <a:ext uri="{FF2B5EF4-FFF2-40B4-BE49-F238E27FC236}">
                <a16:creationId xmlns:a16="http://schemas.microsoft.com/office/drawing/2014/main" id="{BC747B64-DCF8-1018-BE1E-BAC0EA331F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49F5CF-1145-0342-E1CD-46F1AAB41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Matthew Lyle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98091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0309E-EE68-6854-3043-E21FE5F6B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E356B3D-5714-1892-978A-B8F3D38A37E6}"/>
              </a:ext>
            </a:extLst>
          </p:cNvPr>
          <p:cNvSpPr txBox="1"/>
          <p:nvPr/>
        </p:nvSpPr>
        <p:spPr>
          <a:xfrm>
            <a:off x="484336" y="432534"/>
            <a:ext cx="1122332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Creation is only the beginning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 1 &amp; 2: In the Garden         </a:t>
            </a:r>
          </a:p>
          <a:p>
            <a:pPr>
              <a:spcAft>
                <a:spcPts val="1200"/>
              </a:spcAft>
            </a:pPr>
            <a:endParaRPr lang="en-US" sz="4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 3: Out of the Garden</a:t>
            </a:r>
          </a:p>
          <a:p>
            <a:pPr>
              <a:spcAft>
                <a:spcPts val="1200"/>
              </a:spcAft>
            </a:pPr>
            <a:endParaRPr lang="en-US" sz="4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 4: Beyond the Garden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2B83CD-B2C3-31FF-99E9-3242C2431048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0971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6FF84-D9FC-0709-6672-0C873BBF0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hand holding a green box&#10;&#10;AI-generated content may be incorrect.">
            <a:extLst>
              <a:ext uri="{FF2B5EF4-FFF2-40B4-BE49-F238E27FC236}">
                <a16:creationId xmlns:a16="http://schemas.microsoft.com/office/drawing/2014/main" id="{514D053A-FE7A-6C0C-5C59-C948AF34D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3" y="0"/>
            <a:ext cx="11929475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92E50D-92E3-D020-7698-88499592FAF8}"/>
              </a:ext>
            </a:extLst>
          </p:cNvPr>
          <p:cNvSpPr txBox="1"/>
          <p:nvPr/>
        </p:nvSpPr>
        <p:spPr>
          <a:xfrm>
            <a:off x="1349669" y="2504717"/>
            <a:ext cx="6247728" cy="707886"/>
          </a:xfrm>
          <a:prstGeom prst="rect">
            <a:avLst/>
          </a:prstGeom>
          <a:solidFill>
            <a:srgbClr val="D5FF7D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 1 &amp; 2: In the Garden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1BB733-F28C-D9B1-81D2-2D09F8852082}"/>
              </a:ext>
            </a:extLst>
          </p:cNvPr>
          <p:cNvSpPr txBox="1"/>
          <p:nvPr/>
        </p:nvSpPr>
        <p:spPr>
          <a:xfrm>
            <a:off x="11505248" y="0"/>
            <a:ext cx="678870" cy="68373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95C2F6-91FE-22D8-B09C-36D4C17BBF56}"/>
              </a:ext>
            </a:extLst>
          </p:cNvPr>
          <p:cNvSpPr txBox="1"/>
          <p:nvPr/>
        </p:nvSpPr>
        <p:spPr>
          <a:xfrm>
            <a:off x="1852458" y="1498758"/>
            <a:ext cx="5265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cs typeface="Arial" panose="020B0604020202020204" pitchFamily="34" charset="0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40478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6FB8B-F314-CC0F-E157-2FF3588C7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62E36CF-E60D-CE7B-8653-BDEF62C79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1C72F2-05E5-F507-433E-EAABD9E42A8C}"/>
              </a:ext>
            </a:extLst>
          </p:cNvPr>
          <p:cNvSpPr txBox="1"/>
          <p:nvPr/>
        </p:nvSpPr>
        <p:spPr>
          <a:xfrm>
            <a:off x="11513130" y="6213232"/>
            <a:ext cx="678870" cy="68373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4A18B1-72F1-C8C5-67EB-6AFF2A7EA109}"/>
              </a:ext>
            </a:extLst>
          </p:cNvPr>
          <p:cNvSpPr txBox="1"/>
          <p:nvPr/>
        </p:nvSpPr>
        <p:spPr>
          <a:xfrm>
            <a:off x="2974676" y="305688"/>
            <a:ext cx="5265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cs typeface="Arial" panose="020B0604020202020204" pitchFamily="34" charset="0"/>
              </a:rPr>
              <a:t>TABLE OF CONTENTS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F5CCB04-610A-6993-C4D5-1AF7D01AC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527705"/>
              </p:ext>
            </p:extLst>
          </p:nvPr>
        </p:nvGraphicFramePr>
        <p:xfrm>
          <a:off x="983661" y="1142795"/>
          <a:ext cx="9069086" cy="5646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8692">
                  <a:extLst>
                    <a:ext uri="{9D8B030D-6E8A-4147-A177-3AD203B41FA5}">
                      <a16:colId xmlns:a16="http://schemas.microsoft.com/office/drawing/2014/main" val="1571377974"/>
                    </a:ext>
                  </a:extLst>
                </a:gridCol>
                <a:gridCol w="5404181">
                  <a:extLst>
                    <a:ext uri="{9D8B030D-6E8A-4147-A177-3AD203B41FA5}">
                      <a16:colId xmlns:a16="http://schemas.microsoft.com/office/drawing/2014/main" val="3487220861"/>
                    </a:ext>
                  </a:extLst>
                </a:gridCol>
                <a:gridCol w="2236213">
                  <a:extLst>
                    <a:ext uri="{9D8B030D-6E8A-4147-A177-3AD203B41FA5}">
                      <a16:colId xmlns:a16="http://schemas.microsoft.com/office/drawing/2014/main" val="2300345215"/>
                    </a:ext>
                  </a:extLst>
                </a:gridCol>
              </a:tblGrid>
              <a:tr h="42491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intro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In the Beginning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1:1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286181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sng" strike="noStrike" dirty="0">
                          <a:effectLst/>
                        </a:rPr>
                        <a:t>Section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sng" strike="noStrike" dirty="0">
                          <a:effectLst/>
                        </a:rPr>
                        <a:t>Generations of . . . </a:t>
                      </a:r>
                      <a:endParaRPr lang="en-US" sz="28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sng" strike="noStrike" dirty="0">
                          <a:effectLst/>
                        </a:rPr>
                        <a:t>location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469429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 the heavens and the earth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2:4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150877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Adam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5:1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864627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Noah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6:9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338243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Sons of Noah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10:1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759610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Shem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11:10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77637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Terah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11:27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472910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Ishmael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25:12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681772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Isaac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25:19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339769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Esau (immediate family)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36:1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79724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Esau (detailed genealogy)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36:9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56895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11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Jacob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37:2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7783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6ED9EC5-2210-4864-9C6A-632E9F648966}"/>
              </a:ext>
            </a:extLst>
          </p:cNvPr>
          <p:cNvSpPr txBox="1"/>
          <p:nvPr/>
        </p:nvSpPr>
        <p:spPr>
          <a:xfrm>
            <a:off x="900173" y="1104490"/>
            <a:ext cx="896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intro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31658-6E38-3394-1041-C066A04220C3}"/>
              </a:ext>
            </a:extLst>
          </p:cNvPr>
          <p:cNvSpPr txBox="1"/>
          <p:nvPr/>
        </p:nvSpPr>
        <p:spPr>
          <a:xfrm>
            <a:off x="2328923" y="1106395"/>
            <a:ext cx="2640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 the Beginning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EEA9A6-B81F-227C-1E34-8AD05B961FA3}"/>
              </a:ext>
            </a:extLst>
          </p:cNvPr>
          <p:cNvSpPr txBox="1"/>
          <p:nvPr/>
        </p:nvSpPr>
        <p:spPr>
          <a:xfrm>
            <a:off x="7733317" y="1106671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 1:1</a:t>
            </a:r>
          </a:p>
        </p:txBody>
      </p:sp>
    </p:spTree>
    <p:extLst>
      <p:ext uri="{BB962C8B-B14F-4D97-AF65-F5344CB8AC3E}">
        <p14:creationId xmlns:p14="http://schemas.microsoft.com/office/powerpoint/2010/main" val="2336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7468FD-9E73-D0F6-F136-574C0386CEB4}"/>
              </a:ext>
            </a:extLst>
          </p:cNvPr>
          <p:cNvSpPr txBox="1"/>
          <p:nvPr/>
        </p:nvSpPr>
        <p:spPr>
          <a:xfrm>
            <a:off x="0" y="0"/>
            <a:ext cx="11922369" cy="6909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+mj-lt"/>
              </a:rPr>
              <a:t>31 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And God saw everything that he had made, and behold, it was very good. And there was evening and there was morning, the sixth day.</a:t>
            </a:r>
          </a:p>
          <a:p>
            <a:pPr algn="l">
              <a:lnSpc>
                <a:spcPct val="90000"/>
              </a:lnSpc>
              <a:buNone/>
            </a:pPr>
            <a:endParaRPr lang="en-US" sz="36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l">
              <a:lnSpc>
                <a:spcPct val="90000"/>
              </a:lnSpc>
              <a:buNone/>
            </a:pPr>
            <a:r>
              <a:rPr lang="en-US" sz="3600" b="1" i="0" dirty="0">
                <a:solidFill>
                  <a:srgbClr val="000000"/>
                </a:solidFill>
                <a:effectLst/>
                <a:latin typeface="+mj-lt"/>
              </a:rPr>
              <a:t>Ch 2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+mj-lt"/>
              </a:rPr>
              <a:t> 1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Thus the heavens and the earth were finished, and all the host of them.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+mj-lt"/>
              </a:rPr>
              <a:t>2 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And on the seventh day God finished his work that he had done, and he rested on the seventh day from all his work that he had done.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+mj-lt"/>
              </a:rPr>
              <a:t>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So God blessed the seventh day and made it holy, because on it God rested from all his work that he had done in creation.</a:t>
            </a:r>
          </a:p>
          <a:p>
            <a:pPr algn="l">
              <a:lnSpc>
                <a:spcPct val="90000"/>
              </a:lnSpc>
            </a:pPr>
            <a:endParaRPr lang="en-US" sz="3600" b="1" i="0" baseline="30000" dirty="0">
              <a:solidFill>
                <a:srgbClr val="000000"/>
              </a:solidFill>
              <a:effectLst/>
              <a:latin typeface="+mj-lt"/>
            </a:endParaRPr>
          </a:p>
          <a:p>
            <a:pPr algn="l">
              <a:lnSpc>
                <a:spcPct val="90000"/>
              </a:lnSpc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+mj-lt"/>
              </a:rPr>
              <a:t>4 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These are the generations of the heavens and the earth when they were created, in the day that the </a:t>
            </a:r>
            <a:r>
              <a:rPr lang="en-US" sz="3600" b="0" i="0" cap="small" dirty="0">
                <a:solidFill>
                  <a:srgbClr val="000000"/>
                </a:solidFill>
                <a:effectLst/>
                <a:latin typeface="+mj-lt"/>
              </a:rPr>
              <a:t>Lord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 God made the earth and the heavens.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D1557-6C0E-A280-D02A-60085F4C0FD6}"/>
              </a:ext>
            </a:extLst>
          </p:cNvPr>
          <p:cNvSpPr txBox="1"/>
          <p:nvPr/>
        </p:nvSpPr>
        <p:spPr>
          <a:xfrm>
            <a:off x="11499234" y="6153255"/>
            <a:ext cx="678870" cy="683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20651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32849-2DD2-14E4-71D4-B45EB572B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B7D9447-D249-9D12-BD50-8FF6849CB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765250-540F-D4D8-58F9-CB4F52191DC5}"/>
              </a:ext>
            </a:extLst>
          </p:cNvPr>
          <p:cNvSpPr txBox="1"/>
          <p:nvPr/>
        </p:nvSpPr>
        <p:spPr>
          <a:xfrm>
            <a:off x="2974676" y="305688"/>
            <a:ext cx="5265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cs typeface="Arial" panose="020B0604020202020204" pitchFamily="34" charset="0"/>
              </a:rPr>
              <a:t>TABLE OF CONTENTS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451B259-D71F-C831-303C-F8B14866B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390565"/>
              </p:ext>
            </p:extLst>
          </p:nvPr>
        </p:nvGraphicFramePr>
        <p:xfrm>
          <a:off x="983661" y="1142795"/>
          <a:ext cx="9069086" cy="5646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8692">
                  <a:extLst>
                    <a:ext uri="{9D8B030D-6E8A-4147-A177-3AD203B41FA5}">
                      <a16:colId xmlns:a16="http://schemas.microsoft.com/office/drawing/2014/main" val="1571377974"/>
                    </a:ext>
                  </a:extLst>
                </a:gridCol>
                <a:gridCol w="5404181">
                  <a:extLst>
                    <a:ext uri="{9D8B030D-6E8A-4147-A177-3AD203B41FA5}">
                      <a16:colId xmlns:a16="http://schemas.microsoft.com/office/drawing/2014/main" val="3487220861"/>
                    </a:ext>
                  </a:extLst>
                </a:gridCol>
                <a:gridCol w="2236213">
                  <a:extLst>
                    <a:ext uri="{9D8B030D-6E8A-4147-A177-3AD203B41FA5}">
                      <a16:colId xmlns:a16="http://schemas.microsoft.com/office/drawing/2014/main" val="2300345215"/>
                    </a:ext>
                  </a:extLst>
                </a:gridCol>
              </a:tblGrid>
              <a:tr h="42491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intro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 the Beginning</a:t>
                      </a:r>
                      <a:endParaRPr lang="en-US" sz="28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Gen 1:1-2:3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286181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sng" strike="noStrike" dirty="0">
                          <a:effectLst/>
                        </a:rPr>
                        <a:t>Section</a:t>
                      </a:r>
                      <a:endParaRPr lang="en-US" sz="28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sng" strike="noStrike" dirty="0">
                          <a:effectLst/>
                        </a:rPr>
                        <a:t>Generations of . . . </a:t>
                      </a:r>
                      <a:endParaRPr lang="en-US" sz="2800" b="0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sng" strike="noStrike" dirty="0">
                          <a:effectLst/>
                        </a:rPr>
                        <a:t>location</a:t>
                      </a:r>
                      <a:endParaRPr lang="en-US" sz="28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469429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 the heavens and the earth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2:4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150877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Adam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5:1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864627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Noah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6:9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338243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Sons of Noah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10:1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759610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Shem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11:10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77637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Terah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11:27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472910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Ishmael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25:12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681772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Isaac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25:19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339769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Esau (immediate family)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36:1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79724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Esau (detailed genealogy)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36:9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56895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11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Jacob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37:2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77839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60A221D-E649-2363-56F6-DA2CE5610F6A}"/>
              </a:ext>
            </a:extLst>
          </p:cNvPr>
          <p:cNvSpPr txBox="1"/>
          <p:nvPr/>
        </p:nvSpPr>
        <p:spPr>
          <a:xfrm>
            <a:off x="900366" y="1106395"/>
            <a:ext cx="951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intro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8C40A-640A-D195-A2AB-35D331EE9925}"/>
              </a:ext>
            </a:extLst>
          </p:cNvPr>
          <p:cNvSpPr txBox="1"/>
          <p:nvPr/>
        </p:nvSpPr>
        <p:spPr>
          <a:xfrm>
            <a:off x="2329116" y="1108300"/>
            <a:ext cx="2792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 the Beginning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8AFD45-D9FB-45AB-2EEE-F1010790E510}"/>
              </a:ext>
            </a:extLst>
          </p:cNvPr>
          <p:cNvSpPr txBox="1"/>
          <p:nvPr/>
        </p:nvSpPr>
        <p:spPr>
          <a:xfrm>
            <a:off x="7733510" y="1108576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Gen 1:1-2:3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12D4F-0A05-7F8B-3452-04D1BD382F65}"/>
              </a:ext>
            </a:extLst>
          </p:cNvPr>
          <p:cNvSpPr txBox="1"/>
          <p:nvPr/>
        </p:nvSpPr>
        <p:spPr>
          <a:xfrm>
            <a:off x="11513130" y="6213232"/>
            <a:ext cx="678870" cy="68373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8454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7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8C952D-6749-F63C-C4A5-2067AABDC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B31E45B-4951-C42B-4480-E4B6F7FEEBD3}"/>
              </a:ext>
            </a:extLst>
          </p:cNvPr>
          <p:cNvSpPr/>
          <p:nvPr/>
        </p:nvSpPr>
        <p:spPr>
          <a:xfrm>
            <a:off x="331569" y="3001999"/>
            <a:ext cx="10913261" cy="3695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494747-4C9D-5E37-C853-A4F3AC9A098A}"/>
              </a:ext>
            </a:extLst>
          </p:cNvPr>
          <p:cNvSpPr txBox="1"/>
          <p:nvPr/>
        </p:nvSpPr>
        <p:spPr>
          <a:xfrm>
            <a:off x="8426430" y="159610"/>
            <a:ext cx="2818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Gen 1:1-2:3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B525B-39C1-495A-6A56-4933A494178B}"/>
              </a:ext>
            </a:extLst>
          </p:cNvPr>
          <p:cNvSpPr txBox="1"/>
          <p:nvPr/>
        </p:nvSpPr>
        <p:spPr>
          <a:xfrm>
            <a:off x="769217" y="159610"/>
            <a:ext cx="1278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intro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6B3072-628A-4FF0-CBD7-AA09AEBB52B0}"/>
              </a:ext>
            </a:extLst>
          </p:cNvPr>
          <p:cNvSpPr txBox="1"/>
          <p:nvPr/>
        </p:nvSpPr>
        <p:spPr>
          <a:xfrm>
            <a:off x="3287689" y="158919"/>
            <a:ext cx="3898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In the Beginning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A155B-A9FB-E2A2-ABC2-D77632DC687A}"/>
              </a:ext>
            </a:extLst>
          </p:cNvPr>
          <p:cNvSpPr txBox="1"/>
          <p:nvPr/>
        </p:nvSpPr>
        <p:spPr>
          <a:xfrm>
            <a:off x="769217" y="160301"/>
            <a:ext cx="1278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intro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000BF-90DC-5443-33F0-1104DFB54AEF}"/>
              </a:ext>
            </a:extLst>
          </p:cNvPr>
          <p:cNvSpPr txBox="1"/>
          <p:nvPr/>
        </p:nvSpPr>
        <p:spPr>
          <a:xfrm>
            <a:off x="3287689" y="159610"/>
            <a:ext cx="3898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In the Beginning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F27CF3-2DAC-CAD9-A39A-28CB783AB2DC}"/>
              </a:ext>
            </a:extLst>
          </p:cNvPr>
          <p:cNvSpPr txBox="1"/>
          <p:nvPr/>
        </p:nvSpPr>
        <p:spPr>
          <a:xfrm>
            <a:off x="8426430" y="159554"/>
            <a:ext cx="2818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Gen 1:1-2:3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81D358-4D69-6915-2008-811D52A8FDE2}"/>
              </a:ext>
            </a:extLst>
          </p:cNvPr>
          <p:cNvSpPr txBox="1"/>
          <p:nvPr/>
        </p:nvSpPr>
        <p:spPr>
          <a:xfrm>
            <a:off x="527538" y="866805"/>
            <a:ext cx="113250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 				9x		“</a:t>
            </a:r>
            <a:r>
              <a:rPr lang="en-US" sz="4000" i="1" dirty="0"/>
              <a:t>And God said</a:t>
            </a:r>
            <a:r>
              <a:rPr lang="en-US" sz="4000" dirty="0"/>
              <a:t>…” </a:t>
            </a:r>
          </a:p>
          <a:p>
            <a:r>
              <a:rPr lang="en-US" sz="4000" b="1" dirty="0">
                <a:latin typeface="Aptos Black" panose="020B0004020202020204" pitchFamily="34" charset="0"/>
              </a:rPr>
              <a:t>6 DAYS</a:t>
            </a:r>
            <a:r>
              <a:rPr lang="en-US" sz="4000" dirty="0"/>
              <a:t>			7x		. . ..  </a:t>
            </a:r>
            <a:r>
              <a:rPr lang="en-US" sz="4000" i="1" dirty="0"/>
              <a:t>was (very) good”</a:t>
            </a:r>
            <a:endParaRPr lang="en-US" sz="4000" dirty="0"/>
          </a:p>
          <a:p>
            <a:r>
              <a:rPr lang="en-US" sz="4000"/>
              <a:t>				3x</a:t>
            </a:r>
            <a:r>
              <a:rPr lang="en-US" sz="4000" dirty="0"/>
              <a:t>		God’s blessings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D8D435D-1A3F-19E6-8363-69A1E365F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99666"/>
              </p:ext>
            </p:extLst>
          </p:nvPr>
        </p:nvGraphicFramePr>
        <p:xfrm>
          <a:off x="331569" y="2966922"/>
          <a:ext cx="10913261" cy="3695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1218">
                  <a:extLst>
                    <a:ext uri="{9D8B030D-6E8A-4147-A177-3AD203B41FA5}">
                      <a16:colId xmlns:a16="http://schemas.microsoft.com/office/drawing/2014/main" val="3487220861"/>
                    </a:ext>
                  </a:extLst>
                </a:gridCol>
                <a:gridCol w="5372043">
                  <a:extLst>
                    <a:ext uri="{9D8B030D-6E8A-4147-A177-3AD203B41FA5}">
                      <a16:colId xmlns:a16="http://schemas.microsoft.com/office/drawing/2014/main" val="2300345215"/>
                    </a:ext>
                  </a:extLst>
                </a:gridCol>
              </a:tblGrid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sng" strike="noStrike" dirty="0">
                          <a:effectLst/>
                        </a:rPr>
                        <a:t>Forming</a:t>
                      </a:r>
                      <a:endParaRPr lang="en-US" sz="32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sng" strike="noStrike" dirty="0">
                          <a:effectLst/>
                        </a:rPr>
                        <a:t>Filling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469429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r>
                        <a:rPr lang="en-US" sz="3200" b="1" dirty="0"/>
                        <a:t>Day 1:</a:t>
                      </a:r>
                      <a:r>
                        <a:rPr lang="en-US" sz="3200" dirty="0"/>
                        <a:t> Light and darkness (time, day and night)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/>
                        <a:t>Day 4:</a:t>
                      </a:r>
                      <a:r>
                        <a:rPr lang="en-US" sz="3200"/>
                        <a:t> Sun, moon, and stars (to govern day and night)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150877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r>
                        <a:rPr lang="en-US" sz="3200" b="1" dirty="0"/>
                        <a:t>Day 1:</a:t>
                      </a:r>
                      <a:r>
                        <a:rPr lang="en-US" sz="3200" dirty="0"/>
                        <a:t> Light and darkness (time, day and night)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Day 4:</a:t>
                      </a:r>
                      <a:r>
                        <a:rPr lang="en-US" sz="3200" dirty="0"/>
                        <a:t> Sun, moon, and stars (to govern day and night)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864627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r>
                        <a:rPr lang="en-US" sz="3200" b="1" dirty="0"/>
                        <a:t>Day 1:</a:t>
                      </a:r>
                      <a:r>
                        <a:rPr lang="en-US" sz="3200" dirty="0"/>
                        <a:t> Light and darkness (time, day and night)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Day 4:</a:t>
                      </a:r>
                      <a:r>
                        <a:rPr lang="en-US" sz="3200" dirty="0"/>
                        <a:t> Sun, moon, and stars (to govern day and night)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33824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02CAEE9-DEBB-3BDB-E328-740FE0602880}"/>
              </a:ext>
            </a:extLst>
          </p:cNvPr>
          <p:cNvSpPr txBox="1"/>
          <p:nvPr/>
        </p:nvSpPr>
        <p:spPr>
          <a:xfrm>
            <a:off x="11513130" y="6213232"/>
            <a:ext cx="678870" cy="68373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4665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7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ABE172-A8FE-D66F-6267-B159B0481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50A43D7-A31F-29E0-EC2F-3BC6E68C27FC}"/>
              </a:ext>
            </a:extLst>
          </p:cNvPr>
          <p:cNvSpPr txBox="1"/>
          <p:nvPr/>
        </p:nvSpPr>
        <p:spPr>
          <a:xfrm>
            <a:off x="166251" y="6097835"/>
            <a:ext cx="678870" cy="683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16</a:t>
            </a:r>
          </a:p>
        </p:txBody>
      </p:sp>
      <p:pic>
        <p:nvPicPr>
          <p:cNvPr id="4" name="Picture 3" descr="A black and white drawing of a feather and a scroll&#10;&#10;AI-generated content may be incorrect.">
            <a:extLst>
              <a:ext uri="{FF2B5EF4-FFF2-40B4-BE49-F238E27FC236}">
                <a16:creationId xmlns:a16="http://schemas.microsoft.com/office/drawing/2014/main" id="{73BF3552-3579-6ED5-13A7-CF6B0A9E04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92" y="1518634"/>
            <a:ext cx="2712790" cy="3514146"/>
          </a:xfrm>
          <a:prstGeom prst="rect">
            <a:avLst/>
          </a:prstGeom>
        </p:spPr>
      </p:pic>
      <p:pic>
        <p:nvPicPr>
          <p:cNvPr id="6" name="Picture 5" descr="A black and white image of a book&#10;&#10;AI-generated content may be incorrect.">
            <a:extLst>
              <a:ext uri="{FF2B5EF4-FFF2-40B4-BE49-F238E27FC236}">
                <a16:creationId xmlns:a16="http://schemas.microsoft.com/office/drawing/2014/main" id="{51E2511A-CCFC-9E6D-932C-D273B946BF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37" y="1459524"/>
            <a:ext cx="2685568" cy="34406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03F7CB-2467-3616-DAE7-D8A3A81924A7}"/>
              </a:ext>
            </a:extLst>
          </p:cNvPr>
          <p:cNvSpPr txBox="1"/>
          <p:nvPr/>
        </p:nvSpPr>
        <p:spPr>
          <a:xfrm>
            <a:off x="1976897" y="5032780"/>
            <a:ext cx="1697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poetry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7DC82-D42B-2DD8-E436-FAC84323F4AA}"/>
              </a:ext>
            </a:extLst>
          </p:cNvPr>
          <p:cNvSpPr txBox="1"/>
          <p:nvPr/>
        </p:nvSpPr>
        <p:spPr>
          <a:xfrm>
            <a:off x="6261681" y="5032780"/>
            <a:ext cx="4726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Historical Narrative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1A558E-4D38-9049-FEAC-4F50F799BCBE}"/>
              </a:ext>
            </a:extLst>
          </p:cNvPr>
          <p:cNvSpPr txBox="1"/>
          <p:nvPr/>
        </p:nvSpPr>
        <p:spPr>
          <a:xfrm>
            <a:off x="8426430" y="159610"/>
            <a:ext cx="2818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Gen 1:1-2:3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648FCD-80DA-6A9E-2E17-118248054CEF}"/>
              </a:ext>
            </a:extLst>
          </p:cNvPr>
          <p:cNvSpPr txBox="1"/>
          <p:nvPr/>
        </p:nvSpPr>
        <p:spPr>
          <a:xfrm>
            <a:off x="769217" y="159610"/>
            <a:ext cx="1278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intro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F7D177-0C09-4856-24B4-8C6F889F9BCF}"/>
              </a:ext>
            </a:extLst>
          </p:cNvPr>
          <p:cNvSpPr txBox="1"/>
          <p:nvPr/>
        </p:nvSpPr>
        <p:spPr>
          <a:xfrm>
            <a:off x="3287689" y="158919"/>
            <a:ext cx="3898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In the Beginning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B81509-2B17-DA47-2929-3FFD176DBFEC}"/>
              </a:ext>
            </a:extLst>
          </p:cNvPr>
          <p:cNvSpPr txBox="1"/>
          <p:nvPr/>
        </p:nvSpPr>
        <p:spPr>
          <a:xfrm>
            <a:off x="769217" y="160301"/>
            <a:ext cx="1278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intro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B1EC6F-FEB6-4A34-BBFB-4A332091B29B}"/>
              </a:ext>
            </a:extLst>
          </p:cNvPr>
          <p:cNvSpPr txBox="1"/>
          <p:nvPr/>
        </p:nvSpPr>
        <p:spPr>
          <a:xfrm>
            <a:off x="3287689" y="159610"/>
            <a:ext cx="3898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In the Beginning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13F403-269F-B92D-8EBF-6283A3FD7983}"/>
              </a:ext>
            </a:extLst>
          </p:cNvPr>
          <p:cNvSpPr txBox="1"/>
          <p:nvPr/>
        </p:nvSpPr>
        <p:spPr>
          <a:xfrm>
            <a:off x="8426430" y="159554"/>
            <a:ext cx="2818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Gen 1:1-2:3</a:t>
            </a:r>
          </a:p>
        </p:txBody>
      </p:sp>
    </p:spTree>
    <p:extLst>
      <p:ext uri="{BB962C8B-B14F-4D97-AF65-F5344CB8AC3E}">
        <p14:creationId xmlns:p14="http://schemas.microsoft.com/office/powerpoint/2010/main" val="33314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B5219C-52A4-636C-5115-83A5F5B77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44C084D-210F-C665-C4A6-0A9390C6F3ED}"/>
              </a:ext>
            </a:extLst>
          </p:cNvPr>
          <p:cNvSpPr txBox="1"/>
          <p:nvPr/>
        </p:nvSpPr>
        <p:spPr>
          <a:xfrm>
            <a:off x="166251" y="6097835"/>
            <a:ext cx="678870" cy="683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xx</a:t>
            </a:r>
          </a:p>
        </p:txBody>
      </p:sp>
      <p:pic>
        <p:nvPicPr>
          <p:cNvPr id="2" name="Picture 1" descr="A poster of a person evolution&#10;&#10;AI-generated content may be incorrect.">
            <a:extLst>
              <a:ext uri="{FF2B5EF4-FFF2-40B4-BE49-F238E27FC236}">
                <a16:creationId xmlns:a16="http://schemas.microsoft.com/office/drawing/2014/main" id="{D5B0A049-3556-7FF6-4B77-34D16C10E5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47937" y="3176594"/>
            <a:ext cx="7644062" cy="3681406"/>
          </a:xfrm>
          <a:prstGeom prst="rect">
            <a:avLst/>
          </a:prstGeom>
        </p:spPr>
      </p:pic>
      <p:pic>
        <p:nvPicPr>
          <p:cNvPr id="4" name="Picture 3" descr="A painting of a person and person&#10;&#10;AI-generated content may be incorrect.">
            <a:extLst>
              <a:ext uri="{FF2B5EF4-FFF2-40B4-BE49-F238E27FC236}">
                <a16:creationId xmlns:a16="http://schemas.microsoft.com/office/drawing/2014/main" id="{1A278B83-29F0-7846-30FF-54A0EED629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47938" y="0"/>
            <a:ext cx="7644062" cy="31765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5112B3-9FCE-C1C7-2096-C27EA46258A5}"/>
              </a:ext>
            </a:extLst>
          </p:cNvPr>
          <p:cNvSpPr/>
          <p:nvPr/>
        </p:nvSpPr>
        <p:spPr>
          <a:xfrm>
            <a:off x="4533900" y="0"/>
            <a:ext cx="7658099" cy="6857992"/>
          </a:xfrm>
          <a:prstGeom prst="rect">
            <a:avLst/>
          </a:prstGeom>
          <a:gradFill>
            <a:gsLst>
              <a:gs pos="12000">
                <a:srgbClr val="000000">
                  <a:alpha val="76000"/>
                </a:srgbClr>
              </a:gs>
              <a:gs pos="47000">
                <a:srgbClr val="000000">
                  <a:alpha val="14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B1C44-788F-55DA-A926-661DF1BF6EC0}"/>
              </a:ext>
            </a:extLst>
          </p:cNvPr>
          <p:cNvSpPr txBox="1"/>
          <p:nvPr/>
        </p:nvSpPr>
        <p:spPr>
          <a:xfrm>
            <a:off x="505686" y="1588297"/>
            <a:ext cx="4754781" cy="251498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Bible: Literal or Metaphor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802620-E9EA-4DE2-AA4D-394BEB204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161136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8609082-5028-4F86-5007-ACB13A46E68C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17</a:t>
            </a:r>
          </a:p>
        </p:txBody>
      </p:sp>
      <p:pic>
        <p:nvPicPr>
          <p:cNvPr id="19" name="Picture 18" descr="A white icon of a book and a magnifying glass&#10;&#10;AI-generated content may be incorrect.">
            <a:extLst>
              <a:ext uri="{FF2B5EF4-FFF2-40B4-BE49-F238E27FC236}">
                <a16:creationId xmlns:a16="http://schemas.microsoft.com/office/drawing/2014/main" id="{14068CDF-70B7-5570-D49E-E3D2D9EB59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86" y="149811"/>
            <a:ext cx="1408507" cy="2012703"/>
          </a:xfrm>
          <a:prstGeom prst="rect">
            <a:avLst/>
          </a:prstGeom>
        </p:spPr>
      </p:pic>
      <p:pic>
        <p:nvPicPr>
          <p:cNvPr id="21" name="Picture 20" descr="A white icon of a book and a oval object&#10;&#10;AI-generated content may be incorrect.">
            <a:extLst>
              <a:ext uri="{FF2B5EF4-FFF2-40B4-BE49-F238E27FC236}">
                <a16:creationId xmlns:a16="http://schemas.microsoft.com/office/drawing/2014/main" id="{8F07D315-0D42-3432-9802-EBB81B9EBD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86" y="4263707"/>
            <a:ext cx="1327222" cy="201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8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FCDEE0-D574-DCDD-447E-DEFFF0210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3929C3-5536-7812-816B-3736C058BEF9}"/>
              </a:ext>
            </a:extLst>
          </p:cNvPr>
          <p:cNvSpPr txBox="1"/>
          <p:nvPr/>
        </p:nvSpPr>
        <p:spPr>
          <a:xfrm>
            <a:off x="831266" y="2946779"/>
            <a:ext cx="4174189" cy="251498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Science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NOT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Settled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C9F98E-5E96-E618-475A-7658638A7912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18</a:t>
            </a:r>
          </a:p>
        </p:txBody>
      </p:sp>
      <p:pic>
        <p:nvPicPr>
          <p:cNvPr id="2" name="Picture 1" descr="A poster of a person evolution&#10;&#10;AI-generated content may be incorrect.">
            <a:extLst>
              <a:ext uri="{FF2B5EF4-FFF2-40B4-BE49-F238E27FC236}">
                <a16:creationId xmlns:a16="http://schemas.microsoft.com/office/drawing/2014/main" id="{051F923F-27BB-1DCD-CA2C-4A1769B091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73249" y="380996"/>
            <a:ext cx="5019982" cy="241764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" name="Picture 9" descr="A cartoon of a person standing at a podium with several people in front of him&#10;&#10;AI-generated content may be incorrect.">
            <a:extLst>
              <a:ext uri="{FF2B5EF4-FFF2-40B4-BE49-F238E27FC236}">
                <a16:creationId xmlns:a16="http://schemas.microsoft.com/office/drawing/2014/main" id="{5FA8E15A-E867-2635-80CE-9838E7766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7957"/>
            <a:ext cx="5622751" cy="49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5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0A5AF-F1CD-59A0-305C-CA82C692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A4F05F-2856-10E8-1ECD-9D152F464255}"/>
              </a:ext>
            </a:extLst>
          </p:cNvPr>
          <p:cNvSpPr txBox="1"/>
          <p:nvPr/>
        </p:nvSpPr>
        <p:spPr>
          <a:xfrm>
            <a:off x="831266" y="2946779"/>
            <a:ext cx="4174189" cy="251498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Science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NOT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Settled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1B789F-F5B7-E61D-80F9-5DD6FAE11AA5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19</a:t>
            </a:r>
          </a:p>
        </p:txBody>
      </p:sp>
      <p:pic>
        <p:nvPicPr>
          <p:cNvPr id="2" name="Picture 1" descr="A poster of a person evolution&#10;&#10;AI-generated content may be incorrect.">
            <a:extLst>
              <a:ext uri="{FF2B5EF4-FFF2-40B4-BE49-F238E27FC236}">
                <a16:creationId xmlns:a16="http://schemas.microsoft.com/office/drawing/2014/main" id="{5730BA75-EDAE-5AB7-06D6-F09FAC125B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73249" y="380996"/>
            <a:ext cx="5019982" cy="241764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4" name="Picture 3" descr="A dna structure with many colorful dots&#10;&#10;AI-generated content may be incorrect.">
            <a:extLst>
              <a:ext uri="{FF2B5EF4-FFF2-40B4-BE49-F238E27FC236}">
                <a16:creationId xmlns:a16="http://schemas.microsoft.com/office/drawing/2014/main" id="{EFC6C732-0D0D-6614-06DB-14FD985AB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47" y="272086"/>
            <a:ext cx="3368884" cy="582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2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E4B00A-32DD-B427-B8E0-C7AF247D0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print of a tower&#10;&#10;AI-generated content may be incorrect.">
            <a:extLst>
              <a:ext uri="{FF2B5EF4-FFF2-40B4-BE49-F238E27FC236}">
                <a16:creationId xmlns:a16="http://schemas.microsoft.com/office/drawing/2014/main" id="{3DAD5693-DE3E-4796-E754-C01F8663D6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2" b="1222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E9176-3701-B105-0190-49E22D5B5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6E62DC5-DC65-C48E-224B-B6EFA2A42763}"/>
              </a:ext>
            </a:extLst>
          </p:cNvPr>
          <p:cNvSpPr txBox="1"/>
          <p:nvPr/>
        </p:nvSpPr>
        <p:spPr>
          <a:xfrm>
            <a:off x="484336" y="432534"/>
            <a:ext cx="112233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Creation is only the beginning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CB6143-98EE-0BA0-34B9-9BCCB333F1DA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7780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14D87-4F7B-B0FF-DBA9-4D3592C82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6E90616-EE50-D152-E2D3-DBB1A22E87D5}"/>
              </a:ext>
            </a:extLst>
          </p:cNvPr>
          <p:cNvSpPr txBox="1"/>
          <p:nvPr/>
        </p:nvSpPr>
        <p:spPr>
          <a:xfrm>
            <a:off x="484336" y="432534"/>
            <a:ext cx="11223328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Creation is only the beginning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Made for More: What God </a:t>
            </a:r>
            <a:r>
              <a:rPr lang="en-US" sz="40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Intended in the Beginning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61D240-F966-71CC-E343-4BDF1DC73B0B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5321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94054-8D44-7E72-5607-238B3FEAE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82CDEE4-095F-D1B2-7721-8EDDFDDC7290}"/>
              </a:ext>
            </a:extLst>
          </p:cNvPr>
          <p:cNvSpPr txBox="1"/>
          <p:nvPr/>
        </p:nvSpPr>
        <p:spPr>
          <a:xfrm>
            <a:off x="484336" y="432534"/>
            <a:ext cx="1122332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Made for More: What God </a:t>
            </a:r>
            <a:r>
              <a:rPr lang="en-US" sz="40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Intended in the Beginning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You Were Created on Purpose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Your Work Reflects God’s Work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You Were Made for Relationship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Creation Is Meant to Point You to the Creator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You Were Made for More Than Survival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56DC96-2061-A523-E415-B3C23FC9D31B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0115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75A85-46E5-AC16-5E2C-69BDA409F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84FF241-2674-D958-3BF1-4A82F4C462A1}"/>
              </a:ext>
            </a:extLst>
          </p:cNvPr>
          <p:cNvSpPr txBox="1"/>
          <p:nvPr/>
        </p:nvSpPr>
        <p:spPr>
          <a:xfrm>
            <a:off x="484336" y="432534"/>
            <a:ext cx="1122332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Creation is only the beginning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Made for More: What God </a:t>
            </a:r>
            <a:r>
              <a:rPr lang="en-US" sz="4000" b="1" i="1" dirty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Intended in the Beginning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Didn’t Last Long: How Sin and Death Crashed the Party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812C32-A329-9686-C8D6-7F91CD00B25C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34185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095B8-02FD-8919-C6E5-927612AC8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3FA2948-1DB9-1248-27AD-D2C00B645CB2}"/>
              </a:ext>
            </a:extLst>
          </p:cNvPr>
          <p:cNvSpPr txBox="1"/>
          <p:nvPr/>
        </p:nvSpPr>
        <p:spPr>
          <a:xfrm>
            <a:off x="484336" y="432534"/>
            <a:ext cx="1159682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Didn’t Last Long: How Sin and Death Crashed the Party</a:t>
            </a:r>
            <a:endParaRPr lang="en-US" sz="44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Temptation Twists God’s Word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Sin Looks Good, Feels Right — But Isn’t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Shame Leads Us to Hide, Not Heal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Passing the Blame Doesn’t Remove the Guilt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God Judges Sin — But Also Covers Shame</a:t>
            </a:r>
            <a:endParaRPr lang="en-US" sz="4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567B03-BE7E-95F6-A0B5-4094C4305C88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84381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55689-AEF6-DE46-EB6C-3C26860A6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A20D05B-7E30-98C6-F9FA-9F53AF41583A}"/>
              </a:ext>
            </a:extLst>
          </p:cNvPr>
          <p:cNvSpPr txBox="1"/>
          <p:nvPr/>
        </p:nvSpPr>
        <p:spPr>
          <a:xfrm>
            <a:off x="484336" y="432534"/>
            <a:ext cx="11223328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Creation is only the beginning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Made for More: What God </a:t>
            </a:r>
            <a:r>
              <a:rPr lang="en-US" sz="4000" b="1" i="1" dirty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Intended in the Beginning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Didn’t Last Long: How Sin and Death Crashed the Party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Grace in the Aftermath: When God Doesn’t Give Up on Messy People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20864-81D7-FFAA-C98F-7E410A57A73C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71510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61D78-4870-24CC-4E0E-A94E20F4F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814794F-F123-3B73-598B-B17649A5A7F4}"/>
              </a:ext>
            </a:extLst>
          </p:cNvPr>
          <p:cNvSpPr txBox="1"/>
          <p:nvPr/>
        </p:nvSpPr>
        <p:spPr>
          <a:xfrm>
            <a:off x="831266" y="432534"/>
            <a:ext cx="11208338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Grace in the Aftermath: When God Doesn’t Give Up on Messy People</a:t>
            </a:r>
            <a:endParaRPr lang="en-US" sz="44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God Cares About the Heart Behind Your Offering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Deal With Jealousy Before It Masters You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Real Manhood Takes Responsibility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Sin Has Real Consequences, But God’s Grace Still Reaches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Build a Legacy That Honors God</a:t>
            </a:r>
            <a:endParaRPr lang="en-US" sz="4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C586FB-67C1-9892-DF33-5672B4A778C5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78489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4C389-6550-1AD0-83E3-B182803A4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97DAF2-6647-E064-8179-4CB9090F6C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72" y="3025443"/>
            <a:ext cx="11243119" cy="1927392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F92F8DCB-9821-9A18-324D-CA719A8CF131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324448" y="5103765"/>
            <a:ext cx="1858963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Beginnings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E1201475-478A-F6A3-BDFB-46786BED4BB6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314131" y="5103764"/>
            <a:ext cx="1690687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Patriarchs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68D5805E-C671-1944-B17C-E6689ACA487C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2601847" y="4938820"/>
            <a:ext cx="1150938" cy="4206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Exodus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6AF55037-F4F3-5B19-5FB4-D542AF352F14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4279646" y="4968828"/>
            <a:ext cx="12636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Judges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7BF038E4-FF4F-18D3-8B4B-0F548CC0E23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3047335" y="5103764"/>
            <a:ext cx="177482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Conquests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CDA41321-D074-48B9-08BF-CD0CE839A433}"/>
              </a:ext>
            </a:extLst>
          </p:cNvPr>
          <p:cNvSpPr txBox="1">
            <a:spLocks noChangeArrowheads="1"/>
          </p:cNvSpPr>
          <p:nvPr/>
        </p:nvSpPr>
        <p:spPr bwMode="auto">
          <a:xfrm rot="19029483">
            <a:off x="4088565" y="5325177"/>
            <a:ext cx="2560638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United Kingdom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772C1753-F065-FA22-3BFA-475E66E68CAE}"/>
              </a:ext>
            </a:extLst>
          </p:cNvPr>
          <p:cNvSpPr txBox="1">
            <a:spLocks noChangeArrowheads="1"/>
          </p:cNvSpPr>
          <p:nvPr/>
        </p:nvSpPr>
        <p:spPr bwMode="auto">
          <a:xfrm rot="19029483">
            <a:off x="4725748" y="5447452"/>
            <a:ext cx="271462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Divided Kingdom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A636800A-97BE-1A0A-F0DC-DD813EA7C445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544618" y="5245619"/>
            <a:ext cx="1493838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Captivity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7CA5D9CC-62AD-B50A-A5C7-3FED0491E0D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039911" y="5163222"/>
            <a:ext cx="189547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Restoration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404F069F-BFA4-0E33-7829-F1266AABD709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767308" y="5032684"/>
            <a:ext cx="19240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Silent Years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86457B41-91ED-7ABC-CEA6-DEFF49C5DA6C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138167" y="4863412"/>
            <a:ext cx="126047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Church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4B0F21D8-E1A7-C815-1BBE-B47518908111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785932" y="4905325"/>
            <a:ext cx="15176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Kingdom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A8F8398C-1A9D-26E5-C176-706912C4923E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23148" y="2489899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Eternity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AABBDE1D-9B39-6D4E-4F47-724366CE6F3A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669703" y="2453698"/>
            <a:ext cx="112082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Creation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280219A9-8073-41C1-3C75-724D4DE6C355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310739" y="2514323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Fall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D5E2445B-F5B2-BDCA-29B1-974B5A918E5E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583800" y="2537836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Flood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8819A615-CE81-89E8-BB63-176B60938E2E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997169" y="2519724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Babel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9ED0A84F-2C75-7198-A61A-230C66F22B5E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056605" y="2790795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Abraham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6ADD7DBF-2DCE-6950-F1F7-7353DBD27D0A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398905" y="291211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Isaac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33F4EC20-478B-6E0E-B479-AA105504747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609490" y="2934496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Jacob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8AFABA36-BF1C-FCD0-4F28-B905E7D05BDB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835027" y="2894809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Joseph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40DA5AD7-31FA-0C83-7AF8-7E37A8BF81D7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3538640" y="2421933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Moses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728AC666-EA6D-B9A4-C6C6-3CA69EB2D40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4173007" y="2462761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Joshua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570BE368-FE8E-6545-83C0-B6B3082CC8AB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5110740" y="2369237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Cycles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AEDA469D-7D57-B19D-54FF-65035FF417C3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5893923" y="2414900"/>
            <a:ext cx="1075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S • D • S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D444E486-3853-B527-F4C4-5D1EA639A2B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6425291" y="2443190"/>
            <a:ext cx="1467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 (R)  &amp; I (J)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1FF7CE42-2AEA-1F4E-E095-E63C4DC72C43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7022255" y="2492555"/>
            <a:ext cx="1505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 (B) &amp; I (A)</a:t>
            </a: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CF324543-2E50-3ABF-4A84-FE80BB3A4570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7967100" y="2417512"/>
            <a:ext cx="1063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Z • E • N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B1E3DBDF-86D4-6B54-E44C-E2ADC12AF0C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8406130" y="2547244"/>
            <a:ext cx="1472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P • G • H • R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B7D43B37-4307-FA81-2E3B-21A38ED974FC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9135682" y="2401670"/>
            <a:ext cx="1372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1</a:t>
            </a:r>
            <a:r>
              <a:rPr lang="en-US" sz="1800" b="1" baseline="30000" dirty="0"/>
              <a:t>st</a:t>
            </a:r>
            <a:r>
              <a:rPr lang="en-US" sz="1800" b="1" dirty="0"/>
              <a:t> Coming</a:t>
            </a: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257C0CAC-D862-4C7D-5562-B64FFEA1950C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0196546" y="2610630"/>
            <a:ext cx="142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2</a:t>
            </a:r>
            <a:r>
              <a:rPr lang="en-US" sz="1800" b="1" baseline="30000" dirty="0"/>
              <a:t>nd</a:t>
            </a:r>
            <a:r>
              <a:rPr lang="en-US" sz="1800" b="1" dirty="0"/>
              <a:t> Coming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89E2A2EC-DBE8-97B6-E825-80EAB6E43CF3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0706468" y="3484177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1000</a:t>
            </a: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C5015198-2F48-E071-A17B-EAF23E09B1C6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1032989" y="2398929"/>
            <a:ext cx="1043877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/>
              <a:t>Eternity</a:t>
            </a:r>
          </a:p>
        </p:txBody>
      </p:sp>
      <p:sp>
        <p:nvSpPr>
          <p:cNvPr id="37" name="Text Box 52">
            <a:extLst>
              <a:ext uri="{FF2B5EF4-FFF2-40B4-BE49-F238E27FC236}">
                <a16:creationId xmlns:a16="http://schemas.microsoft.com/office/drawing/2014/main" id="{5B53C578-F883-4558-693B-F2DD5E28E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76" y="6461767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>
                <a:cs typeface="Arial" charset="0"/>
              </a:rPr>
              <a:t>Max Anders, Dallas Theological Seminary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80EFAC3-D0BC-265C-5619-8DFBCA2E9872}"/>
              </a:ext>
            </a:extLst>
          </p:cNvPr>
          <p:cNvGrpSpPr/>
          <p:nvPr/>
        </p:nvGrpSpPr>
        <p:grpSpPr>
          <a:xfrm>
            <a:off x="9497092" y="3892555"/>
            <a:ext cx="823482" cy="413953"/>
            <a:chOff x="10128448" y="1232283"/>
            <a:chExt cx="609404" cy="41395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33F6E67-6DA4-8716-E3AC-020406CC7D72}"/>
                </a:ext>
              </a:extLst>
            </p:cNvPr>
            <p:cNvSpPr/>
            <p:nvPr/>
          </p:nvSpPr>
          <p:spPr bwMode="auto">
            <a:xfrm>
              <a:off x="10128448" y="1293772"/>
              <a:ext cx="609404" cy="311794"/>
            </a:xfrm>
            <a:prstGeom prst="rect">
              <a:avLst/>
            </a:prstGeom>
            <a:solidFill>
              <a:schemeClr val="bg1"/>
            </a:solidFill>
            <a:ln w="38100" cap="sq" cmpd="sng" algn="ctr">
              <a:solidFill>
                <a:srgbClr val="04050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78A916C-F16F-8495-68AE-ADBA87777E54}"/>
                </a:ext>
              </a:extLst>
            </p:cNvPr>
            <p:cNvSpPr/>
            <p:nvPr/>
          </p:nvSpPr>
          <p:spPr bwMode="auto">
            <a:xfrm>
              <a:off x="10188965" y="1232283"/>
              <a:ext cx="479543" cy="413953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Times New Roman" charset="0"/>
                </a:rPr>
                <a:t>1990+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2B386D7-4634-72E4-F02F-D7DAD501CDC1}"/>
              </a:ext>
            </a:extLst>
          </p:cNvPr>
          <p:cNvSpPr txBox="1"/>
          <p:nvPr/>
        </p:nvSpPr>
        <p:spPr>
          <a:xfrm>
            <a:off x="789149" y="1119767"/>
            <a:ext cx="12330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Genesis 1-11</a:t>
            </a:r>
            <a:endParaRPr lang="en-US" sz="14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859F74-ACB2-737F-DFC6-CDBAEC175272}"/>
              </a:ext>
            </a:extLst>
          </p:cNvPr>
          <p:cNvSpPr txBox="1"/>
          <p:nvPr/>
        </p:nvSpPr>
        <p:spPr>
          <a:xfrm>
            <a:off x="2125004" y="1117700"/>
            <a:ext cx="14041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Genesis 12-50</a:t>
            </a:r>
            <a:endParaRPr lang="en-US" sz="14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8A2EBC3F-F265-F854-AA81-4FFFBCE51E95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181128" y="1164069"/>
            <a:ext cx="67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Judges</a:t>
            </a: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4D5B7546-0B7E-83D2-CFC3-B8858914FD4F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935390" y="1256637"/>
            <a:ext cx="4828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Ezra</a:t>
            </a:r>
          </a:p>
        </p:txBody>
      </p:sp>
      <p:sp>
        <p:nvSpPr>
          <p:cNvPr id="45" name="Text Box 7">
            <a:extLst>
              <a:ext uri="{FF2B5EF4-FFF2-40B4-BE49-F238E27FC236}">
                <a16:creationId xmlns:a16="http://schemas.microsoft.com/office/drawing/2014/main" id="{AA066ED0-88F6-CDFA-7C3D-F105010B5B43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8203489" y="1231704"/>
            <a:ext cx="6238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Esther</a:t>
            </a:r>
          </a:p>
        </p:txBody>
      </p:sp>
      <p:sp>
        <p:nvSpPr>
          <p:cNvPr id="46" name="Text Box 7">
            <a:extLst>
              <a:ext uri="{FF2B5EF4-FFF2-40B4-BE49-F238E27FC236}">
                <a16:creationId xmlns:a16="http://schemas.microsoft.com/office/drawing/2014/main" id="{9948672D-E7D8-59D5-563D-0A5A09484369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931153" y="1103175"/>
            <a:ext cx="7970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Numbers</a:t>
            </a:r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5F927712-7D21-EF04-5A26-2A17E9C1AAB8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4078057" y="982113"/>
            <a:ext cx="10951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Deuteronomy</a:t>
            </a:r>
          </a:p>
        </p:txBody>
      </p:sp>
      <p:sp>
        <p:nvSpPr>
          <p:cNvPr id="48" name="Text Box 7">
            <a:extLst>
              <a:ext uri="{FF2B5EF4-FFF2-40B4-BE49-F238E27FC236}">
                <a16:creationId xmlns:a16="http://schemas.microsoft.com/office/drawing/2014/main" id="{3A1522CB-F9D6-4E64-E703-910D73146D69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734956" y="1102471"/>
            <a:ext cx="7954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Leviticus</a:t>
            </a:r>
          </a:p>
        </p:txBody>
      </p:sp>
      <p:sp>
        <p:nvSpPr>
          <p:cNvPr id="49" name="Text Box 7">
            <a:extLst>
              <a:ext uri="{FF2B5EF4-FFF2-40B4-BE49-F238E27FC236}">
                <a16:creationId xmlns:a16="http://schemas.microsoft.com/office/drawing/2014/main" id="{4BBCB853-E98E-F7B4-96A1-F3194DF96AED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508880" y="1150467"/>
            <a:ext cx="6960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Exodus</a:t>
            </a:r>
          </a:p>
        </p:txBody>
      </p:sp>
      <p:sp>
        <p:nvSpPr>
          <p:cNvPr id="50" name="Text Box 7">
            <a:extLst>
              <a:ext uri="{FF2B5EF4-FFF2-40B4-BE49-F238E27FC236}">
                <a16:creationId xmlns:a16="http://schemas.microsoft.com/office/drawing/2014/main" id="{85560002-A033-22CD-1DE5-DA6DF60B1A10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455748" y="1178499"/>
            <a:ext cx="5068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Ruth</a:t>
            </a:r>
          </a:p>
        </p:txBody>
      </p:sp>
      <p:sp>
        <p:nvSpPr>
          <p:cNvPr id="51" name="Text Box 7">
            <a:extLst>
              <a:ext uri="{FF2B5EF4-FFF2-40B4-BE49-F238E27FC236}">
                <a16:creationId xmlns:a16="http://schemas.microsoft.com/office/drawing/2014/main" id="{BE649697-1390-6844-7A12-C2174620761D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4620202" y="1151821"/>
            <a:ext cx="67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Joshua</a:t>
            </a:r>
          </a:p>
        </p:txBody>
      </p:sp>
      <p:sp>
        <p:nvSpPr>
          <p:cNvPr id="52" name="Text Box 7">
            <a:extLst>
              <a:ext uri="{FF2B5EF4-FFF2-40B4-BE49-F238E27FC236}">
                <a16:creationId xmlns:a16="http://schemas.microsoft.com/office/drawing/2014/main" id="{FE475D9A-E791-E026-AD8A-D7966293B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7" y="419665"/>
            <a:ext cx="75463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--------------------------------------------------------------------------1 &amp; 2 Chronicles ----------------------------------------------------------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F2C1E16-4356-12D6-953F-8D6D8192ECE4}"/>
              </a:ext>
            </a:extLst>
          </p:cNvPr>
          <p:cNvGrpSpPr/>
          <p:nvPr/>
        </p:nvGrpSpPr>
        <p:grpSpPr>
          <a:xfrm>
            <a:off x="1019175" y="1456217"/>
            <a:ext cx="10153650" cy="278536"/>
            <a:chOff x="1019175" y="1456217"/>
            <a:chExt cx="10153650" cy="278536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44A4B97-7AEF-18E6-011E-5AC302592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9175" y="1576072"/>
              <a:ext cx="10153650" cy="2857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C60A858-DABB-7F39-C8C7-81D5D22A7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983843" y="1583774"/>
              <a:ext cx="260003" cy="2857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888FB3A-CB12-D679-B549-65B3BB370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8435987" y="1583774"/>
              <a:ext cx="260003" cy="2857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1AE1C6F-0CB6-4234-FE0E-9F77956F4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9184642" y="1590464"/>
              <a:ext cx="260003" cy="2857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9030079-A053-B94E-940E-2CBCC271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9292654" y="1590464"/>
              <a:ext cx="260003" cy="2857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F33125C-8F8D-1530-2A86-C712E1029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0329440" y="1583132"/>
              <a:ext cx="274666" cy="2857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45F7A38D-2FDA-724C-F12D-5F7E01E97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0581468" y="1583132"/>
              <a:ext cx="274666" cy="2857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9AC7C933-91B9-9302-7B82-B58E122A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496010" y="1577211"/>
              <a:ext cx="260003" cy="2857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AFB041A-DA73-9B10-298C-0A2A2FF57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461827" y="1577211"/>
              <a:ext cx="260003" cy="2857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2F8C61E-052B-1DA6-2A14-DD6F1443D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6041866" y="1571931"/>
              <a:ext cx="260003" cy="28575"/>
            </a:xfrm>
            <a:prstGeom prst="rect">
              <a:avLst/>
            </a:prstGeom>
          </p:spPr>
        </p:pic>
      </p:grpSp>
      <p:sp>
        <p:nvSpPr>
          <p:cNvPr id="64" name="Text Box 7">
            <a:extLst>
              <a:ext uri="{FF2B5EF4-FFF2-40B4-BE49-F238E27FC236}">
                <a16:creationId xmlns:a16="http://schemas.microsoft.com/office/drawing/2014/main" id="{A1A2927F-EBA8-FE92-B782-394B7F582A15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978013" y="1100711"/>
            <a:ext cx="8034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1 Samuel</a:t>
            </a:r>
          </a:p>
        </p:txBody>
      </p:sp>
      <p:sp>
        <p:nvSpPr>
          <p:cNvPr id="65" name="Text Box 7">
            <a:extLst>
              <a:ext uri="{FF2B5EF4-FFF2-40B4-BE49-F238E27FC236}">
                <a16:creationId xmlns:a16="http://schemas.microsoft.com/office/drawing/2014/main" id="{5B05B479-9BE2-C0B3-0E0B-F7D503446765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6134703" y="1100711"/>
            <a:ext cx="8034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2 Samuel</a:t>
            </a:r>
          </a:p>
        </p:txBody>
      </p:sp>
      <p:sp>
        <p:nvSpPr>
          <p:cNvPr id="66" name="Text Box 7">
            <a:extLst>
              <a:ext uri="{FF2B5EF4-FFF2-40B4-BE49-F238E27FC236}">
                <a16:creationId xmlns:a16="http://schemas.microsoft.com/office/drawing/2014/main" id="{5CBCA715-3E6F-82FF-B449-686D4C506126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6343187" y="1145891"/>
            <a:ext cx="6944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1 Kings</a:t>
            </a: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2CD61A81-E5DD-8726-430F-11035FF1480D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282623" y="1132446"/>
            <a:ext cx="6944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2 Kings</a:t>
            </a:r>
          </a:p>
        </p:txBody>
      </p:sp>
      <p:sp>
        <p:nvSpPr>
          <p:cNvPr id="68" name="Text Box 7">
            <a:extLst>
              <a:ext uri="{FF2B5EF4-FFF2-40B4-BE49-F238E27FC236}">
                <a16:creationId xmlns:a16="http://schemas.microsoft.com/office/drawing/2014/main" id="{1A829E12-C13B-F256-275E-4CB63DF00C99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999591" y="1100719"/>
            <a:ext cx="8595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Nehemiah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DDD8A3C-7276-34DC-1E32-CDDCD66A1C22}"/>
              </a:ext>
            </a:extLst>
          </p:cNvPr>
          <p:cNvSpPr txBox="1"/>
          <p:nvPr/>
        </p:nvSpPr>
        <p:spPr>
          <a:xfrm>
            <a:off x="166251" y="6352481"/>
            <a:ext cx="678870" cy="683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69726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F7186D-7F05-0AAA-E706-12776DEEA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646120"/>
              </p:ext>
            </p:extLst>
          </p:nvPr>
        </p:nvGraphicFramePr>
        <p:xfrm>
          <a:off x="1225879" y="1204721"/>
          <a:ext cx="9740241" cy="4448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067">
                  <a:extLst>
                    <a:ext uri="{9D8B030D-6E8A-4147-A177-3AD203B41FA5}">
                      <a16:colId xmlns:a16="http://schemas.microsoft.com/office/drawing/2014/main" val="4196836329"/>
                    </a:ext>
                  </a:extLst>
                </a:gridCol>
                <a:gridCol w="4854174">
                  <a:extLst>
                    <a:ext uri="{9D8B030D-6E8A-4147-A177-3AD203B41FA5}">
                      <a16:colId xmlns:a16="http://schemas.microsoft.com/office/drawing/2014/main" val="4062384450"/>
                    </a:ext>
                  </a:extLst>
                </a:gridCol>
              </a:tblGrid>
              <a:tr h="635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u="none" strike="noStrike" dirty="0">
                          <a:effectLst/>
                        </a:rPr>
                        <a:t>Genesis 1–3</a:t>
                      </a:r>
                      <a:endParaRPr lang="en-US" sz="3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u="none" strike="noStrike" dirty="0">
                          <a:effectLst/>
                        </a:rPr>
                        <a:t>Revelation 20–22</a:t>
                      </a:r>
                      <a:endParaRPr lang="en-US" sz="3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extLst>
                  <a:ext uri="{0D108BD9-81ED-4DB2-BD59-A6C34878D82A}">
                    <a16:rowId xmlns:a16="http://schemas.microsoft.com/office/drawing/2014/main" val="3744991184"/>
                  </a:ext>
                </a:extLst>
              </a:tr>
              <a:tr h="635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God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God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extLst>
                  <a:ext uri="{0D108BD9-81ED-4DB2-BD59-A6C34878D82A}">
                    <a16:rowId xmlns:a16="http://schemas.microsoft.com/office/drawing/2014/main" val="3124238726"/>
                  </a:ext>
                </a:extLst>
              </a:tr>
              <a:tr h="635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First heaven and earth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Last heaven and earth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extLst>
                  <a:ext uri="{0D108BD9-81ED-4DB2-BD59-A6C34878D82A}">
                    <a16:rowId xmlns:a16="http://schemas.microsoft.com/office/drawing/2014/main" val="3411609972"/>
                  </a:ext>
                </a:extLst>
              </a:tr>
              <a:tr h="635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First rest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Final rest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extLst>
                  <a:ext uri="{0D108BD9-81ED-4DB2-BD59-A6C34878D82A}">
                    <a16:rowId xmlns:a16="http://schemas.microsoft.com/office/drawing/2014/main" val="3901878129"/>
                  </a:ext>
                </a:extLst>
              </a:tr>
              <a:tr h="635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Paradise lost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Paradise regained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extLst>
                  <a:ext uri="{0D108BD9-81ED-4DB2-BD59-A6C34878D82A}">
                    <a16:rowId xmlns:a16="http://schemas.microsoft.com/office/drawing/2014/main" val="3131535738"/>
                  </a:ext>
                </a:extLst>
              </a:tr>
              <a:tr h="635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Tree and river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Tree and river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extLst>
                  <a:ext uri="{0D108BD9-81ED-4DB2-BD59-A6C34878D82A}">
                    <a16:rowId xmlns:a16="http://schemas.microsoft.com/office/drawing/2014/main" val="1203350648"/>
                  </a:ext>
                </a:extLst>
              </a:tr>
              <a:tr h="635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Husband and wife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Lamb and Bride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extLst>
                  <a:ext uri="{0D108BD9-81ED-4DB2-BD59-A6C34878D82A}">
                    <a16:rowId xmlns:a16="http://schemas.microsoft.com/office/drawing/2014/main" val="6331508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A65ED4-4F9C-2154-66FE-C44503DA3666}"/>
              </a:ext>
            </a:extLst>
          </p:cNvPr>
          <p:cNvSpPr txBox="1"/>
          <p:nvPr/>
        </p:nvSpPr>
        <p:spPr>
          <a:xfrm>
            <a:off x="166251" y="6352481"/>
            <a:ext cx="678870" cy="683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009D6-FA6E-5FBC-1D70-294ECA359233}"/>
              </a:ext>
            </a:extLst>
          </p:cNvPr>
          <p:cNvSpPr txBox="1"/>
          <p:nvPr/>
        </p:nvSpPr>
        <p:spPr>
          <a:xfrm>
            <a:off x="3022023" y="6465735"/>
            <a:ext cx="8936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baseline="0" dirty="0"/>
              <a:t>Hall, T. (1985). </a:t>
            </a:r>
            <a:r>
              <a:rPr lang="en-US" b="0" i="1" u="sng" strike="noStrike" baseline="0" dirty="0">
                <a:solidFill>
                  <a:srgbClr val="0000FF"/>
                </a:solidFill>
                <a:hlinkClick r:id="rId2"/>
              </a:rPr>
              <a:t>Bible Panorama</a:t>
            </a:r>
            <a:r>
              <a:rPr lang="en-US" b="0" i="0" u="none" strike="noStrike" baseline="0" dirty="0">
                <a:solidFill>
                  <a:srgbClr val="0000FF"/>
                </a:solidFill>
                <a:hlinkClick r:id="rId2"/>
              </a:rPr>
              <a:t> (p. 29). Victor Books: A Division of SP Publications, Inc.</a:t>
            </a:r>
          </a:p>
        </p:txBody>
      </p:sp>
    </p:spTree>
    <p:extLst>
      <p:ext uri="{BB962C8B-B14F-4D97-AF65-F5344CB8AC3E}">
        <p14:creationId xmlns:p14="http://schemas.microsoft.com/office/powerpoint/2010/main" val="556375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8A995B-D6C1-BD1A-F81E-4474B7A65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79FF6C-F281-0705-91B4-EDE4A4B07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798093"/>
              </p:ext>
            </p:extLst>
          </p:nvPr>
        </p:nvGraphicFramePr>
        <p:xfrm>
          <a:off x="1331041" y="643467"/>
          <a:ext cx="9529918" cy="5571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3566">
                  <a:extLst>
                    <a:ext uri="{9D8B030D-6E8A-4147-A177-3AD203B41FA5}">
                      <a16:colId xmlns:a16="http://schemas.microsoft.com/office/drawing/2014/main" val="914574710"/>
                    </a:ext>
                  </a:extLst>
                </a:gridCol>
                <a:gridCol w="4806352">
                  <a:extLst>
                    <a:ext uri="{9D8B030D-6E8A-4147-A177-3AD203B41FA5}">
                      <a16:colId xmlns:a16="http://schemas.microsoft.com/office/drawing/2014/main" val="3798414200"/>
                    </a:ext>
                  </a:extLst>
                </a:gridCol>
              </a:tblGrid>
              <a:tr h="46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Genesis 1–3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Revelation 20–22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637034198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Satan victorious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Satan defeated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1514447322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Judgment pronounced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Judgment executed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1696277278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God's face hidden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We shall see His face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3283949299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Curse pronounced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Curse removed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143584742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Gates shut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Gates never shut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1800523985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Death enters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Death is no more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1143947582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Tears begin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Tears wiped away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1455855062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Night brings fear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No night, no fear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541191118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Tree of life forbidden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Tree of life freely offered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1129056200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Exile from the garden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Inheritance of the 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2927217955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Cherubim guard the way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Cherubim welcome us 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413364514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AB6E5C0-BEEC-F5BE-F33F-A7B7826FB22B}"/>
              </a:ext>
            </a:extLst>
          </p:cNvPr>
          <p:cNvSpPr txBox="1"/>
          <p:nvPr/>
        </p:nvSpPr>
        <p:spPr>
          <a:xfrm>
            <a:off x="3022023" y="6465735"/>
            <a:ext cx="8936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baseline="0" dirty="0"/>
              <a:t>Hall, T. (1985). </a:t>
            </a:r>
            <a:r>
              <a:rPr lang="en-US" b="0" i="1" u="sng" strike="noStrike" baseline="0" dirty="0">
                <a:solidFill>
                  <a:srgbClr val="0000FF"/>
                </a:solidFill>
                <a:hlinkClick r:id="rId2"/>
              </a:rPr>
              <a:t>Bible Panorama</a:t>
            </a:r>
            <a:r>
              <a:rPr lang="en-US" b="0" i="0" u="none" strike="noStrike" baseline="0" dirty="0">
                <a:solidFill>
                  <a:srgbClr val="0000FF"/>
                </a:solidFill>
                <a:hlinkClick r:id="rId2"/>
              </a:rPr>
              <a:t> (p. 29). Victor Books: A Division of SP Publications, Inc.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A31B0-F96B-6B84-9AE3-B24338A7CEC9}"/>
              </a:ext>
            </a:extLst>
          </p:cNvPr>
          <p:cNvSpPr txBox="1"/>
          <p:nvPr/>
        </p:nvSpPr>
        <p:spPr>
          <a:xfrm>
            <a:off x="166251" y="6352481"/>
            <a:ext cx="678870" cy="683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805534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36B179-7619-9E10-7C28-ECA460BD3C0F}"/>
              </a:ext>
            </a:extLst>
          </p:cNvPr>
          <p:cNvSpPr txBox="1"/>
          <p:nvPr/>
        </p:nvSpPr>
        <p:spPr>
          <a:xfrm>
            <a:off x="539262" y="2740921"/>
            <a:ext cx="4103076" cy="3586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Grand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Unified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Theory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FC680B-0BA3-531E-1614-D0EE402580E4}"/>
              </a:ext>
            </a:extLst>
          </p:cNvPr>
          <p:cNvSpPr txBox="1"/>
          <p:nvPr/>
        </p:nvSpPr>
        <p:spPr>
          <a:xfrm>
            <a:off x="549144" y="2757333"/>
            <a:ext cx="1032006" cy="3586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4697F-72E6-A547-D646-0ECDB3EEDD5A}"/>
              </a:ext>
            </a:extLst>
          </p:cNvPr>
          <p:cNvSpPr txBox="1"/>
          <p:nvPr/>
        </p:nvSpPr>
        <p:spPr>
          <a:xfrm>
            <a:off x="484336" y="432534"/>
            <a:ext cx="450601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4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</a:p>
          <a:p>
            <a:pPr>
              <a:spcAft>
                <a:spcPts val="1200"/>
              </a:spcAft>
            </a:pPr>
            <a:r>
              <a:rPr lang="en-US" sz="54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Seeks:</a:t>
            </a:r>
            <a:endParaRPr lang="en-US" sz="4800" b="1" dirty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diagram of a force&#10;&#10;AI-generated content may be incorrect.">
            <a:extLst>
              <a:ext uri="{FF2B5EF4-FFF2-40B4-BE49-F238E27FC236}">
                <a16:creationId xmlns:a16="http://schemas.microsoft.com/office/drawing/2014/main" id="{A44B5761-F56B-8D81-9B30-5D9D673EC8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41" y="13895"/>
            <a:ext cx="7176806" cy="68441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8C53D8-FC3F-1427-4C7D-15391CE579AE}"/>
              </a:ext>
            </a:extLst>
          </p:cNvPr>
          <p:cNvSpPr txBox="1"/>
          <p:nvPr/>
        </p:nvSpPr>
        <p:spPr>
          <a:xfrm>
            <a:off x="152802" y="6097835"/>
            <a:ext cx="488378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2187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43E7A4-0D8F-7DC4-43B9-3909F8C3B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1CC1F92-7FA6-DA7E-243A-614169795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17DAF20-86F0-D3FE-2077-0F6ACD2A2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125BDD-A6BE-BC53-29E6-E5035D6E9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45059C-E3C9-4432-4D62-C360C3F6B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10B3C19-0E46-C0D0-6F13-2EC0A64F6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126795A-750E-8F1B-F0B4-D4D5DACB5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31D8FB-4F4A-9B58-C159-10E378977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56C552-4546-CF2A-755A-D24D2446EE8D}"/>
              </a:ext>
            </a:extLst>
          </p:cNvPr>
          <p:cNvSpPr txBox="1"/>
          <p:nvPr/>
        </p:nvSpPr>
        <p:spPr>
          <a:xfrm>
            <a:off x="166251" y="6352481"/>
            <a:ext cx="678870" cy="683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DB320-1611-2346-0936-D87DEB7D0FF9}"/>
              </a:ext>
            </a:extLst>
          </p:cNvPr>
          <p:cNvSpPr txBox="1"/>
          <p:nvPr/>
        </p:nvSpPr>
        <p:spPr>
          <a:xfrm>
            <a:off x="1011372" y="1489660"/>
            <a:ext cx="1122332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Creation is only the beginning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Genesis 1–3 is not a standalone myth or fable, but the starting point of a unified biblical story.</a:t>
            </a:r>
            <a:endParaRPr lang="en-US" sz="3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95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7021F9-6FE1-FF0C-E4C7-37D58F547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DAF7885-18FC-817D-2059-48B37A073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B81082B-5A28-ED66-707A-BFDE61173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72354C-F7F7-6732-8246-89140A1B1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37E0C1-3519-6198-AE7E-6789CBCF1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7678B10-E57A-7715-7A34-CD13BBD32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07C7786-3A53-F643-02C2-CDBD8C5AD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D48F4FA-94AB-14B5-FCBC-9477EB128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6FB83-183F-FD3E-CC7D-6D9E227E0DDD}"/>
              </a:ext>
            </a:extLst>
          </p:cNvPr>
          <p:cNvSpPr txBox="1"/>
          <p:nvPr/>
        </p:nvSpPr>
        <p:spPr>
          <a:xfrm>
            <a:off x="166251" y="6352481"/>
            <a:ext cx="678870" cy="683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31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10B24-CDBF-2118-E322-1754C03635B4}"/>
              </a:ext>
            </a:extLst>
          </p:cNvPr>
          <p:cNvSpPr txBox="1"/>
          <p:nvPr/>
        </p:nvSpPr>
        <p:spPr>
          <a:xfrm>
            <a:off x="1011372" y="1489660"/>
            <a:ext cx="112233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Creation Shows God’s Original Intent for Humanity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 created all things good.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Humanity, made in His image (1:27), was designed for fellowship, stewardship, and eternal life.</a:t>
            </a:r>
            <a:endParaRPr lang="en-US" sz="3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90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1AC40B-8F5D-20A4-CFBA-01F60039F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EBAB78E-E2EC-F477-1DEB-AEA9695A9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C3F9FBC-BBCA-7725-324C-D48280A76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FE5B66-ABAB-C18F-43DB-C64C32CBA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5F5A10-1B53-752E-E022-3C6A17DC6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6CF0AE8-C706-B41D-6C62-246D13C06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8B116350-4A92-A336-D82E-3BDBF37E2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5ED96D8-196B-F13C-8F68-8DEE766CA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F5BFD-B9DB-85BF-5B2B-B5FC348E61BF}"/>
              </a:ext>
            </a:extLst>
          </p:cNvPr>
          <p:cNvSpPr txBox="1"/>
          <p:nvPr/>
        </p:nvSpPr>
        <p:spPr>
          <a:xfrm>
            <a:off x="166251" y="6352481"/>
            <a:ext cx="678870" cy="683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58FE8-BC7B-C18E-1527-AD4EF020D657}"/>
              </a:ext>
            </a:extLst>
          </p:cNvPr>
          <p:cNvSpPr txBox="1"/>
          <p:nvPr/>
        </p:nvSpPr>
        <p:spPr>
          <a:xfrm>
            <a:off x="1011372" y="1489660"/>
            <a:ext cx="1122332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Fall Explains the Origin of Sin and Death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Adam and Eve’s disobedience introduced sin, shame, separation from God, and death—both spiritual and physical.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curse affected creation itself.</a:t>
            </a:r>
            <a:endParaRPr lang="en-US" sz="3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95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028007-A756-6BFC-ADFF-8971E9238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2C9096-3495-9297-F41D-0D682895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202E282-85DE-2F2E-5BDB-C81D9DA9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4FA08D-96DF-16FF-5DE4-4AC743CF5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8D7DF3-CDCB-7A6E-001C-0D5005BFE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C895442-3F5B-C037-07A5-5A6F7F381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F871774-C5A8-07BC-441C-E9DA863AB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66AC017B-EA54-9EAF-6667-A608D2B87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798CE2-76DD-EB51-530F-3F8359266938}"/>
              </a:ext>
            </a:extLst>
          </p:cNvPr>
          <p:cNvSpPr txBox="1"/>
          <p:nvPr/>
        </p:nvSpPr>
        <p:spPr>
          <a:xfrm>
            <a:off x="166251" y="6352481"/>
            <a:ext cx="678870" cy="683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33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1737D-2538-3351-9E25-6C811826617C}"/>
              </a:ext>
            </a:extLst>
          </p:cNvPr>
          <p:cNvSpPr txBox="1"/>
          <p:nvPr/>
        </p:nvSpPr>
        <p:spPr>
          <a:xfrm>
            <a:off x="968672" y="711110"/>
            <a:ext cx="11223328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 Has Real Consequences, But God’s Grace Still Reaches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Sin escalates quickly—envy turns into murder.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God confronts Cain: “Sin is crouching at your door… but you must rule over it.” (Gen 4:7)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After judgment, God still shows grace: He protects Cain from being killed (Gen 4:15).</a:t>
            </a:r>
            <a:endParaRPr lang="en-US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10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ree with a cross and a person standing in front of it&#10;&#10;AI-generated content may be incorrect.">
            <a:extLst>
              <a:ext uri="{FF2B5EF4-FFF2-40B4-BE49-F238E27FC236}">
                <a16:creationId xmlns:a16="http://schemas.microsoft.com/office/drawing/2014/main" id="{6E718712-FF29-8854-BC08-8884BF96F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38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0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D4F1F-505C-5387-F40D-7CDAE5F9A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877283-018D-3A6C-E553-0FBA2B2317D3}"/>
              </a:ext>
            </a:extLst>
          </p:cNvPr>
          <p:cNvSpPr txBox="1"/>
          <p:nvPr/>
        </p:nvSpPr>
        <p:spPr>
          <a:xfrm>
            <a:off x="7078608" y="2740921"/>
            <a:ext cx="4103076" cy="3586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God’s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Ultimate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Truth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E3F84-3414-7C70-4315-8CC7F1F46D65}"/>
              </a:ext>
            </a:extLst>
          </p:cNvPr>
          <p:cNvSpPr txBox="1"/>
          <p:nvPr/>
        </p:nvSpPr>
        <p:spPr>
          <a:xfrm>
            <a:off x="7088490" y="2757333"/>
            <a:ext cx="1032006" cy="3586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DFE4E-28D9-276B-6C33-0D7544FC795A}"/>
              </a:ext>
            </a:extLst>
          </p:cNvPr>
          <p:cNvSpPr txBox="1"/>
          <p:nvPr/>
        </p:nvSpPr>
        <p:spPr>
          <a:xfrm>
            <a:off x="7023682" y="432534"/>
            <a:ext cx="450601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4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Scripture</a:t>
            </a:r>
          </a:p>
          <a:p>
            <a:pPr>
              <a:spcAft>
                <a:spcPts val="1200"/>
              </a:spcAft>
            </a:pPr>
            <a:r>
              <a:rPr lang="en-US" sz="54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Reveals:</a:t>
            </a:r>
            <a:endParaRPr lang="en-US" sz="4800" b="1" dirty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C6B7F5-5045-AC54-5773-352723736C22}"/>
              </a:ext>
            </a:extLst>
          </p:cNvPr>
          <p:cNvGrpSpPr>
            <a:grpSpLocks noChangeAspect="1"/>
          </p:cNvGrpSpPr>
          <p:nvPr/>
        </p:nvGrpSpPr>
        <p:grpSpPr>
          <a:xfrm>
            <a:off x="592841" y="1780352"/>
            <a:ext cx="5475450" cy="3297296"/>
            <a:chOff x="4510691" y="1235672"/>
            <a:chExt cx="7566256" cy="47053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2604883-F5CC-8D81-4227-426F1F8AFF8C}"/>
                </a:ext>
              </a:extLst>
            </p:cNvPr>
            <p:cNvSpPr/>
            <p:nvPr/>
          </p:nvSpPr>
          <p:spPr>
            <a:xfrm>
              <a:off x="5791200" y="1981200"/>
              <a:ext cx="4506010" cy="3238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2AB973-7F95-A53E-B3D4-08EF2E51E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691" y="1235672"/>
              <a:ext cx="7566256" cy="470535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1659C41-5C0C-815D-CC45-FF6EEB2E1A23}"/>
              </a:ext>
            </a:extLst>
          </p:cNvPr>
          <p:cNvSpPr txBox="1"/>
          <p:nvPr/>
        </p:nvSpPr>
        <p:spPr>
          <a:xfrm>
            <a:off x="152802" y="6097835"/>
            <a:ext cx="488378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95314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E9AAD4C-9839-915C-F99D-010AB8947C5A}"/>
              </a:ext>
            </a:extLst>
          </p:cNvPr>
          <p:cNvGrpSpPr>
            <a:grpSpLocks noChangeAspect="1"/>
          </p:cNvGrpSpPr>
          <p:nvPr/>
        </p:nvGrpSpPr>
        <p:grpSpPr>
          <a:xfrm>
            <a:off x="247100" y="581004"/>
            <a:ext cx="1897259" cy="1897259"/>
            <a:chOff x="540327" y="1427018"/>
            <a:chExt cx="4003963" cy="4003963"/>
          </a:xfrm>
        </p:grpSpPr>
        <p:pic>
          <p:nvPicPr>
            <p:cNvPr id="5" name="Graphic 4" descr="Atom outline">
              <a:extLst>
                <a:ext uri="{FF2B5EF4-FFF2-40B4-BE49-F238E27FC236}">
                  <a16:creationId xmlns:a16="http://schemas.microsoft.com/office/drawing/2014/main" id="{5301388B-D42C-0F60-8BA7-0727D9DCF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0327" y="1427018"/>
              <a:ext cx="4003963" cy="4003963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6021E5F-46DC-8411-AF82-7316CE07968A}"/>
                </a:ext>
              </a:extLst>
            </p:cNvPr>
            <p:cNvSpPr/>
            <p:nvPr/>
          </p:nvSpPr>
          <p:spPr>
            <a:xfrm>
              <a:off x="2372360" y="3246120"/>
              <a:ext cx="36576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 descr="A person wearing a robe and a hat&#10;&#10;AI-generated content may be incorrect.">
            <a:extLst>
              <a:ext uri="{FF2B5EF4-FFF2-40B4-BE49-F238E27FC236}">
                <a16:creationId xmlns:a16="http://schemas.microsoft.com/office/drawing/2014/main" id="{C2E0A3C9-43A8-28D5-CC06-7C808ECC1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9" y="3557276"/>
            <a:ext cx="1385250" cy="23620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3F217A1-A74F-86CE-9990-BECB846CC4D2}"/>
              </a:ext>
            </a:extLst>
          </p:cNvPr>
          <p:cNvSpPr txBox="1"/>
          <p:nvPr/>
        </p:nvSpPr>
        <p:spPr>
          <a:xfrm>
            <a:off x="2685500" y="1240843"/>
            <a:ext cx="9506499" cy="76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b="1" kern="1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science seeks to understand how . . 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F34ED5-B1FA-B797-72A2-FEC4D6C9A9DE}"/>
              </a:ext>
            </a:extLst>
          </p:cNvPr>
          <p:cNvSpPr txBox="1"/>
          <p:nvPr/>
        </p:nvSpPr>
        <p:spPr>
          <a:xfrm>
            <a:off x="2685501" y="3293792"/>
            <a:ext cx="9506499" cy="2888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4000" b="1" kern="1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Scripture tells us who holds it all together:  “He is before all things, and in Him all things hold together.” (Colossians 1:17)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AC45A8-8D30-D2D9-49EF-44770B0CCF26}"/>
              </a:ext>
            </a:extLst>
          </p:cNvPr>
          <p:cNvSpPr txBox="1"/>
          <p:nvPr/>
        </p:nvSpPr>
        <p:spPr>
          <a:xfrm>
            <a:off x="11536956" y="128872"/>
            <a:ext cx="488378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D7EFA5-539C-B6FB-C95A-4AB62545DA20}"/>
              </a:ext>
            </a:extLst>
          </p:cNvPr>
          <p:cNvSpPr txBox="1"/>
          <p:nvPr/>
        </p:nvSpPr>
        <p:spPr>
          <a:xfrm>
            <a:off x="152802" y="6097835"/>
            <a:ext cx="488378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432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137435-95E5-F8C4-2A6F-6EF3B6BF9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person evolution&#10;&#10;AI-generated content may be incorrect.">
            <a:extLst>
              <a:ext uri="{FF2B5EF4-FFF2-40B4-BE49-F238E27FC236}">
                <a16:creationId xmlns:a16="http://schemas.microsoft.com/office/drawing/2014/main" id="{B9889D61-214C-8C85-C2B4-5147DF8625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47937" y="3176594"/>
            <a:ext cx="7644062" cy="3681406"/>
          </a:xfrm>
          <a:prstGeom prst="rect">
            <a:avLst/>
          </a:prstGeom>
        </p:spPr>
      </p:pic>
      <p:pic>
        <p:nvPicPr>
          <p:cNvPr id="6" name="Picture 5" descr="A painting of a person and person&#10;&#10;AI-generated content may be incorrect.">
            <a:extLst>
              <a:ext uri="{FF2B5EF4-FFF2-40B4-BE49-F238E27FC236}">
                <a16:creationId xmlns:a16="http://schemas.microsoft.com/office/drawing/2014/main" id="{CC74BA0A-3371-4EC9-8CB4-12615FDDCC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47938" y="0"/>
            <a:ext cx="7644062" cy="31765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F89DCB-4759-A2F7-00B5-97A53D7CE39D}"/>
              </a:ext>
            </a:extLst>
          </p:cNvPr>
          <p:cNvSpPr/>
          <p:nvPr/>
        </p:nvSpPr>
        <p:spPr>
          <a:xfrm>
            <a:off x="4533900" y="0"/>
            <a:ext cx="7658099" cy="6857992"/>
          </a:xfrm>
          <a:prstGeom prst="rect">
            <a:avLst/>
          </a:prstGeom>
          <a:gradFill>
            <a:gsLst>
              <a:gs pos="12000">
                <a:srgbClr val="000000">
                  <a:alpha val="76000"/>
                </a:srgbClr>
              </a:gs>
              <a:gs pos="47000">
                <a:srgbClr val="000000">
                  <a:alpha val="14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EF43F-1787-558F-8E9B-73BE2E7F3AF4}"/>
              </a:ext>
            </a:extLst>
          </p:cNvPr>
          <p:cNvSpPr txBox="1"/>
          <p:nvPr/>
        </p:nvSpPr>
        <p:spPr>
          <a:xfrm>
            <a:off x="542434" y="804402"/>
            <a:ext cx="4754781" cy="4212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In the Beginning…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Still Relevant Today?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47B498-AE4E-7BF4-0157-633F8462E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161136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D8686C8-E4F3-DCC0-9728-B65F8A48A4FB}"/>
              </a:ext>
            </a:extLst>
          </p:cNvPr>
          <p:cNvSpPr txBox="1"/>
          <p:nvPr/>
        </p:nvSpPr>
        <p:spPr>
          <a:xfrm>
            <a:off x="152802" y="6097835"/>
            <a:ext cx="488378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1848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7813BE-EAAE-7ABA-1AB2-21561973B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D27B3-33F8-4F1E-4163-FEACE68EBEB7}"/>
              </a:ext>
            </a:extLst>
          </p:cNvPr>
          <p:cNvSpPr txBox="1"/>
          <p:nvPr/>
        </p:nvSpPr>
        <p:spPr>
          <a:xfrm>
            <a:off x="2693504" y="885159"/>
            <a:ext cx="68049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Take the Bible </a:t>
            </a:r>
            <a:r>
              <a:rPr lang="en-US" sz="4400" b="1" dirty="0">
                <a:solidFill>
                  <a:srgbClr val="FFFF00"/>
                </a:solidFill>
              </a:rPr>
              <a:t>Literally</a:t>
            </a:r>
            <a:r>
              <a:rPr lang="en-US" sz="4400" b="1" dirty="0">
                <a:solidFill>
                  <a:schemeClr val="bg1"/>
                </a:solidFill>
              </a:rPr>
              <a:t> Until you </a:t>
            </a:r>
            <a:r>
              <a:rPr lang="en-US" sz="4400" b="1" dirty="0">
                <a:solidFill>
                  <a:srgbClr val="FFFF00"/>
                </a:solidFill>
              </a:rPr>
              <a:t>Can’t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3042E-D216-6501-F37A-7958EBE3F2B2}"/>
              </a:ext>
            </a:extLst>
          </p:cNvPr>
          <p:cNvSpPr txBox="1"/>
          <p:nvPr/>
        </p:nvSpPr>
        <p:spPr>
          <a:xfrm>
            <a:off x="152802" y="6097835"/>
            <a:ext cx="488378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5042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13E1-8DE8-65A2-9D87-5FA9A9359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58A3DBE-5554-384A-1973-21BE6A014D72}"/>
              </a:ext>
            </a:extLst>
          </p:cNvPr>
          <p:cNvSpPr txBox="1"/>
          <p:nvPr/>
        </p:nvSpPr>
        <p:spPr>
          <a:xfrm>
            <a:off x="2693504" y="885159"/>
            <a:ext cx="68049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Take the Bible </a:t>
            </a:r>
            <a:r>
              <a:rPr lang="en-US" sz="4400" b="1" dirty="0">
                <a:solidFill>
                  <a:srgbClr val="A29E00"/>
                </a:solidFill>
              </a:rPr>
              <a:t>Literally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 Until you </a:t>
            </a:r>
            <a:r>
              <a:rPr lang="en-US" sz="4400" b="1" dirty="0">
                <a:solidFill>
                  <a:srgbClr val="A29E00"/>
                </a:solidFill>
              </a:rPr>
              <a:t>Can’t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F7FB2F-F1AE-2F0E-8906-6B1701E48FA1}"/>
              </a:ext>
            </a:extLst>
          </p:cNvPr>
          <p:cNvSpPr txBox="1"/>
          <p:nvPr/>
        </p:nvSpPr>
        <p:spPr>
          <a:xfrm>
            <a:off x="0" y="3803016"/>
            <a:ext cx="1219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Although there are </a:t>
            </a:r>
            <a:r>
              <a:rPr lang="en-US" sz="4400" b="1" dirty="0">
                <a:solidFill>
                  <a:srgbClr val="FFFF00"/>
                </a:solidFill>
              </a:rPr>
              <a:t>similarities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between the Bible and other ancient stories, the </a:t>
            </a:r>
            <a:r>
              <a:rPr lang="en-US" sz="4400" b="1" dirty="0">
                <a:solidFill>
                  <a:srgbClr val="FFFF00"/>
                </a:solidFill>
              </a:rPr>
              <a:t>differences</a:t>
            </a:r>
            <a:r>
              <a:rPr lang="en-US" sz="4400" b="1" dirty="0">
                <a:solidFill>
                  <a:schemeClr val="bg1"/>
                </a:solidFill>
              </a:rPr>
              <a:t> reveal God and his character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82973E-BAE0-C565-289A-C5FFF3FDE4C6}"/>
              </a:ext>
            </a:extLst>
          </p:cNvPr>
          <p:cNvSpPr txBox="1"/>
          <p:nvPr/>
        </p:nvSpPr>
        <p:spPr>
          <a:xfrm>
            <a:off x="152802" y="6097835"/>
            <a:ext cx="488378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601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D6FB5B8-024C-83D2-4518-3CB92F10822B}"/>
              </a:ext>
            </a:extLst>
          </p:cNvPr>
          <p:cNvSpPr txBox="1"/>
          <p:nvPr/>
        </p:nvSpPr>
        <p:spPr>
          <a:xfrm>
            <a:off x="542434" y="2132436"/>
            <a:ext cx="4754781" cy="268856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Creation  . . 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only the Beginning!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0A7D2B-FAC0-9FE2-F0D5-6361386009AE}"/>
              </a:ext>
            </a:extLst>
          </p:cNvPr>
          <p:cNvSpPr/>
          <p:nvPr/>
        </p:nvSpPr>
        <p:spPr>
          <a:xfrm>
            <a:off x="4533900" y="0"/>
            <a:ext cx="7658099" cy="6857992"/>
          </a:xfrm>
          <a:prstGeom prst="rect">
            <a:avLst/>
          </a:prstGeom>
          <a:gradFill>
            <a:gsLst>
              <a:gs pos="12000">
                <a:srgbClr val="000000">
                  <a:alpha val="76000"/>
                </a:srgbClr>
              </a:gs>
              <a:gs pos="47000">
                <a:srgbClr val="000000">
                  <a:alpha val="14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A35016-7C15-BE1A-C27A-059BAB068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161136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FD320E0-63E2-A506-B784-A77515CB29A9}"/>
              </a:ext>
            </a:extLst>
          </p:cNvPr>
          <p:cNvSpPr txBox="1"/>
          <p:nvPr/>
        </p:nvSpPr>
        <p:spPr>
          <a:xfrm>
            <a:off x="152802" y="6097835"/>
            <a:ext cx="488378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1099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11288</TotalTime>
  <Words>1702</Words>
  <Application>Microsoft Macintosh PowerPoint</Application>
  <PresentationFormat>Widescreen</PresentationFormat>
  <Paragraphs>367</Paragraphs>
  <Slides>36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-apple-system</vt:lpstr>
      <vt:lpstr>ＭＳ Ｐゴシック</vt:lpstr>
      <vt:lpstr>Aptos</vt:lpstr>
      <vt:lpstr>Aptos Black</vt:lpstr>
      <vt:lpstr>Aptos Display</vt:lpstr>
      <vt:lpstr>Arial</vt:lpstr>
      <vt:lpstr>Calibri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OT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Lyle</dc:creator>
  <cp:lastModifiedBy>Rick Griffith</cp:lastModifiedBy>
  <cp:revision>3</cp:revision>
  <dcterms:created xsi:type="dcterms:W3CDTF">2025-02-18T11:21:23Z</dcterms:created>
  <dcterms:modified xsi:type="dcterms:W3CDTF">2025-03-23T03:25:16Z</dcterms:modified>
</cp:coreProperties>
</file>