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6" r:id="rId2"/>
  </p:sldMasterIdLst>
  <p:notesMasterIdLst>
    <p:notesMasterId r:id="rId18"/>
  </p:notesMasterIdLst>
  <p:sldIdLst>
    <p:sldId id="256" r:id="rId3"/>
    <p:sldId id="257" r:id="rId4"/>
    <p:sldId id="270" r:id="rId5"/>
    <p:sldId id="259" r:id="rId6"/>
    <p:sldId id="271" r:id="rId7"/>
    <p:sldId id="260" r:id="rId8"/>
    <p:sldId id="261" r:id="rId9"/>
    <p:sldId id="262" r:id="rId10"/>
    <p:sldId id="275" r:id="rId11"/>
    <p:sldId id="266" r:id="rId12"/>
    <p:sldId id="267" r:id="rId13"/>
    <p:sldId id="268" r:id="rId14"/>
    <p:sldId id="269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04" y="-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8F3E-C956-4947-828B-49637720CF32}" type="datetimeFigureOut"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B8573-36C8-1E46-AB44-C89600FBBA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010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231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744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93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216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042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196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162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3243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987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72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3716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673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480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4432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836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206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588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8165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452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584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00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694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212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894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780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633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64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06FD468-5B33-4AD4-92AE-3EB5CBDA21F3}" type="datetimeFigureOut">
              <a:rPr lang="en-SG" smtClean="0"/>
              <a:t>6/6/17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5C97932-3261-41EE-A077-CB4A191365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5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35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SG" sz="4800" dirty="0" smtClean="0"/>
              <a:t>Gratitude is More Than an Attitude</a:t>
            </a:r>
            <a:endParaRPr lang="en-SG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smtClean="0"/>
              <a:t>Ezra 3:1-7</a:t>
            </a:r>
            <a:endParaRPr lang="en-SG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9709" y="5733256"/>
            <a:ext cx="12336693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Evandreas Teguh • Homiletics 1 Class Sermon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25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/>
              <a:t>We Gather Together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74" y="2075989"/>
            <a:ext cx="4667525" cy="30947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91861" y="2715645"/>
            <a:ext cx="5040792" cy="181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 ONE HEART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 BROKEN PEOPLE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 ACADEMIC CERTIFICATE</a:t>
            </a:r>
            <a:endParaRPr lang="en-SG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80200" y="5800224"/>
            <a:ext cx="54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Gathering Together is Part of Thanksgiving</a:t>
            </a:r>
            <a:endParaRPr lang="en-SG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9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/>
              <a:t>We Prepare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0" y="1261782"/>
            <a:ext cx="4561990" cy="456199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47791" y="2506258"/>
            <a:ext cx="5914624" cy="181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 BUILD relationships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 SBC IS THE PREPARATION PLACE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 Relationships stay</a:t>
            </a:r>
            <a:endParaRPr lang="en-SG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79595" y="5785135"/>
            <a:ext cx="510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Preparing is Part of Thanksgiving</a:t>
            </a:r>
            <a:endParaRPr lang="en-SG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0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/>
              <a:t>We Worship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5" y="-223264"/>
            <a:ext cx="5825198" cy="5825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280182"/>
            <a:ext cx="5880295" cy="588029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31087" y="2481775"/>
            <a:ext cx="4105433" cy="181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SG" sz="2800" dirty="0" smtClean="0"/>
              <a:t> NOT A ROUTINE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SG" sz="2800" dirty="0" smtClean="0"/>
              <a:t> CHANGE PERSPECTIVE</a:t>
            </a:r>
            <a:endParaRPr lang="en-SG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85807" y="5789480"/>
            <a:ext cx="510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Worshiping is Part of Thanksgiving</a:t>
            </a:r>
            <a:endParaRPr lang="en-SG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7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/>
              <a:t>Conclusion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65" y="4033362"/>
            <a:ext cx="3138923" cy="1302653"/>
          </a:xfrm>
        </p:spPr>
      </p:pic>
      <p:sp>
        <p:nvSpPr>
          <p:cNvPr id="5" name="TextBox 4"/>
          <p:cNvSpPr txBox="1"/>
          <p:nvPr/>
        </p:nvSpPr>
        <p:spPr>
          <a:xfrm>
            <a:off x="1445655" y="1820972"/>
            <a:ext cx="7867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S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Show your gratitude by </a:t>
            </a:r>
            <a:r>
              <a:rPr lang="en-SG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preparing yourself </a:t>
            </a:r>
            <a:r>
              <a:rPr lang="en-S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SG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worshiping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5655" y="3010667"/>
            <a:ext cx="681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SG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Gratitude</a:t>
            </a:r>
            <a:r>
              <a:rPr lang="en-S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 more than an Attitude</a:t>
            </a:r>
          </a:p>
        </p:txBody>
      </p:sp>
    </p:spTree>
    <p:extLst>
      <p:ext uri="{BB962C8B-B14F-4D97-AF65-F5344CB8AC3E}">
        <p14:creationId xmlns:p14="http://schemas.microsoft.com/office/powerpoint/2010/main" val="289459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41"/>
            <a:ext cx="3571832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16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2" y="2222340"/>
            <a:ext cx="8204283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48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0935307">
            <a:off x="336760" y="902584"/>
            <a:ext cx="7801236" cy="153193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SG" sz="4000" dirty="0"/>
              <a:t>How many times a day do you voice thankfulness to people and God? </a:t>
            </a:r>
            <a:endParaRPr lang="en-SG" sz="4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20956099">
            <a:off x="1910015" y="2399018"/>
            <a:ext cx="7910147" cy="17317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3600" dirty="0" smtClean="0"/>
              <a:t>would the people who know you best say you are filled with gratitude? </a:t>
            </a:r>
            <a:endParaRPr lang="en-SG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7" y="3578638"/>
            <a:ext cx="2915301" cy="278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9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0935307">
            <a:off x="-108934" y="1200098"/>
            <a:ext cx="11838508" cy="93213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SG" sz="4000" dirty="0"/>
              <a:t>What would be Judah's first </a:t>
            </a:r>
            <a:r>
              <a:rPr lang="en-SG" sz="4000" dirty="0" smtClean="0"/>
              <a:t>priority under Ezra?</a:t>
            </a:r>
            <a:endParaRPr lang="en-SG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20956099">
            <a:off x="1834919" y="2293326"/>
            <a:ext cx="9110507" cy="1037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SG" sz="4400" dirty="0" smtClean="0"/>
              <a:t>Did </a:t>
            </a:r>
            <a:r>
              <a:rPr lang="en-SG" sz="4400" dirty="0"/>
              <a:t>they voice thankfulness to God?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7" y="3578638"/>
            <a:ext cx="2915301" cy="278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95" y="432319"/>
            <a:ext cx="10396882" cy="48230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SG" dirty="0"/>
              <a:t>Ezra 3:1-7 teaches us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 </a:t>
            </a:r>
            <a:r>
              <a:rPr lang="en-SG" dirty="0"/>
              <a:t>show our gratitude to God for what He has done for us by </a:t>
            </a:r>
            <a:r>
              <a:rPr lang="en-SG" u="sng" dirty="0"/>
              <a:t>preparing ourselves </a:t>
            </a:r>
            <a:r>
              <a:rPr lang="en-SG" dirty="0"/>
              <a:t>and </a:t>
            </a:r>
            <a:r>
              <a:rPr lang="en-SG" u="sng" dirty="0" smtClean="0"/>
              <a:t>worshiping </a:t>
            </a:r>
            <a:r>
              <a:rPr lang="en-SG" u="sng" dirty="0"/>
              <a:t>Him</a:t>
            </a:r>
            <a:r>
              <a:rPr lang="en-SG" dirty="0"/>
              <a:t> </a:t>
            </a:r>
            <a:br>
              <a:rPr lang="en-SG" dirty="0"/>
            </a:br>
            <a:r>
              <a:rPr lang="en-SG" sz="4400" dirty="0" smtClean="0">
                <a:solidFill>
                  <a:schemeClr val="tx1"/>
                </a:solidFill>
              </a:rPr>
              <a:t>(Main Idea)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5242274" y="5785452"/>
            <a:ext cx="63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Learning from The Returning Israelites</a:t>
            </a:r>
            <a:endParaRPr lang="en-SG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0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27" y="281355"/>
            <a:ext cx="10396882" cy="1920771"/>
          </a:xfrm>
        </p:spPr>
        <p:txBody>
          <a:bodyPr anchor="t">
            <a:noAutofit/>
          </a:bodyPr>
          <a:lstStyle/>
          <a:p>
            <a:pPr algn="ctr"/>
            <a:r>
              <a:rPr lang="en-SG" sz="3600" dirty="0"/>
              <a:t>Ezra 3:1-7 teaches us how to show our gratitude to God for what He has done for us by preparing ourselves and worshiping Him. </a:t>
            </a:r>
            <a:r>
              <a:rPr lang="en-SG" sz="2400" dirty="0" smtClean="0">
                <a:solidFill>
                  <a:schemeClr val="tx1"/>
                </a:solidFill>
              </a:rPr>
              <a:t>(MI)</a:t>
            </a:r>
            <a:r>
              <a:rPr lang="en-SG" sz="3600" dirty="0"/>
              <a:t/>
            </a:r>
            <a:br>
              <a:rPr lang="en-SG" sz="3600" dirty="0"/>
            </a:br>
            <a:endParaRPr lang="en-SG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86133" y="2245515"/>
            <a:ext cx="10141426" cy="1726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Israelites gave thanks to God by </a:t>
            </a:r>
            <a:r>
              <a:rPr lang="en-SG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preparing themselves</a:t>
            </a:r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and </a:t>
            </a:r>
            <a:r>
              <a:rPr lang="en-SG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worshiping HIM</a:t>
            </a:r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(1-7).</a:t>
            </a:r>
            <a:r>
              <a:rPr lang="en-SG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SG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SG" sz="3600" dirty="0">
              <a:solidFill>
                <a:schemeClr val="tx1">
                  <a:lumMod val="95000"/>
                  <a:lumOff val="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86133" y="3934430"/>
            <a:ext cx="10396882" cy="1415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Let us give thanks to God by </a:t>
            </a:r>
            <a:r>
              <a:rPr lang="en-SG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preparing ourselves</a:t>
            </a:r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and </a:t>
            </a:r>
            <a:r>
              <a:rPr lang="en-SG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worshiping Him</a:t>
            </a:r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  <a:endParaRPr lang="en-SG" sz="3600" dirty="0">
              <a:solidFill>
                <a:schemeClr val="tx1">
                  <a:lumMod val="95000"/>
                  <a:lumOff val="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4" name="Curved Right Arrow 13"/>
          <p:cNvSpPr/>
          <p:nvPr/>
        </p:nvSpPr>
        <p:spPr>
          <a:xfrm rot="20502051">
            <a:off x="770207" y="1608448"/>
            <a:ext cx="633046" cy="16275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872203">
            <a:off x="251932" y="1111886"/>
            <a:ext cx="997867" cy="40281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8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033078" y="3125613"/>
            <a:ext cx="2916371" cy="2114038"/>
            <a:chOff x="8693834" y="3536435"/>
            <a:chExt cx="2915301" cy="278378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834" y="3536435"/>
              <a:ext cx="2915301" cy="278378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0922369">
              <a:off x="9239402" y="4522766"/>
              <a:ext cx="1922546" cy="12563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SG" sz="2800" dirty="0" smtClean="0"/>
                <a:t>Urgent!</a:t>
              </a:r>
            </a:p>
            <a:p>
              <a:pPr lvl="0" algn="ctr"/>
              <a:endParaRPr lang="en-SG" sz="2800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7221"/>
            <a:ext cx="10396882" cy="1151965"/>
          </a:xfrm>
        </p:spPr>
        <p:txBody>
          <a:bodyPr/>
          <a:lstStyle/>
          <a:p>
            <a:r>
              <a:rPr lang="en-SG" dirty="0" smtClean="0"/>
              <a:t>The Israelites Gathered Together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4" y="2086745"/>
            <a:ext cx="5314782" cy="3002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06797" y="5738670"/>
            <a:ext cx="1390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Verse 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4162" y="5800224"/>
            <a:ext cx="394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the relevance for me?</a:t>
            </a:r>
            <a:endParaRPr lang="en-SG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84098" y="3634832"/>
            <a:ext cx="2056781" cy="784384"/>
            <a:chOff x="9384098" y="3634832"/>
            <a:chExt cx="2056781" cy="784384"/>
          </a:xfrm>
        </p:grpSpPr>
        <p:sp>
          <p:nvSpPr>
            <p:cNvPr id="19" name="TextBox 18"/>
            <p:cNvSpPr txBox="1"/>
            <p:nvPr/>
          </p:nvSpPr>
          <p:spPr>
            <a:xfrm rot="20922369">
              <a:off x="9384098" y="3634832"/>
              <a:ext cx="205447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SG" sz="28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 rot="20922369">
              <a:off x="9503911" y="3895996"/>
              <a:ext cx="193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SG" sz="2800" dirty="0" smtClean="0"/>
                <a:t>Urgent!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0673" y="1502957"/>
            <a:ext cx="3601328" cy="3001522"/>
            <a:chOff x="8693834" y="3536435"/>
            <a:chExt cx="2915301" cy="27837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834" y="3536435"/>
              <a:ext cx="2915301" cy="27837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922369">
              <a:off x="9155532" y="4169748"/>
              <a:ext cx="2053723" cy="16841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SG" sz="2800" dirty="0" smtClean="0"/>
                <a:t>Deuteronomy 12:5-6</a:t>
              </a:r>
            </a:p>
            <a:p>
              <a:pPr lvl="0" algn="ctr"/>
              <a:endParaRPr lang="en-SG" sz="2800" dirty="0" smtClean="0"/>
            </a:p>
            <a:p>
              <a:pPr lvl="0" algn="ctr"/>
              <a:endParaRPr lang="en-SG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45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SG" dirty="0" smtClean="0"/>
              <a:t>The Israelites Prepared… 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65" y="1997612"/>
            <a:ext cx="4995454" cy="3198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8989428" y="3386199"/>
            <a:ext cx="2569222" cy="2282791"/>
            <a:chOff x="8693834" y="3536435"/>
            <a:chExt cx="2915301" cy="27837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834" y="3536435"/>
              <a:ext cx="2915301" cy="27837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0922369">
              <a:off x="9155531" y="4125561"/>
              <a:ext cx="2053723" cy="17725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SG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28640" y="1998826"/>
            <a:ext cx="2189171" cy="2427537"/>
            <a:chOff x="8693834" y="3536435"/>
            <a:chExt cx="2915301" cy="27837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834" y="3536435"/>
              <a:ext cx="2915301" cy="27837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922369">
              <a:off x="9155532" y="4217702"/>
              <a:ext cx="2053723" cy="15882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 smtClean="0"/>
                <a:t>Law of Moses</a:t>
              </a:r>
            </a:p>
            <a:p>
              <a:endParaRPr lang="en-SG" sz="2800" dirty="0" smtClean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1043271">
            <a:off x="9390176" y="3877527"/>
            <a:ext cx="1972994" cy="1172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2400" dirty="0" smtClean="0"/>
              <a:t>Challenging</a:t>
            </a:r>
            <a:endParaRPr lang="en-SG" sz="2400" dirty="0"/>
          </a:p>
        </p:txBody>
      </p:sp>
      <p:sp>
        <p:nvSpPr>
          <p:cNvPr id="12" name="Rectangle 11"/>
          <p:cNvSpPr/>
          <p:nvPr/>
        </p:nvSpPr>
        <p:spPr>
          <a:xfrm>
            <a:off x="123848" y="5753119"/>
            <a:ext cx="17780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Verse 2-3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4162" y="5800224"/>
            <a:ext cx="394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the relevance for me?</a:t>
            </a:r>
            <a:endParaRPr lang="en-SG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0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/>
              <a:t>The Israelites Worshiped…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72866" y="2651396"/>
            <a:ext cx="3703320" cy="181545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SG" sz="3600" dirty="0" smtClean="0"/>
              <a:t> Cheerfully</a:t>
            </a:r>
          </a:p>
          <a:p>
            <a:pPr marL="514350" indent="-514350">
              <a:buAutoNum type="arabicPeriod"/>
            </a:pPr>
            <a:r>
              <a:rPr lang="en-SG" sz="3600" dirty="0" smtClean="0"/>
              <a:t> Constantly</a:t>
            </a:r>
          </a:p>
          <a:p>
            <a:pPr marL="514350" indent="-514350">
              <a:buAutoNum type="arabicPeriod"/>
            </a:pPr>
            <a:r>
              <a:rPr lang="en-SG" sz="3600" dirty="0" smtClean="0"/>
              <a:t> Willingly</a:t>
            </a:r>
            <a:endParaRPr lang="en-S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0" y="2518232"/>
            <a:ext cx="7293879" cy="2081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0192" y="5738670"/>
            <a:ext cx="17187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Verse 4-7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4162" y="5800224"/>
            <a:ext cx="394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the relevance for me?</a:t>
            </a:r>
            <a:endParaRPr lang="en-SG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1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27" y="281355"/>
            <a:ext cx="10396882" cy="1920771"/>
          </a:xfrm>
        </p:spPr>
        <p:txBody>
          <a:bodyPr anchor="t">
            <a:noAutofit/>
          </a:bodyPr>
          <a:lstStyle/>
          <a:p>
            <a:pPr algn="ctr"/>
            <a:r>
              <a:rPr lang="en-SG" sz="3600" dirty="0"/>
              <a:t>Ezra 3:1-7 teaches us how to show our gratitude to God for what He has done for us by preparing ourselves and worshiping Him. </a:t>
            </a:r>
            <a:r>
              <a:rPr lang="en-SG" sz="2400" dirty="0" smtClean="0">
                <a:solidFill>
                  <a:schemeClr val="tx1"/>
                </a:solidFill>
              </a:rPr>
              <a:t>(MI)</a:t>
            </a:r>
            <a:r>
              <a:rPr lang="en-SG" sz="3600" dirty="0"/>
              <a:t/>
            </a:r>
            <a:br>
              <a:rPr lang="en-SG" sz="3600" dirty="0"/>
            </a:br>
            <a:endParaRPr lang="en-SG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86133" y="2245515"/>
            <a:ext cx="10141426" cy="1726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Israelites gave thanks to God by </a:t>
            </a:r>
            <a:r>
              <a:rPr lang="en-SG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preparing themselves</a:t>
            </a:r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and </a:t>
            </a:r>
            <a:r>
              <a:rPr lang="en-SG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worshiping HIM</a:t>
            </a:r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(1-7).</a:t>
            </a:r>
            <a:r>
              <a:rPr lang="en-SG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SG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SG" sz="3600" dirty="0">
              <a:solidFill>
                <a:schemeClr val="tx1">
                  <a:lumMod val="95000"/>
                  <a:lumOff val="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86133" y="3934430"/>
            <a:ext cx="10396882" cy="1415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Let us give thanks to God by </a:t>
            </a:r>
            <a:r>
              <a:rPr lang="en-SG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preparing ourselves</a:t>
            </a:r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and </a:t>
            </a:r>
            <a:r>
              <a:rPr lang="en-SG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worshiping Him</a:t>
            </a:r>
            <a:r>
              <a:rPr lang="en-S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  <a:endParaRPr lang="en-SG" sz="3600" dirty="0">
              <a:solidFill>
                <a:schemeClr val="tx1">
                  <a:lumMod val="95000"/>
                  <a:lumOff val="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4" name="Curved Right Arrow 13"/>
          <p:cNvSpPr/>
          <p:nvPr/>
        </p:nvSpPr>
        <p:spPr>
          <a:xfrm rot="20502051">
            <a:off x="770207" y="1608448"/>
            <a:ext cx="633046" cy="16275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872203">
            <a:off x="251932" y="1111886"/>
            <a:ext cx="997867" cy="40281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4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460</TotalTime>
  <Words>351</Words>
  <Application>Microsoft Macintosh PowerPoint</Application>
  <PresentationFormat>Custom</PresentationFormat>
  <Paragraphs>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Main Event</vt:lpstr>
      <vt:lpstr>Orbit</vt:lpstr>
      <vt:lpstr>Gratitude is More Than an Attitude</vt:lpstr>
      <vt:lpstr>PowerPoint Presentation</vt:lpstr>
      <vt:lpstr>PowerPoint Presentation</vt:lpstr>
      <vt:lpstr>Ezra 3:1-7 teaches us…  We show our gratitude to God for what He has done for us by preparing ourselves and worshiping Him  (Main Idea) </vt:lpstr>
      <vt:lpstr>Ezra 3:1-7 teaches us how to show our gratitude to God for what He has done for us by preparing ourselves and worshiping Him. (MI) </vt:lpstr>
      <vt:lpstr>The Israelites Gathered Together</vt:lpstr>
      <vt:lpstr>The Israelites Prepared… </vt:lpstr>
      <vt:lpstr>The Israelites Worshiped…</vt:lpstr>
      <vt:lpstr>Ezra 3:1-7 teaches us how to show our gratitude to God for what He has done for us by preparing ourselves and worshiping Him. (MI) </vt:lpstr>
      <vt:lpstr>We Gather Together</vt:lpstr>
      <vt:lpstr>We Prepare</vt:lpstr>
      <vt:lpstr>We Worship</vt:lpstr>
      <vt:lpstr>Conclusion</vt:lpstr>
      <vt:lpstr>Black</vt:lpstr>
      <vt:lpstr>OT Preaching link at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Gratitude is More Than an Attitude</dc:title>
  <dc:creator>Evan dreas</dc:creator>
  <cp:lastModifiedBy>Rick Griffith</cp:lastModifiedBy>
  <cp:revision>21</cp:revision>
  <dcterms:created xsi:type="dcterms:W3CDTF">2017-04-10T01:50:26Z</dcterms:created>
  <dcterms:modified xsi:type="dcterms:W3CDTF">2017-06-06T15:45:38Z</dcterms:modified>
</cp:coreProperties>
</file>