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63" r:id="rId4"/>
    <p:sldId id="257" r:id="rId5"/>
    <p:sldId id="258" r:id="rId6"/>
    <p:sldId id="261" r:id="rId7"/>
    <p:sldId id="262" r:id="rId8"/>
    <p:sldId id="259" r:id="rId9"/>
    <p:sldId id="260" r:id="rId10"/>
    <p:sldId id="379" r:id="rId11"/>
    <p:sldId id="3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1" autoAdjust="0"/>
    <p:restoredTop sz="94660"/>
  </p:normalViewPr>
  <p:slideViewPr>
    <p:cSldViewPr snapToGrid="0">
      <p:cViewPr varScale="1">
        <p:scale>
          <a:sx n="124" d="100"/>
          <a:sy n="124" d="100"/>
        </p:scale>
        <p:origin x="3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D7456-4CCF-B34B-8A41-38D94BD086E6}" type="datetimeFigureOut">
              <a:t>6/25/25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D0D06-988C-D740-BD2C-153C0842D912}" type="slidenum">
              <a:t>‹#›</a:t>
            </a:fld>
            <a:endParaRPr lang="en-US"/>
          </a:p>
        </p:txBody>
      </p:sp>
    </p:spTree>
    <p:extLst>
      <p:ext uri="{BB962C8B-B14F-4D97-AF65-F5344CB8AC3E}">
        <p14:creationId xmlns:p14="http://schemas.microsoft.com/office/powerpoint/2010/main" val="94739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264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14D6F-E5D3-461B-8EB4-0848FD7F14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142BB9-49F9-403F-9FCB-BE3648EA7B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1C7F6A-0FED-44FC-82B7-056C058C4C36}"/>
              </a:ext>
            </a:extLst>
          </p:cNvPr>
          <p:cNvSpPr>
            <a:spLocks noGrp="1"/>
          </p:cNvSpPr>
          <p:nvPr>
            <p:ph type="dt" sz="half" idx="10"/>
          </p:nvPr>
        </p:nvSpPr>
        <p:spPr/>
        <p:txBody>
          <a:bodyPr/>
          <a:lstStyle/>
          <a:p>
            <a:fld id="{57DA49ED-4591-4879-B8EA-6122BC03A62A}" type="datetimeFigureOut">
              <a:rPr lang="en-US" smtClean="0"/>
              <a:t>6/25/25</a:t>
            </a:fld>
            <a:endParaRPr lang="en-US"/>
          </a:p>
        </p:txBody>
      </p:sp>
      <p:sp>
        <p:nvSpPr>
          <p:cNvPr id="5" name="Footer Placeholder 4">
            <a:extLst>
              <a:ext uri="{FF2B5EF4-FFF2-40B4-BE49-F238E27FC236}">
                <a16:creationId xmlns:a16="http://schemas.microsoft.com/office/drawing/2014/main" id="{A03497B2-4092-4C80-B4BA-DBE7F50AF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38E82-E07F-464A-840C-74EB25F77DF4}"/>
              </a:ext>
            </a:extLst>
          </p:cNvPr>
          <p:cNvSpPr>
            <a:spLocks noGrp="1"/>
          </p:cNvSpPr>
          <p:nvPr>
            <p:ph type="sldNum" sz="quarter" idx="12"/>
          </p:nvPr>
        </p:nvSpPr>
        <p:spPr/>
        <p:txBody>
          <a:bodyPr/>
          <a:lstStyle/>
          <a:p>
            <a:fld id="{CA0EAB7F-FD36-4E8C-AAB7-8A8455A52691}" type="slidenum">
              <a:rPr lang="en-US" smtClean="0"/>
              <a:t>‹#›</a:t>
            </a:fld>
            <a:endParaRPr lang="en-US"/>
          </a:p>
        </p:txBody>
      </p:sp>
    </p:spTree>
    <p:extLst>
      <p:ext uri="{BB962C8B-B14F-4D97-AF65-F5344CB8AC3E}">
        <p14:creationId xmlns:p14="http://schemas.microsoft.com/office/powerpoint/2010/main" val="2062265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1B86B-3D83-49F0-9481-0CDDDA09CF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7D62A9-A326-4D0A-8364-9EE5F04385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4101C-5A45-4C0C-BD3F-5453FCC8C5CD}"/>
              </a:ext>
            </a:extLst>
          </p:cNvPr>
          <p:cNvSpPr>
            <a:spLocks noGrp="1"/>
          </p:cNvSpPr>
          <p:nvPr>
            <p:ph type="dt" sz="half" idx="10"/>
          </p:nvPr>
        </p:nvSpPr>
        <p:spPr/>
        <p:txBody>
          <a:bodyPr/>
          <a:lstStyle/>
          <a:p>
            <a:fld id="{57DA49ED-4591-4879-B8EA-6122BC03A62A}" type="datetimeFigureOut">
              <a:rPr lang="en-US" smtClean="0"/>
              <a:t>6/25/25</a:t>
            </a:fld>
            <a:endParaRPr lang="en-US"/>
          </a:p>
        </p:txBody>
      </p:sp>
      <p:sp>
        <p:nvSpPr>
          <p:cNvPr id="5" name="Footer Placeholder 4">
            <a:extLst>
              <a:ext uri="{FF2B5EF4-FFF2-40B4-BE49-F238E27FC236}">
                <a16:creationId xmlns:a16="http://schemas.microsoft.com/office/drawing/2014/main" id="{1A921C71-1AC9-431A-9AF0-26460785C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C0191-E492-41E1-BF28-0B25425D206C}"/>
              </a:ext>
            </a:extLst>
          </p:cNvPr>
          <p:cNvSpPr>
            <a:spLocks noGrp="1"/>
          </p:cNvSpPr>
          <p:nvPr>
            <p:ph type="sldNum" sz="quarter" idx="12"/>
          </p:nvPr>
        </p:nvSpPr>
        <p:spPr/>
        <p:txBody>
          <a:bodyPr/>
          <a:lstStyle/>
          <a:p>
            <a:fld id="{CA0EAB7F-FD36-4E8C-AAB7-8A8455A52691}" type="slidenum">
              <a:rPr lang="en-US" smtClean="0"/>
              <a:t>‹#›</a:t>
            </a:fld>
            <a:endParaRPr lang="en-US"/>
          </a:p>
        </p:txBody>
      </p:sp>
    </p:spTree>
    <p:extLst>
      <p:ext uri="{BB962C8B-B14F-4D97-AF65-F5344CB8AC3E}">
        <p14:creationId xmlns:p14="http://schemas.microsoft.com/office/powerpoint/2010/main" val="80058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A08E2-CA1F-4216-9D2B-CF06D74EC9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AB52CC-31AF-4EEE-80AE-06BC15B7C7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A0EF2-868E-4FF3-A291-398EE6D5DEC0}"/>
              </a:ext>
            </a:extLst>
          </p:cNvPr>
          <p:cNvSpPr>
            <a:spLocks noGrp="1"/>
          </p:cNvSpPr>
          <p:nvPr>
            <p:ph type="dt" sz="half" idx="10"/>
          </p:nvPr>
        </p:nvSpPr>
        <p:spPr/>
        <p:txBody>
          <a:bodyPr/>
          <a:lstStyle/>
          <a:p>
            <a:fld id="{57DA49ED-4591-4879-B8EA-6122BC03A62A}" type="datetimeFigureOut">
              <a:rPr lang="en-US" smtClean="0"/>
              <a:t>6/25/25</a:t>
            </a:fld>
            <a:endParaRPr lang="en-US"/>
          </a:p>
        </p:txBody>
      </p:sp>
      <p:sp>
        <p:nvSpPr>
          <p:cNvPr id="5" name="Footer Placeholder 4">
            <a:extLst>
              <a:ext uri="{FF2B5EF4-FFF2-40B4-BE49-F238E27FC236}">
                <a16:creationId xmlns:a16="http://schemas.microsoft.com/office/drawing/2014/main" id="{369D0AFF-7B0C-4E82-A840-967E07260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10002-AEAE-470C-A856-54D31ACD5E95}"/>
              </a:ext>
            </a:extLst>
          </p:cNvPr>
          <p:cNvSpPr>
            <a:spLocks noGrp="1"/>
          </p:cNvSpPr>
          <p:nvPr>
            <p:ph type="sldNum" sz="quarter" idx="12"/>
          </p:nvPr>
        </p:nvSpPr>
        <p:spPr/>
        <p:txBody>
          <a:bodyPr/>
          <a:lstStyle/>
          <a:p>
            <a:fld id="{CA0EAB7F-FD36-4E8C-AAB7-8A8455A52691}" type="slidenum">
              <a:rPr lang="en-US" smtClean="0"/>
              <a:t>‹#›</a:t>
            </a:fld>
            <a:endParaRPr lang="en-US"/>
          </a:p>
        </p:txBody>
      </p:sp>
    </p:spTree>
    <p:extLst>
      <p:ext uri="{BB962C8B-B14F-4D97-AF65-F5344CB8AC3E}">
        <p14:creationId xmlns:p14="http://schemas.microsoft.com/office/powerpoint/2010/main" val="244666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2931895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240220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59686160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686530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19546471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14652596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44988418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9289522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D994-9BB5-44E8-85A8-7E6654C07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C24A18-0A14-4BF2-A530-4A24D461FA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85A97-143C-4E07-A64E-7FAA51AE010E}"/>
              </a:ext>
            </a:extLst>
          </p:cNvPr>
          <p:cNvSpPr>
            <a:spLocks noGrp="1"/>
          </p:cNvSpPr>
          <p:nvPr>
            <p:ph type="dt" sz="half" idx="10"/>
          </p:nvPr>
        </p:nvSpPr>
        <p:spPr/>
        <p:txBody>
          <a:bodyPr/>
          <a:lstStyle/>
          <a:p>
            <a:fld id="{57DA49ED-4591-4879-B8EA-6122BC03A62A}" type="datetimeFigureOut">
              <a:rPr lang="en-US" smtClean="0"/>
              <a:t>6/25/25</a:t>
            </a:fld>
            <a:endParaRPr lang="en-US"/>
          </a:p>
        </p:txBody>
      </p:sp>
      <p:sp>
        <p:nvSpPr>
          <p:cNvPr id="5" name="Footer Placeholder 4">
            <a:extLst>
              <a:ext uri="{FF2B5EF4-FFF2-40B4-BE49-F238E27FC236}">
                <a16:creationId xmlns:a16="http://schemas.microsoft.com/office/drawing/2014/main" id="{BB50DA96-D5F7-4AE5-B2FA-246C82F75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C568A-A5C1-4F78-8D1F-33BBB6D1C4B4}"/>
              </a:ext>
            </a:extLst>
          </p:cNvPr>
          <p:cNvSpPr>
            <a:spLocks noGrp="1"/>
          </p:cNvSpPr>
          <p:nvPr>
            <p:ph type="sldNum" sz="quarter" idx="12"/>
          </p:nvPr>
        </p:nvSpPr>
        <p:spPr/>
        <p:txBody>
          <a:bodyPr/>
          <a:lstStyle/>
          <a:p>
            <a:fld id="{CA0EAB7F-FD36-4E8C-AAB7-8A8455A52691}" type="slidenum">
              <a:rPr lang="en-US" smtClean="0"/>
              <a:t>‹#›</a:t>
            </a:fld>
            <a:endParaRPr lang="en-US"/>
          </a:p>
        </p:txBody>
      </p:sp>
    </p:spTree>
    <p:extLst>
      <p:ext uri="{BB962C8B-B14F-4D97-AF65-F5344CB8AC3E}">
        <p14:creationId xmlns:p14="http://schemas.microsoft.com/office/powerpoint/2010/main" val="3289416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12181131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963286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557012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CE99-5782-4FDD-84D0-DC683970A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EB021B-7465-45EC-92BA-4262AE522A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AC04D3-46D1-446C-A157-B7583699D6EB}"/>
              </a:ext>
            </a:extLst>
          </p:cNvPr>
          <p:cNvSpPr>
            <a:spLocks noGrp="1"/>
          </p:cNvSpPr>
          <p:nvPr>
            <p:ph type="dt" sz="half" idx="10"/>
          </p:nvPr>
        </p:nvSpPr>
        <p:spPr/>
        <p:txBody>
          <a:bodyPr/>
          <a:lstStyle/>
          <a:p>
            <a:fld id="{57DA49ED-4591-4879-B8EA-6122BC03A62A}" type="datetimeFigureOut">
              <a:rPr lang="en-US" smtClean="0"/>
              <a:t>6/25/25</a:t>
            </a:fld>
            <a:endParaRPr lang="en-US"/>
          </a:p>
        </p:txBody>
      </p:sp>
      <p:sp>
        <p:nvSpPr>
          <p:cNvPr id="5" name="Footer Placeholder 4">
            <a:extLst>
              <a:ext uri="{FF2B5EF4-FFF2-40B4-BE49-F238E27FC236}">
                <a16:creationId xmlns:a16="http://schemas.microsoft.com/office/drawing/2014/main" id="{EF932F80-9561-464E-8755-2DCD4E151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B97BE-4D2B-4014-8921-85FCEBC39130}"/>
              </a:ext>
            </a:extLst>
          </p:cNvPr>
          <p:cNvSpPr>
            <a:spLocks noGrp="1"/>
          </p:cNvSpPr>
          <p:nvPr>
            <p:ph type="sldNum" sz="quarter" idx="12"/>
          </p:nvPr>
        </p:nvSpPr>
        <p:spPr/>
        <p:txBody>
          <a:bodyPr/>
          <a:lstStyle/>
          <a:p>
            <a:fld id="{CA0EAB7F-FD36-4E8C-AAB7-8A8455A52691}" type="slidenum">
              <a:rPr lang="en-US" smtClean="0"/>
              <a:t>‹#›</a:t>
            </a:fld>
            <a:endParaRPr lang="en-US"/>
          </a:p>
        </p:txBody>
      </p:sp>
    </p:spTree>
    <p:extLst>
      <p:ext uri="{BB962C8B-B14F-4D97-AF65-F5344CB8AC3E}">
        <p14:creationId xmlns:p14="http://schemas.microsoft.com/office/powerpoint/2010/main" val="349398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4036-DDF4-4C9D-B361-6FDD7A9A4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4230D1-F224-480F-B8E7-C516907750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710884-437A-4A66-853D-750EAFB0F8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9B892E-704F-4BB7-811D-64694FAE290B}"/>
              </a:ext>
            </a:extLst>
          </p:cNvPr>
          <p:cNvSpPr>
            <a:spLocks noGrp="1"/>
          </p:cNvSpPr>
          <p:nvPr>
            <p:ph type="dt" sz="half" idx="10"/>
          </p:nvPr>
        </p:nvSpPr>
        <p:spPr/>
        <p:txBody>
          <a:bodyPr/>
          <a:lstStyle/>
          <a:p>
            <a:fld id="{57DA49ED-4591-4879-B8EA-6122BC03A62A}" type="datetimeFigureOut">
              <a:rPr lang="en-US" smtClean="0"/>
              <a:t>6/25/25</a:t>
            </a:fld>
            <a:endParaRPr lang="en-US"/>
          </a:p>
        </p:txBody>
      </p:sp>
      <p:sp>
        <p:nvSpPr>
          <p:cNvPr id="6" name="Footer Placeholder 5">
            <a:extLst>
              <a:ext uri="{FF2B5EF4-FFF2-40B4-BE49-F238E27FC236}">
                <a16:creationId xmlns:a16="http://schemas.microsoft.com/office/drawing/2014/main" id="{228CC34C-6957-4CF7-85ED-CE7A1C307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D4004A-EC58-42FB-ADE1-6FE7B69169A8}"/>
              </a:ext>
            </a:extLst>
          </p:cNvPr>
          <p:cNvSpPr>
            <a:spLocks noGrp="1"/>
          </p:cNvSpPr>
          <p:nvPr>
            <p:ph type="sldNum" sz="quarter" idx="12"/>
          </p:nvPr>
        </p:nvSpPr>
        <p:spPr/>
        <p:txBody>
          <a:bodyPr/>
          <a:lstStyle/>
          <a:p>
            <a:fld id="{CA0EAB7F-FD36-4E8C-AAB7-8A8455A52691}" type="slidenum">
              <a:rPr lang="en-US" smtClean="0"/>
              <a:t>‹#›</a:t>
            </a:fld>
            <a:endParaRPr lang="en-US"/>
          </a:p>
        </p:txBody>
      </p:sp>
    </p:spTree>
    <p:extLst>
      <p:ext uri="{BB962C8B-B14F-4D97-AF65-F5344CB8AC3E}">
        <p14:creationId xmlns:p14="http://schemas.microsoft.com/office/powerpoint/2010/main" val="196932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4C67-CD20-4B40-BC19-6100AE7B29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75088F-D632-4FEC-9F29-9E8FDA6BAA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D722F7-CB40-4FE2-ADB5-56209684E1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152932-3B33-43E3-BF88-5C787E4AA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8CF2E-048C-4573-A07A-47D1B6A015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AD0304-06CE-4FB0-B3E7-73920572867C}"/>
              </a:ext>
            </a:extLst>
          </p:cNvPr>
          <p:cNvSpPr>
            <a:spLocks noGrp="1"/>
          </p:cNvSpPr>
          <p:nvPr>
            <p:ph type="dt" sz="half" idx="10"/>
          </p:nvPr>
        </p:nvSpPr>
        <p:spPr/>
        <p:txBody>
          <a:bodyPr/>
          <a:lstStyle/>
          <a:p>
            <a:fld id="{57DA49ED-4591-4879-B8EA-6122BC03A62A}" type="datetimeFigureOut">
              <a:rPr lang="en-US" smtClean="0"/>
              <a:t>6/25/25</a:t>
            </a:fld>
            <a:endParaRPr lang="en-US"/>
          </a:p>
        </p:txBody>
      </p:sp>
      <p:sp>
        <p:nvSpPr>
          <p:cNvPr id="8" name="Footer Placeholder 7">
            <a:extLst>
              <a:ext uri="{FF2B5EF4-FFF2-40B4-BE49-F238E27FC236}">
                <a16:creationId xmlns:a16="http://schemas.microsoft.com/office/drawing/2014/main" id="{43993A31-0507-4DE4-8AFD-57DC44D8B9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65A28F-0857-45F4-BD0D-1953686148CB}"/>
              </a:ext>
            </a:extLst>
          </p:cNvPr>
          <p:cNvSpPr>
            <a:spLocks noGrp="1"/>
          </p:cNvSpPr>
          <p:nvPr>
            <p:ph type="sldNum" sz="quarter" idx="12"/>
          </p:nvPr>
        </p:nvSpPr>
        <p:spPr/>
        <p:txBody>
          <a:bodyPr/>
          <a:lstStyle/>
          <a:p>
            <a:fld id="{CA0EAB7F-FD36-4E8C-AAB7-8A8455A52691}" type="slidenum">
              <a:rPr lang="en-US" smtClean="0"/>
              <a:t>‹#›</a:t>
            </a:fld>
            <a:endParaRPr lang="en-US"/>
          </a:p>
        </p:txBody>
      </p:sp>
    </p:spTree>
    <p:extLst>
      <p:ext uri="{BB962C8B-B14F-4D97-AF65-F5344CB8AC3E}">
        <p14:creationId xmlns:p14="http://schemas.microsoft.com/office/powerpoint/2010/main" val="173886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A8D-0E2B-4348-93D8-536C6B856F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9BBE84-92DD-429D-A44D-A1806EE6BD3C}"/>
              </a:ext>
            </a:extLst>
          </p:cNvPr>
          <p:cNvSpPr>
            <a:spLocks noGrp="1"/>
          </p:cNvSpPr>
          <p:nvPr>
            <p:ph type="dt" sz="half" idx="10"/>
          </p:nvPr>
        </p:nvSpPr>
        <p:spPr/>
        <p:txBody>
          <a:bodyPr/>
          <a:lstStyle/>
          <a:p>
            <a:fld id="{57DA49ED-4591-4879-B8EA-6122BC03A62A}" type="datetimeFigureOut">
              <a:rPr lang="en-US" smtClean="0"/>
              <a:t>6/25/25</a:t>
            </a:fld>
            <a:endParaRPr lang="en-US"/>
          </a:p>
        </p:txBody>
      </p:sp>
      <p:sp>
        <p:nvSpPr>
          <p:cNvPr id="4" name="Footer Placeholder 3">
            <a:extLst>
              <a:ext uri="{FF2B5EF4-FFF2-40B4-BE49-F238E27FC236}">
                <a16:creationId xmlns:a16="http://schemas.microsoft.com/office/drawing/2014/main" id="{52D81A08-99C4-4F7C-B6BB-CF2B11D2CB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B149F8-90A8-4FEC-9515-997785DBA68B}"/>
              </a:ext>
            </a:extLst>
          </p:cNvPr>
          <p:cNvSpPr>
            <a:spLocks noGrp="1"/>
          </p:cNvSpPr>
          <p:nvPr>
            <p:ph type="sldNum" sz="quarter" idx="12"/>
          </p:nvPr>
        </p:nvSpPr>
        <p:spPr/>
        <p:txBody>
          <a:bodyPr/>
          <a:lstStyle/>
          <a:p>
            <a:fld id="{CA0EAB7F-FD36-4E8C-AAB7-8A8455A52691}" type="slidenum">
              <a:rPr lang="en-US" smtClean="0"/>
              <a:t>‹#›</a:t>
            </a:fld>
            <a:endParaRPr lang="en-US"/>
          </a:p>
        </p:txBody>
      </p:sp>
    </p:spTree>
    <p:extLst>
      <p:ext uri="{BB962C8B-B14F-4D97-AF65-F5344CB8AC3E}">
        <p14:creationId xmlns:p14="http://schemas.microsoft.com/office/powerpoint/2010/main" val="5732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167810-404A-4EC5-A890-3289A69A8DAE}"/>
              </a:ext>
            </a:extLst>
          </p:cNvPr>
          <p:cNvSpPr>
            <a:spLocks noGrp="1"/>
          </p:cNvSpPr>
          <p:nvPr>
            <p:ph type="dt" sz="half" idx="10"/>
          </p:nvPr>
        </p:nvSpPr>
        <p:spPr/>
        <p:txBody>
          <a:bodyPr/>
          <a:lstStyle/>
          <a:p>
            <a:fld id="{57DA49ED-4591-4879-B8EA-6122BC03A62A}" type="datetimeFigureOut">
              <a:rPr lang="en-US" smtClean="0"/>
              <a:t>6/25/25</a:t>
            </a:fld>
            <a:endParaRPr lang="en-US"/>
          </a:p>
        </p:txBody>
      </p:sp>
      <p:sp>
        <p:nvSpPr>
          <p:cNvPr id="3" name="Footer Placeholder 2">
            <a:extLst>
              <a:ext uri="{FF2B5EF4-FFF2-40B4-BE49-F238E27FC236}">
                <a16:creationId xmlns:a16="http://schemas.microsoft.com/office/drawing/2014/main" id="{7FAD6D39-A3F6-442E-9B7B-9A05D6F884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6C1FE5-72A7-4760-B241-738C04175C99}"/>
              </a:ext>
            </a:extLst>
          </p:cNvPr>
          <p:cNvSpPr>
            <a:spLocks noGrp="1"/>
          </p:cNvSpPr>
          <p:nvPr>
            <p:ph type="sldNum" sz="quarter" idx="12"/>
          </p:nvPr>
        </p:nvSpPr>
        <p:spPr/>
        <p:txBody>
          <a:bodyPr/>
          <a:lstStyle/>
          <a:p>
            <a:fld id="{CA0EAB7F-FD36-4E8C-AAB7-8A8455A52691}" type="slidenum">
              <a:rPr lang="en-US" smtClean="0"/>
              <a:t>‹#›</a:t>
            </a:fld>
            <a:endParaRPr lang="en-US"/>
          </a:p>
        </p:txBody>
      </p:sp>
    </p:spTree>
    <p:extLst>
      <p:ext uri="{BB962C8B-B14F-4D97-AF65-F5344CB8AC3E}">
        <p14:creationId xmlns:p14="http://schemas.microsoft.com/office/powerpoint/2010/main" val="2933671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1369-700B-4B88-ADF8-E0C60159E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7EB5D1-1A2B-44C7-8D8D-AF334E85CD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1A2F25-F864-4F37-ACB4-ECF60A1558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97D8F-BF42-4F4B-97CD-C3D6511FC32A}"/>
              </a:ext>
            </a:extLst>
          </p:cNvPr>
          <p:cNvSpPr>
            <a:spLocks noGrp="1"/>
          </p:cNvSpPr>
          <p:nvPr>
            <p:ph type="dt" sz="half" idx="10"/>
          </p:nvPr>
        </p:nvSpPr>
        <p:spPr/>
        <p:txBody>
          <a:bodyPr/>
          <a:lstStyle/>
          <a:p>
            <a:fld id="{57DA49ED-4591-4879-B8EA-6122BC03A62A}" type="datetimeFigureOut">
              <a:rPr lang="en-US" smtClean="0"/>
              <a:t>6/25/25</a:t>
            </a:fld>
            <a:endParaRPr lang="en-US"/>
          </a:p>
        </p:txBody>
      </p:sp>
      <p:sp>
        <p:nvSpPr>
          <p:cNvPr id="6" name="Footer Placeholder 5">
            <a:extLst>
              <a:ext uri="{FF2B5EF4-FFF2-40B4-BE49-F238E27FC236}">
                <a16:creationId xmlns:a16="http://schemas.microsoft.com/office/drawing/2014/main" id="{8017131E-9708-40CF-B5F1-C1AD48B1A4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67334-BADC-431E-8C97-1DA90A956BDC}"/>
              </a:ext>
            </a:extLst>
          </p:cNvPr>
          <p:cNvSpPr>
            <a:spLocks noGrp="1"/>
          </p:cNvSpPr>
          <p:nvPr>
            <p:ph type="sldNum" sz="quarter" idx="12"/>
          </p:nvPr>
        </p:nvSpPr>
        <p:spPr/>
        <p:txBody>
          <a:bodyPr/>
          <a:lstStyle/>
          <a:p>
            <a:fld id="{CA0EAB7F-FD36-4E8C-AAB7-8A8455A52691}" type="slidenum">
              <a:rPr lang="en-US" smtClean="0"/>
              <a:t>‹#›</a:t>
            </a:fld>
            <a:endParaRPr lang="en-US"/>
          </a:p>
        </p:txBody>
      </p:sp>
    </p:spTree>
    <p:extLst>
      <p:ext uri="{BB962C8B-B14F-4D97-AF65-F5344CB8AC3E}">
        <p14:creationId xmlns:p14="http://schemas.microsoft.com/office/powerpoint/2010/main" val="236941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B8339-2234-4DBD-95DD-9249AD9AD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62FC82-D23E-4CF6-B020-79AB9E7AB7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31E831-BC9C-4EC3-933F-20A5D58BE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DE8ABC-5226-4E2F-BEF2-79805EE6C305}"/>
              </a:ext>
            </a:extLst>
          </p:cNvPr>
          <p:cNvSpPr>
            <a:spLocks noGrp="1"/>
          </p:cNvSpPr>
          <p:nvPr>
            <p:ph type="dt" sz="half" idx="10"/>
          </p:nvPr>
        </p:nvSpPr>
        <p:spPr/>
        <p:txBody>
          <a:bodyPr/>
          <a:lstStyle/>
          <a:p>
            <a:fld id="{57DA49ED-4591-4879-B8EA-6122BC03A62A}" type="datetimeFigureOut">
              <a:rPr lang="en-US" smtClean="0"/>
              <a:t>6/25/25</a:t>
            </a:fld>
            <a:endParaRPr lang="en-US"/>
          </a:p>
        </p:txBody>
      </p:sp>
      <p:sp>
        <p:nvSpPr>
          <p:cNvPr id="6" name="Footer Placeholder 5">
            <a:extLst>
              <a:ext uri="{FF2B5EF4-FFF2-40B4-BE49-F238E27FC236}">
                <a16:creationId xmlns:a16="http://schemas.microsoft.com/office/drawing/2014/main" id="{82E54629-1D14-42DD-A5ED-4EF84FAA8C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364497-3B29-49A6-8310-0CB41F7A4122}"/>
              </a:ext>
            </a:extLst>
          </p:cNvPr>
          <p:cNvSpPr>
            <a:spLocks noGrp="1"/>
          </p:cNvSpPr>
          <p:nvPr>
            <p:ph type="sldNum" sz="quarter" idx="12"/>
          </p:nvPr>
        </p:nvSpPr>
        <p:spPr/>
        <p:txBody>
          <a:bodyPr/>
          <a:lstStyle/>
          <a:p>
            <a:fld id="{CA0EAB7F-FD36-4E8C-AAB7-8A8455A52691}" type="slidenum">
              <a:rPr lang="en-US" smtClean="0"/>
              <a:t>‹#›</a:t>
            </a:fld>
            <a:endParaRPr lang="en-US"/>
          </a:p>
        </p:txBody>
      </p:sp>
    </p:spTree>
    <p:extLst>
      <p:ext uri="{BB962C8B-B14F-4D97-AF65-F5344CB8AC3E}">
        <p14:creationId xmlns:p14="http://schemas.microsoft.com/office/powerpoint/2010/main" val="333764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5EEF73-B1E6-4BC9-BC49-CFB48E85E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DBBDD6-4E46-4674-857A-AFFEEDCCCD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750B6-1447-47C1-86AD-94AE47B65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A49ED-4591-4879-B8EA-6122BC03A62A}" type="datetimeFigureOut">
              <a:rPr lang="en-US" smtClean="0"/>
              <a:t>6/25/25</a:t>
            </a:fld>
            <a:endParaRPr lang="en-US"/>
          </a:p>
        </p:txBody>
      </p:sp>
      <p:sp>
        <p:nvSpPr>
          <p:cNvPr id="5" name="Footer Placeholder 4">
            <a:extLst>
              <a:ext uri="{FF2B5EF4-FFF2-40B4-BE49-F238E27FC236}">
                <a16:creationId xmlns:a16="http://schemas.microsoft.com/office/drawing/2014/main" id="{6867AC7D-4177-4744-B784-7E93F3744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E1C856-216B-4140-A15B-6C829E2D7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EAB7F-FD36-4E8C-AAB7-8A8455A52691}" type="slidenum">
              <a:rPr lang="en-US" smtClean="0"/>
              <a:t>‹#›</a:t>
            </a:fld>
            <a:endParaRPr lang="en-US"/>
          </a:p>
        </p:txBody>
      </p:sp>
    </p:spTree>
    <p:extLst>
      <p:ext uri="{BB962C8B-B14F-4D97-AF65-F5344CB8AC3E}">
        <p14:creationId xmlns:p14="http://schemas.microsoft.com/office/powerpoint/2010/main" val="2611540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6394358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ternetmonk.com/archive/62567"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internetmonk.com/archive/62567"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amazingplacesonearth.com/the-pyramids-egypt/"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flickr.com/photos/rykneethling/4543060842/"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flickr.com/photos/rykneethling/4543060842/"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flickr.com/photos/rykneethling/4543060842/"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propheticministeryiwilson.org/2012_04_01_archive.html" TargetMode="Externa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EA80-3F5A-43D3-A141-D45149831B26}"/>
              </a:ext>
            </a:extLst>
          </p:cNvPr>
          <p:cNvSpPr>
            <a:spLocks noGrp="1"/>
          </p:cNvSpPr>
          <p:nvPr>
            <p:ph type="ctrTitle"/>
          </p:nvPr>
        </p:nvSpPr>
        <p:spPr>
          <a:xfrm>
            <a:off x="5798898" y="2720737"/>
            <a:ext cx="6024133" cy="1416526"/>
          </a:xfrm>
        </p:spPr>
        <p:txBody>
          <a:bodyPr anchor="b">
            <a:normAutofit/>
          </a:bodyPr>
          <a:lstStyle/>
          <a:p>
            <a:pPr algn="l"/>
            <a:r>
              <a:rPr lang="en-US" b="1" dirty="0">
                <a:latin typeface="Times New Roman" panose="02020603050405020304" pitchFamily="18" charset="0"/>
                <a:cs typeface="Times New Roman" panose="02020603050405020304" pitchFamily="18" charset="0"/>
              </a:rPr>
              <a:t>EXODUS 4:18-31</a:t>
            </a:r>
          </a:p>
        </p:txBody>
      </p:sp>
      <p:sp>
        <p:nvSpPr>
          <p:cNvPr id="3" name="Subtitle 2">
            <a:extLst>
              <a:ext uri="{FF2B5EF4-FFF2-40B4-BE49-F238E27FC236}">
                <a16:creationId xmlns:a16="http://schemas.microsoft.com/office/drawing/2014/main" id="{133FE74F-8EA0-475F-B0DA-2BF75E00FAF5}"/>
              </a:ext>
            </a:extLst>
          </p:cNvPr>
          <p:cNvSpPr>
            <a:spLocks noGrp="1"/>
          </p:cNvSpPr>
          <p:nvPr>
            <p:ph type="subTitle" idx="1"/>
          </p:nvPr>
        </p:nvSpPr>
        <p:spPr>
          <a:xfrm>
            <a:off x="5610564" y="4444083"/>
            <a:ext cx="6400800" cy="898479"/>
          </a:xfrm>
        </p:spPr>
        <p:txBody>
          <a:bodyPr anchor="t">
            <a:noAutofit/>
          </a:bodyPr>
          <a:lstStyle/>
          <a:p>
            <a:r>
              <a:rPr lang="en-US" sz="3600" b="1" dirty="0">
                <a:latin typeface="Times New Roman" panose="02020603050405020304" pitchFamily="18" charset="0"/>
                <a:cs typeface="Times New Roman" panose="02020603050405020304" pitchFamily="18" charset="0"/>
              </a:rPr>
              <a:t>Why Study Theology?</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sitting on a table&#10;&#10;Description automatically generated">
            <a:extLst>
              <a:ext uri="{FF2B5EF4-FFF2-40B4-BE49-F238E27FC236}">
                <a16:creationId xmlns:a16="http://schemas.microsoft.com/office/drawing/2014/main" id="{A4E67A56-A888-4F4C-800D-089A816AE24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628" r="1" b="15237"/>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Rectangle 3">
            <a:extLst>
              <a:ext uri="{FF2B5EF4-FFF2-40B4-BE49-F238E27FC236}">
                <a16:creationId xmlns:a16="http://schemas.microsoft.com/office/drawing/2014/main" id="{551EBF9D-B6D6-2ADC-F005-FD0250855ABE}"/>
              </a:ext>
            </a:extLst>
          </p:cNvPr>
          <p:cNvSpPr>
            <a:spLocks noChangeArrowheads="1"/>
          </p:cNvSpPr>
          <p:nvPr/>
        </p:nvSpPr>
        <p:spPr bwMode="auto">
          <a:xfrm>
            <a:off x="0" y="5684108"/>
            <a:ext cx="12192000" cy="1173892"/>
          </a:xfrm>
          <a:prstGeom prst="rect">
            <a:avLst/>
          </a:prstGeom>
          <a:solidFill>
            <a:srgbClr val="000514"/>
          </a:solid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Scott Wooddell</a:t>
            </a:r>
            <a:b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Eastridge Park Christian Church, Mesquite, Texas</a:t>
            </a:r>
            <a:b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37576534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186400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E9833314-26CC-6668-489A-40C1A1B27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656074-2E9B-2951-D4B6-5DC197487C36}"/>
              </a:ext>
            </a:extLst>
          </p:cNvPr>
          <p:cNvSpPr>
            <a:spLocks noGrp="1"/>
          </p:cNvSpPr>
          <p:nvPr>
            <p:ph type="ctrTitle"/>
          </p:nvPr>
        </p:nvSpPr>
        <p:spPr>
          <a:xfrm>
            <a:off x="5798898" y="2720737"/>
            <a:ext cx="6024133" cy="1416526"/>
          </a:xfrm>
        </p:spPr>
        <p:txBody>
          <a:bodyPr anchor="b">
            <a:normAutofit/>
          </a:bodyPr>
          <a:lstStyle/>
          <a:p>
            <a:pPr algn="l"/>
            <a:r>
              <a:rPr lang="en-US" b="1" dirty="0">
                <a:latin typeface="Times New Roman" panose="02020603050405020304" pitchFamily="18" charset="0"/>
                <a:cs typeface="Times New Roman" panose="02020603050405020304" pitchFamily="18" charset="0"/>
              </a:rPr>
              <a:t>EXODUS 4:18-31</a:t>
            </a:r>
          </a:p>
        </p:txBody>
      </p:sp>
      <p:sp>
        <p:nvSpPr>
          <p:cNvPr id="3" name="Subtitle 2">
            <a:extLst>
              <a:ext uri="{FF2B5EF4-FFF2-40B4-BE49-F238E27FC236}">
                <a16:creationId xmlns:a16="http://schemas.microsoft.com/office/drawing/2014/main" id="{0C2D756D-BFCC-C0D2-DE8F-06BBD9754FA1}"/>
              </a:ext>
            </a:extLst>
          </p:cNvPr>
          <p:cNvSpPr>
            <a:spLocks noGrp="1"/>
          </p:cNvSpPr>
          <p:nvPr>
            <p:ph type="subTitle" idx="1"/>
          </p:nvPr>
        </p:nvSpPr>
        <p:spPr>
          <a:xfrm>
            <a:off x="5610564" y="4444083"/>
            <a:ext cx="6400800" cy="2277559"/>
          </a:xfrm>
        </p:spPr>
        <p:txBody>
          <a:bodyPr anchor="t">
            <a:noAutofit/>
          </a:bodyPr>
          <a:lstStyle/>
          <a:p>
            <a:r>
              <a:rPr lang="en-US" sz="3600" b="1" dirty="0">
                <a:latin typeface="Times New Roman" panose="02020603050405020304" pitchFamily="18" charset="0"/>
                <a:cs typeface="Times New Roman" panose="02020603050405020304" pitchFamily="18" charset="0"/>
              </a:rPr>
              <a:t>Why study Theology?</a:t>
            </a:r>
          </a:p>
          <a:p>
            <a:r>
              <a:rPr lang="en-US" sz="3600" b="1" dirty="0">
                <a:latin typeface="Times New Roman" panose="02020603050405020304" pitchFamily="18" charset="0"/>
                <a:cs typeface="Times New Roman" panose="02020603050405020304" pitchFamily="18" charset="0"/>
              </a:rPr>
              <a:t>What are the relevant reasons for studying about God?</a:t>
            </a:r>
          </a:p>
        </p:txBody>
      </p:sp>
      <p:sp>
        <p:nvSpPr>
          <p:cNvPr id="11" name="Freeform: Shape 10">
            <a:extLst>
              <a:ext uri="{FF2B5EF4-FFF2-40B4-BE49-F238E27FC236}">
                <a16:creationId xmlns:a16="http://schemas.microsoft.com/office/drawing/2014/main" id="{A7FE9851-39B8-0783-A11C-F5B2C7BBD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sitting on a table&#10;&#10;Description automatically generated">
            <a:extLst>
              <a:ext uri="{FF2B5EF4-FFF2-40B4-BE49-F238E27FC236}">
                <a16:creationId xmlns:a16="http://schemas.microsoft.com/office/drawing/2014/main" id="{E3D1F751-0ADA-5931-54FC-65E6C9C42BB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628" r="1" b="15237"/>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9982455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riding on the back of a horse&#10;&#10;Description automatically generated">
            <a:extLst>
              <a:ext uri="{FF2B5EF4-FFF2-40B4-BE49-F238E27FC236}">
                <a16:creationId xmlns:a16="http://schemas.microsoft.com/office/drawing/2014/main" id="{861683FD-F73D-485D-B5AC-7277677FDAD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1" t="9091" r="23078"/>
          <a:stretch/>
        </p:blipFill>
        <p:spPr>
          <a:xfrm>
            <a:off x="3522468" y="10"/>
            <a:ext cx="8669532" cy="6857990"/>
          </a:xfrm>
          <a:prstGeom prst="rect">
            <a:avLst/>
          </a:prstGeom>
        </p:spPr>
      </p:pic>
      <p:sp>
        <p:nvSpPr>
          <p:cNvPr id="23" name="Rectangle 2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2104D9-EA28-4AC7-8CE5-F34A77C08190}"/>
              </a:ext>
            </a:extLst>
          </p:cNvPr>
          <p:cNvSpPr>
            <a:spLocks noGrp="1"/>
          </p:cNvSpPr>
          <p:nvPr>
            <p:ph type="title"/>
          </p:nvPr>
        </p:nvSpPr>
        <p:spPr>
          <a:xfrm>
            <a:off x="18169" y="0"/>
            <a:ext cx="7954757" cy="2310652"/>
          </a:xfrm>
        </p:spPr>
        <p:txBody>
          <a:bodyPr vert="horz" lIns="91440" tIns="45720" rIns="91440" bIns="45720" rtlCol="0" anchor="b">
            <a:noAutofit/>
          </a:bodyPr>
          <a:lstStyle/>
          <a:p>
            <a:pPr algn="ctr"/>
            <a:r>
              <a:rPr lang="en-US" sz="4000" b="1" dirty="0">
                <a:latin typeface="Times New Roman" panose="02020603050405020304" pitchFamily="18" charset="0"/>
                <a:cs typeface="Times New Roman" panose="02020603050405020304" pitchFamily="18" charset="0"/>
              </a:rPr>
              <a:t>1. GOD REVEALS HIS SOVEREIGNTY OVER ALL THINGS (Exodus 4:18-23)</a:t>
            </a:r>
          </a:p>
        </p:txBody>
      </p:sp>
      <p:sp>
        <p:nvSpPr>
          <p:cNvPr id="25" name="Rectangle 2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CE16EB8-2EB6-4567-A689-7EC13D539A88}"/>
              </a:ext>
            </a:extLst>
          </p:cNvPr>
          <p:cNvSpPr txBox="1"/>
          <p:nvPr/>
        </p:nvSpPr>
        <p:spPr>
          <a:xfrm>
            <a:off x="579639" y="2718054"/>
            <a:ext cx="7329117" cy="3207258"/>
          </a:xfrm>
          <a:prstGeom prst="rect">
            <a:avLst/>
          </a:prstGeom>
        </p:spPr>
        <p:txBody>
          <a:bodyPr vert="horz" lIns="91440" tIns="45720" rIns="91440" bIns="45720" rtlCol="0" anchor="t">
            <a:noAutofit/>
          </a:bodyPr>
          <a:lstStyle/>
          <a:p>
            <a:pPr>
              <a:lnSpc>
                <a:spcPct val="90000"/>
              </a:lnSpc>
              <a:spcAft>
                <a:spcPts val="600"/>
              </a:spcAft>
            </a:pPr>
            <a:r>
              <a:rPr lang="en-US" sz="3200" b="1" dirty="0">
                <a:latin typeface="Times New Roman" panose="02020603050405020304" pitchFamily="18" charset="0"/>
                <a:cs typeface="Times New Roman" panose="02020603050405020304" pitchFamily="18" charset="0"/>
              </a:rPr>
              <a:t>“The Lord said to Moses, ‘When you return to Egypt, see that you perform before Pharaoh all the wonders I have given  you the power to do.  But I will harden his heart so that he will not let the people go.’” (Exodus 4:21)</a:t>
            </a:r>
          </a:p>
        </p:txBody>
      </p:sp>
      <p:sp>
        <p:nvSpPr>
          <p:cNvPr id="7" name="TextBox 6">
            <a:extLst>
              <a:ext uri="{FF2B5EF4-FFF2-40B4-BE49-F238E27FC236}">
                <a16:creationId xmlns:a16="http://schemas.microsoft.com/office/drawing/2014/main" id="{56627A2D-BE50-4449-A768-DEE2BD5C41FE}"/>
              </a:ext>
            </a:extLst>
          </p:cNvPr>
          <p:cNvSpPr txBox="1"/>
          <p:nvPr/>
        </p:nvSpPr>
        <p:spPr>
          <a:xfrm>
            <a:off x="371094" y="662940"/>
            <a:ext cx="977646" cy="369332"/>
          </a:xfrm>
          <a:prstGeom prst="rect">
            <a:avLst/>
          </a:prstGeom>
          <a:solidFill>
            <a:schemeClr val="bg1"/>
          </a:solidFill>
        </p:spPr>
        <p:txBody>
          <a:bodyPr wrap="square" rtlCol="0">
            <a:spAutoFit/>
          </a:bodyPr>
          <a:lstStyle/>
          <a:p>
            <a:r>
              <a:rPr lang="en-US" dirty="0">
                <a:solidFill>
                  <a:schemeClr val="bg1"/>
                </a:solidFill>
              </a:rPr>
              <a:t>EGYPT</a:t>
            </a:r>
          </a:p>
        </p:txBody>
      </p:sp>
      <p:cxnSp>
        <p:nvCxnSpPr>
          <p:cNvPr id="9" name="Straight Connector 8">
            <a:extLst>
              <a:ext uri="{FF2B5EF4-FFF2-40B4-BE49-F238E27FC236}">
                <a16:creationId xmlns:a16="http://schemas.microsoft.com/office/drawing/2014/main" id="{F370DA62-C3DB-4970-9E01-CEF5527F2D1C}"/>
              </a:ext>
            </a:extLst>
          </p:cNvPr>
          <p:cNvCxnSpPr/>
          <p:nvPr/>
        </p:nvCxnSpPr>
        <p:spPr>
          <a:xfrm>
            <a:off x="424815" y="2443480"/>
            <a:ext cx="7275395" cy="182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6144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picture containing text, pair&#10;&#10;Description automatically generated">
            <a:extLst>
              <a:ext uri="{FF2B5EF4-FFF2-40B4-BE49-F238E27FC236}">
                <a16:creationId xmlns:a16="http://schemas.microsoft.com/office/drawing/2014/main" id="{27FA0990-912E-4499-8C04-517FAB6F152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898" r="-1" b="6810"/>
          <a:stretch/>
        </p:blipFill>
        <p:spPr>
          <a:xfrm>
            <a:off x="20" y="10"/>
            <a:ext cx="12188932" cy="6857990"/>
          </a:xfrm>
          <a:prstGeom prst="rect">
            <a:avLst/>
          </a:prstGeom>
        </p:spPr>
      </p:pic>
      <p:sp>
        <p:nvSpPr>
          <p:cNvPr id="11" name="Freeform: Shape 1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D98F2E1-AA72-40F7-9CA2-2887221E8ACB}"/>
              </a:ext>
            </a:extLst>
          </p:cNvPr>
          <p:cNvSpPr>
            <a:spLocks noGrp="1"/>
          </p:cNvSpPr>
          <p:nvPr>
            <p:ph type="title"/>
          </p:nvPr>
        </p:nvSpPr>
        <p:spPr>
          <a:xfrm>
            <a:off x="4331368" y="0"/>
            <a:ext cx="7857584" cy="1779471"/>
          </a:xfrm>
          <a:solidFill>
            <a:schemeClr val="bg1">
              <a:lumMod val="65000"/>
              <a:lumOff val="35000"/>
            </a:schemeClr>
          </a:solidFill>
        </p:spPr>
        <p:txBody>
          <a:bodyPr vert="horz" lIns="91440" tIns="45720" rIns="91440" bIns="45720" rtlCol="0" anchor="ctr">
            <a:noAutofit/>
          </a:bodyPr>
          <a:lstStyle/>
          <a:p>
            <a:pPr algn="ctr"/>
            <a:r>
              <a:rPr lang="en-US" sz="4000" b="1" dirty="0">
                <a:latin typeface="Times New Roman" panose="02020603050405020304" pitchFamily="18" charset="0"/>
                <a:cs typeface="Times New Roman" panose="02020603050405020304" pitchFamily="18" charset="0"/>
              </a:rPr>
              <a:t>2. GOD REVEALS HIS LORDSHIP OVER US (4:24-31)</a:t>
            </a:r>
          </a:p>
        </p:txBody>
      </p:sp>
      <p:sp>
        <p:nvSpPr>
          <p:cNvPr id="3" name="TextBox 2">
            <a:extLst>
              <a:ext uri="{FF2B5EF4-FFF2-40B4-BE49-F238E27FC236}">
                <a16:creationId xmlns:a16="http://schemas.microsoft.com/office/drawing/2014/main" id="{F9092F39-DD0B-4CAE-9478-4FAC28490C14}"/>
              </a:ext>
            </a:extLst>
          </p:cNvPr>
          <p:cNvSpPr txBox="1"/>
          <p:nvPr/>
        </p:nvSpPr>
        <p:spPr>
          <a:xfrm>
            <a:off x="182880" y="4172821"/>
            <a:ext cx="10388867" cy="2001069"/>
          </a:xfrm>
          <a:prstGeom prst="rect">
            <a:avLst/>
          </a:prstGeom>
        </p:spPr>
        <p:txBody>
          <a:bodyPr vert="horz" lIns="91440" tIns="45720" rIns="91440" bIns="45720" rtlCol="0">
            <a:noAutofit/>
          </a:bodyPr>
          <a:lstStyle/>
          <a:p>
            <a:pPr>
              <a:lnSpc>
                <a:spcPct val="90000"/>
              </a:lnSpc>
              <a:spcAft>
                <a:spcPts val="600"/>
              </a:spcAft>
            </a:pPr>
            <a:r>
              <a:rPr lang="en-US" sz="2800" b="1" dirty="0">
                <a:latin typeface="Times New Roman" panose="02020603050405020304" pitchFamily="18" charset="0"/>
                <a:cs typeface="Times New Roman" panose="02020603050405020304" pitchFamily="18" charset="0"/>
              </a:rPr>
              <a:t>“Then God said to Abraham, ‘As for you, you must keep my covenant, you and your descendants after you for the generations to come.  This is my covenant with you and your descendants after you, the covenant you are to keep.  Every male among you shall be circumcised.’” (Genesis 17:9-10)</a:t>
            </a:r>
          </a:p>
        </p:txBody>
      </p:sp>
    </p:spTree>
    <p:extLst>
      <p:ext uri="{BB962C8B-B14F-4D97-AF65-F5344CB8AC3E}">
        <p14:creationId xmlns:p14="http://schemas.microsoft.com/office/powerpoint/2010/main" val="32465501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picture containing text, pair&#10;&#10;Description automatically generated">
            <a:extLst>
              <a:ext uri="{FF2B5EF4-FFF2-40B4-BE49-F238E27FC236}">
                <a16:creationId xmlns:a16="http://schemas.microsoft.com/office/drawing/2014/main" id="{27FA0990-912E-4499-8C04-517FAB6F152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898" r="-1" b="6810"/>
          <a:stretch/>
        </p:blipFill>
        <p:spPr>
          <a:xfrm>
            <a:off x="20" y="10"/>
            <a:ext cx="12188932" cy="6857990"/>
          </a:xfrm>
          <a:prstGeom prst="rect">
            <a:avLst/>
          </a:prstGeom>
        </p:spPr>
      </p:pic>
      <p:sp>
        <p:nvSpPr>
          <p:cNvPr id="11" name="Freeform: Shape 1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D98F2E1-AA72-40F7-9CA2-2887221E8ACB}"/>
              </a:ext>
            </a:extLst>
          </p:cNvPr>
          <p:cNvSpPr>
            <a:spLocks noGrp="1"/>
          </p:cNvSpPr>
          <p:nvPr>
            <p:ph type="title"/>
          </p:nvPr>
        </p:nvSpPr>
        <p:spPr>
          <a:xfrm>
            <a:off x="4331368" y="0"/>
            <a:ext cx="7857584" cy="1779471"/>
          </a:xfrm>
          <a:solidFill>
            <a:schemeClr val="bg1">
              <a:lumMod val="65000"/>
              <a:lumOff val="35000"/>
            </a:schemeClr>
          </a:solidFill>
        </p:spPr>
        <p:txBody>
          <a:bodyPr vert="horz" lIns="91440" tIns="45720" rIns="91440" bIns="45720" rtlCol="0" anchor="ctr">
            <a:noAutofit/>
          </a:bodyPr>
          <a:lstStyle/>
          <a:p>
            <a:pPr algn="ctr"/>
            <a:r>
              <a:rPr lang="en-US" sz="4000" b="1" dirty="0">
                <a:latin typeface="Times New Roman" panose="02020603050405020304" pitchFamily="18" charset="0"/>
                <a:cs typeface="Times New Roman" panose="02020603050405020304" pitchFamily="18" charset="0"/>
              </a:rPr>
              <a:t>2. GOD REVEALS HIS LORDSHIP OVER US (4:24-31)</a:t>
            </a:r>
          </a:p>
        </p:txBody>
      </p:sp>
      <p:sp>
        <p:nvSpPr>
          <p:cNvPr id="3" name="TextBox 2">
            <a:extLst>
              <a:ext uri="{FF2B5EF4-FFF2-40B4-BE49-F238E27FC236}">
                <a16:creationId xmlns:a16="http://schemas.microsoft.com/office/drawing/2014/main" id="{F9092F39-DD0B-4CAE-9478-4FAC28490C14}"/>
              </a:ext>
            </a:extLst>
          </p:cNvPr>
          <p:cNvSpPr txBox="1"/>
          <p:nvPr/>
        </p:nvSpPr>
        <p:spPr>
          <a:xfrm>
            <a:off x="182880" y="4427621"/>
            <a:ext cx="10035941" cy="1746269"/>
          </a:xfrm>
          <a:prstGeom prst="rect">
            <a:avLst/>
          </a:prstGeom>
        </p:spPr>
        <p:txBody>
          <a:bodyPr vert="horz" lIns="91440" tIns="45720" rIns="91440" bIns="45720" rtlCol="0">
            <a:noAutofit/>
          </a:bodyPr>
          <a:lstStyle/>
          <a:p>
            <a:pPr>
              <a:lnSpc>
                <a:spcPct val="90000"/>
              </a:lnSpc>
              <a:spcAft>
                <a:spcPts val="600"/>
              </a:spcAft>
            </a:pPr>
            <a:r>
              <a:rPr lang="en-US" sz="2800" b="1" dirty="0">
                <a:latin typeface="Times New Roman" panose="02020603050405020304" pitchFamily="18" charset="0"/>
                <a:cs typeface="Times New Roman" panose="02020603050405020304" pitchFamily="18" charset="0"/>
              </a:rPr>
              <a:t>“Go therefore and make disciples of all nations, baptizing them in the Name of the Father, and of the Son, and of the Holy Spirit, teaching them to observe all that I have commanded you.” (Matthew 28:19-20)</a:t>
            </a:r>
          </a:p>
        </p:txBody>
      </p:sp>
    </p:spTree>
    <p:extLst>
      <p:ext uri="{BB962C8B-B14F-4D97-AF65-F5344CB8AC3E}">
        <p14:creationId xmlns:p14="http://schemas.microsoft.com/office/powerpoint/2010/main" val="8122745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picture containing text, pair&#10;&#10;Description automatically generated">
            <a:extLst>
              <a:ext uri="{FF2B5EF4-FFF2-40B4-BE49-F238E27FC236}">
                <a16:creationId xmlns:a16="http://schemas.microsoft.com/office/drawing/2014/main" id="{27FA0990-912E-4499-8C04-517FAB6F152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898" r="-1" b="6810"/>
          <a:stretch/>
        </p:blipFill>
        <p:spPr>
          <a:xfrm>
            <a:off x="20" y="10"/>
            <a:ext cx="12188932" cy="6857990"/>
          </a:xfrm>
          <a:prstGeom prst="rect">
            <a:avLst/>
          </a:prstGeom>
        </p:spPr>
      </p:pic>
      <p:sp>
        <p:nvSpPr>
          <p:cNvPr id="11" name="Freeform: Shape 1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D98F2E1-AA72-40F7-9CA2-2887221E8ACB}"/>
              </a:ext>
            </a:extLst>
          </p:cNvPr>
          <p:cNvSpPr>
            <a:spLocks noGrp="1"/>
          </p:cNvSpPr>
          <p:nvPr>
            <p:ph type="title"/>
          </p:nvPr>
        </p:nvSpPr>
        <p:spPr>
          <a:xfrm>
            <a:off x="4331368" y="0"/>
            <a:ext cx="7857584" cy="1779471"/>
          </a:xfrm>
          <a:solidFill>
            <a:schemeClr val="bg1">
              <a:lumMod val="65000"/>
              <a:lumOff val="35000"/>
            </a:schemeClr>
          </a:solidFill>
        </p:spPr>
        <p:txBody>
          <a:bodyPr vert="horz" lIns="91440" tIns="45720" rIns="91440" bIns="45720" rtlCol="0" anchor="ctr">
            <a:noAutofit/>
          </a:bodyPr>
          <a:lstStyle/>
          <a:p>
            <a:pPr algn="ctr"/>
            <a:r>
              <a:rPr lang="en-US" sz="4000" b="1" dirty="0">
                <a:latin typeface="Times New Roman" panose="02020603050405020304" pitchFamily="18" charset="0"/>
                <a:cs typeface="Times New Roman" panose="02020603050405020304" pitchFamily="18" charset="0"/>
              </a:rPr>
              <a:t>2. GOD REVEALS HIS LORDSHIP OVER US (4:24-31)</a:t>
            </a:r>
          </a:p>
        </p:txBody>
      </p:sp>
      <p:sp>
        <p:nvSpPr>
          <p:cNvPr id="3" name="TextBox 2">
            <a:extLst>
              <a:ext uri="{FF2B5EF4-FFF2-40B4-BE49-F238E27FC236}">
                <a16:creationId xmlns:a16="http://schemas.microsoft.com/office/drawing/2014/main" id="{F9092F39-DD0B-4CAE-9478-4FAC28490C14}"/>
              </a:ext>
            </a:extLst>
          </p:cNvPr>
          <p:cNvSpPr txBox="1"/>
          <p:nvPr/>
        </p:nvSpPr>
        <p:spPr>
          <a:xfrm>
            <a:off x="182880" y="4140737"/>
            <a:ext cx="10517204" cy="2001069"/>
          </a:xfrm>
          <a:prstGeom prst="rect">
            <a:avLst/>
          </a:prstGeom>
        </p:spPr>
        <p:txBody>
          <a:bodyPr vert="horz" lIns="91440" tIns="45720" rIns="91440" bIns="45720" rtlCol="0">
            <a:noAutofit/>
          </a:bodyPr>
          <a:lstStyle/>
          <a:p>
            <a:pPr>
              <a:lnSpc>
                <a:spcPct val="90000"/>
              </a:lnSpc>
              <a:spcAft>
                <a:spcPts val="600"/>
              </a:spcAft>
            </a:pPr>
            <a:r>
              <a:rPr lang="en-US" sz="2800" b="1" dirty="0">
                <a:latin typeface="Times New Roman" panose="02020603050405020304" pitchFamily="18" charset="0"/>
                <a:cs typeface="Times New Roman" panose="02020603050405020304" pitchFamily="18" charset="0"/>
              </a:rPr>
              <a:t>“The Lord Jesus, on the night He was betrayed, took bread, and when He had given thanks, He broke it and said, ‘This is my body which is for you, do this in remembrance of me.’  In the same manner He took the cup saying, ‘This cup is the New Covenant in my blood, do this as often as you drink it in remembrance of me.’”</a:t>
            </a:r>
          </a:p>
        </p:txBody>
      </p:sp>
      <p:sp>
        <p:nvSpPr>
          <p:cNvPr id="4" name="TextBox 3">
            <a:extLst>
              <a:ext uri="{FF2B5EF4-FFF2-40B4-BE49-F238E27FC236}">
                <a16:creationId xmlns:a16="http://schemas.microsoft.com/office/drawing/2014/main" id="{A2FCB742-FC1B-4BC1-9250-A017A4F00ECF}"/>
              </a:ext>
            </a:extLst>
          </p:cNvPr>
          <p:cNvSpPr txBox="1"/>
          <p:nvPr/>
        </p:nvSpPr>
        <p:spPr>
          <a:xfrm>
            <a:off x="3023937" y="6265508"/>
            <a:ext cx="4283242" cy="584775"/>
          </a:xfrm>
          <a:prstGeom prst="rect">
            <a:avLst/>
          </a:prstGeom>
          <a:solidFill>
            <a:schemeClr val="bg2">
              <a:lumMod val="5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1 Corinthians 11:23-26</a:t>
            </a:r>
          </a:p>
        </p:txBody>
      </p:sp>
    </p:spTree>
    <p:extLst>
      <p:ext uri="{BB962C8B-B14F-4D97-AF65-F5344CB8AC3E}">
        <p14:creationId xmlns:p14="http://schemas.microsoft.com/office/powerpoint/2010/main" val="21689193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56C4DE-D37C-48A1-8CAC-E284E8C1F3C1}"/>
              </a:ext>
            </a:extLst>
          </p:cNvPr>
          <p:cNvSpPr>
            <a:spLocks noGrp="1"/>
          </p:cNvSpPr>
          <p:nvPr>
            <p:ph type="title"/>
          </p:nvPr>
        </p:nvSpPr>
        <p:spPr>
          <a:xfrm>
            <a:off x="202622" y="196793"/>
            <a:ext cx="11786754" cy="1743554"/>
          </a:xfrm>
        </p:spPr>
        <p:txBody>
          <a:bodyPr vert="horz" lIns="91440" tIns="45720" rIns="91440" bIns="45720" rtlCol="0" anchor="ctr">
            <a:noAutofit/>
          </a:bodyPr>
          <a:lstStyle/>
          <a:p>
            <a:r>
              <a:rPr lang="en-US" sz="4800" b="1" kern="1200" dirty="0">
                <a:solidFill>
                  <a:schemeClr val="tx1"/>
                </a:solidFill>
                <a:latin typeface="Times New Roman" panose="02020603050405020304" pitchFamily="18" charset="0"/>
                <a:cs typeface="Times New Roman" panose="02020603050405020304" pitchFamily="18" charset="0"/>
              </a:rPr>
              <a:t>3. GOD REVEALS HIS FAITHFULNESS TO HIS PROMISES (Exodus 6:3-8)</a:t>
            </a:r>
          </a:p>
        </p:txBody>
      </p:sp>
      <p:sp>
        <p:nvSpPr>
          <p:cNvPr id="3" name="TextBox 2">
            <a:extLst>
              <a:ext uri="{FF2B5EF4-FFF2-40B4-BE49-F238E27FC236}">
                <a16:creationId xmlns:a16="http://schemas.microsoft.com/office/drawing/2014/main" id="{A3994C04-7A2F-4452-8934-34955811F479}"/>
              </a:ext>
            </a:extLst>
          </p:cNvPr>
          <p:cNvSpPr txBox="1"/>
          <p:nvPr/>
        </p:nvSpPr>
        <p:spPr>
          <a:xfrm>
            <a:off x="202624" y="2191807"/>
            <a:ext cx="9421436" cy="4666193"/>
          </a:xfrm>
          <a:prstGeom prst="rect">
            <a:avLst/>
          </a:prstGeom>
        </p:spPr>
        <p:txBody>
          <a:bodyPr vert="horz" lIns="91440" tIns="45720" rIns="91440" bIns="45720" rtlCol="0">
            <a:noAutofit/>
          </a:bodyPr>
          <a:lstStyle/>
          <a:p>
            <a:pPr>
              <a:lnSpc>
                <a:spcPct val="90000"/>
              </a:lnSpc>
              <a:spcAft>
                <a:spcPts val="600"/>
              </a:spcAft>
            </a:pPr>
            <a:r>
              <a:rPr lang="en-US" sz="3200" b="1" dirty="0">
                <a:latin typeface="Times New Roman" panose="02020603050405020304" pitchFamily="18" charset="0"/>
                <a:cs typeface="Times New Roman" panose="02020603050405020304" pitchFamily="18" charset="0"/>
              </a:rPr>
              <a:t>“Therefore say to the Israelites, ‘I am the Lord.’”</a:t>
            </a:r>
          </a:p>
          <a:p>
            <a:pPr marL="228600" indent="-457200">
              <a:lnSpc>
                <a:spcPct val="90000"/>
              </a:lnSpc>
              <a:spcAft>
                <a:spcPts val="600"/>
              </a:spcAf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“I will bring you out…”</a:t>
            </a:r>
          </a:p>
          <a:p>
            <a:pPr marL="228600" indent="-457200">
              <a:lnSpc>
                <a:spcPct val="90000"/>
              </a:lnSpc>
              <a:spcAft>
                <a:spcPts val="600"/>
              </a:spcAf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“I will free you…”</a:t>
            </a:r>
          </a:p>
          <a:p>
            <a:pPr marL="228600" indent="-457200">
              <a:lnSpc>
                <a:spcPct val="90000"/>
              </a:lnSpc>
              <a:spcAft>
                <a:spcPts val="600"/>
              </a:spcAf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“I will redeem you…”</a:t>
            </a:r>
          </a:p>
          <a:p>
            <a:pPr marL="228600" indent="-457200">
              <a:lnSpc>
                <a:spcPct val="90000"/>
              </a:lnSpc>
              <a:spcAft>
                <a:spcPts val="600"/>
              </a:spcAf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“I will take you as my own people.”</a:t>
            </a:r>
          </a:p>
          <a:p>
            <a:pPr marL="228600" indent="-457200">
              <a:lnSpc>
                <a:spcPct val="90000"/>
              </a:lnSpc>
              <a:spcAft>
                <a:spcPts val="600"/>
              </a:spcAf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“I will be your God”</a:t>
            </a:r>
          </a:p>
          <a:p>
            <a:pPr marL="228600" indent="-457200">
              <a:lnSpc>
                <a:spcPct val="90000"/>
              </a:lnSpc>
              <a:spcAft>
                <a:spcPts val="600"/>
              </a:spcAf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“I will bring you to the land…”</a:t>
            </a:r>
          </a:p>
          <a:p>
            <a:pPr marL="228600" indent="-457200">
              <a:lnSpc>
                <a:spcPct val="90000"/>
              </a:lnSpc>
              <a:spcAft>
                <a:spcPts val="600"/>
              </a:spcAf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“I will give it to you as a possession.   I am the Lord.”</a:t>
            </a:r>
          </a:p>
        </p:txBody>
      </p:sp>
      <p:pic>
        <p:nvPicPr>
          <p:cNvPr id="5" name="Picture 4" descr="A close up of a logo&#10;&#10;Description automatically generated">
            <a:extLst>
              <a:ext uri="{FF2B5EF4-FFF2-40B4-BE49-F238E27FC236}">
                <a16:creationId xmlns:a16="http://schemas.microsoft.com/office/drawing/2014/main" id="{1A8FD8AE-BD13-48B1-BA3E-0869546EF24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344" r="-1" b="-1"/>
          <a:stretch/>
        </p:blipFill>
        <p:spPr>
          <a:xfrm>
            <a:off x="6935990" y="2644153"/>
            <a:ext cx="4935970" cy="2872362"/>
          </a:xfrm>
          <a:prstGeom prst="rect">
            <a:avLst/>
          </a:prstGeom>
        </p:spPr>
      </p:pic>
    </p:spTree>
    <p:extLst>
      <p:ext uri="{BB962C8B-B14F-4D97-AF65-F5344CB8AC3E}">
        <p14:creationId xmlns:p14="http://schemas.microsoft.com/office/powerpoint/2010/main" val="35677030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7">
            <a:extLst>
              <a:ext uri="{FF2B5EF4-FFF2-40B4-BE49-F238E27FC236}">
                <a16:creationId xmlns:a16="http://schemas.microsoft.com/office/drawing/2014/main" id="{1F09CB18-B979-40E3-94DE-F9A09C4C693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05" t="9446" r="4087" b="2"/>
          <a:stretch/>
        </p:blipFill>
        <p:spPr>
          <a:xfrm>
            <a:off x="2562726" y="1"/>
            <a:ext cx="9629274" cy="6857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Freeform: Shape 9">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D58C8D-109A-4AD6-832E-978C498DEFC5}"/>
              </a:ext>
            </a:extLst>
          </p:cNvPr>
          <p:cNvSpPr>
            <a:spLocks noGrp="1"/>
          </p:cNvSpPr>
          <p:nvPr>
            <p:ph type="title"/>
          </p:nvPr>
        </p:nvSpPr>
        <p:spPr>
          <a:xfrm>
            <a:off x="198070" y="71056"/>
            <a:ext cx="7389845" cy="1155525"/>
          </a:xfrm>
        </p:spPr>
        <p:txBody>
          <a:bodyPr vert="horz" lIns="91440" tIns="45720" rIns="91440" bIns="45720" rtlCol="0" anchor="b">
            <a:normAutofit/>
          </a:bodyPr>
          <a:lstStyle/>
          <a:p>
            <a:r>
              <a:rPr lang="en-US" sz="5400" b="1" dirty="0">
                <a:latin typeface="Times New Roman" panose="02020603050405020304" pitchFamily="18" charset="0"/>
                <a:cs typeface="Times New Roman" panose="02020603050405020304" pitchFamily="18" charset="0"/>
              </a:rPr>
              <a:t>TAKE HOME TRUTH</a:t>
            </a:r>
          </a:p>
        </p:txBody>
      </p:sp>
      <p:sp>
        <p:nvSpPr>
          <p:cNvPr id="4" name="Text Placeholder 3">
            <a:extLst>
              <a:ext uri="{FF2B5EF4-FFF2-40B4-BE49-F238E27FC236}">
                <a16:creationId xmlns:a16="http://schemas.microsoft.com/office/drawing/2014/main" id="{6CCF1D81-FAAD-4612-972A-CB9A2BD970AC}"/>
              </a:ext>
            </a:extLst>
          </p:cNvPr>
          <p:cNvSpPr>
            <a:spLocks noGrp="1"/>
          </p:cNvSpPr>
          <p:nvPr>
            <p:ph type="body" sz="half" idx="2"/>
          </p:nvPr>
        </p:nvSpPr>
        <p:spPr>
          <a:xfrm>
            <a:off x="198071" y="1534497"/>
            <a:ext cx="8120366" cy="1942390"/>
          </a:xfrm>
        </p:spPr>
        <p:txBody>
          <a:bodyPr vert="horz" lIns="91440" tIns="45720" rIns="91440" bIns="45720" rtlCol="0" anchor="t">
            <a:noAutofit/>
          </a:bodyPr>
          <a:lstStyle/>
          <a:p>
            <a:r>
              <a:rPr lang="en-US" sz="4000" b="1" dirty="0">
                <a:latin typeface="Times New Roman" panose="02020603050405020304" pitchFamily="18" charset="0"/>
                <a:cs typeface="Times New Roman" panose="02020603050405020304" pitchFamily="18" charset="0"/>
              </a:rPr>
              <a:t>Those who know God trust His sovereignty, embrace His Lordship, and claim His promises. </a:t>
            </a:r>
          </a:p>
        </p:txBody>
      </p:sp>
    </p:spTree>
    <p:extLst>
      <p:ext uri="{BB962C8B-B14F-4D97-AF65-F5344CB8AC3E}">
        <p14:creationId xmlns:p14="http://schemas.microsoft.com/office/powerpoint/2010/main" val="8100152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244274412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TotalTime>
  <Words>472</Words>
  <Application>Microsoft Macintosh PowerPoint</Application>
  <PresentationFormat>Widescreen</PresentationFormat>
  <Paragraphs>32</Paragraphs>
  <Slides>10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ＭＳ Ｐゴシック</vt:lpstr>
      <vt:lpstr>Aptos</vt:lpstr>
      <vt:lpstr>Arial</vt:lpstr>
      <vt:lpstr>Calibri</vt:lpstr>
      <vt:lpstr>Calibri Light</vt:lpstr>
      <vt:lpstr>Times New Roman</vt:lpstr>
      <vt:lpstr>Wingdings</vt:lpstr>
      <vt:lpstr>Office Theme</vt:lpstr>
      <vt:lpstr>Orbit</vt:lpstr>
      <vt:lpstr>EXODUS 4:18-31</vt:lpstr>
      <vt:lpstr>EXODUS 4:18-31</vt:lpstr>
      <vt:lpstr>1. GOD REVEALS HIS SOVEREIGNTY OVER ALL THINGS (Exodus 4:18-23)</vt:lpstr>
      <vt:lpstr>2. GOD REVEALS HIS LORDSHIP OVER US (4:24-31)</vt:lpstr>
      <vt:lpstr>2. GOD REVEALS HIS LORDSHIP OVER US (4:24-31)</vt:lpstr>
      <vt:lpstr>2. GOD REVEALS HIS LORDSHIP OVER US (4:24-31)</vt:lpstr>
      <vt:lpstr>3. GOD REVEALS HIS FAITHFULNESS TO HIS PROMISES (Exodus 6:3-8)</vt:lpstr>
      <vt:lpstr>TAKE HOME TRUTH</vt:lpstr>
      <vt:lpstr>Black</vt:lpstr>
      <vt:lpstr>OT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4:18-31</dc:title>
  <dc:creator>Scott Wooddell</dc:creator>
  <cp:lastModifiedBy>Rick Griffith</cp:lastModifiedBy>
  <cp:revision>6</cp:revision>
  <dcterms:created xsi:type="dcterms:W3CDTF">2020-08-27T14:42:02Z</dcterms:created>
  <dcterms:modified xsi:type="dcterms:W3CDTF">2025-06-26T00:24:33Z</dcterms:modified>
</cp:coreProperties>
</file>