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6" r:id="rId3"/>
    <p:sldId id="261" r:id="rId4"/>
    <p:sldId id="258" r:id="rId5"/>
    <p:sldId id="262" r:id="rId6"/>
    <p:sldId id="263" r:id="rId7"/>
    <p:sldId id="264" r:id="rId8"/>
    <p:sldId id="265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3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296A6-9B7D-4899-AD17-F97722923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CF936A-0F0D-4420-8736-344817AE8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29B87-FFD4-4ECF-98AF-1B2C19DB7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BFD46-F40B-4BE8-8A5E-1BEBB7944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FCF27-78F5-427B-80BB-D5E95E02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58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40371-8487-4679-AF5C-B47846444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45D94-997F-4F42-B997-E932701C6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1EF4A-F90D-4DF9-B4CF-F29C087F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B9D54-9C8C-4139-A433-871E4378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D45CC-46D0-4247-BA87-F4DFD7B1A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293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5D3449-989D-480C-B7B5-2355042D3B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C4E737-CF47-4289-8388-F3B330A7E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9C3FDD-D574-4B07-B2B0-18FA86A04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44A22-6ECF-4340-8C07-26BB0C5A3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56FB6-21E3-4113-8E4B-7C7890DE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287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2FA2F-922B-4FE8-8CF9-6723B4BB5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50D09-BC23-49C3-8703-2E796C412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0811-CECE-4A7E-9433-D14EFB46C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3F6A9-DE8C-4D8A-B946-20425CC33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3DC0E-43BA-4241-BA31-3A1DCA4C6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69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1B961-8DC7-497C-BB0C-4B0A8274F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3439C-003F-44DE-B9DE-31080D49C4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837A5-E9C0-4F3D-A7B3-409B426B0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9E892-A81E-44E3-A961-8596165D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88106-BD35-4346-8A73-C12E2DC1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52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0C924-B63D-4FEB-A7B6-4193394C1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4A1ED-AE84-4DD4-9A70-469933872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F7BA9-494D-484F-83E1-FC5380615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20E06-D144-4B4E-B3ED-C5EF9F7E3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6181AB-55CD-4790-BE12-2C37B894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051358-0F6B-410B-9319-DEDFD300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18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CEC60-438A-4A59-BDA3-A280328BD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4385C-3D17-4DB5-A33A-17F278A85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7A4BE1-E845-4E02-BFB0-90804EA1C3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C9C27-41EC-4F92-BF83-1AA20C300B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981A1D-A760-46B7-BF4E-956C3C1B5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E105D4-789D-4756-A929-B0DBBF55B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AB0724-9553-490F-B55F-497EFACD7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E059A0-5D27-4FBA-93F4-D8570EA23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5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784DC-CB64-47BF-98B7-DC456EEAC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0EC6E8-2977-43E8-80B5-55834694B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87CD30-B8B7-487D-AD19-B630DA19E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C7B923-74EC-490D-BAB0-9A04E666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24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AC8F82-8407-471A-B786-42481DD2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4A88B2-D00C-44D3-BA52-1FE98ECE6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9D229-3262-4C40-B167-7CDC3FE63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449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1E7F2-AF8D-445F-9620-945EB59DA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0D31A-58B8-4F6A-9E46-6FF47D53A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57EBBB-F495-407D-97A8-918801943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8E0ED-5F2D-4305-A59F-0CC69648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C96BF-4173-49D7-909B-C1418BF68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DB5F60-9268-435A-AC10-A4C36C9D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07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2F0C4-56BB-4FA8-BF7F-97DABB392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69D8F4-08AC-4479-830C-E862D0101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069B4-00FF-491F-ABD8-573AB2ACC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6BFAF-D073-424E-AA93-AC9F7E262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07B4E-3967-4D95-991E-DA95BA6BD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11D3C-A54B-4E22-824A-6DE7EC9D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41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636814-B20A-4016-87BE-EA3A25FC1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EE407-2F10-4CC2-A0DE-5F0DDBFA4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89EE9-5178-4018-BB87-71A38FF65E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BCCE5-63B2-496F-A338-D6C34F6EB73E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01026F-DD8E-4850-AE01-A3673C42C5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36D032-5E27-4161-B881-A8C987F4DC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6F591-53DD-49BC-B8CA-1F69074DD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6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mpowermentmomentsblog.com/2014/07/06/incline-your-ear-insight-into-gods-word-must-become-top-prior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mpowermentmomentsblog.com/2014/07/06/incline-your-ear-insight-into-gods-word-must-become-top-priority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Placeholder 4" descr="A person sitting at a beach&#10;&#10;Description automatically generated">
            <a:extLst>
              <a:ext uri="{FF2B5EF4-FFF2-40B4-BE49-F238E27FC236}">
                <a16:creationId xmlns:a16="http://schemas.microsoft.com/office/drawing/2014/main" id="{6FECC24F-1D20-483D-AA66-194A91003B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48C6B8-99A6-40FA-9D02-FB791A6E9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83832"/>
            <a:ext cx="9144000" cy="1860884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EXODUS 3:1-10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9E9921-446A-4DD8-9A70-A0284E34C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919" y="2350669"/>
            <a:ext cx="9144000" cy="1019255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Finding Your Life Purpose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E3CBE1-409E-8587-D174-3E63E55EC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684108"/>
            <a:ext cx="12192000" cy="1173892"/>
          </a:xfrm>
          <a:prstGeom prst="rect">
            <a:avLst/>
          </a:prstGeom>
          <a:solidFill>
            <a:srgbClr val="000514"/>
          </a:solidFill>
          <a:ln w="9525">
            <a:noFill/>
            <a:miter lim="800000"/>
            <a:headEnd/>
            <a:tailEnd/>
          </a:ln>
          <a:effectLst/>
        </p:spPr>
        <p:txBody>
          <a:bodyPr lIns="91430" tIns="45715" rIns="91430" bIns="45715" anchor="ctr"/>
          <a:lstStyle/>
          <a:p>
            <a:pPr algn="ctr" defTabSz="914300" fontAlgn="base">
              <a:spcBef>
                <a:spcPct val="20000"/>
              </a:spcBef>
              <a:buClr>
                <a:srgbClr val="FFCC00"/>
              </a:buClr>
              <a:buSzPct val="70000"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  <a:t>Dr Scott Wooddell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  <a:t>Eastridge Park Christian Church, Mesquite, Texas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  <a:t>Uploaded by Dr. Rick Griffith • Jordan Evangelical Theological Seminary</a:t>
            </a:r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</a:b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"/>
                <a:ea typeface="ＭＳ Ｐゴシック" charset="0"/>
                <a:cs typeface="Arial"/>
              </a:rPr>
              <a:t>Files in many languages for free download at BibleStudyDownloads.org</a:t>
            </a:r>
          </a:p>
        </p:txBody>
      </p:sp>
    </p:spTree>
    <p:extLst>
      <p:ext uri="{BB962C8B-B14F-4D97-AF65-F5344CB8AC3E}">
        <p14:creationId xmlns:p14="http://schemas.microsoft.com/office/powerpoint/2010/main" val="6217279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48D819-8E5A-A677-C35B-BADD4EF07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C7BBA7-0471-824C-BE4C-745B7707D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Placeholder 4" descr="A person sitting at a beach&#10;&#10;Description automatically generated">
            <a:extLst>
              <a:ext uri="{FF2B5EF4-FFF2-40B4-BE49-F238E27FC236}">
                <a16:creationId xmlns:a16="http://schemas.microsoft.com/office/drawing/2014/main" id="{98C617E1-4018-6560-9227-3C488B0358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5730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AFC6A9-EE77-115B-84D3-72BD5B9E27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83832"/>
            <a:ext cx="9144000" cy="1860884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EXODUS 3:1-10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8BD076-C43A-C420-BCF8-2AE52EEF04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45240"/>
            <a:ext cx="9144000" cy="1576401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Why am I here?</a:t>
            </a:r>
          </a:p>
          <a:p>
            <a:r>
              <a:rPr lang="en-US" sz="4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purpose of my life?</a:t>
            </a:r>
          </a:p>
        </p:txBody>
      </p:sp>
    </p:spTree>
    <p:extLst>
      <p:ext uri="{BB962C8B-B14F-4D97-AF65-F5344CB8AC3E}">
        <p14:creationId xmlns:p14="http://schemas.microsoft.com/office/powerpoint/2010/main" val="1238803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MSSO085">
            <a:extLst>
              <a:ext uri="{FF2B5EF4-FFF2-40B4-BE49-F238E27FC236}">
                <a16:creationId xmlns:a16="http://schemas.microsoft.com/office/drawing/2014/main" id="{3B8B2F8F-7CE5-42BD-B7BE-9423AF226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92" r="2581" b="9807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772177-5460-45C9-BDF3-124C23DAE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203183"/>
            <a:ext cx="8419980" cy="112471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GOD CALLS US TO A PURPOSEFUL AND MEANINGFUL LIFE (3:1-10)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5A369-7B91-4337-919C-57B0038FDA6F}"/>
              </a:ext>
            </a:extLst>
          </p:cNvPr>
          <p:cNvSpPr txBox="1"/>
          <p:nvPr/>
        </p:nvSpPr>
        <p:spPr>
          <a:xfrm>
            <a:off x="290882" y="2718054"/>
            <a:ext cx="9756601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777ACC-F5CF-4550-AE11-100794EBC244}"/>
              </a:ext>
            </a:extLst>
          </p:cNvPr>
          <p:cNvSpPr txBox="1"/>
          <p:nvPr/>
        </p:nvSpPr>
        <p:spPr>
          <a:xfrm>
            <a:off x="371094" y="662940"/>
            <a:ext cx="1000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moses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32D121-C178-4C6C-9768-9C47CED09B09}"/>
              </a:ext>
            </a:extLst>
          </p:cNvPr>
          <p:cNvCxnSpPr/>
          <p:nvPr/>
        </p:nvCxnSpPr>
        <p:spPr>
          <a:xfrm>
            <a:off x="424815" y="2443480"/>
            <a:ext cx="76924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A4C7707-B16D-466A-A539-E6ECC6A463F6}"/>
              </a:ext>
            </a:extLst>
          </p:cNvPr>
          <p:cNvSpPr txBox="1"/>
          <p:nvPr/>
        </p:nvSpPr>
        <p:spPr>
          <a:xfrm>
            <a:off x="336885" y="2967789"/>
            <a:ext cx="89675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“So now, go. I am sending you to Pharaoh to bring my people the Israelites out of Egypt.”  (Exodus 3:10)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627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MSSO085">
            <a:extLst>
              <a:ext uri="{FF2B5EF4-FFF2-40B4-BE49-F238E27FC236}">
                <a16:creationId xmlns:a16="http://schemas.microsoft.com/office/drawing/2014/main" id="{3B8B2F8F-7CE5-42BD-B7BE-9423AF226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92" r="2581" b="9807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772177-5460-45C9-BDF3-124C23DAE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240632"/>
            <a:ext cx="8099139" cy="2228248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WE SOMETIMES RESIST GOD’S CALL, CHOOSING RATHER OUR OWN AGENDA  (3:11-4:17)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5A369-7B91-4337-919C-57B0038FDA6F}"/>
              </a:ext>
            </a:extLst>
          </p:cNvPr>
          <p:cNvSpPr txBox="1"/>
          <p:nvPr/>
        </p:nvSpPr>
        <p:spPr>
          <a:xfrm>
            <a:off x="290882" y="2718054"/>
            <a:ext cx="9756601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inadequate for the job (3:11-12)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777ACC-F5CF-4550-AE11-100794EBC244}"/>
              </a:ext>
            </a:extLst>
          </p:cNvPr>
          <p:cNvSpPr txBox="1"/>
          <p:nvPr/>
        </p:nvSpPr>
        <p:spPr>
          <a:xfrm>
            <a:off x="371094" y="662940"/>
            <a:ext cx="1000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moses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32D121-C178-4C6C-9768-9C47CED09B09}"/>
              </a:ext>
            </a:extLst>
          </p:cNvPr>
          <p:cNvCxnSpPr/>
          <p:nvPr/>
        </p:nvCxnSpPr>
        <p:spPr>
          <a:xfrm>
            <a:off x="424815" y="2443480"/>
            <a:ext cx="76924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906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MSSO085">
            <a:extLst>
              <a:ext uri="{FF2B5EF4-FFF2-40B4-BE49-F238E27FC236}">
                <a16:creationId xmlns:a16="http://schemas.microsoft.com/office/drawing/2014/main" id="{3B8B2F8F-7CE5-42BD-B7BE-9423AF226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92" r="2581" b="9807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772177-5460-45C9-BDF3-124C23DAE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433138"/>
            <a:ext cx="7746211" cy="203574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WE SOMETIMES RESIST GOD’S CALL, CHOOSING RATHER OUR OWN AGENDA  (3:11-4:17)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5A369-7B91-4337-919C-57B0038FDA6F}"/>
              </a:ext>
            </a:extLst>
          </p:cNvPr>
          <p:cNvSpPr txBox="1"/>
          <p:nvPr/>
        </p:nvSpPr>
        <p:spPr>
          <a:xfrm>
            <a:off x="290882" y="2718054"/>
            <a:ext cx="9756601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inadequate for the job (3:11-12)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don’t have all the answers (3:13-14)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777ACC-F5CF-4550-AE11-100794EBC244}"/>
              </a:ext>
            </a:extLst>
          </p:cNvPr>
          <p:cNvSpPr txBox="1"/>
          <p:nvPr/>
        </p:nvSpPr>
        <p:spPr>
          <a:xfrm>
            <a:off x="371094" y="662940"/>
            <a:ext cx="1000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moses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32D121-C178-4C6C-9768-9C47CED09B09}"/>
              </a:ext>
            </a:extLst>
          </p:cNvPr>
          <p:cNvCxnSpPr/>
          <p:nvPr/>
        </p:nvCxnSpPr>
        <p:spPr>
          <a:xfrm>
            <a:off x="424815" y="2443480"/>
            <a:ext cx="76924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1185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MSSO085">
            <a:extLst>
              <a:ext uri="{FF2B5EF4-FFF2-40B4-BE49-F238E27FC236}">
                <a16:creationId xmlns:a16="http://schemas.microsoft.com/office/drawing/2014/main" id="{3B8B2F8F-7CE5-42BD-B7BE-9423AF226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92" r="2581" b="9807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772177-5460-45C9-BDF3-124C23DAE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224589"/>
            <a:ext cx="8163307" cy="224429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WE SOMETIMES RESIST GOD’S CALL, CHOOSING RATHER OUR OWN AGENDA  (3:11-4:17)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5A369-7B91-4337-919C-57B0038FDA6F}"/>
              </a:ext>
            </a:extLst>
          </p:cNvPr>
          <p:cNvSpPr txBox="1"/>
          <p:nvPr/>
        </p:nvSpPr>
        <p:spPr>
          <a:xfrm>
            <a:off x="290882" y="2718054"/>
            <a:ext cx="9756601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inadequate for the job (3:11-12)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don’t have all the answers (3:13-14)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I’m worried about things that might go wrong (4:1)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777ACC-F5CF-4550-AE11-100794EBC244}"/>
              </a:ext>
            </a:extLst>
          </p:cNvPr>
          <p:cNvSpPr txBox="1"/>
          <p:nvPr/>
        </p:nvSpPr>
        <p:spPr>
          <a:xfrm>
            <a:off x="371094" y="662940"/>
            <a:ext cx="1000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moses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32D121-C178-4C6C-9768-9C47CED09B09}"/>
              </a:ext>
            </a:extLst>
          </p:cNvPr>
          <p:cNvCxnSpPr/>
          <p:nvPr/>
        </p:nvCxnSpPr>
        <p:spPr>
          <a:xfrm>
            <a:off x="424815" y="2443480"/>
            <a:ext cx="76924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598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MSSO085">
            <a:extLst>
              <a:ext uri="{FF2B5EF4-FFF2-40B4-BE49-F238E27FC236}">
                <a16:creationId xmlns:a16="http://schemas.microsoft.com/office/drawing/2014/main" id="{3B8B2F8F-7CE5-42BD-B7BE-9423AF226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92" r="2581" b="9807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772177-5460-45C9-BDF3-124C23DAE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0"/>
            <a:ext cx="7746211" cy="246888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WE SOMETIMES RESIST GOD’S CALL, CHOOSING RATHER OUR OWN AGENDA  (3:11-4:17)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5A369-7B91-4337-919C-57B0038FDA6F}"/>
              </a:ext>
            </a:extLst>
          </p:cNvPr>
          <p:cNvSpPr txBox="1"/>
          <p:nvPr/>
        </p:nvSpPr>
        <p:spPr>
          <a:xfrm>
            <a:off x="290882" y="2718054"/>
            <a:ext cx="9756601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inadequate for the job (3:11-12)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don’t have all the answers (3:13-14)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I’m worried about things that might go wrong (4:1)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lack natural talent (4:10-11)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777ACC-F5CF-4550-AE11-100794EBC244}"/>
              </a:ext>
            </a:extLst>
          </p:cNvPr>
          <p:cNvSpPr txBox="1"/>
          <p:nvPr/>
        </p:nvSpPr>
        <p:spPr>
          <a:xfrm>
            <a:off x="371094" y="662940"/>
            <a:ext cx="1000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moses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32D121-C178-4C6C-9768-9C47CED09B09}"/>
              </a:ext>
            </a:extLst>
          </p:cNvPr>
          <p:cNvCxnSpPr/>
          <p:nvPr/>
        </p:nvCxnSpPr>
        <p:spPr>
          <a:xfrm>
            <a:off x="424815" y="2443480"/>
            <a:ext cx="76924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74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72BD9-2C5A-4EDC-931F-5AA08EACA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MSSO085">
            <a:extLst>
              <a:ext uri="{FF2B5EF4-FFF2-40B4-BE49-F238E27FC236}">
                <a16:creationId xmlns:a16="http://schemas.microsoft.com/office/drawing/2014/main" id="{3B8B2F8F-7CE5-42BD-B7BE-9423AF226C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92" r="2581" b="9807"/>
          <a:stretch/>
        </p:blipFill>
        <p:spPr bwMode="auto">
          <a:xfrm>
            <a:off x="3522468" y="10"/>
            <a:ext cx="866953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D3981AC-7B61-4947-BCF3-F7AA7FA38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772177-5460-45C9-BDF3-124C23DAE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224589"/>
            <a:ext cx="7906632" cy="2244291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WE SOMETIMES RESIST GOD’S CALL, CHOOSING RATHER OUR OWN AGENDA  (3:11-4:17)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25A369-7B91-4337-919C-57B0038FDA6F}"/>
              </a:ext>
            </a:extLst>
          </p:cNvPr>
          <p:cNvSpPr txBox="1"/>
          <p:nvPr/>
        </p:nvSpPr>
        <p:spPr>
          <a:xfrm>
            <a:off x="290882" y="2718054"/>
            <a:ext cx="9756601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am inadequate for the job (3:11-12)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don’t have all the answers (3:13-14)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I’m worried about things that might go wrong (4:1)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lack natural talent (4:10-11)</a:t>
            </a:r>
          </a:p>
          <a:p>
            <a:pPr marL="571500" indent="-4572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don’t want to go (4:13)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777ACC-F5CF-4550-AE11-100794EBC244}"/>
              </a:ext>
            </a:extLst>
          </p:cNvPr>
          <p:cNvSpPr txBox="1"/>
          <p:nvPr/>
        </p:nvSpPr>
        <p:spPr>
          <a:xfrm>
            <a:off x="371094" y="662940"/>
            <a:ext cx="10005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moses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732D121-C178-4C6C-9768-9C47CED09B09}"/>
              </a:ext>
            </a:extLst>
          </p:cNvPr>
          <p:cNvCxnSpPr/>
          <p:nvPr/>
        </p:nvCxnSpPr>
        <p:spPr>
          <a:xfrm>
            <a:off x="424815" y="2443480"/>
            <a:ext cx="769249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068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6" descr="DSC_0003.JPG">
            <a:extLst>
              <a:ext uri="{FF2B5EF4-FFF2-40B4-BE49-F238E27FC236}">
                <a16:creationId xmlns:a16="http://schemas.microsoft.com/office/drawing/2014/main" id="{CFDA82FF-660F-40F8-A86E-CDE5479346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2" r="3272" b="-1"/>
          <a:stretch/>
        </p:blipFill>
        <p:spPr bwMode="auto">
          <a:xfrm>
            <a:off x="20" y="10"/>
            <a:ext cx="12191981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7B4180-AEA4-4CBD-A9B3-C2CF3CAF2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53" y="3091928"/>
            <a:ext cx="9078562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HOME TRUTH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91574A-0754-4C37-AFC9-7B74045B2D58}"/>
              </a:ext>
            </a:extLst>
          </p:cNvPr>
          <p:cNvSpPr txBox="1"/>
          <p:nvPr/>
        </p:nvSpPr>
        <p:spPr>
          <a:xfrm>
            <a:off x="0" y="5478787"/>
            <a:ext cx="9785897" cy="132343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God created us for His purpose and </a:t>
            </a: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leads us in His providence.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2749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336</Words>
  <Application>Microsoft Macintosh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Office Theme</vt:lpstr>
      <vt:lpstr>EXODUS 3:1-10</vt:lpstr>
      <vt:lpstr>EXODUS 3:1-10</vt:lpstr>
      <vt:lpstr>1. GOD CALLS US TO A PURPOSEFUL AND MEANINGFUL LIFE (3:1-10)</vt:lpstr>
      <vt:lpstr>2. WE SOMETIMES RESIST GOD’S CALL, CHOOSING RATHER OUR OWN AGENDA  (3:11-4:17)</vt:lpstr>
      <vt:lpstr>2. WE SOMETIMES RESIST GOD’S CALL, CHOOSING RATHER OUR OWN AGENDA  (3:11-4:17)</vt:lpstr>
      <vt:lpstr>2. WE SOMETIMES RESIST GOD’S CALL, CHOOSING RATHER OUR OWN AGENDA  (3:11-4:17)</vt:lpstr>
      <vt:lpstr>2. WE SOMETIMES RESIST GOD’S CALL, CHOOSING RATHER OUR OWN AGENDA  (3:11-4:17)</vt:lpstr>
      <vt:lpstr>2. WE SOMETIMES RESIST GOD’S CALL, CHOOSING RATHER OUR OWN AGENDA  (3:11-4:17)</vt:lpstr>
      <vt:lpstr>TAKE HOME TRUTH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EXODUS 3:1-10</dc:title>
  <dc:creator>Scott Wooddell</dc:creator>
  <cp:lastModifiedBy>Rick Griffith</cp:lastModifiedBy>
  <cp:revision>10</cp:revision>
  <dcterms:created xsi:type="dcterms:W3CDTF">2020-08-20T20:22:14Z</dcterms:created>
  <dcterms:modified xsi:type="dcterms:W3CDTF">2025-06-26T00:21:24Z</dcterms:modified>
</cp:coreProperties>
</file>