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6" r:id="rId3"/>
    <p:sldId id="261" r:id="rId4"/>
    <p:sldId id="257" r:id="rId5"/>
    <p:sldId id="258" r:id="rId6"/>
    <p:sldId id="259" r:id="rId7"/>
    <p:sldId id="260" r:id="rId8"/>
    <p:sldId id="379" r:id="rId9"/>
    <p:sldId id="3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124" d="100"/>
          <a:sy n="124" d="100"/>
        </p:scale>
        <p:origin x="5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464D-3F3C-6941-82A6-D0B07F8DB7C4}" type="datetimeFigureOut">
              <a:t>6/25/25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DA559-9396-F743-95B1-CAA76664690F}" type="slidenum">
              <a:t>‹#›</a:t>
            </a:fld>
            <a:endParaRPr lang="en-US"/>
          </a:p>
        </p:txBody>
      </p:sp>
    </p:spTree>
    <p:extLst>
      <p:ext uri="{BB962C8B-B14F-4D97-AF65-F5344CB8AC3E}">
        <p14:creationId xmlns:p14="http://schemas.microsoft.com/office/powerpoint/2010/main" val="1622395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264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FBD55-56C5-4BE3-ABD3-129E042DA8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65616-76B4-45AF-B94B-74E8CADB32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D67B29-C7ED-4CE9-86C6-529A310B5188}"/>
              </a:ext>
            </a:extLst>
          </p:cNvPr>
          <p:cNvSpPr>
            <a:spLocks noGrp="1"/>
          </p:cNvSpPr>
          <p:nvPr>
            <p:ph type="dt" sz="half" idx="10"/>
          </p:nvPr>
        </p:nvSpPr>
        <p:spPr/>
        <p:txBody>
          <a:bodyPr/>
          <a:lstStyle/>
          <a:p>
            <a:fld id="{86FE8962-4AD1-40C9-ABE9-7A9F5BFDB318}" type="datetimeFigureOut">
              <a:rPr lang="en-US" smtClean="0"/>
              <a:t>6/25/25</a:t>
            </a:fld>
            <a:endParaRPr lang="en-US"/>
          </a:p>
        </p:txBody>
      </p:sp>
      <p:sp>
        <p:nvSpPr>
          <p:cNvPr id="5" name="Footer Placeholder 4">
            <a:extLst>
              <a:ext uri="{FF2B5EF4-FFF2-40B4-BE49-F238E27FC236}">
                <a16:creationId xmlns:a16="http://schemas.microsoft.com/office/drawing/2014/main" id="{B23F53E0-FB17-4D7A-996B-D43ED0D3A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C8246-8B47-42EC-B65C-A8ABBEB2C8EF}"/>
              </a:ext>
            </a:extLst>
          </p:cNvPr>
          <p:cNvSpPr>
            <a:spLocks noGrp="1"/>
          </p:cNvSpPr>
          <p:nvPr>
            <p:ph type="sldNum" sz="quarter" idx="12"/>
          </p:nvPr>
        </p:nvSpPr>
        <p:spPr/>
        <p:txBody>
          <a:bodyPr/>
          <a:lstStyle/>
          <a:p>
            <a:fld id="{050FF88E-E34A-4A98-A510-D7A9B48AB1E7}" type="slidenum">
              <a:rPr lang="en-US" smtClean="0"/>
              <a:t>‹#›</a:t>
            </a:fld>
            <a:endParaRPr lang="en-US"/>
          </a:p>
        </p:txBody>
      </p:sp>
    </p:spTree>
    <p:extLst>
      <p:ext uri="{BB962C8B-B14F-4D97-AF65-F5344CB8AC3E}">
        <p14:creationId xmlns:p14="http://schemas.microsoft.com/office/powerpoint/2010/main" val="254238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AF13-8EEA-4B9D-B152-48AE354E58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81CD78-F057-4219-9796-31B69DDD32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1DD59E-80D6-4256-A2A4-F23A3E298990}"/>
              </a:ext>
            </a:extLst>
          </p:cNvPr>
          <p:cNvSpPr>
            <a:spLocks noGrp="1"/>
          </p:cNvSpPr>
          <p:nvPr>
            <p:ph type="dt" sz="half" idx="10"/>
          </p:nvPr>
        </p:nvSpPr>
        <p:spPr/>
        <p:txBody>
          <a:bodyPr/>
          <a:lstStyle/>
          <a:p>
            <a:fld id="{86FE8962-4AD1-40C9-ABE9-7A9F5BFDB318}" type="datetimeFigureOut">
              <a:rPr lang="en-US" smtClean="0"/>
              <a:t>6/25/25</a:t>
            </a:fld>
            <a:endParaRPr lang="en-US"/>
          </a:p>
        </p:txBody>
      </p:sp>
      <p:sp>
        <p:nvSpPr>
          <p:cNvPr id="5" name="Footer Placeholder 4">
            <a:extLst>
              <a:ext uri="{FF2B5EF4-FFF2-40B4-BE49-F238E27FC236}">
                <a16:creationId xmlns:a16="http://schemas.microsoft.com/office/drawing/2014/main" id="{9CF5EC7D-5210-4C37-9E44-B8E5AD13E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E4AFB-264E-4F39-8804-FF89884D1FF9}"/>
              </a:ext>
            </a:extLst>
          </p:cNvPr>
          <p:cNvSpPr>
            <a:spLocks noGrp="1"/>
          </p:cNvSpPr>
          <p:nvPr>
            <p:ph type="sldNum" sz="quarter" idx="12"/>
          </p:nvPr>
        </p:nvSpPr>
        <p:spPr/>
        <p:txBody>
          <a:bodyPr/>
          <a:lstStyle/>
          <a:p>
            <a:fld id="{050FF88E-E34A-4A98-A510-D7A9B48AB1E7}" type="slidenum">
              <a:rPr lang="en-US" smtClean="0"/>
              <a:t>‹#›</a:t>
            </a:fld>
            <a:endParaRPr lang="en-US"/>
          </a:p>
        </p:txBody>
      </p:sp>
    </p:spTree>
    <p:extLst>
      <p:ext uri="{BB962C8B-B14F-4D97-AF65-F5344CB8AC3E}">
        <p14:creationId xmlns:p14="http://schemas.microsoft.com/office/powerpoint/2010/main" val="227750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D410E3-7FC4-4831-B1D0-E860AB13F6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D13F24-8D4D-4A87-9B2C-EEC1FA580B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53D0B-1E12-4F22-AD20-A5D49B1DAF00}"/>
              </a:ext>
            </a:extLst>
          </p:cNvPr>
          <p:cNvSpPr>
            <a:spLocks noGrp="1"/>
          </p:cNvSpPr>
          <p:nvPr>
            <p:ph type="dt" sz="half" idx="10"/>
          </p:nvPr>
        </p:nvSpPr>
        <p:spPr/>
        <p:txBody>
          <a:bodyPr/>
          <a:lstStyle/>
          <a:p>
            <a:fld id="{86FE8962-4AD1-40C9-ABE9-7A9F5BFDB318}" type="datetimeFigureOut">
              <a:rPr lang="en-US" smtClean="0"/>
              <a:t>6/25/25</a:t>
            </a:fld>
            <a:endParaRPr lang="en-US"/>
          </a:p>
        </p:txBody>
      </p:sp>
      <p:sp>
        <p:nvSpPr>
          <p:cNvPr id="5" name="Footer Placeholder 4">
            <a:extLst>
              <a:ext uri="{FF2B5EF4-FFF2-40B4-BE49-F238E27FC236}">
                <a16:creationId xmlns:a16="http://schemas.microsoft.com/office/drawing/2014/main" id="{323229BE-636D-4099-9450-418BB768B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00966-A447-4434-8312-9CAA995E9F07}"/>
              </a:ext>
            </a:extLst>
          </p:cNvPr>
          <p:cNvSpPr>
            <a:spLocks noGrp="1"/>
          </p:cNvSpPr>
          <p:nvPr>
            <p:ph type="sldNum" sz="quarter" idx="12"/>
          </p:nvPr>
        </p:nvSpPr>
        <p:spPr/>
        <p:txBody>
          <a:bodyPr/>
          <a:lstStyle/>
          <a:p>
            <a:fld id="{050FF88E-E34A-4A98-A510-D7A9B48AB1E7}" type="slidenum">
              <a:rPr lang="en-US" smtClean="0"/>
              <a:t>‹#›</a:t>
            </a:fld>
            <a:endParaRPr lang="en-US"/>
          </a:p>
        </p:txBody>
      </p:sp>
    </p:spTree>
    <p:extLst>
      <p:ext uri="{BB962C8B-B14F-4D97-AF65-F5344CB8AC3E}">
        <p14:creationId xmlns:p14="http://schemas.microsoft.com/office/powerpoint/2010/main" val="3026897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53711945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04764024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35979744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33455523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33292910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8861967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09538144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195012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85CCC-EA75-40AC-AEC4-749A442EC7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287D4E-B4DB-448D-A92F-40850371D3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7F6CA-27DB-4C4E-97B5-400A26CD505B}"/>
              </a:ext>
            </a:extLst>
          </p:cNvPr>
          <p:cNvSpPr>
            <a:spLocks noGrp="1"/>
          </p:cNvSpPr>
          <p:nvPr>
            <p:ph type="dt" sz="half" idx="10"/>
          </p:nvPr>
        </p:nvSpPr>
        <p:spPr/>
        <p:txBody>
          <a:bodyPr/>
          <a:lstStyle/>
          <a:p>
            <a:fld id="{86FE8962-4AD1-40C9-ABE9-7A9F5BFDB318}" type="datetimeFigureOut">
              <a:rPr lang="en-US" smtClean="0"/>
              <a:t>6/25/25</a:t>
            </a:fld>
            <a:endParaRPr lang="en-US"/>
          </a:p>
        </p:txBody>
      </p:sp>
      <p:sp>
        <p:nvSpPr>
          <p:cNvPr id="5" name="Footer Placeholder 4">
            <a:extLst>
              <a:ext uri="{FF2B5EF4-FFF2-40B4-BE49-F238E27FC236}">
                <a16:creationId xmlns:a16="http://schemas.microsoft.com/office/drawing/2014/main" id="{FE391321-AF35-4555-8521-7E5E3EBFE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73CF5-2A29-455A-A349-C0F13865E563}"/>
              </a:ext>
            </a:extLst>
          </p:cNvPr>
          <p:cNvSpPr>
            <a:spLocks noGrp="1"/>
          </p:cNvSpPr>
          <p:nvPr>
            <p:ph type="sldNum" sz="quarter" idx="12"/>
          </p:nvPr>
        </p:nvSpPr>
        <p:spPr/>
        <p:txBody>
          <a:bodyPr/>
          <a:lstStyle/>
          <a:p>
            <a:fld id="{050FF88E-E34A-4A98-A510-D7A9B48AB1E7}" type="slidenum">
              <a:rPr lang="en-US" smtClean="0"/>
              <a:t>‹#›</a:t>
            </a:fld>
            <a:endParaRPr lang="en-US"/>
          </a:p>
        </p:txBody>
      </p:sp>
    </p:spTree>
    <p:extLst>
      <p:ext uri="{BB962C8B-B14F-4D97-AF65-F5344CB8AC3E}">
        <p14:creationId xmlns:p14="http://schemas.microsoft.com/office/powerpoint/2010/main" val="1955417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23411891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54315269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28192848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E88D0-E941-4415-B26C-2AC7EEBF07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C21A2E-C059-4497-9A6C-35B02AFC50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B577E4-CB4E-4EED-B060-D27E0C0B7879}"/>
              </a:ext>
            </a:extLst>
          </p:cNvPr>
          <p:cNvSpPr>
            <a:spLocks noGrp="1"/>
          </p:cNvSpPr>
          <p:nvPr>
            <p:ph type="dt" sz="half" idx="10"/>
          </p:nvPr>
        </p:nvSpPr>
        <p:spPr/>
        <p:txBody>
          <a:bodyPr/>
          <a:lstStyle/>
          <a:p>
            <a:fld id="{86FE8962-4AD1-40C9-ABE9-7A9F5BFDB318}" type="datetimeFigureOut">
              <a:rPr lang="en-US" smtClean="0"/>
              <a:t>6/25/25</a:t>
            </a:fld>
            <a:endParaRPr lang="en-US"/>
          </a:p>
        </p:txBody>
      </p:sp>
      <p:sp>
        <p:nvSpPr>
          <p:cNvPr id="5" name="Footer Placeholder 4">
            <a:extLst>
              <a:ext uri="{FF2B5EF4-FFF2-40B4-BE49-F238E27FC236}">
                <a16:creationId xmlns:a16="http://schemas.microsoft.com/office/drawing/2014/main" id="{AD88F69A-BDD1-4342-AC91-665F67743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785B0-1567-4538-AF98-82ACECF763AF}"/>
              </a:ext>
            </a:extLst>
          </p:cNvPr>
          <p:cNvSpPr>
            <a:spLocks noGrp="1"/>
          </p:cNvSpPr>
          <p:nvPr>
            <p:ph type="sldNum" sz="quarter" idx="12"/>
          </p:nvPr>
        </p:nvSpPr>
        <p:spPr/>
        <p:txBody>
          <a:bodyPr/>
          <a:lstStyle/>
          <a:p>
            <a:fld id="{050FF88E-E34A-4A98-A510-D7A9B48AB1E7}" type="slidenum">
              <a:rPr lang="en-US" smtClean="0"/>
              <a:t>‹#›</a:t>
            </a:fld>
            <a:endParaRPr lang="en-US"/>
          </a:p>
        </p:txBody>
      </p:sp>
    </p:spTree>
    <p:extLst>
      <p:ext uri="{BB962C8B-B14F-4D97-AF65-F5344CB8AC3E}">
        <p14:creationId xmlns:p14="http://schemas.microsoft.com/office/powerpoint/2010/main" val="402059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BA77-8B5C-440E-9FAE-9438C37E3D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B29F0C-758B-4FDD-A3E1-7FF9315C59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7E6A1-733F-49EF-91C4-54BD49ED47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B71787-BD85-456A-AD08-E19AD2ED6F52}"/>
              </a:ext>
            </a:extLst>
          </p:cNvPr>
          <p:cNvSpPr>
            <a:spLocks noGrp="1"/>
          </p:cNvSpPr>
          <p:nvPr>
            <p:ph type="dt" sz="half" idx="10"/>
          </p:nvPr>
        </p:nvSpPr>
        <p:spPr/>
        <p:txBody>
          <a:bodyPr/>
          <a:lstStyle/>
          <a:p>
            <a:fld id="{86FE8962-4AD1-40C9-ABE9-7A9F5BFDB318}" type="datetimeFigureOut">
              <a:rPr lang="en-US" smtClean="0"/>
              <a:t>6/25/25</a:t>
            </a:fld>
            <a:endParaRPr lang="en-US"/>
          </a:p>
        </p:txBody>
      </p:sp>
      <p:sp>
        <p:nvSpPr>
          <p:cNvPr id="6" name="Footer Placeholder 5">
            <a:extLst>
              <a:ext uri="{FF2B5EF4-FFF2-40B4-BE49-F238E27FC236}">
                <a16:creationId xmlns:a16="http://schemas.microsoft.com/office/drawing/2014/main" id="{1CF6CD9F-7E07-427D-A124-FED0321D1D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BBD603-ACCA-478E-BE7D-79735AD7E0C7}"/>
              </a:ext>
            </a:extLst>
          </p:cNvPr>
          <p:cNvSpPr>
            <a:spLocks noGrp="1"/>
          </p:cNvSpPr>
          <p:nvPr>
            <p:ph type="sldNum" sz="quarter" idx="12"/>
          </p:nvPr>
        </p:nvSpPr>
        <p:spPr/>
        <p:txBody>
          <a:bodyPr/>
          <a:lstStyle/>
          <a:p>
            <a:fld id="{050FF88E-E34A-4A98-A510-D7A9B48AB1E7}" type="slidenum">
              <a:rPr lang="en-US" smtClean="0"/>
              <a:t>‹#›</a:t>
            </a:fld>
            <a:endParaRPr lang="en-US"/>
          </a:p>
        </p:txBody>
      </p:sp>
    </p:spTree>
    <p:extLst>
      <p:ext uri="{BB962C8B-B14F-4D97-AF65-F5344CB8AC3E}">
        <p14:creationId xmlns:p14="http://schemas.microsoft.com/office/powerpoint/2010/main" val="141270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23936-8993-4047-A7DE-E393B3E8EB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11C3E0-5FB1-4D27-8519-5AB410F1A9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CF77AD-30A6-46AA-BF38-33A2278DFC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7A6085-EAC8-4D0F-9617-B9E0FCD8B3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AB0B45-4161-42C8-B262-575D51BFD5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8DF2CB-BE4E-4143-A7B5-A6C6AB930A18}"/>
              </a:ext>
            </a:extLst>
          </p:cNvPr>
          <p:cNvSpPr>
            <a:spLocks noGrp="1"/>
          </p:cNvSpPr>
          <p:nvPr>
            <p:ph type="dt" sz="half" idx="10"/>
          </p:nvPr>
        </p:nvSpPr>
        <p:spPr/>
        <p:txBody>
          <a:bodyPr/>
          <a:lstStyle/>
          <a:p>
            <a:fld id="{86FE8962-4AD1-40C9-ABE9-7A9F5BFDB318}" type="datetimeFigureOut">
              <a:rPr lang="en-US" smtClean="0"/>
              <a:t>6/25/25</a:t>
            </a:fld>
            <a:endParaRPr lang="en-US"/>
          </a:p>
        </p:txBody>
      </p:sp>
      <p:sp>
        <p:nvSpPr>
          <p:cNvPr id="8" name="Footer Placeholder 7">
            <a:extLst>
              <a:ext uri="{FF2B5EF4-FFF2-40B4-BE49-F238E27FC236}">
                <a16:creationId xmlns:a16="http://schemas.microsoft.com/office/drawing/2014/main" id="{2398A74F-C2E4-47D2-9D7C-D8C083E7B4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448C22-3994-4C77-84DD-905D9693AEDE}"/>
              </a:ext>
            </a:extLst>
          </p:cNvPr>
          <p:cNvSpPr>
            <a:spLocks noGrp="1"/>
          </p:cNvSpPr>
          <p:nvPr>
            <p:ph type="sldNum" sz="quarter" idx="12"/>
          </p:nvPr>
        </p:nvSpPr>
        <p:spPr/>
        <p:txBody>
          <a:bodyPr/>
          <a:lstStyle/>
          <a:p>
            <a:fld id="{050FF88E-E34A-4A98-A510-D7A9B48AB1E7}" type="slidenum">
              <a:rPr lang="en-US" smtClean="0"/>
              <a:t>‹#›</a:t>
            </a:fld>
            <a:endParaRPr lang="en-US"/>
          </a:p>
        </p:txBody>
      </p:sp>
    </p:spTree>
    <p:extLst>
      <p:ext uri="{BB962C8B-B14F-4D97-AF65-F5344CB8AC3E}">
        <p14:creationId xmlns:p14="http://schemas.microsoft.com/office/powerpoint/2010/main" val="304392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FA8E8-095C-4C95-AFA1-35D7ADE828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DBAAC5-7576-4DDD-AC5F-A8DFED2C4437}"/>
              </a:ext>
            </a:extLst>
          </p:cNvPr>
          <p:cNvSpPr>
            <a:spLocks noGrp="1"/>
          </p:cNvSpPr>
          <p:nvPr>
            <p:ph type="dt" sz="half" idx="10"/>
          </p:nvPr>
        </p:nvSpPr>
        <p:spPr/>
        <p:txBody>
          <a:bodyPr/>
          <a:lstStyle/>
          <a:p>
            <a:fld id="{86FE8962-4AD1-40C9-ABE9-7A9F5BFDB318}" type="datetimeFigureOut">
              <a:rPr lang="en-US" smtClean="0"/>
              <a:t>6/25/25</a:t>
            </a:fld>
            <a:endParaRPr lang="en-US"/>
          </a:p>
        </p:txBody>
      </p:sp>
      <p:sp>
        <p:nvSpPr>
          <p:cNvPr id="4" name="Footer Placeholder 3">
            <a:extLst>
              <a:ext uri="{FF2B5EF4-FFF2-40B4-BE49-F238E27FC236}">
                <a16:creationId xmlns:a16="http://schemas.microsoft.com/office/drawing/2014/main" id="{E45E3951-F2F2-4D16-9536-C4DF34B422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F8A2FE-2802-43AA-A794-27C5A0F50FB1}"/>
              </a:ext>
            </a:extLst>
          </p:cNvPr>
          <p:cNvSpPr>
            <a:spLocks noGrp="1"/>
          </p:cNvSpPr>
          <p:nvPr>
            <p:ph type="sldNum" sz="quarter" idx="12"/>
          </p:nvPr>
        </p:nvSpPr>
        <p:spPr/>
        <p:txBody>
          <a:bodyPr/>
          <a:lstStyle/>
          <a:p>
            <a:fld id="{050FF88E-E34A-4A98-A510-D7A9B48AB1E7}" type="slidenum">
              <a:rPr lang="en-US" smtClean="0"/>
              <a:t>‹#›</a:t>
            </a:fld>
            <a:endParaRPr lang="en-US"/>
          </a:p>
        </p:txBody>
      </p:sp>
    </p:spTree>
    <p:extLst>
      <p:ext uri="{BB962C8B-B14F-4D97-AF65-F5344CB8AC3E}">
        <p14:creationId xmlns:p14="http://schemas.microsoft.com/office/powerpoint/2010/main" val="306010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736D9E-125C-4F6D-B498-EF707CD51E89}"/>
              </a:ext>
            </a:extLst>
          </p:cNvPr>
          <p:cNvSpPr>
            <a:spLocks noGrp="1"/>
          </p:cNvSpPr>
          <p:nvPr>
            <p:ph type="dt" sz="half" idx="10"/>
          </p:nvPr>
        </p:nvSpPr>
        <p:spPr/>
        <p:txBody>
          <a:bodyPr/>
          <a:lstStyle/>
          <a:p>
            <a:fld id="{86FE8962-4AD1-40C9-ABE9-7A9F5BFDB318}" type="datetimeFigureOut">
              <a:rPr lang="en-US" smtClean="0"/>
              <a:t>6/25/25</a:t>
            </a:fld>
            <a:endParaRPr lang="en-US"/>
          </a:p>
        </p:txBody>
      </p:sp>
      <p:sp>
        <p:nvSpPr>
          <p:cNvPr id="3" name="Footer Placeholder 2">
            <a:extLst>
              <a:ext uri="{FF2B5EF4-FFF2-40B4-BE49-F238E27FC236}">
                <a16:creationId xmlns:a16="http://schemas.microsoft.com/office/drawing/2014/main" id="{28A1B8CA-68F9-426E-856E-5B5C26F8F3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D3EFDF-8237-4DC7-8F2F-D914B85CAC5D}"/>
              </a:ext>
            </a:extLst>
          </p:cNvPr>
          <p:cNvSpPr>
            <a:spLocks noGrp="1"/>
          </p:cNvSpPr>
          <p:nvPr>
            <p:ph type="sldNum" sz="quarter" idx="12"/>
          </p:nvPr>
        </p:nvSpPr>
        <p:spPr/>
        <p:txBody>
          <a:bodyPr/>
          <a:lstStyle/>
          <a:p>
            <a:fld id="{050FF88E-E34A-4A98-A510-D7A9B48AB1E7}" type="slidenum">
              <a:rPr lang="en-US" smtClean="0"/>
              <a:t>‹#›</a:t>
            </a:fld>
            <a:endParaRPr lang="en-US"/>
          </a:p>
        </p:txBody>
      </p:sp>
    </p:spTree>
    <p:extLst>
      <p:ext uri="{BB962C8B-B14F-4D97-AF65-F5344CB8AC3E}">
        <p14:creationId xmlns:p14="http://schemas.microsoft.com/office/powerpoint/2010/main" val="275688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038B-59DA-41E5-AC9F-A6DE7895F3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0C8400-8A70-4769-8C00-719CECD30F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239FB5-3BB5-415E-8BE8-E5601FCCD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73A38F-0F97-4299-90B4-081FD878ADFD}"/>
              </a:ext>
            </a:extLst>
          </p:cNvPr>
          <p:cNvSpPr>
            <a:spLocks noGrp="1"/>
          </p:cNvSpPr>
          <p:nvPr>
            <p:ph type="dt" sz="half" idx="10"/>
          </p:nvPr>
        </p:nvSpPr>
        <p:spPr/>
        <p:txBody>
          <a:bodyPr/>
          <a:lstStyle/>
          <a:p>
            <a:fld id="{86FE8962-4AD1-40C9-ABE9-7A9F5BFDB318}" type="datetimeFigureOut">
              <a:rPr lang="en-US" smtClean="0"/>
              <a:t>6/25/25</a:t>
            </a:fld>
            <a:endParaRPr lang="en-US"/>
          </a:p>
        </p:txBody>
      </p:sp>
      <p:sp>
        <p:nvSpPr>
          <p:cNvPr id="6" name="Footer Placeholder 5">
            <a:extLst>
              <a:ext uri="{FF2B5EF4-FFF2-40B4-BE49-F238E27FC236}">
                <a16:creationId xmlns:a16="http://schemas.microsoft.com/office/drawing/2014/main" id="{30DFBA2F-9EB4-4BE8-9497-C2ED2720B2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74F978-34D3-4012-8C9B-D686A0F034C7}"/>
              </a:ext>
            </a:extLst>
          </p:cNvPr>
          <p:cNvSpPr>
            <a:spLocks noGrp="1"/>
          </p:cNvSpPr>
          <p:nvPr>
            <p:ph type="sldNum" sz="quarter" idx="12"/>
          </p:nvPr>
        </p:nvSpPr>
        <p:spPr/>
        <p:txBody>
          <a:bodyPr/>
          <a:lstStyle/>
          <a:p>
            <a:fld id="{050FF88E-E34A-4A98-A510-D7A9B48AB1E7}" type="slidenum">
              <a:rPr lang="en-US" smtClean="0"/>
              <a:t>‹#›</a:t>
            </a:fld>
            <a:endParaRPr lang="en-US"/>
          </a:p>
        </p:txBody>
      </p:sp>
    </p:spTree>
    <p:extLst>
      <p:ext uri="{BB962C8B-B14F-4D97-AF65-F5344CB8AC3E}">
        <p14:creationId xmlns:p14="http://schemas.microsoft.com/office/powerpoint/2010/main" val="513681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01B65-172E-4351-B051-7F61E38766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826F93-9C64-4B4A-8041-64F47B110E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50B2F7-B4E8-40D0-B1CE-0B22969719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0BFA3-6161-4846-AB0F-027B988B2429}"/>
              </a:ext>
            </a:extLst>
          </p:cNvPr>
          <p:cNvSpPr>
            <a:spLocks noGrp="1"/>
          </p:cNvSpPr>
          <p:nvPr>
            <p:ph type="dt" sz="half" idx="10"/>
          </p:nvPr>
        </p:nvSpPr>
        <p:spPr/>
        <p:txBody>
          <a:bodyPr/>
          <a:lstStyle/>
          <a:p>
            <a:fld id="{86FE8962-4AD1-40C9-ABE9-7A9F5BFDB318}" type="datetimeFigureOut">
              <a:rPr lang="en-US" smtClean="0"/>
              <a:t>6/25/25</a:t>
            </a:fld>
            <a:endParaRPr lang="en-US"/>
          </a:p>
        </p:txBody>
      </p:sp>
      <p:sp>
        <p:nvSpPr>
          <p:cNvPr id="6" name="Footer Placeholder 5">
            <a:extLst>
              <a:ext uri="{FF2B5EF4-FFF2-40B4-BE49-F238E27FC236}">
                <a16:creationId xmlns:a16="http://schemas.microsoft.com/office/drawing/2014/main" id="{C9BBD8AD-EA6D-4C03-A9CA-D5323A31A7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645E3-BFCB-4229-A8AA-0B7E057D1D8D}"/>
              </a:ext>
            </a:extLst>
          </p:cNvPr>
          <p:cNvSpPr>
            <a:spLocks noGrp="1"/>
          </p:cNvSpPr>
          <p:nvPr>
            <p:ph type="sldNum" sz="quarter" idx="12"/>
          </p:nvPr>
        </p:nvSpPr>
        <p:spPr/>
        <p:txBody>
          <a:bodyPr/>
          <a:lstStyle/>
          <a:p>
            <a:fld id="{050FF88E-E34A-4A98-A510-D7A9B48AB1E7}" type="slidenum">
              <a:rPr lang="en-US" smtClean="0"/>
              <a:t>‹#›</a:t>
            </a:fld>
            <a:endParaRPr lang="en-US"/>
          </a:p>
        </p:txBody>
      </p:sp>
    </p:spTree>
    <p:extLst>
      <p:ext uri="{BB962C8B-B14F-4D97-AF65-F5344CB8AC3E}">
        <p14:creationId xmlns:p14="http://schemas.microsoft.com/office/powerpoint/2010/main" val="300870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3690F6-3457-4CAE-9ECB-8A89F868BD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C46ED-B79E-4C5F-AC78-BF1F2CECCF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55899-7348-4F00-870A-DFB85084A4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8962-4AD1-40C9-ABE9-7A9F5BFDB318}" type="datetimeFigureOut">
              <a:rPr lang="en-US" smtClean="0"/>
              <a:t>6/25/25</a:t>
            </a:fld>
            <a:endParaRPr lang="en-US"/>
          </a:p>
        </p:txBody>
      </p:sp>
      <p:sp>
        <p:nvSpPr>
          <p:cNvPr id="5" name="Footer Placeholder 4">
            <a:extLst>
              <a:ext uri="{FF2B5EF4-FFF2-40B4-BE49-F238E27FC236}">
                <a16:creationId xmlns:a16="http://schemas.microsoft.com/office/drawing/2014/main" id="{0B4F3D1E-E8AE-4EE5-BFE5-AA9904888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ECC7DE-61D0-4B11-B168-F9A3F64039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FF88E-E34A-4A98-A510-D7A9B48AB1E7}" type="slidenum">
              <a:rPr lang="en-US" smtClean="0"/>
              <a:t>‹#›</a:t>
            </a:fld>
            <a:endParaRPr lang="en-US"/>
          </a:p>
        </p:txBody>
      </p:sp>
    </p:spTree>
    <p:extLst>
      <p:ext uri="{BB962C8B-B14F-4D97-AF65-F5344CB8AC3E}">
        <p14:creationId xmlns:p14="http://schemas.microsoft.com/office/powerpoint/2010/main" val="2529672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373731925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ogressive-charlestown.com/2011/07/dispatches-from-north.htm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progressive-charlestown.com/2011/07/dispatches-from-north.html"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grantamused.blogspot.com/" TargetMode="Externa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fear-trust-away-straight-road-sign-441402/" TargetMode="External"/><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epitemnein-epitomic.blogspot.com/2015/09/7-ways-to-pray-for-vulnerable.html" TargetMode="External"/><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itting at a table&#10;&#10;Description automatically generated">
            <a:extLst>
              <a:ext uri="{FF2B5EF4-FFF2-40B4-BE49-F238E27FC236}">
                <a16:creationId xmlns:a16="http://schemas.microsoft.com/office/drawing/2014/main" id="{142B7B6F-B185-4D31-9A8C-744C9CF3177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2897" b="2"/>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D1509A-2AD2-4407-91C4-3E031500EC1B}"/>
              </a:ext>
            </a:extLst>
          </p:cNvPr>
          <p:cNvSpPr>
            <a:spLocks noGrp="1"/>
          </p:cNvSpPr>
          <p:nvPr>
            <p:ph type="ctrTitle"/>
          </p:nvPr>
        </p:nvSpPr>
        <p:spPr>
          <a:xfrm>
            <a:off x="477980" y="2823143"/>
            <a:ext cx="6641277" cy="1503354"/>
          </a:xfrm>
        </p:spPr>
        <p:txBody>
          <a:bodyPr anchor="b">
            <a:normAutofit/>
          </a:bodyPr>
          <a:lstStyle/>
          <a:p>
            <a:r>
              <a:rPr lang="en-US" sz="7200" b="1" dirty="0">
                <a:latin typeface="Times New Roman" panose="02020603050405020304" pitchFamily="18" charset="0"/>
                <a:cs typeface="Times New Roman" panose="02020603050405020304" pitchFamily="18" charset="0"/>
              </a:rPr>
              <a:t>EXODUS 14</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EE24BB94-B741-4531-BAA4-6C87F480BC89}"/>
              </a:ext>
            </a:extLst>
          </p:cNvPr>
          <p:cNvCxnSpPr>
            <a:cxnSpLocks/>
          </p:cNvCxnSpPr>
          <p:nvPr/>
        </p:nvCxnSpPr>
        <p:spPr>
          <a:xfrm>
            <a:off x="477980" y="4546920"/>
            <a:ext cx="6641277" cy="182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34CF9DC-98CD-4FB1-9423-66F968EC00E1}"/>
              </a:ext>
            </a:extLst>
          </p:cNvPr>
          <p:cNvSpPr txBox="1"/>
          <p:nvPr/>
        </p:nvSpPr>
        <p:spPr>
          <a:xfrm>
            <a:off x="239486" y="435427"/>
            <a:ext cx="1458685" cy="369332"/>
          </a:xfrm>
          <a:prstGeom prst="rect">
            <a:avLst/>
          </a:prstGeom>
          <a:solidFill>
            <a:schemeClr val="bg1"/>
          </a:solidFill>
        </p:spPr>
        <p:txBody>
          <a:bodyPr wrap="square" rtlCol="0">
            <a:spAutoFit/>
          </a:bodyPr>
          <a:lstStyle/>
          <a:p>
            <a:r>
              <a:rPr lang="en-US" dirty="0">
                <a:solidFill>
                  <a:schemeClr val="bg1"/>
                </a:solidFill>
              </a:rPr>
              <a:t>EXODUS 14</a:t>
            </a:r>
          </a:p>
        </p:txBody>
      </p:sp>
      <p:sp>
        <p:nvSpPr>
          <p:cNvPr id="3" name="Subtitle 2">
            <a:extLst>
              <a:ext uri="{FF2B5EF4-FFF2-40B4-BE49-F238E27FC236}">
                <a16:creationId xmlns:a16="http://schemas.microsoft.com/office/drawing/2014/main" id="{9BF4C23C-334F-404F-B409-34561A0EBD79}"/>
              </a:ext>
            </a:extLst>
          </p:cNvPr>
          <p:cNvSpPr>
            <a:spLocks noGrp="1"/>
          </p:cNvSpPr>
          <p:nvPr>
            <p:ph type="subTitle" idx="1"/>
          </p:nvPr>
        </p:nvSpPr>
        <p:spPr>
          <a:xfrm>
            <a:off x="0" y="1180400"/>
            <a:ext cx="7397393" cy="1793235"/>
          </a:xfrm>
        </p:spPr>
        <p:txBody>
          <a:bodyPr>
            <a:noAutofit/>
          </a:bodyPr>
          <a:lstStyle/>
          <a:p>
            <a:r>
              <a:rPr lang="en-US" sz="4800" b="1" dirty="0">
                <a:latin typeface="Times New Roman" panose="02020603050405020304" pitchFamily="18" charset="0"/>
                <a:cs typeface="Times New Roman" panose="02020603050405020304" pitchFamily="18" charset="0"/>
              </a:rPr>
              <a:t>Navigating Life's Impossible Situations</a:t>
            </a:r>
          </a:p>
        </p:txBody>
      </p:sp>
      <p:sp>
        <p:nvSpPr>
          <p:cNvPr id="4" name="Rectangle 3">
            <a:extLst>
              <a:ext uri="{FF2B5EF4-FFF2-40B4-BE49-F238E27FC236}">
                <a16:creationId xmlns:a16="http://schemas.microsoft.com/office/drawing/2014/main" id="{AAAE5839-A6C9-D876-941B-9DCF29BB6830}"/>
              </a:ext>
            </a:extLst>
          </p:cNvPr>
          <p:cNvSpPr>
            <a:spLocks noChangeArrowheads="1"/>
          </p:cNvSpPr>
          <p:nvPr/>
        </p:nvSpPr>
        <p:spPr bwMode="auto">
          <a:xfrm>
            <a:off x="0" y="5684108"/>
            <a:ext cx="12192000" cy="1173892"/>
          </a:xfrm>
          <a:prstGeom prst="rect">
            <a:avLst/>
          </a:prstGeom>
          <a:solidFill>
            <a:srgbClr val="000514"/>
          </a:solidFill>
          <a:ln w="9525">
            <a:noFill/>
            <a:miter lim="800000"/>
            <a:headEnd/>
            <a:tailEnd/>
          </a:ln>
          <a:effectLst/>
        </p:spPr>
        <p:txBody>
          <a:bodyPr lIns="91430" tIns="45715" rIns="91430" bIns="45715" anchor="ctr"/>
          <a:lstStyle/>
          <a:p>
            <a:pPr algn="ctr" defTabSz="914300" fontAlgn="base">
              <a:spcBef>
                <a:spcPct val="20000"/>
              </a:spcBef>
              <a:buClr>
                <a:srgbClr val="FFCC00"/>
              </a:buClr>
              <a:buSzPct val="70000"/>
              <a:defRPr/>
            </a:pP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Scott Wooddell</a:t>
            </a:r>
            <a:b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Eastridge Park Christian Church, Mesquite, Texas</a:t>
            </a:r>
            <a:b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22630622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550716-024F-EC92-CA94-431FDE1ABAAB}"/>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D32EC81-7663-974A-BFED-65E4E2794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itting at a table&#10;&#10;Description automatically generated">
            <a:extLst>
              <a:ext uri="{FF2B5EF4-FFF2-40B4-BE49-F238E27FC236}">
                <a16:creationId xmlns:a16="http://schemas.microsoft.com/office/drawing/2014/main" id="{9E882302-6251-FBF9-84B7-E97C921A0B0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2897" b="2"/>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D244A362-FE11-C35F-47F9-D6AE118CB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E1E5DD-D09E-6090-15AC-54CC466CF165}"/>
              </a:ext>
            </a:extLst>
          </p:cNvPr>
          <p:cNvSpPr>
            <a:spLocks noGrp="1"/>
          </p:cNvSpPr>
          <p:nvPr>
            <p:ph type="ctrTitle"/>
          </p:nvPr>
        </p:nvSpPr>
        <p:spPr>
          <a:xfrm>
            <a:off x="477980" y="2823143"/>
            <a:ext cx="6641277" cy="1503354"/>
          </a:xfrm>
        </p:spPr>
        <p:txBody>
          <a:bodyPr anchor="b">
            <a:normAutofit/>
          </a:bodyPr>
          <a:lstStyle/>
          <a:p>
            <a:r>
              <a:rPr lang="en-US" sz="7200" b="1" dirty="0">
                <a:latin typeface="Times New Roman" panose="02020603050405020304" pitchFamily="18" charset="0"/>
                <a:cs typeface="Times New Roman" panose="02020603050405020304" pitchFamily="18" charset="0"/>
              </a:rPr>
              <a:t>EXODUS 14</a:t>
            </a:r>
          </a:p>
        </p:txBody>
      </p:sp>
      <p:sp>
        <p:nvSpPr>
          <p:cNvPr id="15" name="Rectangle 14">
            <a:extLst>
              <a:ext uri="{FF2B5EF4-FFF2-40B4-BE49-F238E27FC236}">
                <a16:creationId xmlns:a16="http://schemas.microsoft.com/office/drawing/2014/main" id="{365DC948-78AC-B9BC-D69C-08F2FFE1FA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2797EE71-B3A2-6D6D-1D41-6D42A6A061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482404CD-E891-1FA7-4599-ED253D792ACF}"/>
              </a:ext>
            </a:extLst>
          </p:cNvPr>
          <p:cNvCxnSpPr>
            <a:cxnSpLocks/>
          </p:cNvCxnSpPr>
          <p:nvPr/>
        </p:nvCxnSpPr>
        <p:spPr>
          <a:xfrm>
            <a:off x="477980" y="4546920"/>
            <a:ext cx="6641277" cy="182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3FB6A2A-F006-1B4A-A1CD-DCAB5B7EC853}"/>
              </a:ext>
            </a:extLst>
          </p:cNvPr>
          <p:cNvSpPr txBox="1"/>
          <p:nvPr/>
        </p:nvSpPr>
        <p:spPr>
          <a:xfrm>
            <a:off x="239486" y="435427"/>
            <a:ext cx="1458685" cy="369332"/>
          </a:xfrm>
          <a:prstGeom prst="rect">
            <a:avLst/>
          </a:prstGeom>
          <a:solidFill>
            <a:schemeClr val="bg1"/>
          </a:solidFill>
        </p:spPr>
        <p:txBody>
          <a:bodyPr wrap="square" rtlCol="0">
            <a:spAutoFit/>
          </a:bodyPr>
          <a:lstStyle/>
          <a:p>
            <a:r>
              <a:rPr lang="en-US" dirty="0">
                <a:solidFill>
                  <a:schemeClr val="bg1"/>
                </a:solidFill>
              </a:rPr>
              <a:t>EXODUS 14</a:t>
            </a:r>
          </a:p>
        </p:txBody>
      </p:sp>
      <p:sp>
        <p:nvSpPr>
          <p:cNvPr id="3" name="Subtitle 2">
            <a:extLst>
              <a:ext uri="{FF2B5EF4-FFF2-40B4-BE49-F238E27FC236}">
                <a16:creationId xmlns:a16="http://schemas.microsoft.com/office/drawing/2014/main" id="{573DEC72-593A-2DD8-D2EB-9E1341FC7248}"/>
              </a:ext>
            </a:extLst>
          </p:cNvPr>
          <p:cNvSpPr>
            <a:spLocks noGrp="1"/>
          </p:cNvSpPr>
          <p:nvPr>
            <p:ph type="subTitle" idx="1"/>
          </p:nvPr>
        </p:nvSpPr>
        <p:spPr>
          <a:xfrm>
            <a:off x="113016" y="4889370"/>
            <a:ext cx="7745088" cy="1793235"/>
          </a:xfrm>
        </p:spPr>
        <p:txBody>
          <a:bodyPr>
            <a:noAutofit/>
          </a:bodyPr>
          <a:lstStyle/>
          <a:p>
            <a:r>
              <a:rPr lang="en-US" sz="4800" b="1" dirty="0">
                <a:latin typeface="Times New Roman" panose="02020603050405020304" pitchFamily="18" charset="0"/>
                <a:cs typeface="Times New Roman" panose="02020603050405020304" pitchFamily="18" charset="0"/>
              </a:rPr>
              <a:t>How do we navigate the impossible situations of life?</a:t>
            </a:r>
          </a:p>
        </p:txBody>
      </p:sp>
    </p:spTree>
    <p:extLst>
      <p:ext uri="{BB962C8B-B14F-4D97-AF65-F5344CB8AC3E}">
        <p14:creationId xmlns:p14="http://schemas.microsoft.com/office/powerpoint/2010/main" val="36812784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B27B-8F7B-4E3F-ADD7-DEF644916B85}"/>
              </a:ext>
            </a:extLst>
          </p:cNvPr>
          <p:cNvSpPr>
            <a:spLocks noGrp="1"/>
          </p:cNvSpPr>
          <p:nvPr>
            <p:ph type="title"/>
          </p:nvPr>
        </p:nvSpPr>
        <p:spPr>
          <a:xfrm>
            <a:off x="87089" y="365124"/>
            <a:ext cx="5834743" cy="2486933"/>
          </a:xfrm>
        </p:spPr>
        <p:txBody>
          <a:bodyPr vert="horz" lIns="91440" tIns="45720" rIns="91440" bIns="45720" rtlCol="0" anchor="ctr">
            <a:no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1. WE SOMETIMES FIND OURSELVES IN AN IMPOSSIBLE SITUATION</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12CE1B4-18A7-45CF-8829-107711BE33BE}"/>
              </a:ext>
            </a:extLst>
          </p:cNvPr>
          <p:cNvSpPr txBox="1"/>
          <p:nvPr/>
        </p:nvSpPr>
        <p:spPr>
          <a:xfrm>
            <a:off x="0" y="4355871"/>
            <a:ext cx="7053943" cy="2486933"/>
          </a:xfrm>
          <a:prstGeom prst="rect">
            <a:avLst/>
          </a:prstGeom>
        </p:spPr>
        <p:txBody>
          <a:bodyPr vert="horz" lIns="91440" tIns="45720" rIns="91440" bIns="45720" rtlCol="0">
            <a:noAutofit/>
          </a:bodyPr>
          <a:lstStyle/>
          <a:p>
            <a:pPr algn="ctr">
              <a:lnSpc>
                <a:spcPct val="90000"/>
              </a:lnSpc>
              <a:spcAft>
                <a:spcPts val="600"/>
              </a:spcAft>
            </a:pPr>
            <a:r>
              <a:rPr lang="en-US" sz="2800" b="1" dirty="0">
                <a:solidFill>
                  <a:schemeClr val="bg1"/>
                </a:solidFill>
                <a:latin typeface="Times New Roman" panose="02020603050405020304" pitchFamily="18" charset="0"/>
                <a:cs typeface="Times New Roman" panose="02020603050405020304" pitchFamily="18" charset="0"/>
              </a:rPr>
              <a:t>“As Pharaoh approached, the Israelites looked up, and there were the Egyptians marching after them.  They were terrified and cried out to the Lord.”  (Exodus 14:10)</a:t>
            </a:r>
          </a:p>
        </p:txBody>
      </p:sp>
      <p:pic>
        <p:nvPicPr>
          <p:cNvPr id="5" name="Picture 4" descr="A person standing in front of a sunset&#10;&#10;Description automatically generated">
            <a:extLst>
              <a:ext uri="{FF2B5EF4-FFF2-40B4-BE49-F238E27FC236}">
                <a16:creationId xmlns:a16="http://schemas.microsoft.com/office/drawing/2014/main" id="{13B52502-7DEE-4F98-A1B1-CFB0A42FE04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892" r="989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25051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30C9AE-A563-446B-BCDE-2ACAE70B2555}"/>
              </a:ext>
            </a:extLst>
          </p:cNvPr>
          <p:cNvSpPr>
            <a:spLocks noGrp="1"/>
          </p:cNvSpPr>
          <p:nvPr>
            <p:ph type="title"/>
          </p:nvPr>
        </p:nvSpPr>
        <p:spPr>
          <a:xfrm>
            <a:off x="130630" y="1"/>
            <a:ext cx="11786754" cy="2024742"/>
          </a:xfrm>
        </p:spPr>
        <p:txBody>
          <a:bodyPr vert="horz" lIns="91440" tIns="45720" rIns="91440" bIns="45720" rtlCol="0" anchor="ctr">
            <a:noAutofit/>
          </a:bodyPr>
          <a:lstStyle/>
          <a:p>
            <a:pPr algn="ctr"/>
            <a:r>
              <a:rPr lang="en-US" sz="5400" b="1" kern="1200" dirty="0">
                <a:solidFill>
                  <a:schemeClr val="tx1"/>
                </a:solidFill>
                <a:latin typeface="Times New Roman" panose="02020603050405020304" pitchFamily="18" charset="0"/>
                <a:cs typeface="Times New Roman" panose="02020603050405020304" pitchFamily="18" charset="0"/>
              </a:rPr>
              <a:t>2. WE TRUST THE LORD IN AN IMPOSSIBLE SITUATION</a:t>
            </a:r>
          </a:p>
        </p:txBody>
      </p:sp>
      <p:sp>
        <p:nvSpPr>
          <p:cNvPr id="3" name="TextBox 2">
            <a:extLst>
              <a:ext uri="{FF2B5EF4-FFF2-40B4-BE49-F238E27FC236}">
                <a16:creationId xmlns:a16="http://schemas.microsoft.com/office/drawing/2014/main" id="{A9721246-1218-4718-83C3-201B7BAA953B}"/>
              </a:ext>
            </a:extLst>
          </p:cNvPr>
          <p:cNvSpPr txBox="1"/>
          <p:nvPr/>
        </p:nvSpPr>
        <p:spPr>
          <a:xfrm>
            <a:off x="254614" y="2448735"/>
            <a:ext cx="6724848" cy="3481749"/>
          </a:xfrm>
          <a:prstGeom prst="rect">
            <a:avLst/>
          </a:prstGeom>
        </p:spPr>
        <p:txBody>
          <a:bodyPr vert="horz" lIns="91440" tIns="45720" rIns="91440" bIns="45720" rtlCol="0">
            <a:normAutofit/>
          </a:bodyPr>
          <a:lstStyle/>
          <a:p>
            <a:pPr>
              <a:lnSpc>
                <a:spcPct val="90000"/>
              </a:lnSpc>
              <a:spcAft>
                <a:spcPts val="600"/>
              </a:spcAft>
            </a:pPr>
            <a:r>
              <a:rPr lang="en-US" sz="3200" b="1" dirty="0">
                <a:latin typeface="Times New Roman" panose="02020603050405020304" pitchFamily="18" charset="0"/>
                <a:cs typeface="Times New Roman" panose="02020603050405020304" pitchFamily="18" charset="0"/>
              </a:rPr>
              <a:t>“Moses answered the people, ‘Do not be afraid.  Stand firm and you will see the deliverance the Lord will bring you today.  The Egyptians you see today you will never see again.  </a:t>
            </a:r>
          </a:p>
          <a:p>
            <a:pPr>
              <a:lnSpc>
                <a:spcPct val="90000"/>
              </a:lnSpc>
              <a:spcAft>
                <a:spcPts val="600"/>
              </a:spcAft>
            </a:pPr>
            <a:r>
              <a:rPr lang="en-US" sz="3200" b="1" dirty="0">
                <a:latin typeface="Times New Roman" panose="02020603050405020304" pitchFamily="18" charset="0"/>
                <a:cs typeface="Times New Roman" panose="02020603050405020304" pitchFamily="18" charset="0"/>
              </a:rPr>
              <a:t>The Lord will fight for you.  You need only to be still.’” (Exodus 14:13-14)</a:t>
            </a:r>
          </a:p>
        </p:txBody>
      </p:sp>
      <p:pic>
        <p:nvPicPr>
          <p:cNvPr id="5" name="Picture 4" descr="A close up of a sign&#10;&#10;Description automatically generated">
            <a:extLst>
              <a:ext uri="{FF2B5EF4-FFF2-40B4-BE49-F238E27FC236}">
                <a16:creationId xmlns:a16="http://schemas.microsoft.com/office/drawing/2014/main" id="{2A98A63C-151A-495C-A08E-9418BB3605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77193" y="2407290"/>
            <a:ext cx="4612184" cy="3492198"/>
          </a:xfrm>
          <a:prstGeom prst="rect">
            <a:avLst/>
          </a:prstGeom>
        </p:spPr>
      </p:pic>
    </p:spTree>
    <p:extLst>
      <p:ext uri="{BB962C8B-B14F-4D97-AF65-F5344CB8AC3E}">
        <p14:creationId xmlns:p14="http://schemas.microsoft.com/office/powerpoint/2010/main" val="4103803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C3A96-EEF3-446A-916C-D98999372C6F}"/>
              </a:ext>
            </a:extLst>
          </p:cNvPr>
          <p:cNvSpPr>
            <a:spLocks noGrp="1"/>
          </p:cNvSpPr>
          <p:nvPr>
            <p:ph type="title"/>
          </p:nvPr>
        </p:nvSpPr>
        <p:spPr>
          <a:xfrm>
            <a:off x="0" y="1"/>
            <a:ext cx="12192000" cy="1690688"/>
          </a:xfrm>
          <a:solidFill>
            <a:schemeClr val="tx2"/>
          </a:solidFill>
        </p:spPr>
        <p:txBody>
          <a:bodyPr>
            <a:norm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3. WE WATCH AS GOD DELIVERS THROUGH IMPOSSIBLE SITUATIONS</a:t>
            </a:r>
          </a:p>
        </p:txBody>
      </p:sp>
      <p:graphicFrame>
        <p:nvGraphicFramePr>
          <p:cNvPr id="5" name="Object 2">
            <a:extLst>
              <a:ext uri="{FF2B5EF4-FFF2-40B4-BE49-F238E27FC236}">
                <a16:creationId xmlns:a16="http://schemas.microsoft.com/office/drawing/2014/main" id="{8250354D-2CC0-4BE6-A3BE-1B9BF62F7D64}"/>
              </a:ext>
            </a:extLst>
          </p:cNvPr>
          <p:cNvGraphicFramePr>
            <a:graphicFrameLocks noChangeAspect="1"/>
          </p:cNvGraphicFramePr>
          <p:nvPr>
            <p:extLst>
              <p:ext uri="{D42A27DB-BD31-4B8C-83A1-F6EECF244321}">
                <p14:modId xmlns:p14="http://schemas.microsoft.com/office/powerpoint/2010/main" val="3619341915"/>
              </p:ext>
            </p:extLst>
          </p:nvPr>
        </p:nvGraphicFramePr>
        <p:xfrm>
          <a:off x="7036231" y="1690689"/>
          <a:ext cx="5155769" cy="4304933"/>
        </p:xfrm>
        <a:graphic>
          <a:graphicData uri="http://schemas.openxmlformats.org/presentationml/2006/ole">
            <mc:AlternateContent xmlns:mc="http://schemas.openxmlformats.org/markup-compatibility/2006">
              <mc:Choice xmlns:v="urn:schemas-microsoft-com:vml" Requires="v">
                <p:oleObj name="Photo Editor Photo" r:id="rId2" imgW="2743438" imgH="2324301" progId="MSPhotoEd.3">
                  <p:embed/>
                </p:oleObj>
              </mc:Choice>
              <mc:Fallback>
                <p:oleObj name="Photo Editor Photo" r:id="rId2" imgW="2743438" imgH="2324301" progId="MSPhotoEd.3">
                  <p:embed/>
                  <p:pic>
                    <p:nvPicPr>
                      <p:cNvPr id="52226" name="Object 2">
                        <a:extLst>
                          <a:ext uri="{FF2B5EF4-FFF2-40B4-BE49-F238E27FC236}">
                            <a16:creationId xmlns:a16="http://schemas.microsoft.com/office/drawing/2014/main" id="{F6406988-3E92-4112-B6C9-9379D70EE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231" y="1690689"/>
                        <a:ext cx="5155769" cy="4304933"/>
                      </a:xfrm>
                      <a:prstGeom prst="rect">
                        <a:avLst/>
                      </a:prstGeom>
                      <a:noFill/>
                      <a:ln>
                        <a:noFill/>
                      </a:ln>
                      <a:effectLst/>
                    </p:spPr>
                  </p:pic>
                </p:oleObj>
              </mc:Fallback>
            </mc:AlternateContent>
          </a:graphicData>
        </a:graphic>
      </p:graphicFrame>
      <p:sp>
        <p:nvSpPr>
          <p:cNvPr id="4" name="TextBox 3">
            <a:extLst>
              <a:ext uri="{FF2B5EF4-FFF2-40B4-BE49-F238E27FC236}">
                <a16:creationId xmlns:a16="http://schemas.microsoft.com/office/drawing/2014/main" id="{2327804B-459D-4B6F-A1A6-EABF144A3704}"/>
              </a:ext>
            </a:extLst>
          </p:cNvPr>
          <p:cNvSpPr txBox="1"/>
          <p:nvPr/>
        </p:nvSpPr>
        <p:spPr>
          <a:xfrm>
            <a:off x="0" y="5020346"/>
            <a:ext cx="12191999" cy="1815882"/>
          </a:xfrm>
          <a:prstGeom prst="rect">
            <a:avLst/>
          </a:prstGeom>
          <a:solidFill>
            <a:schemeClr val="accent4">
              <a:lumMod val="40000"/>
              <a:lumOff val="60000"/>
            </a:schemeClr>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“Then Moses stretched out his hand over the sea, and all that night the Lord drove the sea back with a strong east wind and turned it into dry land.  The waters were divided, and the Israelites went through the sea on dry ground with a wall of water on their right and on their left.”  (Exodus 14:21-22)</a:t>
            </a:r>
          </a:p>
        </p:txBody>
      </p:sp>
      <p:sp>
        <p:nvSpPr>
          <p:cNvPr id="6" name="Speech Bubble: Rectangle with Corners Rounded 5">
            <a:extLst>
              <a:ext uri="{FF2B5EF4-FFF2-40B4-BE49-F238E27FC236}">
                <a16:creationId xmlns:a16="http://schemas.microsoft.com/office/drawing/2014/main" id="{6CF472ED-1419-4525-9762-AAAAD504F647}"/>
              </a:ext>
            </a:extLst>
          </p:cNvPr>
          <p:cNvSpPr/>
          <p:nvPr/>
        </p:nvSpPr>
        <p:spPr>
          <a:xfrm>
            <a:off x="2014780" y="2505560"/>
            <a:ext cx="3828081" cy="1999281"/>
          </a:xfrm>
          <a:prstGeom prst="wedgeRoundRectCallout">
            <a:avLst>
              <a:gd name="adj1" fmla="val 120868"/>
              <a:gd name="adj2" fmla="val -21996"/>
              <a:gd name="adj3" fmla="val 16667"/>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464621-2977-4A40-A4AD-47033A187EF0}"/>
              </a:ext>
            </a:extLst>
          </p:cNvPr>
          <p:cNvSpPr txBox="1"/>
          <p:nvPr/>
        </p:nvSpPr>
        <p:spPr>
          <a:xfrm>
            <a:off x="2014781" y="2951946"/>
            <a:ext cx="3828080" cy="954107"/>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I think you have some serious faith issues!</a:t>
            </a:r>
          </a:p>
        </p:txBody>
      </p:sp>
      <p:sp>
        <p:nvSpPr>
          <p:cNvPr id="8" name="TextBox 7">
            <a:extLst>
              <a:ext uri="{FF2B5EF4-FFF2-40B4-BE49-F238E27FC236}">
                <a16:creationId xmlns:a16="http://schemas.microsoft.com/office/drawing/2014/main" id="{04781308-C297-4F25-AD29-FEFC0DDC2E79}"/>
              </a:ext>
            </a:extLst>
          </p:cNvPr>
          <p:cNvSpPr txBox="1"/>
          <p:nvPr/>
        </p:nvSpPr>
        <p:spPr>
          <a:xfrm>
            <a:off x="0" y="1659693"/>
            <a:ext cx="12191999" cy="369332"/>
          </a:xfrm>
          <a:prstGeom prst="rect">
            <a:avLst/>
          </a:prstGeom>
          <a:solidFill>
            <a:schemeClr val="tx2"/>
          </a:solidFill>
          <a:ln>
            <a:solidFill>
              <a:schemeClr val="accent1"/>
            </a:solidFill>
          </a:ln>
        </p:spPr>
        <p:txBody>
          <a:bodyPr wrap="square" rtlCol="0">
            <a:spAutoFit/>
          </a:bodyPr>
          <a:lstStyle/>
          <a:p>
            <a:pPr algn="ctr"/>
            <a:r>
              <a:rPr lang="en-US" dirty="0">
                <a:solidFill>
                  <a:schemeClr val="tx2"/>
                </a:solidFill>
              </a:rPr>
              <a:t>I THINK YOU HAVE SOME SERIOUS FAITH ISSUES</a:t>
            </a:r>
          </a:p>
        </p:txBody>
      </p:sp>
    </p:spTree>
    <p:extLst>
      <p:ext uri="{BB962C8B-B14F-4D97-AF65-F5344CB8AC3E}">
        <p14:creationId xmlns:p14="http://schemas.microsoft.com/office/powerpoint/2010/main" val="407906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ilhouette of a person&#10;&#10;Description automatically generated">
            <a:extLst>
              <a:ext uri="{FF2B5EF4-FFF2-40B4-BE49-F238E27FC236}">
                <a16:creationId xmlns:a16="http://schemas.microsoft.com/office/drawing/2014/main" id="{AC2EE855-A706-440D-AC63-8D12852E0BA0}"/>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091" r="13818"/>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67A0A7-BCDD-40EC-A299-F7571ABB19A3}"/>
              </a:ext>
            </a:extLst>
          </p:cNvPr>
          <p:cNvSpPr>
            <a:spLocks noGrp="1"/>
          </p:cNvSpPr>
          <p:nvPr>
            <p:ph type="title"/>
          </p:nvPr>
        </p:nvSpPr>
        <p:spPr>
          <a:xfrm>
            <a:off x="477980" y="1122363"/>
            <a:ext cx="6186291" cy="3204134"/>
          </a:xfrm>
        </p:spPr>
        <p:txBody>
          <a:bodyPr vert="horz" lIns="91440" tIns="45720" rIns="91440" bIns="45720" rtlCol="0" anchor="b">
            <a:normAutofit/>
          </a:bodyPr>
          <a:lstStyle/>
          <a:p>
            <a:pPr algn="ctr"/>
            <a:r>
              <a:rPr lang="en-US" sz="6000" b="1" dirty="0">
                <a:latin typeface="Times New Roman" panose="02020603050405020304" pitchFamily="18" charset="0"/>
                <a:cs typeface="Times New Roman" panose="02020603050405020304" pitchFamily="18" charset="0"/>
              </a:rPr>
              <a:t>TAKE HOME TRUTH</a:t>
            </a:r>
          </a:p>
        </p:txBody>
      </p:sp>
      <p:sp>
        <p:nvSpPr>
          <p:cNvPr id="4" name="Text Placeholder 3">
            <a:extLst>
              <a:ext uri="{FF2B5EF4-FFF2-40B4-BE49-F238E27FC236}">
                <a16:creationId xmlns:a16="http://schemas.microsoft.com/office/drawing/2014/main" id="{B6F42C52-0892-4211-8330-90D020E5F9D3}"/>
              </a:ext>
            </a:extLst>
          </p:cNvPr>
          <p:cNvSpPr>
            <a:spLocks noGrp="1"/>
          </p:cNvSpPr>
          <p:nvPr>
            <p:ph type="body" sz="half" idx="2"/>
          </p:nvPr>
        </p:nvSpPr>
        <p:spPr>
          <a:xfrm>
            <a:off x="261257" y="4872922"/>
            <a:ext cx="6635489" cy="1985078"/>
          </a:xfrm>
        </p:spPr>
        <p:txBody>
          <a:bodyPr vert="horz" lIns="91440" tIns="45720" rIns="91440" bIns="45720" rtlCol="0">
            <a:noAutofit/>
          </a:bodyPr>
          <a:lstStyle/>
          <a:p>
            <a:pPr algn="ctr"/>
            <a:r>
              <a:rPr lang="en-US" sz="3200" b="1" dirty="0">
                <a:latin typeface="Times New Roman" panose="02020603050405020304" pitchFamily="18" charset="0"/>
                <a:cs typeface="Times New Roman" panose="02020603050405020304" pitchFamily="18" charset="0"/>
              </a:rPr>
              <a:t>When we find ourself in a jam, we trust the Lord completely, obey Him fully, and He delivers mightily.</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297B1F2-7F5A-4200-B284-31B2DBD39CCB}"/>
              </a:ext>
            </a:extLst>
          </p:cNvPr>
          <p:cNvSpPr txBox="1"/>
          <p:nvPr/>
        </p:nvSpPr>
        <p:spPr>
          <a:xfrm>
            <a:off x="261257" y="457198"/>
            <a:ext cx="1393371" cy="369332"/>
          </a:xfrm>
          <a:prstGeom prst="rect">
            <a:avLst/>
          </a:prstGeom>
          <a:solidFill>
            <a:schemeClr val="bg1"/>
          </a:solidFill>
        </p:spPr>
        <p:txBody>
          <a:bodyPr wrap="square" rtlCol="0">
            <a:spAutoFit/>
          </a:bodyPr>
          <a:lstStyle/>
          <a:p>
            <a:r>
              <a:rPr lang="en-US" dirty="0">
                <a:solidFill>
                  <a:schemeClr val="bg1"/>
                </a:solidFill>
              </a:rPr>
              <a:t>TRUTH 1</a:t>
            </a:r>
          </a:p>
        </p:txBody>
      </p:sp>
      <p:cxnSp>
        <p:nvCxnSpPr>
          <p:cNvPr id="5" name="Straight Connector 4">
            <a:extLst>
              <a:ext uri="{FF2B5EF4-FFF2-40B4-BE49-F238E27FC236}">
                <a16:creationId xmlns:a16="http://schemas.microsoft.com/office/drawing/2014/main" id="{4B77874D-D758-46E9-8031-16F709F24A73}"/>
              </a:ext>
            </a:extLst>
          </p:cNvPr>
          <p:cNvCxnSpPr/>
          <p:nvPr/>
        </p:nvCxnSpPr>
        <p:spPr>
          <a:xfrm flipV="1">
            <a:off x="477980" y="4546920"/>
            <a:ext cx="6186291" cy="182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2105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244274412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a:t>
            </a:r>
            <a:r>
              <a:rPr lang="en-US" sz="3733" b="1" dirty="0" err="1">
                <a:solidFill>
                  <a:srgbClr val="FFFFFF"/>
                </a:solidFill>
                <a:latin typeface="Arial" charset="0"/>
                <a:ea typeface="ＭＳ Ｐゴシック" charset="0"/>
              </a:rPr>
              <a:t>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186400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TotalTime>
  <Words>307</Words>
  <Application>Microsoft Macintosh PowerPoint</Application>
  <PresentationFormat>Widescreen</PresentationFormat>
  <Paragraphs>24</Paragraphs>
  <Slides>8</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8" baseType="lpstr">
      <vt:lpstr>ＭＳ Ｐゴシック</vt:lpstr>
      <vt:lpstr>Aptos</vt:lpstr>
      <vt:lpstr>Arial</vt:lpstr>
      <vt:lpstr>Calibri</vt:lpstr>
      <vt:lpstr>Calibri Light</vt:lpstr>
      <vt:lpstr>Times New Roman</vt:lpstr>
      <vt:lpstr>Wingdings</vt:lpstr>
      <vt:lpstr>Office Theme</vt:lpstr>
      <vt:lpstr>Orbit</vt:lpstr>
      <vt:lpstr>Photo Editor Photo</vt:lpstr>
      <vt:lpstr>EXODUS 14</vt:lpstr>
      <vt:lpstr>EXODUS 14</vt:lpstr>
      <vt:lpstr>1. WE SOMETIMES FIND OURSELVES IN AN IMPOSSIBLE SITUATION</vt:lpstr>
      <vt:lpstr>2. WE TRUST THE LORD IN AN IMPOSSIBLE SITUATION</vt:lpstr>
      <vt:lpstr>3. WE WATCH AS GOD DELIVERS THROUGH IMPOSSIBLE SITUATIONS</vt:lpstr>
      <vt:lpstr>TAKE HOME TRUTH</vt:lpstr>
      <vt:lpstr>Black</vt:lpstr>
      <vt:lpstr>OT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EXODUS 14</dc:title>
  <dc:creator>Scott Wooddell</dc:creator>
  <cp:lastModifiedBy>Rick Griffith</cp:lastModifiedBy>
  <cp:revision>8</cp:revision>
  <dcterms:created xsi:type="dcterms:W3CDTF">2020-10-07T19:12:21Z</dcterms:created>
  <dcterms:modified xsi:type="dcterms:W3CDTF">2025-06-26T00:45:00Z</dcterms:modified>
</cp:coreProperties>
</file>