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7.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0.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3.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949" r:id="rId2"/>
    <p:sldMasterId id="2147483951" r:id="rId3"/>
    <p:sldMasterId id="2147483953" r:id="rId4"/>
    <p:sldMasterId id="2147483956" r:id="rId5"/>
    <p:sldMasterId id="2147484322" r:id="rId6"/>
    <p:sldMasterId id="2147484907" r:id="rId7"/>
    <p:sldMasterId id="2147485820" r:id="rId8"/>
    <p:sldMasterId id="2147492150" r:id="rId9"/>
    <p:sldMasterId id="2147493503" r:id="rId10"/>
    <p:sldMasterId id="2147493506" r:id="rId11"/>
    <p:sldMasterId id="2147512070" r:id="rId12"/>
    <p:sldMasterId id="2147512094" r:id="rId13"/>
    <p:sldMasterId id="2147512142" r:id="rId14"/>
    <p:sldMasterId id="2147512215" r:id="rId15"/>
    <p:sldMasterId id="2147512227" r:id="rId16"/>
    <p:sldMasterId id="2147512241" r:id="rId17"/>
    <p:sldMasterId id="2147512265" r:id="rId18"/>
    <p:sldMasterId id="2147512290" r:id="rId19"/>
    <p:sldMasterId id="2147512378" r:id="rId20"/>
    <p:sldMasterId id="2147512390" r:id="rId21"/>
    <p:sldMasterId id="2147512402" r:id="rId22"/>
    <p:sldMasterId id="2147512414" r:id="rId23"/>
    <p:sldMasterId id="2147512426" r:id="rId24"/>
    <p:sldMasterId id="2147512438" r:id="rId25"/>
  </p:sldMasterIdLst>
  <p:notesMasterIdLst>
    <p:notesMasterId r:id="rId123"/>
  </p:notesMasterIdLst>
  <p:sldIdLst>
    <p:sldId id="696" r:id="rId26"/>
    <p:sldId id="433" r:id="rId27"/>
    <p:sldId id="697" r:id="rId28"/>
    <p:sldId id="434" r:id="rId29"/>
    <p:sldId id="559" r:id="rId30"/>
    <p:sldId id="536" r:id="rId31"/>
    <p:sldId id="557" r:id="rId32"/>
    <p:sldId id="1639" r:id="rId33"/>
    <p:sldId id="2581" r:id="rId34"/>
    <p:sldId id="680" r:id="rId35"/>
    <p:sldId id="319" r:id="rId36"/>
    <p:sldId id="2555" r:id="rId37"/>
    <p:sldId id="2572" r:id="rId38"/>
    <p:sldId id="2570" r:id="rId39"/>
    <p:sldId id="2521" r:id="rId40"/>
    <p:sldId id="2506" r:id="rId41"/>
    <p:sldId id="2538" r:id="rId42"/>
    <p:sldId id="2518" r:id="rId43"/>
    <p:sldId id="2533" r:id="rId44"/>
    <p:sldId id="2575" r:id="rId45"/>
    <p:sldId id="2571" r:id="rId46"/>
    <p:sldId id="2546" r:id="rId47"/>
    <p:sldId id="2551" r:id="rId48"/>
    <p:sldId id="2558" r:id="rId49"/>
    <p:sldId id="2549" r:id="rId50"/>
    <p:sldId id="2513" r:id="rId51"/>
    <p:sldId id="2542" r:id="rId52"/>
    <p:sldId id="2514" r:id="rId53"/>
    <p:sldId id="637" r:id="rId54"/>
    <p:sldId id="2587" r:id="rId55"/>
    <p:sldId id="2552" r:id="rId56"/>
    <p:sldId id="1635" r:id="rId57"/>
    <p:sldId id="2582" r:id="rId58"/>
    <p:sldId id="2583" r:id="rId59"/>
    <p:sldId id="681" r:id="rId60"/>
    <p:sldId id="682" r:id="rId61"/>
    <p:sldId id="674" r:id="rId62"/>
    <p:sldId id="675" r:id="rId63"/>
    <p:sldId id="678" r:id="rId64"/>
    <p:sldId id="271" r:id="rId65"/>
    <p:sldId id="664" r:id="rId66"/>
    <p:sldId id="496" r:id="rId67"/>
    <p:sldId id="320" r:id="rId68"/>
    <p:sldId id="321" r:id="rId69"/>
    <p:sldId id="449" r:id="rId70"/>
    <p:sldId id="362" r:id="rId71"/>
    <p:sldId id="363" r:id="rId72"/>
    <p:sldId id="364" r:id="rId73"/>
    <p:sldId id="365" r:id="rId74"/>
    <p:sldId id="366" r:id="rId75"/>
    <p:sldId id="367" r:id="rId76"/>
    <p:sldId id="368" r:id="rId77"/>
    <p:sldId id="369" r:id="rId78"/>
    <p:sldId id="370" r:id="rId79"/>
    <p:sldId id="371" r:id="rId80"/>
    <p:sldId id="372" r:id="rId81"/>
    <p:sldId id="373" r:id="rId82"/>
    <p:sldId id="374" r:id="rId83"/>
    <p:sldId id="375" r:id="rId84"/>
    <p:sldId id="376" r:id="rId85"/>
    <p:sldId id="377" r:id="rId86"/>
    <p:sldId id="378" r:id="rId87"/>
    <p:sldId id="379" r:id="rId88"/>
    <p:sldId id="501" r:id="rId89"/>
    <p:sldId id="504" r:id="rId90"/>
    <p:sldId id="505" r:id="rId91"/>
    <p:sldId id="506" r:id="rId92"/>
    <p:sldId id="416" r:id="rId93"/>
    <p:sldId id="417" r:id="rId94"/>
    <p:sldId id="432" r:id="rId95"/>
    <p:sldId id="598" r:id="rId96"/>
    <p:sldId id="600" r:id="rId97"/>
    <p:sldId id="606" r:id="rId98"/>
    <p:sldId id="701" r:id="rId99"/>
    <p:sldId id="700" r:id="rId100"/>
    <p:sldId id="602" r:id="rId101"/>
    <p:sldId id="604" r:id="rId102"/>
    <p:sldId id="703" r:id="rId103"/>
    <p:sldId id="702" r:id="rId104"/>
    <p:sldId id="605" r:id="rId105"/>
    <p:sldId id="1636" r:id="rId106"/>
    <p:sldId id="2584" r:id="rId107"/>
    <p:sldId id="2585" r:id="rId108"/>
    <p:sldId id="2586" r:id="rId109"/>
    <p:sldId id="683" r:id="rId110"/>
    <p:sldId id="710" r:id="rId111"/>
    <p:sldId id="711" r:id="rId112"/>
    <p:sldId id="2539" r:id="rId113"/>
    <p:sldId id="626" r:id="rId114"/>
    <p:sldId id="1633" r:id="rId115"/>
    <p:sldId id="435" r:id="rId116"/>
    <p:sldId id="1179" r:id="rId117"/>
    <p:sldId id="2573" r:id="rId118"/>
    <p:sldId id="431" r:id="rId119"/>
    <p:sldId id="2574" r:id="rId120"/>
    <p:sldId id="268" r:id="rId121"/>
    <p:sldId id="345" r:id="rId12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000"/>
    <a:srgbClr val="040401"/>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12"/>
    <p:restoredTop sz="75856" autoAdjust="0"/>
  </p:normalViewPr>
  <p:slideViewPr>
    <p:cSldViewPr>
      <p:cViewPr varScale="1">
        <p:scale>
          <a:sx n="111" d="100"/>
          <a:sy n="111" d="100"/>
        </p:scale>
        <p:origin x="2624" y="192"/>
      </p:cViewPr>
      <p:guideLst>
        <p:guide orient="horz" pos="2160"/>
        <p:guide pos="2880"/>
      </p:guideLst>
    </p:cSldViewPr>
  </p:slideViewPr>
  <p:outlineViewPr>
    <p:cViewPr>
      <p:scale>
        <a:sx n="33" d="100"/>
        <a:sy n="33" d="100"/>
      </p:scale>
      <p:origin x="0" y="13712"/>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presProps" Target="presProps.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29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7528C42-E3E5-4E4B-A7B7-DD89D7CB9207}" type="slidenum">
              <a:rPr lang="en-US"/>
              <a:pPr>
                <a:defRPr/>
              </a:pPr>
              <a:t>‹#›</a:t>
            </a:fld>
            <a:endParaRPr lang="en-US"/>
          </a:p>
        </p:txBody>
      </p:sp>
    </p:spTree>
    <p:extLst>
      <p:ext uri="{BB962C8B-B14F-4D97-AF65-F5344CB8AC3E}">
        <p14:creationId xmlns:p14="http://schemas.microsoft.com/office/powerpoint/2010/main" val="1160653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A1706E-2A9A-4548-9F05-DECEE017D68B}" type="slidenum">
              <a:rPr lang="en-US" sz="1200">
                <a:solidFill>
                  <a:prstClr val="black"/>
                </a:solidFill>
              </a:rPr>
              <a:pPr/>
              <a:t>1</a:t>
            </a:fld>
            <a:endParaRPr lang="en-US" sz="1200">
              <a:solidFill>
                <a:prstClr val="black"/>
              </a:solidFill>
            </a:endParaRPr>
          </a:p>
        </p:txBody>
      </p:sp>
      <p:sp>
        <p:nvSpPr>
          <p:cNvPr id="343042" name="Rectangle 2"/>
          <p:cNvSpPr>
            <a:spLocks noGrp="1" noRot="1" noChangeAspect="1" noChangeArrowheads="1" noTextEdit="1"/>
          </p:cNvSpPr>
          <p:nvPr>
            <p:ph type="sldImg"/>
          </p:nvPr>
        </p:nvSpPr>
        <p:spPr>
          <a:xfrm>
            <a:off x="1158875" y="698500"/>
            <a:ext cx="4540250" cy="3405188"/>
          </a:xfrm>
          <a:solidFill>
            <a:srgbClr val="FFFFFF"/>
          </a:solidFill>
          <a:ln/>
          <a:extLst>
            <a:ext uri="{FAA26D3D-D897-4be2-8F04-BA451C77F1D7}">
              <ma14:placeholderFlag xmlns="" xmlns:ma14="http://schemas.microsoft.com/office/mac/drawingml/2011/main" val="1"/>
            </a:ext>
          </a:extLst>
        </p:spPr>
      </p:sp>
      <p:sp>
        <p:nvSpPr>
          <p:cNvPr id="198659" name="Rectangle 3"/>
          <p:cNvSpPr>
            <a:spLocks noGrp="1" noChangeArrowheads="1"/>
          </p:cNvSpPr>
          <p:nvPr>
            <p:ph type="body" idx="1"/>
          </p:nvPr>
        </p:nvSpPr>
        <p:spPr>
          <a:solidFill>
            <a:srgbClr val="FFFFFF"/>
          </a:solidFill>
          <a:ln>
            <a:solidFill>
              <a:srgbClr val="000000"/>
            </a:solidFill>
            <a:miter lim="800000"/>
            <a:headEnd/>
            <a:tailEnd/>
          </a:ln>
        </p:spPr>
        <p:txBody>
          <a:bodyPr lIns="112288" tIns="56144" rIns="112288" bIns="56144"/>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r>
              <a:rPr lang="en-SG" sz="1200" b="0" i="0" u="none" strike="noStrike" kern="1200" baseline="0" dirty="0">
                <a:solidFill>
                  <a:schemeClr val="tx1"/>
                </a:solidFill>
                <a:latin typeface="Arial"/>
                <a:ea typeface="ＭＳ Ｐゴシック" pitchFamily="-111" charset="-128"/>
                <a:cs typeface="Arial"/>
              </a:rPr>
              <a:t>NLT: “The Lord our God has secrets known to no one. We are not accountable for them, but we and our children are accountable forever for all that he has revealed to us, so that we may obey all the terms of these instructions."</a:t>
            </a:r>
          </a:p>
          <a:p>
            <a:r>
              <a:rPr lang="en-SG" sz="1200" b="0" i="0" u="none" strike="noStrike" kern="1200" baseline="0" dirty="0">
                <a:solidFill>
                  <a:schemeClr val="tx1"/>
                </a:solidFill>
                <a:latin typeface="Arial"/>
                <a:ea typeface="ＭＳ Ｐゴシック" pitchFamily="-111" charset="-128"/>
                <a:cs typeface="Arial"/>
              </a:rPr>
              <a:t>SECRET THINGS:</a:t>
            </a:r>
          </a:p>
          <a:p>
            <a:r>
              <a:rPr lang="en-US" dirty="0">
                <a:latin typeface="Arial"/>
                <a:cs typeface="Arial"/>
              </a:rPr>
              <a:t>Why</a:t>
            </a:r>
            <a:r>
              <a:rPr lang="en-US" baseline="0" dirty="0">
                <a:latin typeface="Arial"/>
                <a:cs typeface="Arial"/>
              </a:rPr>
              <a:t> godless people live so long with so much money (Pss. 37, 73)</a:t>
            </a:r>
          </a:p>
          <a:p>
            <a:r>
              <a:rPr lang="en-US" baseline="0" dirty="0">
                <a:latin typeface="Arial"/>
                <a:cs typeface="Arial"/>
              </a:rPr>
              <a:t>Why hundreds of millions of mothers kill their own children in the womb which totally defies their maternal instincts</a:t>
            </a:r>
          </a:p>
          <a:p>
            <a:r>
              <a:rPr lang="en-US" baseline="0" dirty="0">
                <a:latin typeface="Arial"/>
                <a:cs typeface="Arial"/>
              </a:rPr>
              <a:t>Why the ones most calling for tolerance are the least tolerant</a:t>
            </a:r>
          </a:p>
          <a:p>
            <a:r>
              <a:rPr lang="en-US" dirty="0">
                <a:latin typeface="Arial"/>
                <a:cs typeface="Arial"/>
              </a:rPr>
              <a:t>Why God would cause his son to suffer so much on our behalf</a:t>
            </a:r>
          </a:p>
          <a:p>
            <a:r>
              <a:rPr lang="en-US" dirty="0">
                <a:latin typeface="Arial"/>
                <a:cs typeface="Arial"/>
              </a:rPr>
              <a:t>Why I would be the only boy</a:t>
            </a:r>
            <a:r>
              <a:rPr lang="en-US" baseline="0" dirty="0">
                <a:latin typeface="Arial"/>
                <a:cs typeface="Arial"/>
              </a:rPr>
              <a:t> from a broken home in my school growing up</a:t>
            </a:r>
          </a:p>
          <a:p>
            <a:r>
              <a:rPr lang="en-US" baseline="0" dirty="0">
                <a:latin typeface="Arial"/>
                <a:cs typeface="Arial"/>
              </a:rPr>
              <a:t>Why God allowed me to come to know him when so many others never do or do so later in life</a:t>
            </a:r>
          </a:p>
          <a:p>
            <a:r>
              <a:rPr lang="en-US" baseline="0" dirty="0">
                <a:latin typeface="Arial"/>
                <a:cs typeface="Arial"/>
              </a:rPr>
              <a:t>Why I have so many privileges to serve him throughout Asia in 35 countries when others never get to leave the USA</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My goal has been to teach Bible and theology until age 70—which is 7 more years as I am now 63 years old.</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But the College recently decided to shift me to teach only preaching rather than my master degree specialty of theology and my PhD area in Bible Exposition.</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So we have been praying whether to try to stay 7 more years in Singapore without teaching Bible and theology. </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Singapore law also seeks to retire expatriates in their 60s so more Singaporeans can take these positions.</a:t>
            </a:r>
          </a:p>
          <a:p>
            <a:pPr marL="0" marR="0" lvl="4" indent="0" algn="l" defTabSz="457177"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96689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05768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 teach Bible and theology through translation into Arabic. </a:t>
            </a:r>
            <a:endParaRPr lang="en-US" dirty="0"/>
          </a:p>
        </p:txBody>
      </p:sp>
    </p:spTree>
    <p:extLst>
      <p:ext uri="{BB962C8B-B14F-4D97-AF65-F5344CB8AC3E}">
        <p14:creationId xmlns:p14="http://schemas.microsoft.com/office/powerpoint/2010/main" val="1098648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1990, I graduated with the president and founder, Dr Imad Shehadeh</a:t>
            </a:r>
            <a:r>
              <a:rPr lang="en-US" dirty="0">
                <a:effectLst/>
              </a:rPr>
              <a:t> </a:t>
            </a:r>
            <a:endParaRPr lang="en-US" dirty="0"/>
          </a:p>
        </p:txBody>
      </p:sp>
    </p:spTree>
    <p:extLst>
      <p:ext uri="{BB962C8B-B14F-4D97-AF65-F5344CB8AC3E}">
        <p14:creationId xmlns:p14="http://schemas.microsoft.com/office/powerpoint/2010/main" val="380432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school has its 30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this year.</a:t>
            </a:r>
            <a:endParaRPr lang="en-US" dirty="0"/>
          </a:p>
        </p:txBody>
      </p:sp>
    </p:spTree>
    <p:extLst>
      <p:ext uri="{BB962C8B-B14F-4D97-AF65-F5344CB8AC3E}">
        <p14:creationId xmlns:p14="http://schemas.microsoft.com/office/powerpoint/2010/main" val="603747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6009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In our world’s explosion of knowledge, we still don’t know many things. </a:t>
            </a:r>
          </a:p>
          <a:p>
            <a:r>
              <a:rPr lang="en-US" dirty="0">
                <a:latin typeface="Arial" panose="020B0604020202020204" pitchFamily="34" charset="0"/>
                <a:cs typeface="Arial" panose="020B0604020202020204" pitchFamily="34" charset="0"/>
              </a:rPr>
              <a:t>We don’t know why God chose such a tiny nation like Singapore for his great plans.</a:t>
            </a:r>
          </a:p>
          <a:p>
            <a:r>
              <a:rPr lang="en-US" dirty="0">
                <a:latin typeface="Arial" panose="020B0604020202020204" pitchFamily="34" charset="0"/>
                <a:cs typeface="Arial" panose="020B0604020202020204" pitchFamily="34" charset="0"/>
              </a:rPr>
              <a:t>We don’t know what will happen to our ministries of family and mentoring.</a:t>
            </a:r>
          </a:p>
          <a:p>
            <a:r>
              <a:rPr lang="en-US" dirty="0">
                <a:latin typeface="Arial" panose="020B0604020202020204" pitchFamily="34" charset="0"/>
                <a:cs typeface="Arial" panose="020B0604020202020204" pitchFamily="34" charset="0"/>
              </a:rPr>
              <a:t>We all have questions that remain. So what would you like to know?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Why is it that some of the wealthiest people you know are often the most ungodly?</a:t>
            </a:r>
          </a:p>
          <a:p>
            <a:r>
              <a:rPr lang="en-US" dirty="0">
                <a:latin typeface="Arial" panose="020B0604020202020204" pitchFamily="34" charset="0"/>
                <a:cs typeface="Arial" panose="020B0604020202020204" pitchFamily="34" charset="0"/>
              </a:rPr>
              <a:t>Why do some women who don’t want a child easily get pregnant but you long for a child in your barrenness?</a:t>
            </a:r>
          </a:p>
          <a:p>
            <a:r>
              <a:rPr lang="en-US" dirty="0">
                <a:latin typeface="Arial" panose="020B0604020202020204" pitchFamily="34" charset="0"/>
                <a:cs typeface="Arial" panose="020B0604020202020204" pitchFamily="34" charset="0"/>
              </a:rPr>
              <a:t>Why can’t you seem to hear from God on that key question that you have?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239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68370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will need to be translated into Arabic—but I did learn this Arabic. Do you know what it says?</a:t>
            </a:r>
          </a:p>
          <a:p>
            <a:r>
              <a:rPr lang="en-US" sz="1200" kern="1200" dirty="0">
                <a:solidFill>
                  <a:schemeClr val="tx1"/>
                </a:solidFill>
                <a:effectLst/>
                <a:latin typeface="+mn-lt"/>
                <a:ea typeface="+mn-ea"/>
                <a:cs typeface="+mn-cs"/>
              </a:rPr>
              <a:t>• Here is the translation—my name!</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588278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369825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73079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128723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we will be leaving Singapore on June 8, have a few weeks in the USA with churches and family, and join JETS in August</a:t>
            </a:r>
            <a:r>
              <a:rPr lang="en-US" dirty="0">
                <a:effectLst/>
              </a:rPr>
              <a:t> </a:t>
            </a:r>
            <a:endParaRPr lang="en-US" dirty="0"/>
          </a:p>
        </p:txBody>
      </p:sp>
    </p:spTree>
    <p:extLst>
      <p:ext uri="{BB962C8B-B14F-4D97-AF65-F5344CB8AC3E}">
        <p14:creationId xmlns:p14="http://schemas.microsoft.com/office/powerpoint/2010/main" val="1370180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map depicts the number of people on each continent who claim to be Christians. What sticks out to me is that MEAN is far behind the other regions, even though it is where Christianity began. </a:t>
            </a:r>
            <a:endParaRPr lang="en-US" dirty="0"/>
          </a:p>
        </p:txBody>
      </p:sp>
    </p:spTree>
    <p:extLst>
      <p:ext uri="{BB962C8B-B14F-4D97-AF65-F5344CB8AC3E}">
        <p14:creationId xmlns:p14="http://schemas.microsoft.com/office/powerpoint/2010/main" val="131532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now God has opened the door to serve at JETS that has students from 21 MENA nations (Middle East &amp; North Africa). I am convinced that the best years for CIC are ahead!</a:t>
            </a:r>
            <a:r>
              <a:rPr lang="en-US" dirty="0">
                <a:effectLst/>
              </a:rPr>
              <a:t> </a:t>
            </a:r>
            <a:endParaRPr lang="en-US" dirty="0"/>
          </a:p>
        </p:txBody>
      </p:sp>
    </p:spTree>
    <p:extLst>
      <p:ext uri="{BB962C8B-B14F-4D97-AF65-F5344CB8AC3E}">
        <p14:creationId xmlns:p14="http://schemas.microsoft.com/office/powerpoint/2010/main" val="2588258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What should you do since you do not really know why God does what he does?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275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So how should you deal with your ignorance of God’s ways? Be willing to stay ignorant! God has secrets and he’s not telling. So what should you do instead of striving for answers to everything?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66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Be willing to stay ignorant! God has secrets and he’s not telling. So what should you do instead of striving for answers to everything?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170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LORD speaks—though he doesn’t say all we want to know. So listen to him.</a:t>
            </a:r>
          </a:p>
        </p:txBody>
      </p:sp>
    </p:spTree>
    <p:extLst>
      <p:ext uri="{BB962C8B-B14F-4D97-AF65-F5344CB8AC3E}">
        <p14:creationId xmlns:p14="http://schemas.microsoft.com/office/powerpoint/2010/main" val="3380438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r>
              <a:rPr lang="en-SG" sz="1200" b="0" i="0" u="none" strike="noStrike" kern="1200" baseline="0" dirty="0">
                <a:solidFill>
                  <a:schemeClr val="tx1"/>
                </a:solidFill>
                <a:latin typeface="Arial"/>
                <a:ea typeface="ＭＳ Ｐゴシック" pitchFamily="-111" charset="-128"/>
                <a:cs typeface="Arial"/>
              </a:rPr>
              <a:t>NLT: “The Lord our God has secrets known to no one. We are not accountable for them, but we and our children are accountable forever for all that he has revealed to us, so that we may obey all the terms of these instructions."</a:t>
            </a:r>
          </a:p>
          <a:p>
            <a:r>
              <a:rPr lang="en-US" sz="1200" b="0" i="0" u="none" strike="noStrike" kern="1200" baseline="0" dirty="0">
                <a:solidFill>
                  <a:schemeClr val="tx1"/>
                </a:solidFill>
                <a:latin typeface="Arial"/>
                <a:ea typeface="ＭＳ Ｐゴシック" pitchFamily="-111" charset="-128"/>
                <a:cs typeface="Arial"/>
              </a:rPr>
              <a:t>THINGS REVEALED:</a:t>
            </a:r>
            <a:endParaRPr lang="en-US" baseline="0" dirty="0">
              <a:latin typeface="Arial"/>
              <a:cs typeface="Arial"/>
            </a:endParaRPr>
          </a:p>
          <a:p>
            <a:r>
              <a:rPr lang="en-US" baseline="0" dirty="0">
                <a:latin typeface="Arial"/>
                <a:cs typeface="Arial"/>
              </a:rPr>
              <a:t>God gave us a Bible of 1100 chapters that is so long that we never will learn it well in one lifetime</a:t>
            </a:r>
          </a:p>
          <a:p>
            <a:r>
              <a:rPr lang="en-US" baseline="0" dirty="0">
                <a:latin typeface="Arial"/>
                <a:cs typeface="Arial"/>
              </a:rPr>
              <a:t>We have everything in Scripture that we need to know for life and godliness (2 Pet 1:3 NLT: "</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By his divine power, God has given us everything we need for living a godly life.")</a:t>
            </a:r>
          </a:p>
          <a:p>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This is why I have committed my life to help people understand what God has revealed in this precious Book!</a:t>
            </a:r>
          </a:p>
          <a:p>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endParaRPr lang="en-US" dirty="0">
              <a:latin typeface="Arial"/>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37</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38</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39</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F121D6-904E-BE4D-9CAD-E984C2EF1A83}" type="slidenum">
              <a:rPr lang="en-US" sz="1200">
                <a:solidFill>
                  <a:srgbClr val="000000"/>
                </a:solidFill>
                <a:latin typeface="Arial" charset="0"/>
              </a:rPr>
              <a:pPr eaLnBrk="1" hangingPunct="1"/>
              <a:t>41</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 also directed the doctoral program at SBC that trains seminary professors and pastors throughout Asia in English and Chinese.  Generally each year about 4 of them received their Doctor of Ministry degree.</a:t>
            </a:r>
          </a:p>
        </p:txBody>
      </p:sp>
    </p:spTree>
    <p:extLst>
      <p:ext uri="{BB962C8B-B14F-4D97-AF65-F5344CB8AC3E}">
        <p14:creationId xmlns:p14="http://schemas.microsoft.com/office/powerpoint/2010/main" val="2556704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Israel was poised to enter Canaan but still needed to know much about God even after Moses recorded all five books of the Pentateuch. They still needed forming.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811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42</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63CA5A-5048-5549-BA0E-CC5BA3A1422B}" type="slidenum">
              <a:rPr lang="en-US" sz="1200"/>
              <a:pPr eaLnBrk="1" hangingPunct="1"/>
              <a:t>43</a:t>
            </a:fld>
            <a:endParaRPr lang="en-US" sz="1200"/>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A598C-8D16-F34A-80EC-85CC269A9754}" type="slidenum">
              <a:rPr lang="en-US" sz="1200"/>
              <a:pPr eaLnBrk="1" hangingPunct="1"/>
              <a:t>44</a:t>
            </a:fld>
            <a:endParaRPr lang="en-US" sz="1200"/>
          </a:p>
        </p:txBody>
      </p:sp>
      <p:sp>
        <p:nvSpPr>
          <p:cNvPr id="400386" name="Rectangle 2"/>
          <p:cNvSpPr>
            <a:spLocks noGrp="1" noRot="1" noChangeAspect="1" noChangeArrowheads="1"/>
          </p:cNvSpPr>
          <p:nvPr>
            <p:ph type="sldImg"/>
          </p:nvPr>
        </p:nvSpPr>
        <p:spPr>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8A8E9F-C67F-4E4F-B6FF-9C317CE5976C}"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688D91-6EF0-6042-AEF8-C58204158AAF}" type="slidenum">
              <a:rPr lang="en-US" sz="1200">
                <a:solidFill>
                  <a:srgbClr val="000000"/>
                </a:solidFill>
              </a:rPr>
              <a:pPr eaLnBrk="1" hangingPunct="1"/>
              <a:t>46</a:t>
            </a:fld>
            <a:endParaRPr lang="en-US" sz="1200">
              <a:solidFill>
                <a:srgbClr val="000000"/>
              </a:solidFill>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8A5485-AA73-3B4A-B9C9-CDD84B2FBEFE}" type="slidenum">
              <a:rPr lang="en-US" sz="1200">
                <a:solidFill>
                  <a:srgbClr val="000000"/>
                </a:solidFill>
              </a:rPr>
              <a:pPr eaLnBrk="1" hangingPunct="1"/>
              <a:t>47</a:t>
            </a:fld>
            <a:endParaRPr lang="en-US" sz="1200">
              <a:solidFill>
                <a:srgbClr val="000000"/>
              </a:solidFill>
            </a:endParaRPr>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0D6C7D-F886-284C-B66E-68DE7BCBC4C7}" type="slidenum">
              <a:rPr lang="en-US" sz="1200">
                <a:solidFill>
                  <a:srgbClr val="000000"/>
                </a:solidFill>
              </a:rPr>
              <a:pPr eaLnBrk="1" hangingPunct="1"/>
              <a:t>48</a:t>
            </a:fld>
            <a:endParaRPr lang="en-US" sz="1200">
              <a:solidFill>
                <a:srgbClr val="000000"/>
              </a:solidFill>
            </a:endParaRPr>
          </a:p>
        </p:txBody>
      </p:sp>
      <p:sp>
        <p:nvSpPr>
          <p:cNvPr id="408578" name="Rectangle 2"/>
          <p:cNvSpPr>
            <a:spLocks noGrp="1" noRot="1" noChangeAspect="1" noChangeArrowheads="1" noTextEdit="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687FA5-5405-D444-8F1E-A9AB577009FA}" type="slidenum">
              <a:rPr lang="en-US" sz="1200">
                <a:solidFill>
                  <a:srgbClr val="000000"/>
                </a:solidFill>
              </a:rPr>
              <a:pPr eaLnBrk="1" hangingPunct="1"/>
              <a:t>49</a:t>
            </a:fld>
            <a:endParaRPr lang="en-US" sz="1200">
              <a:solidFill>
                <a:srgbClr val="000000"/>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EB85B-E44C-C04F-B104-EE5D74AC3D4B}" type="slidenum">
              <a:rPr lang="en-US" sz="1200">
                <a:solidFill>
                  <a:srgbClr val="000000"/>
                </a:solidFill>
              </a:rPr>
              <a:pPr eaLnBrk="1" hangingPunct="1"/>
              <a:t>50</a:t>
            </a:fld>
            <a:endParaRPr lang="en-US" sz="1200">
              <a:solidFill>
                <a:srgbClr val="000000"/>
              </a:solidFill>
            </a:endParaRPr>
          </a:p>
        </p:txBody>
      </p:sp>
      <p:sp>
        <p:nvSpPr>
          <p:cNvPr id="412674" name="Rectangle 2"/>
          <p:cNvSpPr>
            <a:spLocks noGrp="1" noRot="1" noChangeAspect="1" noChangeArrowheads="1"/>
          </p:cNvSpPr>
          <p:nvPr>
            <p:ph type="sldImg"/>
          </p:nvPr>
        </p:nvSpPr>
        <p:spPr>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73CE8-4146-B54F-9622-987351F8DEFC}" type="slidenum">
              <a:rPr lang="en-US" sz="1200">
                <a:solidFill>
                  <a:srgbClr val="000000"/>
                </a:solidFill>
              </a:rPr>
              <a:pPr eaLnBrk="1" hangingPunct="1"/>
              <a:t>51</a:t>
            </a:fld>
            <a:endParaRPr lang="en-US" sz="1200">
              <a:solidFill>
                <a:srgbClr val="000000"/>
              </a:solidFill>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xfrm>
            <a:off x="5181600" y="6581775"/>
            <a:ext cx="39624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1B0ADA-CD56-F64D-AABC-9F552C77B619}"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19200" y="3257550"/>
            <a:ext cx="6705600"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a:spcBef>
                <a:spcPct val="0"/>
              </a:spcBef>
            </a:pPr>
            <a:r>
              <a:rPr lang="en-US" dirty="0">
                <a:latin typeface="Arial"/>
                <a:ea typeface="ＭＳ Ｐゴシック" charset="0"/>
                <a:cs typeface="Arial"/>
              </a:rPr>
              <a:t>Our text is given at the end of 40 years of wilderness wandering. </a:t>
            </a:r>
            <a:r>
              <a:rPr lang="en-US" sz="1200" kern="1200" dirty="0">
                <a:solidFill>
                  <a:schemeClr val="tx1"/>
                </a:solidFill>
                <a:effectLst/>
                <a:latin typeface="Arial"/>
                <a:ea typeface="ＭＳ Ｐゴシック" pitchFamily="-111" charset="-128"/>
                <a:cs typeface="Arial"/>
              </a:rPr>
              <a:t>In Deuteronomy Moses, the covenant mediator, speaks to Israel's new generation opposite the Jordan (1:1).</a:t>
            </a:r>
            <a:r>
              <a:rPr lang="en-US" dirty="0">
                <a:latin typeface="Arial"/>
                <a:ea typeface="ＭＳ Ｐゴシック" charset="0"/>
                <a:cs typeface="Arial"/>
              </a:rPr>
              <a:t> </a:t>
            </a:r>
          </a:p>
          <a:p>
            <a:pPr>
              <a:spcBef>
                <a:spcPct val="0"/>
              </a:spcBef>
            </a:pPr>
            <a:r>
              <a:rPr lang="en-US" dirty="0">
                <a:latin typeface="Arial"/>
                <a:ea typeface="ＭＳ Ｐゴシック" charset="0"/>
                <a:cs typeface="Arial"/>
              </a:rPr>
              <a:t>Imagine traveling your whole life in the desert—even being born amidst the dirt, dry plants, and scorpions—and the nicest thing you’ve ever seen is an interesting rock formation!</a:t>
            </a:r>
          </a:p>
          <a:p>
            <a:pPr>
              <a:spcBef>
                <a:spcPct val="0"/>
              </a:spcBef>
            </a:pPr>
            <a:r>
              <a:rPr lang="en-US" dirty="0">
                <a:latin typeface="Arial"/>
                <a:ea typeface="ＭＳ Ｐゴシック" charset="0"/>
                <a:cs typeface="Arial"/>
              </a:rPr>
              <a:t>Finally your parents have been fully disciplined by God for failing to trust them to bring then into a rich, lush land. </a:t>
            </a:r>
          </a:p>
          <a:p>
            <a:pPr>
              <a:spcBef>
                <a:spcPct val="0"/>
              </a:spcBef>
            </a:pPr>
            <a:r>
              <a:rPr lang="en-US" dirty="0">
                <a:latin typeface="Arial"/>
                <a:ea typeface="ＭＳ Ｐゴシック" charset="0"/>
                <a:cs typeface="Arial"/>
              </a:rPr>
              <a:t>Your parents are buried along the way as a testimony to God’s word of judgment that they wouldn’t come into Israel’s inheritance. </a:t>
            </a:r>
          </a:p>
          <a:p>
            <a:pPr>
              <a:spcBef>
                <a:spcPct val="0"/>
              </a:spcBef>
            </a:pPr>
            <a:endParaRPr lang="en-US" dirty="0">
              <a:latin typeface="Arial"/>
              <a:ea typeface="ＭＳ Ｐゴシック" charset="0"/>
              <a:cs typeface="Arial"/>
            </a:endParaRPr>
          </a:p>
        </p:txBody>
      </p:sp>
    </p:spTree>
    <p:extLst>
      <p:ext uri="{BB962C8B-B14F-4D97-AF65-F5344CB8AC3E}">
        <p14:creationId xmlns:p14="http://schemas.microsoft.com/office/powerpoint/2010/main" val="1350475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21159E-08D4-6F44-A90C-700FDFF6A7C9}" type="slidenum">
              <a:rPr lang="en-US" sz="1200">
                <a:solidFill>
                  <a:srgbClr val="000000"/>
                </a:solidFill>
              </a:rPr>
              <a:pPr eaLnBrk="1" hangingPunct="1"/>
              <a:t>52</a:t>
            </a:fld>
            <a:endParaRPr lang="en-US" sz="1200">
              <a:solidFill>
                <a:srgbClr val="000000"/>
              </a:solidFill>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484E68-7847-4A4B-8068-0C8F6669830E}" type="slidenum">
              <a:rPr lang="en-US" sz="1200">
                <a:solidFill>
                  <a:srgbClr val="000000"/>
                </a:solidFill>
              </a:rPr>
              <a:pPr eaLnBrk="1" hangingPunct="1"/>
              <a:t>53</a:t>
            </a:fld>
            <a:endParaRPr lang="en-US" sz="1200">
              <a:solidFill>
                <a:srgbClr val="000000"/>
              </a:solidFill>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799652-3AA0-5A46-B6F4-2049136BC2D5}" type="slidenum">
              <a:rPr lang="en-US" sz="1200">
                <a:solidFill>
                  <a:srgbClr val="000000"/>
                </a:solidFill>
              </a:rPr>
              <a:pPr eaLnBrk="1" hangingPunct="1"/>
              <a:t>54</a:t>
            </a:fld>
            <a:endParaRPr lang="en-US" sz="1200">
              <a:solidFill>
                <a:srgbClr val="000000"/>
              </a:solidFill>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3FB7E2-21B3-424A-911F-B4CDA06EFD8B}" type="slidenum">
              <a:rPr lang="en-US" sz="1200">
                <a:solidFill>
                  <a:srgbClr val="000000"/>
                </a:solidFill>
              </a:rPr>
              <a:pPr eaLnBrk="1" hangingPunct="1"/>
              <a:t>55</a:t>
            </a:fld>
            <a:endParaRPr lang="en-US" sz="1200">
              <a:solidFill>
                <a:srgbClr val="000000"/>
              </a:solidFill>
            </a:endParaRPr>
          </a:p>
        </p:txBody>
      </p:sp>
      <p:sp>
        <p:nvSpPr>
          <p:cNvPr id="422914" name="Rectangle 2"/>
          <p:cNvSpPr>
            <a:spLocks noGrp="1" noRot="1" noChangeAspect="1" noChangeArrowheads="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AB743-161F-B143-9A0D-F3BAD611F94C}" type="slidenum">
              <a:rPr lang="en-US" sz="1200">
                <a:solidFill>
                  <a:srgbClr val="000000"/>
                </a:solidFill>
              </a:rPr>
              <a:pPr eaLnBrk="1" hangingPunct="1"/>
              <a:t>56</a:t>
            </a:fld>
            <a:endParaRPr lang="en-US" sz="1200">
              <a:solidFill>
                <a:srgbClr val="000000"/>
              </a:solidFill>
            </a:endParaRPr>
          </a:p>
        </p:txBody>
      </p:sp>
      <p:sp>
        <p:nvSpPr>
          <p:cNvPr id="424962" name="Rectangle 2"/>
          <p:cNvSpPr>
            <a:spLocks noGrp="1" noRot="1" noChangeAspect="1" noChangeArrowheads="1"/>
          </p:cNvSpPr>
          <p:nvPr>
            <p:ph type="sldImg"/>
          </p:nvPr>
        </p:nvSpPr>
        <p:spPr>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1C2B25-83CD-5344-A909-FE74473F87B6}" type="slidenum">
              <a:rPr lang="en-US" sz="1200">
                <a:solidFill>
                  <a:srgbClr val="000000"/>
                </a:solidFill>
              </a:rPr>
              <a:pPr eaLnBrk="1" hangingPunct="1"/>
              <a:t>57</a:t>
            </a:fld>
            <a:endParaRPr lang="en-US" sz="1200">
              <a:solidFill>
                <a:srgbClr val="000000"/>
              </a:solidFill>
            </a:endParaRPr>
          </a:p>
        </p:txBody>
      </p:sp>
      <p:sp>
        <p:nvSpPr>
          <p:cNvPr id="427010" name="Rectangle 2"/>
          <p:cNvSpPr>
            <a:spLocks noGrp="1" noRot="1" noChangeAspect="1" noChangeArrowheads="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0A1CC7-0B42-9E4D-A18B-B3E2A550F6D9}" type="slidenum">
              <a:rPr lang="en-US" sz="1200">
                <a:solidFill>
                  <a:srgbClr val="000000"/>
                </a:solidFill>
              </a:rPr>
              <a:pPr eaLnBrk="1" hangingPunct="1"/>
              <a:t>58</a:t>
            </a:fld>
            <a:endParaRPr lang="en-US" sz="1200">
              <a:solidFill>
                <a:srgbClr val="000000"/>
              </a:solidFill>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3051A3-6FC4-DA45-9E28-7638535FB15E}" type="slidenum">
              <a:rPr lang="en-US" sz="1200">
                <a:solidFill>
                  <a:srgbClr val="000000"/>
                </a:solidFill>
              </a:rPr>
              <a:pPr eaLnBrk="1" hangingPunct="1"/>
              <a:t>59</a:t>
            </a:fld>
            <a:endParaRPr lang="en-US" sz="1200">
              <a:solidFill>
                <a:srgbClr val="000000"/>
              </a:solidFill>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1856C0-50EA-094B-BEB0-3971D1FE3D75}" type="slidenum">
              <a:rPr lang="en-US" sz="1200">
                <a:solidFill>
                  <a:srgbClr val="000000"/>
                </a:solidFill>
              </a:rPr>
              <a:pPr eaLnBrk="1" hangingPunct="1"/>
              <a:t>60</a:t>
            </a:fld>
            <a:endParaRPr lang="en-US" sz="1200">
              <a:solidFill>
                <a:srgbClr val="000000"/>
              </a:solidFill>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207B04-78D4-2D46-BB8A-8D4892BD0762}" type="slidenum">
              <a:rPr lang="en-US" sz="1200">
                <a:solidFill>
                  <a:srgbClr val="000000"/>
                </a:solidFill>
              </a:rPr>
              <a:pPr eaLnBrk="1" hangingPunct="1"/>
              <a:t>61</a:t>
            </a:fld>
            <a:endParaRPr 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1A4C30-805A-054D-8ED3-BB953C97D25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9794" name="Rectangle 2"/>
          <p:cNvSpPr>
            <a:spLocks noGrp="1" noRot="1" noChangeAspect="1" noChangeArrowheads="1"/>
          </p:cNvSpPr>
          <p:nvPr>
            <p:ph type="sldImg"/>
          </p:nvPr>
        </p:nvSpPr>
        <p:spPr>
          <a:xfrm>
            <a:off x="2863850" y="519113"/>
            <a:ext cx="3416300" cy="2562225"/>
          </a:xfrm>
          <a:solidFill>
            <a:srgbClr val="FFFFFF"/>
          </a:solidFill>
          <a:ln/>
        </p:spPr>
      </p:sp>
      <p:sp>
        <p:nvSpPr>
          <p:cNvPr id="289795"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pitchFamily="-111" charset="-128"/>
                <a:cs typeface="Arial"/>
              </a:rPr>
              <a:t>They are poised to cross over into Jericho.</a:t>
            </a:r>
            <a:r>
              <a:rPr lang="en-SG" dirty="0">
                <a:effectLst/>
                <a:latin typeface="Arial"/>
                <a:cs typeface="Arial"/>
              </a:rPr>
              <a:t> But this means that huge giants await them? </a:t>
            </a:r>
            <a:endParaRPr lang="en-US" dirty="0">
              <a:latin typeface="Arial"/>
              <a:ea typeface="ＭＳ Ｐゴシック" charset="0"/>
              <a:cs typeface="Arial"/>
            </a:endParaRPr>
          </a:p>
        </p:txBody>
      </p:sp>
    </p:spTree>
    <p:extLst>
      <p:ext uri="{BB962C8B-B14F-4D97-AF65-F5344CB8AC3E}">
        <p14:creationId xmlns:p14="http://schemas.microsoft.com/office/powerpoint/2010/main" val="38887149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1942DB-689A-9146-9BE6-01CCDB013F71}" type="slidenum">
              <a:rPr lang="en-US" sz="1200">
                <a:solidFill>
                  <a:srgbClr val="000000"/>
                </a:solidFill>
              </a:rPr>
              <a:pPr eaLnBrk="1" hangingPunct="1"/>
              <a:t>62</a:t>
            </a:fld>
            <a:endParaRPr lang="en-US" sz="1200">
              <a:solidFill>
                <a:srgbClr val="000000"/>
              </a:solidFill>
            </a:endParaRPr>
          </a:p>
        </p:txBody>
      </p:sp>
      <p:sp>
        <p:nvSpPr>
          <p:cNvPr id="437250" name="Rectangle 2"/>
          <p:cNvSpPr>
            <a:spLocks noGrp="1" noRot="1" noChangeAspect="1" noChangeArrowheads="1"/>
          </p:cNvSpPr>
          <p:nvPr>
            <p:ph type="sldImg"/>
          </p:nvPr>
        </p:nvSpPr>
        <p:spPr>
          <a:xfrm>
            <a:off x="1152525" y="692150"/>
            <a:ext cx="4552950" cy="3416300"/>
          </a:xfrm>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B9A595-7C0E-D648-9331-B12145AC966C}" type="slidenum">
              <a:rPr lang="en-US" sz="1200">
                <a:solidFill>
                  <a:srgbClr val="000000"/>
                </a:solidFill>
              </a:rPr>
              <a:pPr eaLnBrk="1" hangingPunct="1"/>
              <a:t>63</a:t>
            </a:fld>
            <a:endParaRPr lang="en-US" sz="1200">
              <a:solidFill>
                <a:srgbClr val="000000"/>
              </a:solidFill>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A58FFB-4D5A-5343-8665-1B66C94B04EC}" type="slidenum">
              <a:rPr lang="en-US" sz="1200">
                <a:solidFill>
                  <a:srgbClr val="000000"/>
                </a:solidFill>
                <a:latin typeface="Arial" charset="0"/>
              </a:rPr>
              <a:pPr eaLnBrk="1" hangingPunct="1"/>
              <a:t>64</a:t>
            </a:fld>
            <a:endParaRPr lang="en-US" sz="1200">
              <a:solidFill>
                <a:srgbClr val="000000"/>
              </a:solidFill>
              <a:latin typeface="Arial"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98CC23-AE44-4A46-9302-CF997380A139}" type="slidenum">
              <a:rPr lang="en-US" sz="1200">
                <a:solidFill>
                  <a:srgbClr val="000000"/>
                </a:solidFill>
              </a:rPr>
              <a:pPr eaLnBrk="1" hangingPunct="1"/>
              <a:t>65</a:t>
            </a:fld>
            <a:endParaRPr lang="en-US" sz="1200">
              <a:solidFill>
                <a:srgbClr val="000000"/>
              </a:solidFill>
            </a:endParaRPr>
          </a:p>
        </p:txBody>
      </p:sp>
      <p:sp>
        <p:nvSpPr>
          <p:cNvPr id="508930" name="Rectangle 2"/>
          <p:cNvSpPr>
            <a:spLocks noGrp="1" noRot="1" noChangeAspect="1" noChangeArrowheads="1"/>
          </p:cNvSpPr>
          <p:nvPr>
            <p:ph type="sldImg"/>
          </p:nvPr>
        </p:nvSpPr>
        <p:spPr>
          <a:xfrm>
            <a:off x="1130300" y="674688"/>
            <a:ext cx="4597400" cy="3448050"/>
          </a:xfrm>
          <a:solidFill>
            <a:srgbClr val="FFFFFF"/>
          </a:solidFill>
          <a:ln/>
        </p:spPr>
      </p:sp>
      <p:sp>
        <p:nvSpPr>
          <p:cNvPr id="508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DEC6C-6CDC-0F45-9A36-BB340573CF8F}" type="slidenum">
              <a:rPr lang="en-US" sz="1200">
                <a:solidFill>
                  <a:srgbClr val="000000"/>
                </a:solidFill>
              </a:rPr>
              <a:pPr eaLnBrk="1" hangingPunct="1"/>
              <a:t>66</a:t>
            </a:fld>
            <a:endParaRPr lang="en-US" sz="1200">
              <a:solidFill>
                <a:srgbClr val="000000"/>
              </a:solidFill>
            </a:endParaRPr>
          </a:p>
        </p:txBody>
      </p:sp>
      <p:sp>
        <p:nvSpPr>
          <p:cNvPr id="5109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510980"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3513A-2D21-6448-A524-2E6D0086F32F}" type="slidenum">
              <a:rPr lang="en-US" sz="1200">
                <a:solidFill>
                  <a:srgbClr val="000000"/>
                </a:solidFill>
              </a:rPr>
              <a:pPr eaLnBrk="1" hangingPunct="1"/>
              <a:t>67</a:t>
            </a:fld>
            <a:endParaRPr lang="en-US" sz="1200">
              <a:solidFill>
                <a:srgbClr val="000000"/>
              </a:solidFill>
            </a:endParaRPr>
          </a:p>
        </p:txBody>
      </p:sp>
      <p:sp>
        <p:nvSpPr>
          <p:cNvPr id="5130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13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1D6780-08D3-2347-892B-88B314B83C1D}" type="slidenum">
              <a:rPr lang="en-US" sz="1200">
                <a:solidFill>
                  <a:srgbClr val="000000"/>
                </a:solidFill>
              </a:rPr>
              <a:pPr eaLnBrk="1" hangingPunct="1"/>
              <a:t>68</a:t>
            </a:fld>
            <a:endParaRPr lang="en-US" sz="1200">
              <a:solidFill>
                <a:srgbClr val="000000"/>
              </a:solidFill>
            </a:endParaRPr>
          </a:p>
        </p:txBody>
      </p:sp>
      <p:sp>
        <p:nvSpPr>
          <p:cNvPr id="515074" name="Rectangle 2"/>
          <p:cNvSpPr>
            <a:spLocks noGrp="1" noRot="1" noChangeAspect="1" noChangeArrowheads="1"/>
          </p:cNvSpPr>
          <p:nvPr>
            <p:ph type="sldImg"/>
          </p:nvPr>
        </p:nvSpPr>
        <p:spPr>
          <a:xfrm>
            <a:off x="1130300" y="674688"/>
            <a:ext cx="4597400" cy="3448050"/>
          </a:xfrm>
          <a:solidFill>
            <a:srgbClr val="FFFFFF"/>
          </a:solidFill>
          <a:ln/>
        </p:spPr>
      </p:sp>
      <p:sp>
        <p:nvSpPr>
          <p:cNvPr id="515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7DE8B5-E3CC-0F48-A589-4267FFE55D93}" type="slidenum">
              <a:rPr lang="en-US" sz="1200">
                <a:solidFill>
                  <a:srgbClr val="000000"/>
                </a:solidFill>
              </a:rPr>
              <a:pPr eaLnBrk="1" hangingPunct="1"/>
              <a:t>69</a:t>
            </a:fld>
            <a:endParaRPr lang="en-US" sz="1200">
              <a:solidFill>
                <a:srgbClr val="000000"/>
              </a:solidFill>
            </a:endParaRPr>
          </a:p>
        </p:txBody>
      </p:sp>
      <p:sp>
        <p:nvSpPr>
          <p:cNvPr id="5171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517124"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C871E1-5F9A-8B46-ADC5-EA825C19D201}" type="slidenum">
              <a:rPr lang="en-US" sz="1200">
                <a:solidFill>
                  <a:srgbClr val="000000"/>
                </a:solidFill>
                <a:latin typeface="Arial" charset="0"/>
              </a:rPr>
              <a:pPr eaLnBrk="1" hangingPunct="1"/>
              <a:t>70</a:t>
            </a:fld>
            <a:endParaRPr lang="en-US" sz="1200">
              <a:solidFill>
                <a:srgbClr val="000000"/>
              </a:solidFill>
              <a:latin typeface="Arial"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200" b="0" dirty="0">
              <a:solidFill>
                <a:srgbClr val="FFFFFF"/>
              </a:solidFill>
              <a:latin typeface="Arial" charset="0"/>
              <a:ea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Student translation since 2003 with 600 translators has resulted in Bible teaching and study materials—mostly PowerPoint—in 49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004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pitchFamily="-111" charset="-128"/>
                <a:cs typeface="Arial"/>
              </a:rPr>
              <a:t>So Moses commits to prepare them. What would he say?</a:t>
            </a:r>
            <a:r>
              <a:rPr lang="en-SG" dirty="0">
                <a:effectLst/>
                <a:latin typeface="Arial"/>
                <a:cs typeface="Arial"/>
              </a:rPr>
              <a:t> </a:t>
            </a:r>
          </a:p>
          <a:p>
            <a:r>
              <a:rPr lang="en-SG" dirty="0">
                <a:effectLst/>
                <a:latin typeface="Arial"/>
                <a:cs typeface="Arial"/>
              </a:rPr>
              <a:t>He gives five sermons in Deuteronomy, and today we will look at only one verse in the last sermon.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55386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61304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98434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44489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90355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49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39862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9198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88749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3146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49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46062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How should you deal with your ignorance of God’s ways?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377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Today we will see three keys in Deuteronomy 29:29 on how to deal with what we can know and not know. </a:t>
            </a:r>
          </a:p>
          <a:p>
            <a:r>
              <a:rPr lang="en-US" sz="1200" kern="1200" dirty="0">
                <a:solidFill>
                  <a:schemeClr val="tx1"/>
                </a:solidFill>
                <a:effectLst/>
                <a:latin typeface="Times New Roman" pitchFamily="-108" charset="0"/>
                <a:ea typeface="ＭＳ Ｐゴシック" pitchFamily="-105" charset="-128"/>
                <a:cs typeface="ＭＳ Ｐゴシック" pitchFamily="-105" charset="-128"/>
              </a:rPr>
              <a:t>How should you deal with your ignorance of God’s ways? Here is the first thing to do…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8803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We have seen that we need to know what God wants us to know.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3796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But why? It is so you can…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4906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Put into practice your limited knowledge</a:t>
            </a:r>
            <a:r>
              <a:rPr lang="en-SG"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2628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r>
              <a:rPr lang="en-SG" sz="1200" b="0" i="0" u="none" strike="noStrike" kern="1200" baseline="0" dirty="0">
                <a:solidFill>
                  <a:schemeClr val="tx1"/>
                </a:solidFill>
                <a:latin typeface="Arial"/>
                <a:ea typeface="ＭＳ Ｐゴシック" pitchFamily="-111" charset="-128"/>
                <a:cs typeface="Arial"/>
              </a:rPr>
              <a:t>NLT: “The Lord our God has secrets known to no one. We are not accountable for them, but we and our children are accountable forever for all that he has revealed to us, so that we may obey all the terms of these instructions."</a:t>
            </a:r>
          </a:p>
          <a:p>
            <a:r>
              <a:rPr lang="en-US" sz="1200" b="0" i="0" u="none" strike="noStrike" kern="1200" baseline="0" dirty="0">
                <a:solidFill>
                  <a:schemeClr val="tx1"/>
                </a:solidFill>
                <a:latin typeface="Arial"/>
                <a:ea typeface="ＭＳ Ｐゴシック" pitchFamily="-111" charset="-128"/>
                <a:cs typeface="Arial"/>
              </a:rPr>
              <a:t>WHY REVEALED:</a:t>
            </a:r>
            <a:endParaRPr lang="en-US" baseline="0" dirty="0">
              <a:latin typeface="Arial"/>
              <a:cs typeface="Arial"/>
            </a:endParaRPr>
          </a:p>
          <a:p>
            <a:r>
              <a:rPr lang="en-US" baseline="0" dirty="0">
                <a:latin typeface="Arial"/>
                <a:cs typeface="Arial"/>
              </a:rPr>
              <a:t>God does not want us to be smarter sinners but trusting saints despite the fact that he will not reveal some secrets to us.</a:t>
            </a:r>
          </a:p>
          <a:p>
            <a:r>
              <a:rPr lang="en-US" sz="1200" b="0" i="0" u="none" strike="noStrike" kern="1200" baseline="0" dirty="0">
                <a:solidFill>
                  <a:schemeClr val="tx1"/>
                </a:solidFill>
                <a:latin typeface="Arial"/>
                <a:ea typeface="ＭＳ Ｐゴシック" pitchFamily="-111" charset="-128"/>
                <a:cs typeface="Arial"/>
              </a:rPr>
              <a:t>In the book of Job, God never did tell Job the reason for his suffering. He only expected Job to continue to trust and obey him.</a:t>
            </a:r>
            <a:endPar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endParaRPr>
          </a:p>
          <a:p>
            <a:endParaRPr lang="en-US" dirty="0">
              <a:latin typeface="Arial"/>
              <a:cs typeface="Arial"/>
            </a:endParaRPr>
          </a:p>
        </p:txBody>
      </p:sp>
    </p:spTree>
    <p:extLst>
      <p:ext uri="{BB962C8B-B14F-4D97-AF65-F5344CB8AC3E}">
        <p14:creationId xmlns:p14="http://schemas.microsoft.com/office/powerpoint/2010/main" val="41298142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819425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(Jian Yih),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Myanmar (Jonathan),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Budmaa (Mongolia), Singpu (Myanmar)</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are passing the baton to the Harmelings, who have been with us nearly two years now.</a:t>
            </a:r>
          </a:p>
        </p:txBody>
      </p:sp>
    </p:spTree>
    <p:extLst>
      <p:ext uri="{BB962C8B-B14F-4D97-AF65-F5344CB8AC3E}">
        <p14:creationId xmlns:p14="http://schemas.microsoft.com/office/powerpoint/2010/main" val="34418231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Being a pastor gives me the privilege to teach God’s Word on weekends too!</a:t>
            </a: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I have been preaching through the entire Bible, book by book.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6792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Since we are human </a:t>
            </a:r>
            <a:r>
              <a:rPr lang="en-US" sz="1200" i="1" kern="1200" dirty="0">
                <a:solidFill>
                  <a:schemeClr val="tx1"/>
                </a:solidFill>
                <a:effectLst/>
                <a:latin typeface="Arial" panose="020B0604020202020204" pitchFamily="34" charset="0"/>
                <a:ea typeface="ＭＳ Ｐゴシック" pitchFamily="-105" charset="-128"/>
                <a:cs typeface="Arial" panose="020B0604020202020204" pitchFamily="34" charset="0"/>
              </a:rPr>
              <a:t>beings</a:t>
            </a:r>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 and not “human doings,” each sermon starts with the word “Be...” So the overview of Genesis is “Be Faithful”…</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The L</a:t>
            </a:r>
            <a:r>
              <a:rPr lang="en-US" sz="1100" kern="1200" dirty="0">
                <a:solidFill>
                  <a:schemeClr val="tx1"/>
                </a:solidFill>
                <a:effectLst/>
                <a:latin typeface="Arial" panose="020B0604020202020204" pitchFamily="34" charset="0"/>
                <a:ea typeface="ＭＳ Ｐゴシック" pitchFamily="-105"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 isn’t obligated to answer all your questions—so deal with it</a:t>
            </a:r>
            <a:r>
              <a:rPr lang="en-SG"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4095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…and so on all the way to Revelation entitled “Be Triumphant.”</a:t>
            </a:r>
          </a:p>
        </p:txBody>
      </p:sp>
    </p:spTree>
    <p:extLst>
      <p:ext uri="{BB962C8B-B14F-4D97-AF65-F5344CB8AC3E}">
        <p14:creationId xmlns:p14="http://schemas.microsoft.com/office/powerpoint/2010/main" val="32136550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How should you deal with your ignorance of God’s ways?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548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6102322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lstStyle/>
          <a:p>
            <a:r>
              <a:rPr lang="en-US" dirty="0">
                <a:latin typeface="Arial"/>
                <a:cs typeface="Arial"/>
              </a:rPr>
              <a:t>How can you better follow all the words of this law?</a:t>
            </a:r>
          </a:p>
          <a:p>
            <a:r>
              <a:rPr lang="en-US" dirty="0">
                <a:latin typeface="Arial"/>
                <a:cs typeface="Arial"/>
              </a:rPr>
              <a:t>Stop worrying about how much you know since God isn’t telling many things.</a:t>
            </a:r>
          </a:p>
          <a:p>
            <a:r>
              <a:rPr lang="en-US" dirty="0">
                <a:latin typeface="Arial"/>
                <a:cs typeface="Arial"/>
              </a:rPr>
              <a:t>Be more concerned with who you are becoming.</a:t>
            </a:r>
          </a:p>
          <a:p>
            <a:r>
              <a:rPr lang="en-US" dirty="0">
                <a:latin typeface="Arial"/>
                <a:cs typeface="Arial"/>
              </a:rPr>
              <a:t>But are you doing what he asks of you? James 4:17 says, “To him who knows what is right to do and does not do it, to him it is sin.” </a:t>
            </a:r>
          </a:p>
        </p:txBody>
      </p:sp>
    </p:spTree>
    <p:extLst>
      <p:ext uri="{BB962C8B-B14F-4D97-AF65-F5344CB8AC3E}">
        <p14:creationId xmlns:p14="http://schemas.microsoft.com/office/powerpoint/2010/main" val="22276388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659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2E179A-0221-6D4D-AC43-77C185E4B33C}" type="slidenum">
              <a:rPr lang="en-US"/>
              <a:pPr>
                <a:defRPr/>
              </a:pPr>
              <a:t>‹#›</a:t>
            </a:fld>
            <a:endParaRPr lang="en-US"/>
          </a:p>
        </p:txBody>
      </p:sp>
    </p:spTree>
    <p:extLst>
      <p:ext uri="{BB962C8B-B14F-4D97-AF65-F5344CB8AC3E}">
        <p14:creationId xmlns:p14="http://schemas.microsoft.com/office/powerpoint/2010/main" val="76469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8167E7-844B-4D47-BC66-59CC2D2D7FE0}" type="slidenum">
              <a:rPr lang="en-US"/>
              <a:pPr>
                <a:defRPr/>
              </a:pPr>
              <a:t>‹#›</a:t>
            </a:fld>
            <a:endParaRPr lang="en-US"/>
          </a:p>
        </p:txBody>
      </p:sp>
    </p:spTree>
    <p:extLst>
      <p:ext uri="{BB962C8B-B14F-4D97-AF65-F5344CB8AC3E}">
        <p14:creationId xmlns:p14="http://schemas.microsoft.com/office/powerpoint/2010/main" val="36812056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9774036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370893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32707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552023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5794439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40354768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912155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304862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6854287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08492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5803A2-0CE3-E843-89E1-2797C10FA68D}" type="slidenum">
              <a:rPr lang="en-US"/>
              <a:pPr>
                <a:defRPr/>
              </a:pPr>
              <a:t>‹#›</a:t>
            </a:fld>
            <a:endParaRPr lang="en-US"/>
          </a:p>
        </p:txBody>
      </p:sp>
    </p:spTree>
    <p:extLst>
      <p:ext uri="{BB962C8B-B14F-4D97-AF65-F5344CB8AC3E}">
        <p14:creationId xmlns:p14="http://schemas.microsoft.com/office/powerpoint/2010/main" val="82936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5509339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9804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7746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480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3366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6734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8299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89212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8360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664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1F9046-CBAE-124A-B79F-C36B9DCCDB0A}" type="slidenum">
              <a:rPr lang="en-US"/>
              <a:pPr>
                <a:defRPr/>
              </a:pPr>
              <a:t>‹#›</a:t>
            </a:fld>
            <a:endParaRPr lang="en-US"/>
          </a:p>
        </p:txBody>
      </p:sp>
    </p:spTree>
    <p:extLst>
      <p:ext uri="{BB962C8B-B14F-4D97-AF65-F5344CB8AC3E}">
        <p14:creationId xmlns:p14="http://schemas.microsoft.com/office/powerpoint/2010/main" val="104870873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6140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1771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03174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057894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740784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550787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313646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59578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25185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26723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5F50D96-D45D-274F-A71F-60BB264FDBF6}" type="slidenum">
              <a:rPr lang="en-US"/>
              <a:pPr>
                <a:defRPr/>
              </a:pPr>
              <a:t>‹#›</a:t>
            </a:fld>
            <a:endParaRPr lang="en-US"/>
          </a:p>
        </p:txBody>
      </p:sp>
    </p:spTree>
    <p:extLst>
      <p:ext uri="{BB962C8B-B14F-4D97-AF65-F5344CB8AC3E}">
        <p14:creationId xmlns:p14="http://schemas.microsoft.com/office/powerpoint/2010/main" val="313871509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417662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145210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690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920935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93076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C1E3-B239-904B-9668-BED2A28728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770839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F8CEA7-73D3-3E4D-A86C-7AA14E64BE6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36318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8A13A1-B2F2-7F40-935C-855932F270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119627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DB5AB4-5D33-BE40-BD9B-528F27B382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323923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5BBBB1-1F54-C740-A7B6-2139D446FC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36162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772347"/>
      </p:ext>
    </p:extLst>
  </p:cSld>
  <p:clrMapOvr>
    <a:masterClrMapping/>
  </p:clrMapOvr>
  <p:transition spd="med">
    <p:cu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C23FF0-8B16-EE41-B248-6CCC9A871C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934311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B9134C-AA22-B24C-A5BF-184DF23C67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31179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B0CD43-E0C0-5D40-B6E1-226F62DA5A5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662478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7C2A95-71DB-594F-824C-E9CA5D0BD4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514851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529C13-C25C-D14F-90F5-CE55C889B58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059400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86162E-45DE-2C4C-B064-08EF9458987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3038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27526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226318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761457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36800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24401536"/>
      </p:ext>
    </p:extLst>
  </p:cSld>
  <p:clrMapOvr>
    <a:masterClrMapping/>
  </p:clrMapOvr>
  <p:transition>
    <p:wheel spokes="0"/>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148874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607370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920474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523607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125519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071714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105531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676792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2733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8418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409633"/>
      </p:ext>
    </p:extLst>
  </p:cSld>
  <p:clrMapOvr>
    <a:masterClrMapping/>
  </p:clrMapOvr>
  <p:transition>
    <p:wheel spokes="0"/>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857000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364899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811653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85311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217976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168660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706595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877318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592598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15957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98EC77-2AD5-C94C-975E-B6AEFA1375CB}" type="slidenum">
              <a:rPr lang="en-US"/>
              <a:pPr>
                <a:defRPr/>
              </a:pPr>
              <a:t>‹#›</a:t>
            </a:fld>
            <a:endParaRPr lang="en-US"/>
          </a:p>
        </p:txBody>
      </p:sp>
    </p:spTree>
    <p:extLst>
      <p:ext uri="{BB962C8B-B14F-4D97-AF65-F5344CB8AC3E}">
        <p14:creationId xmlns:p14="http://schemas.microsoft.com/office/powerpoint/2010/main" val="19218106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995601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025253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21321855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6938185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8729864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1172619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8891041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8356316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43116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730594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5922302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6772074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4535023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1005738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1452328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9559001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5605774"/>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2801320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9140128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226210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8131039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27556714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1231988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2718306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3676857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13767321"/>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7398299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7271574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28044642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25975159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30044652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31986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AA4AAB-D77E-D447-8930-E3757BEB27FD}" type="slidenum">
              <a:rPr lang="en-US"/>
              <a:pPr>
                <a:defRPr/>
              </a:pPr>
              <a:t>‹#›</a:t>
            </a:fld>
            <a:endParaRPr lang="en-US"/>
          </a:p>
        </p:txBody>
      </p:sp>
    </p:spTree>
    <p:extLst>
      <p:ext uri="{BB962C8B-B14F-4D97-AF65-F5344CB8AC3E}">
        <p14:creationId xmlns:p14="http://schemas.microsoft.com/office/powerpoint/2010/main" val="1418152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40101811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3941273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94086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23288469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27525140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0837498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148DBEE-A286-654E-B601-2FCCB84B4081}" type="slidenum">
              <a:rPr lang="en-US"/>
              <a:pPr>
                <a:defRPr/>
              </a:pPr>
              <a:t>‹#›</a:t>
            </a:fld>
            <a:endParaRPr lang="en-US"/>
          </a:p>
        </p:txBody>
      </p:sp>
    </p:spTree>
    <p:extLst>
      <p:ext uri="{BB962C8B-B14F-4D97-AF65-F5344CB8AC3E}">
        <p14:creationId xmlns:p14="http://schemas.microsoft.com/office/powerpoint/2010/main" val="1240518112"/>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EE3F13E8-A654-7045-8B4E-9BA1877EBE6F}" type="slidenum">
              <a:rPr lang="en-US"/>
              <a:pPr>
                <a:defRPr/>
              </a:pPr>
              <a:t>‹#›</a:t>
            </a:fld>
            <a:endParaRPr lang="en-US"/>
          </a:p>
        </p:txBody>
      </p:sp>
    </p:spTree>
    <p:extLst>
      <p:ext uri="{BB962C8B-B14F-4D97-AF65-F5344CB8AC3E}">
        <p14:creationId xmlns:p14="http://schemas.microsoft.com/office/powerpoint/2010/main" val="394548252"/>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819FE851-D838-0F43-B4CA-562C7C6F784C}" type="slidenum">
              <a:rPr lang="en-US"/>
              <a:pPr>
                <a:defRPr/>
              </a:pPr>
              <a:t>‹#›</a:t>
            </a:fld>
            <a:endParaRPr lang="en-US"/>
          </a:p>
        </p:txBody>
      </p:sp>
    </p:spTree>
    <p:extLst>
      <p:ext uri="{BB962C8B-B14F-4D97-AF65-F5344CB8AC3E}">
        <p14:creationId xmlns:p14="http://schemas.microsoft.com/office/powerpoint/2010/main" val="1463434298"/>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FA4D732B-905D-7645-9976-AF4BA0625D31}" type="slidenum">
              <a:rPr lang="en-US"/>
              <a:pPr>
                <a:defRPr/>
              </a:pPr>
              <a:t>‹#›</a:t>
            </a:fld>
            <a:endParaRPr lang="en-US"/>
          </a:p>
        </p:txBody>
      </p:sp>
    </p:spTree>
    <p:extLst>
      <p:ext uri="{BB962C8B-B14F-4D97-AF65-F5344CB8AC3E}">
        <p14:creationId xmlns:p14="http://schemas.microsoft.com/office/powerpoint/2010/main" val="1344608120"/>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205BD008-7133-B642-8676-0FCCE0BA0354}" type="slidenum">
              <a:rPr lang="en-US"/>
              <a:pPr>
                <a:defRPr/>
              </a:pPr>
              <a:t>‹#›</a:t>
            </a:fld>
            <a:endParaRPr lang="en-US"/>
          </a:p>
        </p:txBody>
      </p:sp>
    </p:spTree>
    <p:extLst>
      <p:ext uri="{BB962C8B-B14F-4D97-AF65-F5344CB8AC3E}">
        <p14:creationId xmlns:p14="http://schemas.microsoft.com/office/powerpoint/2010/main" val="3018668912"/>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23410698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B94CBA88-56B1-C048-985B-521EDA2CA9B7}" type="slidenum">
              <a:rPr lang="en-US"/>
              <a:pPr>
                <a:defRPr/>
              </a:pPr>
              <a:t>‹#›</a:t>
            </a:fld>
            <a:endParaRPr lang="en-US"/>
          </a:p>
        </p:txBody>
      </p:sp>
    </p:spTree>
    <p:extLst>
      <p:ext uri="{BB962C8B-B14F-4D97-AF65-F5344CB8AC3E}">
        <p14:creationId xmlns:p14="http://schemas.microsoft.com/office/powerpoint/2010/main" val="1257269848"/>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3F607071-C5CD-7E41-BFAB-4EE54F6B19F1}" type="slidenum">
              <a:rPr lang="en-US"/>
              <a:pPr>
                <a:defRPr/>
              </a:pPr>
              <a:t>‹#›</a:t>
            </a:fld>
            <a:endParaRPr lang="en-US"/>
          </a:p>
        </p:txBody>
      </p:sp>
    </p:spTree>
    <p:extLst>
      <p:ext uri="{BB962C8B-B14F-4D97-AF65-F5344CB8AC3E}">
        <p14:creationId xmlns:p14="http://schemas.microsoft.com/office/powerpoint/2010/main" val="2167613926"/>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30C827C-7702-F34B-8630-9FA738AD76BE}" type="slidenum">
              <a:rPr lang="en-US"/>
              <a:pPr>
                <a:defRPr/>
              </a:pPr>
              <a:t>‹#›</a:t>
            </a:fld>
            <a:endParaRPr lang="en-US"/>
          </a:p>
        </p:txBody>
      </p:sp>
    </p:spTree>
    <p:extLst>
      <p:ext uri="{BB962C8B-B14F-4D97-AF65-F5344CB8AC3E}">
        <p14:creationId xmlns:p14="http://schemas.microsoft.com/office/powerpoint/2010/main" val="1977847966"/>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C7BB44F5-30DB-B047-81E8-2D5761198B23}" type="slidenum">
              <a:rPr lang="en-US"/>
              <a:pPr>
                <a:defRPr/>
              </a:pPr>
              <a:t>‹#›</a:t>
            </a:fld>
            <a:endParaRPr lang="en-US"/>
          </a:p>
        </p:txBody>
      </p:sp>
    </p:spTree>
    <p:extLst>
      <p:ext uri="{BB962C8B-B14F-4D97-AF65-F5344CB8AC3E}">
        <p14:creationId xmlns:p14="http://schemas.microsoft.com/office/powerpoint/2010/main" val="891985897"/>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D55A91C3-0A78-5646-91BB-0EDE25CA5756}" type="slidenum">
              <a:rPr lang="en-US"/>
              <a:pPr>
                <a:defRPr/>
              </a:pPr>
              <a:t>‹#›</a:t>
            </a:fld>
            <a:endParaRPr lang="en-US"/>
          </a:p>
        </p:txBody>
      </p:sp>
    </p:spTree>
    <p:extLst>
      <p:ext uri="{BB962C8B-B14F-4D97-AF65-F5344CB8AC3E}">
        <p14:creationId xmlns:p14="http://schemas.microsoft.com/office/powerpoint/2010/main" val="2046328496"/>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78D0B428-7521-B34F-AEC7-EC1FABAD4F1E}" type="slidenum">
              <a:rPr lang="en-US"/>
              <a:pPr>
                <a:defRPr/>
              </a:pPr>
              <a:t>‹#›</a:t>
            </a:fld>
            <a:endParaRPr lang="en-US"/>
          </a:p>
        </p:txBody>
      </p:sp>
    </p:spTree>
    <p:extLst>
      <p:ext uri="{BB962C8B-B14F-4D97-AF65-F5344CB8AC3E}">
        <p14:creationId xmlns:p14="http://schemas.microsoft.com/office/powerpoint/2010/main" val="3657047654"/>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20399116"/>
      </p:ext>
    </p:extLst>
  </p:cSld>
  <p:clrMapOvr>
    <a:masterClrMapping/>
  </p:clrMapOvr>
  <p:transition>
    <p:wheel spokes="0"/>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742689"/>
      </p:ext>
    </p:extLst>
  </p:cSld>
  <p:clrMapOvr>
    <a:masterClrMapping/>
  </p:clrMapOvr>
  <p:transition>
    <p:wheel spokes="0"/>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1416405"/>
      </p:ext>
    </p:extLst>
  </p:cSld>
  <p:clrMapOvr>
    <a:masterClrMapping/>
  </p:clrMapOvr>
  <p:transition>
    <p:wheel spokes="0"/>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201708"/>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42372596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881054"/>
      </p:ext>
    </p:extLst>
  </p:cSld>
  <p:clrMapOvr>
    <a:masterClrMapping/>
  </p:clrMapOvr>
  <p:transition>
    <p:wheel spokes="0"/>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37051085"/>
      </p:ext>
    </p:extLst>
  </p:cSld>
  <p:clrMapOvr>
    <a:masterClrMapping/>
  </p:clrMapOvr>
  <p:transition>
    <p:wheel spokes="0"/>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289449"/>
      </p:ext>
    </p:extLst>
  </p:cSld>
  <p:clrMapOvr>
    <a:masterClrMapping/>
  </p:clrMapOvr>
  <p:transition>
    <p:wheel spokes="0"/>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0954230"/>
      </p:ext>
    </p:extLst>
  </p:cSld>
  <p:clrMapOvr>
    <a:masterClrMapping/>
  </p:clrMapOvr>
  <p:transition>
    <p:wheel spokes="0"/>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890120"/>
      </p:ext>
    </p:extLst>
  </p:cSld>
  <p:clrMapOvr>
    <a:masterClrMapping/>
  </p:clrMapOvr>
  <p:transition>
    <p:wheel spokes="0"/>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554325"/>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50338"/>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767735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003766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10055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35121836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989749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94096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43985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851199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78926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35607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44558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40822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2671600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3255708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2070297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3585794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3687559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8120912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7A9EE8-DB18-E94D-8C68-9F06527EBB6C}" type="slidenum">
              <a:rPr lang="en-US"/>
              <a:pPr>
                <a:defRPr/>
              </a:pPr>
              <a:t>‹#›</a:t>
            </a:fld>
            <a:endParaRPr lang="en-US"/>
          </a:p>
        </p:txBody>
      </p:sp>
    </p:spTree>
    <p:extLst>
      <p:ext uri="{BB962C8B-B14F-4D97-AF65-F5344CB8AC3E}">
        <p14:creationId xmlns:p14="http://schemas.microsoft.com/office/powerpoint/2010/main" val="3268376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96591031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67339170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11605462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406027580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153713693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76253543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89163640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196518192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87992271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43052163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7D0A87-6A90-A24D-81EC-58158919202E}" type="slidenum">
              <a:rPr lang="en-US"/>
              <a:pPr>
                <a:defRPr/>
              </a:pPr>
              <a:t>‹#›</a:t>
            </a:fld>
            <a:endParaRPr lang="en-US"/>
          </a:p>
        </p:txBody>
      </p:sp>
    </p:spTree>
    <p:extLst>
      <p:ext uri="{BB962C8B-B14F-4D97-AF65-F5344CB8AC3E}">
        <p14:creationId xmlns:p14="http://schemas.microsoft.com/office/powerpoint/2010/main" val="3463566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4990B4A-EE17-7F4F-A19C-C9531256EEA8}" type="slidenum">
              <a:rPr lang="en-US"/>
              <a:pPr>
                <a:defRPr/>
              </a:pPr>
              <a:t>‹#›</a:t>
            </a:fld>
            <a:endParaRPr lang="en-US"/>
          </a:p>
        </p:txBody>
      </p:sp>
    </p:spTree>
    <p:extLst>
      <p:ext uri="{BB962C8B-B14F-4D97-AF65-F5344CB8AC3E}">
        <p14:creationId xmlns:p14="http://schemas.microsoft.com/office/powerpoint/2010/main" val="143201506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6953474-9DFA-BA43-BDF2-D452EA374E90}" type="slidenum">
              <a:rPr lang="en-US"/>
              <a:pPr>
                <a:defRPr/>
              </a:pPr>
              <a:t>‹#›</a:t>
            </a:fld>
            <a:endParaRPr lang="en-US"/>
          </a:p>
        </p:txBody>
      </p:sp>
    </p:spTree>
    <p:extLst>
      <p:ext uri="{BB962C8B-B14F-4D97-AF65-F5344CB8AC3E}">
        <p14:creationId xmlns:p14="http://schemas.microsoft.com/office/powerpoint/2010/main" val="423395540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D03EED2-07E8-2D49-90F2-FE621C59C5C8}" type="slidenum">
              <a:rPr lang="en-US"/>
              <a:pPr>
                <a:defRPr/>
              </a:pPr>
              <a:t>‹#›</a:t>
            </a:fld>
            <a:endParaRPr lang="en-US"/>
          </a:p>
        </p:txBody>
      </p:sp>
    </p:spTree>
    <p:extLst>
      <p:ext uri="{BB962C8B-B14F-4D97-AF65-F5344CB8AC3E}">
        <p14:creationId xmlns:p14="http://schemas.microsoft.com/office/powerpoint/2010/main" val="317040674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215138E-64B7-E940-B551-3A3B2D7E6E6C}" type="slidenum">
              <a:rPr lang="en-US"/>
              <a:pPr>
                <a:defRPr/>
              </a:pPr>
              <a:t>‹#›</a:t>
            </a:fld>
            <a:endParaRPr lang="en-US"/>
          </a:p>
        </p:txBody>
      </p:sp>
    </p:spTree>
    <p:extLst>
      <p:ext uri="{BB962C8B-B14F-4D97-AF65-F5344CB8AC3E}">
        <p14:creationId xmlns:p14="http://schemas.microsoft.com/office/powerpoint/2010/main" val="318216458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C10944F-C249-7B4D-8B5C-5907B48BAD4B}" type="slidenum">
              <a:rPr lang="en-US"/>
              <a:pPr>
                <a:defRPr/>
              </a:pPr>
              <a:t>‹#›</a:t>
            </a:fld>
            <a:endParaRPr lang="en-US"/>
          </a:p>
        </p:txBody>
      </p:sp>
    </p:spTree>
    <p:extLst>
      <p:ext uri="{BB962C8B-B14F-4D97-AF65-F5344CB8AC3E}">
        <p14:creationId xmlns:p14="http://schemas.microsoft.com/office/powerpoint/2010/main" val="136628733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9B59526-356E-F347-8513-72E77C5BD794}" type="slidenum">
              <a:rPr lang="en-US"/>
              <a:pPr>
                <a:defRPr/>
              </a:pPr>
              <a:t>‹#›</a:t>
            </a:fld>
            <a:endParaRPr lang="en-US"/>
          </a:p>
        </p:txBody>
      </p:sp>
    </p:spTree>
    <p:extLst>
      <p:ext uri="{BB962C8B-B14F-4D97-AF65-F5344CB8AC3E}">
        <p14:creationId xmlns:p14="http://schemas.microsoft.com/office/powerpoint/2010/main" val="355568287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BE90AB4-3643-B041-8CC3-CB6A84E9EA11}" type="slidenum">
              <a:rPr lang="en-US"/>
              <a:pPr>
                <a:defRPr/>
              </a:pPr>
              <a:t>‹#›</a:t>
            </a:fld>
            <a:endParaRPr lang="en-US"/>
          </a:p>
        </p:txBody>
      </p:sp>
    </p:spTree>
    <p:extLst>
      <p:ext uri="{BB962C8B-B14F-4D97-AF65-F5344CB8AC3E}">
        <p14:creationId xmlns:p14="http://schemas.microsoft.com/office/powerpoint/2010/main" val="235902969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2873283-82CE-BE4E-BC13-D7CB6775AC23}" type="slidenum">
              <a:rPr lang="en-US"/>
              <a:pPr>
                <a:defRPr/>
              </a:pPr>
              <a:t>‹#›</a:t>
            </a:fld>
            <a:endParaRPr lang="en-US"/>
          </a:p>
        </p:txBody>
      </p:sp>
    </p:spTree>
    <p:extLst>
      <p:ext uri="{BB962C8B-B14F-4D97-AF65-F5344CB8AC3E}">
        <p14:creationId xmlns:p14="http://schemas.microsoft.com/office/powerpoint/2010/main" val="392768670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E4A9F02-48FD-034D-B73A-A3F2704BFD07}" type="slidenum">
              <a:rPr lang="en-US"/>
              <a:pPr>
                <a:defRPr/>
              </a:pPr>
              <a:t>‹#›</a:t>
            </a:fld>
            <a:endParaRPr lang="en-US"/>
          </a:p>
        </p:txBody>
      </p:sp>
    </p:spTree>
    <p:extLst>
      <p:ext uri="{BB962C8B-B14F-4D97-AF65-F5344CB8AC3E}">
        <p14:creationId xmlns:p14="http://schemas.microsoft.com/office/powerpoint/2010/main" val="18282475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49AE0E5-FDC9-D944-BF3D-073EDD560B52}" type="slidenum">
              <a:rPr lang="en-US"/>
              <a:pPr>
                <a:defRPr/>
              </a:pPr>
              <a:t>‹#›</a:t>
            </a:fld>
            <a:endParaRPr lang="en-US"/>
          </a:p>
        </p:txBody>
      </p:sp>
    </p:spTree>
    <p:extLst>
      <p:ext uri="{BB962C8B-B14F-4D97-AF65-F5344CB8AC3E}">
        <p14:creationId xmlns:p14="http://schemas.microsoft.com/office/powerpoint/2010/main" val="287438729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7C8519-4B94-6D40-B162-7FFC422C7652}" type="slidenum">
              <a:rPr lang="en-US"/>
              <a:pPr>
                <a:defRPr/>
              </a:pPr>
              <a:t>‹#›</a:t>
            </a:fld>
            <a:endParaRPr lang="en-US"/>
          </a:p>
        </p:txBody>
      </p:sp>
    </p:spTree>
    <p:extLst>
      <p:ext uri="{BB962C8B-B14F-4D97-AF65-F5344CB8AC3E}">
        <p14:creationId xmlns:p14="http://schemas.microsoft.com/office/powerpoint/2010/main" val="4123552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8656D78-D80F-D642-87A1-8B6BE84059E4}" type="slidenum">
              <a:rPr lang="en-US"/>
              <a:pPr>
                <a:defRPr/>
              </a:pPr>
              <a:t>‹#›</a:t>
            </a:fld>
            <a:endParaRPr lang="en-US"/>
          </a:p>
        </p:txBody>
      </p:sp>
    </p:spTree>
    <p:extLst>
      <p:ext uri="{BB962C8B-B14F-4D97-AF65-F5344CB8AC3E}">
        <p14:creationId xmlns:p14="http://schemas.microsoft.com/office/powerpoint/2010/main" val="229495889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3AAD9B2-56DE-B44F-8DC3-D7F38BA59A5E}" type="slidenum">
              <a:rPr lang="en-US"/>
              <a:pPr>
                <a:defRPr/>
              </a:pPr>
              <a:t>‹#›</a:t>
            </a:fld>
            <a:endParaRPr lang="en-US"/>
          </a:p>
        </p:txBody>
      </p:sp>
    </p:spTree>
    <p:extLst>
      <p:ext uri="{BB962C8B-B14F-4D97-AF65-F5344CB8AC3E}">
        <p14:creationId xmlns:p14="http://schemas.microsoft.com/office/powerpoint/2010/main" val="171967618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837992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39733622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1273673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4109630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3307491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1141254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4267306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16959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AD353-4580-C14D-A30A-B86286977AC4}" type="slidenum">
              <a:rPr lang="en-US"/>
              <a:pPr>
                <a:defRPr/>
              </a:pPr>
              <a:t>‹#›</a:t>
            </a:fld>
            <a:endParaRPr lang="en-US"/>
          </a:p>
        </p:txBody>
      </p:sp>
    </p:spTree>
    <p:extLst>
      <p:ext uri="{BB962C8B-B14F-4D97-AF65-F5344CB8AC3E}">
        <p14:creationId xmlns:p14="http://schemas.microsoft.com/office/powerpoint/2010/main" val="3195166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3525182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385228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6065006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DCBCC299-624C-9F41-AC13-0CD14ED3961B}" type="slidenum">
              <a:rPr lang="en-US"/>
              <a:pPr>
                <a:defRPr/>
              </a:pPr>
              <a:t>‹#›</a:t>
            </a:fld>
            <a:endParaRPr lang="en-US"/>
          </a:p>
        </p:txBody>
      </p:sp>
    </p:spTree>
    <p:extLst>
      <p:ext uri="{BB962C8B-B14F-4D97-AF65-F5344CB8AC3E}">
        <p14:creationId xmlns:p14="http://schemas.microsoft.com/office/powerpoint/2010/main" val="2576566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F64ECF31-C1E4-0D4B-A7B2-AB746EA56345}" type="slidenum">
              <a:rPr lang="en-US"/>
              <a:pPr>
                <a:defRPr/>
              </a:pPr>
              <a:t>‹#›</a:t>
            </a:fld>
            <a:endParaRPr lang="en-US"/>
          </a:p>
        </p:txBody>
      </p:sp>
    </p:spTree>
    <p:extLst>
      <p:ext uri="{BB962C8B-B14F-4D97-AF65-F5344CB8AC3E}">
        <p14:creationId xmlns:p14="http://schemas.microsoft.com/office/powerpoint/2010/main" val="26981098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738C48B8-4098-5E49-8BE2-8A47B28A90EA}" type="slidenum">
              <a:rPr lang="en-US"/>
              <a:pPr>
                <a:defRPr/>
              </a:pPr>
              <a:t>‹#›</a:t>
            </a:fld>
            <a:endParaRPr lang="en-US"/>
          </a:p>
        </p:txBody>
      </p:sp>
    </p:spTree>
    <p:extLst>
      <p:ext uri="{BB962C8B-B14F-4D97-AF65-F5344CB8AC3E}">
        <p14:creationId xmlns:p14="http://schemas.microsoft.com/office/powerpoint/2010/main" val="141603365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B446B8B-68BB-E245-9340-C32C3CFC0F6F}" type="slidenum">
              <a:rPr lang="en-US"/>
              <a:pPr>
                <a:defRPr/>
              </a:pPr>
              <a:t>‹#›</a:t>
            </a:fld>
            <a:endParaRPr lang="en-US"/>
          </a:p>
        </p:txBody>
      </p:sp>
    </p:spTree>
    <p:extLst>
      <p:ext uri="{BB962C8B-B14F-4D97-AF65-F5344CB8AC3E}">
        <p14:creationId xmlns:p14="http://schemas.microsoft.com/office/powerpoint/2010/main" val="404719256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45F7004-9DDE-EB40-966B-5E0F854F6713}" type="slidenum">
              <a:rPr lang="en-US"/>
              <a:pPr>
                <a:defRPr/>
              </a:pPr>
              <a:t>‹#›</a:t>
            </a:fld>
            <a:endParaRPr lang="en-US"/>
          </a:p>
        </p:txBody>
      </p:sp>
    </p:spTree>
    <p:extLst>
      <p:ext uri="{BB962C8B-B14F-4D97-AF65-F5344CB8AC3E}">
        <p14:creationId xmlns:p14="http://schemas.microsoft.com/office/powerpoint/2010/main" val="317721070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9947AB3-C34F-7041-8471-2048FE7C1FB3}" type="slidenum">
              <a:rPr lang="en-US"/>
              <a:pPr>
                <a:defRPr/>
              </a:pPr>
              <a:t>‹#›</a:t>
            </a:fld>
            <a:endParaRPr lang="en-US"/>
          </a:p>
        </p:txBody>
      </p:sp>
    </p:spTree>
    <p:extLst>
      <p:ext uri="{BB962C8B-B14F-4D97-AF65-F5344CB8AC3E}">
        <p14:creationId xmlns:p14="http://schemas.microsoft.com/office/powerpoint/2010/main" val="267376024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226705A8-F94D-354F-82BF-A3E2DB364694}" type="slidenum">
              <a:rPr lang="en-US"/>
              <a:pPr>
                <a:defRPr/>
              </a:pPr>
              <a:t>‹#›</a:t>
            </a:fld>
            <a:endParaRPr lang="en-US"/>
          </a:p>
        </p:txBody>
      </p:sp>
    </p:spTree>
    <p:extLst>
      <p:ext uri="{BB962C8B-B14F-4D97-AF65-F5344CB8AC3E}">
        <p14:creationId xmlns:p14="http://schemas.microsoft.com/office/powerpoint/2010/main" val="15599297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79C312-9394-FE48-A409-C1D3C1C46B6C}" type="slidenum">
              <a:rPr lang="en-US"/>
              <a:pPr>
                <a:defRPr/>
              </a:pPr>
              <a:t>‹#›</a:t>
            </a:fld>
            <a:endParaRPr lang="en-US"/>
          </a:p>
        </p:txBody>
      </p:sp>
    </p:spTree>
    <p:extLst>
      <p:ext uri="{BB962C8B-B14F-4D97-AF65-F5344CB8AC3E}">
        <p14:creationId xmlns:p14="http://schemas.microsoft.com/office/powerpoint/2010/main" val="25154119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F2A734CF-E0F1-894B-83BE-CEF3F94D9EE4}" type="slidenum">
              <a:rPr lang="en-US"/>
              <a:pPr>
                <a:defRPr/>
              </a:pPr>
              <a:t>‹#›</a:t>
            </a:fld>
            <a:endParaRPr lang="en-US"/>
          </a:p>
        </p:txBody>
      </p:sp>
    </p:spTree>
    <p:extLst>
      <p:ext uri="{BB962C8B-B14F-4D97-AF65-F5344CB8AC3E}">
        <p14:creationId xmlns:p14="http://schemas.microsoft.com/office/powerpoint/2010/main" val="359057370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F5F0190-3CFC-5846-9B07-894D51C1C6C4}" type="slidenum">
              <a:rPr lang="en-US"/>
              <a:pPr>
                <a:defRPr/>
              </a:pPr>
              <a:t>‹#›</a:t>
            </a:fld>
            <a:endParaRPr lang="en-US"/>
          </a:p>
        </p:txBody>
      </p:sp>
    </p:spTree>
    <p:extLst>
      <p:ext uri="{BB962C8B-B14F-4D97-AF65-F5344CB8AC3E}">
        <p14:creationId xmlns:p14="http://schemas.microsoft.com/office/powerpoint/2010/main" val="53554130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E70124AE-32F6-DF4C-AB02-2B4E5A885EB3}" type="slidenum">
              <a:rPr lang="en-US"/>
              <a:pPr>
                <a:defRPr/>
              </a:pPr>
              <a:t>‹#›</a:t>
            </a:fld>
            <a:endParaRPr lang="en-US"/>
          </a:p>
        </p:txBody>
      </p:sp>
    </p:spTree>
    <p:extLst>
      <p:ext uri="{BB962C8B-B14F-4D97-AF65-F5344CB8AC3E}">
        <p14:creationId xmlns:p14="http://schemas.microsoft.com/office/powerpoint/2010/main" val="92618983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3D3326E7-FAC6-4349-8F2C-B0A536D55C12}" type="slidenum">
              <a:rPr lang="en-US"/>
              <a:pPr>
                <a:defRPr/>
              </a:pPr>
              <a:t>‹#›</a:t>
            </a:fld>
            <a:endParaRPr lang="en-US"/>
          </a:p>
        </p:txBody>
      </p:sp>
    </p:spTree>
    <p:extLst>
      <p:ext uri="{BB962C8B-B14F-4D97-AF65-F5344CB8AC3E}">
        <p14:creationId xmlns:p14="http://schemas.microsoft.com/office/powerpoint/2010/main" val="276318377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BC24147-9D5E-6E4E-A527-6A5D5C8F0EB5}" type="slidenum">
              <a:rPr lang="en-US"/>
              <a:pPr>
                <a:defRPr/>
              </a:pPr>
              <a:t>‹#›</a:t>
            </a:fld>
            <a:endParaRPr lang="en-US"/>
          </a:p>
        </p:txBody>
      </p:sp>
    </p:spTree>
    <p:extLst>
      <p:ext uri="{BB962C8B-B14F-4D97-AF65-F5344CB8AC3E}">
        <p14:creationId xmlns:p14="http://schemas.microsoft.com/office/powerpoint/2010/main" val="205690970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B7A9CFD0-E022-444A-8939-F327A3767118}" type="slidenum">
              <a:rPr lang="en-US"/>
              <a:pPr>
                <a:defRPr/>
              </a:pPr>
              <a:t>‹#›</a:t>
            </a:fld>
            <a:endParaRPr lang="en-US"/>
          </a:p>
        </p:txBody>
      </p:sp>
    </p:spTree>
    <p:extLst>
      <p:ext uri="{BB962C8B-B14F-4D97-AF65-F5344CB8AC3E}">
        <p14:creationId xmlns:p14="http://schemas.microsoft.com/office/powerpoint/2010/main" val="164236929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762E6DC-3B83-E345-97B7-10957CE6C962}" type="slidenum">
              <a:rPr lang="en-US"/>
              <a:pPr>
                <a:defRPr/>
              </a:pPr>
              <a:t>‹#›</a:t>
            </a:fld>
            <a:endParaRPr lang="en-US"/>
          </a:p>
        </p:txBody>
      </p:sp>
    </p:spTree>
    <p:extLst>
      <p:ext uri="{BB962C8B-B14F-4D97-AF65-F5344CB8AC3E}">
        <p14:creationId xmlns:p14="http://schemas.microsoft.com/office/powerpoint/2010/main" val="41667637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829368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230724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115398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F15B6-54E6-9947-9EF0-8FF64C5CE104}" type="slidenum">
              <a:rPr lang="en-US"/>
              <a:pPr>
                <a:defRPr/>
              </a:pPr>
              <a:t>‹#›</a:t>
            </a:fld>
            <a:endParaRPr lang="en-US"/>
          </a:p>
        </p:txBody>
      </p:sp>
    </p:spTree>
    <p:extLst>
      <p:ext uri="{BB962C8B-B14F-4D97-AF65-F5344CB8AC3E}">
        <p14:creationId xmlns:p14="http://schemas.microsoft.com/office/powerpoint/2010/main" val="1989160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7625733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2817068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1414193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2394924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1651293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9907091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5262989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7562859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8614082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2694109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BC1DE6-0F60-C340-B4CA-384D60D22AA5}" type="slidenum">
              <a:rPr lang="en-US"/>
              <a:pPr>
                <a:defRPr/>
              </a:pPr>
              <a:t>‹#›</a:t>
            </a:fld>
            <a:endParaRPr lang="en-US"/>
          </a:p>
        </p:txBody>
      </p:sp>
    </p:spTree>
    <p:extLst>
      <p:ext uri="{BB962C8B-B14F-4D97-AF65-F5344CB8AC3E}">
        <p14:creationId xmlns:p14="http://schemas.microsoft.com/office/powerpoint/2010/main" val="1703102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9809443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5217081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687268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0130144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3852815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8293236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2009205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3687116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9438414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34562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11.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2.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4.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3.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4.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5.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0.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1.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2.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3.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4.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5.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8.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15E0D23-1458-0743-895A-C1529C9468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770" r:id="rId1"/>
    <p:sldLayoutId id="2147511771" r:id="rId2"/>
    <p:sldLayoutId id="2147511772" r:id="rId3"/>
    <p:sldLayoutId id="2147511773" r:id="rId4"/>
    <p:sldLayoutId id="2147511774" r:id="rId5"/>
    <p:sldLayoutId id="2147511775" r:id="rId6"/>
    <p:sldLayoutId id="2147511776" r:id="rId7"/>
    <p:sldLayoutId id="2147511777" r:id="rId8"/>
    <p:sldLayoutId id="2147511778" r:id="rId9"/>
    <p:sldLayoutId id="2147511779" r:id="rId10"/>
    <p:sldLayoutId id="21475117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A92780-F089-C448-A2F8-847B052A3B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63" r:id="rId1"/>
    <p:sldLayoutId id="214751196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69DED59E-2A40-F748-A0E2-8ACEE795DB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65" r:id="rId1"/>
    <p:sldLayoutId id="2147511966" r:id="rId2"/>
    <p:sldLayoutId id="2147511967" r:id="rId3"/>
    <p:sldLayoutId id="2147511968" r:id="rId4"/>
    <p:sldLayoutId id="2147511969" r:id="rId5"/>
    <p:sldLayoutId id="2147511970" r:id="rId6"/>
    <p:sldLayoutId id="2147511971" r:id="rId7"/>
    <p:sldLayoutId id="2147511972" r:id="rId8"/>
    <p:sldLayoutId id="2147511973" r:id="rId9"/>
    <p:sldLayoutId id="2147511974" r:id="rId10"/>
    <p:sldLayoutId id="2147511975" r:id="rId11"/>
    <p:sldLayoutId id="2147511976"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181931426"/>
      </p:ext>
    </p:extLst>
  </p:cSld>
  <p:clrMap bg1="dk2" tx1="lt1" bg2="dk1" tx2="lt2" accent1="accent1" accent2="accent2" accent3="accent3" accent4="accent4" accent5="accent5" accent6="accent6" hlink="hlink" folHlink="folHlink"/>
  <p:sldLayoutIdLst>
    <p:sldLayoutId id="2147512071" r:id="rId1"/>
    <p:sldLayoutId id="2147512072" r:id="rId2"/>
    <p:sldLayoutId id="2147512073" r:id="rId3"/>
    <p:sldLayoutId id="2147512074" r:id="rId4"/>
    <p:sldLayoutId id="2147512075" r:id="rId5"/>
    <p:sldLayoutId id="2147512076" r:id="rId6"/>
    <p:sldLayoutId id="2147512077" r:id="rId7"/>
    <p:sldLayoutId id="2147512078" r:id="rId8"/>
    <p:sldLayoutId id="2147512079" r:id="rId9"/>
    <p:sldLayoutId id="2147512080" r:id="rId10"/>
    <p:sldLayoutId id="21475120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4028608114"/>
      </p:ext>
    </p:extLst>
  </p:cSld>
  <p:clrMap bg1="lt1" tx1="dk1" bg2="lt2" tx2="dk2" accent1="accent1" accent2="accent2" accent3="accent3" accent4="accent4" accent5="accent5" accent6="accent6" hlink="hlink" folHlink="folHlink"/>
  <p:sldLayoutIdLst>
    <p:sldLayoutId id="2147512095" r:id="rId1"/>
    <p:sldLayoutId id="2147512096" r:id="rId2"/>
    <p:sldLayoutId id="2147512097" r:id="rId3"/>
    <p:sldLayoutId id="2147512098" r:id="rId4"/>
    <p:sldLayoutId id="2147512099" r:id="rId5"/>
    <p:sldLayoutId id="2147512100" r:id="rId6"/>
    <p:sldLayoutId id="2147512101" r:id="rId7"/>
    <p:sldLayoutId id="2147512102" r:id="rId8"/>
    <p:sldLayoutId id="2147512103" r:id="rId9"/>
    <p:sldLayoutId id="2147512104" r:id="rId10"/>
    <p:sldLayoutId id="214751210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2440728343"/>
      </p:ext>
    </p:extLst>
  </p:cSld>
  <p:clrMap bg1="dk2" tx1="lt1" bg2="dk1" tx2="lt2" accent1="accent1" accent2="accent2" accent3="accent3" accent4="accent4" accent5="accent5" accent6="accent6" hlink="hlink" folHlink="folHlink"/>
  <p:sldLayoutIdLst>
    <p:sldLayoutId id="2147512143" r:id="rId1"/>
    <p:sldLayoutId id="2147512144" r:id="rId2"/>
    <p:sldLayoutId id="2147512145" r:id="rId3"/>
    <p:sldLayoutId id="2147512146" r:id="rId4"/>
    <p:sldLayoutId id="2147512147" r:id="rId5"/>
    <p:sldLayoutId id="2147512148" r:id="rId6"/>
    <p:sldLayoutId id="2147512149" r:id="rId7"/>
    <p:sldLayoutId id="2147512150" r:id="rId8"/>
    <p:sldLayoutId id="2147512151" r:id="rId9"/>
    <p:sldLayoutId id="2147512152" r:id="rId10"/>
    <p:sldLayoutId id="2147512153" r:id="rId11"/>
    <p:sldLayoutId id="214751215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77728"/>
      </p:ext>
    </p:extLst>
  </p:cSld>
  <p:clrMap bg1="lt1" tx1="dk1" bg2="lt2" tx2="dk2" accent1="accent1" accent2="accent2" accent3="accent3" accent4="accent4" accent5="accent5" accent6="accent6" hlink="hlink" folHlink="folHlink"/>
  <p:sldLayoutIdLst>
    <p:sldLayoutId id="2147512216" r:id="rId1"/>
    <p:sldLayoutId id="2147512217" r:id="rId2"/>
    <p:sldLayoutId id="2147512218" r:id="rId3"/>
    <p:sldLayoutId id="2147512219" r:id="rId4"/>
    <p:sldLayoutId id="2147512220" r:id="rId5"/>
    <p:sldLayoutId id="2147512221" r:id="rId6"/>
    <p:sldLayoutId id="2147512222" r:id="rId7"/>
    <p:sldLayoutId id="2147512223" r:id="rId8"/>
    <p:sldLayoutId id="2147512224" r:id="rId9"/>
    <p:sldLayoutId id="2147512225" r:id="rId10"/>
    <p:sldLayoutId id="214751222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592879483"/>
      </p:ext>
    </p:extLst>
  </p:cSld>
  <p:clrMap bg1="lt1" tx1="dk1" bg2="lt2" tx2="dk2" accent1="accent1" accent2="accent2" accent3="accent3" accent4="accent4" accent5="accent5" accent6="accent6" hlink="hlink" folHlink="folHlink"/>
  <p:sldLayoutIdLst>
    <p:sldLayoutId id="2147512228" r:id="rId1"/>
    <p:sldLayoutId id="2147512229" r:id="rId2"/>
    <p:sldLayoutId id="2147512230" r:id="rId3"/>
    <p:sldLayoutId id="2147512231" r:id="rId4"/>
    <p:sldLayoutId id="2147512232" r:id="rId5"/>
    <p:sldLayoutId id="2147512233" r:id="rId6"/>
    <p:sldLayoutId id="2147512234" r:id="rId7"/>
    <p:sldLayoutId id="2147512235" r:id="rId8"/>
    <p:sldLayoutId id="2147512236" r:id="rId9"/>
    <p:sldLayoutId id="2147512237" r:id="rId10"/>
    <p:sldLayoutId id="2147512238" r:id="rId11"/>
    <p:sldLayoutId id="2147512239" r:id="rId12"/>
    <p:sldLayoutId id="21475122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09538" y="609600"/>
            <a:ext cx="899953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135EC625-F87E-E44E-A764-A2C53CF16BF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5262889"/>
      </p:ext>
    </p:extLst>
  </p:cSld>
  <p:clrMap bg1="lt1" tx1="dk1" bg2="lt2" tx2="dk2" accent1="accent1" accent2="accent2" accent3="accent3" accent4="accent4" accent5="accent5" accent6="accent6" hlink="hlink" folHlink="folHlink"/>
  <p:sldLayoutIdLst>
    <p:sldLayoutId id="2147512242" r:id="rId1"/>
    <p:sldLayoutId id="2147512243" r:id="rId2"/>
    <p:sldLayoutId id="2147512244" r:id="rId3"/>
    <p:sldLayoutId id="2147512245" r:id="rId4"/>
    <p:sldLayoutId id="2147512246" r:id="rId5"/>
    <p:sldLayoutId id="2147512247" r:id="rId6"/>
    <p:sldLayoutId id="2147512248" r:id="rId7"/>
    <p:sldLayoutId id="2147512249" r:id="rId8"/>
    <p:sldLayoutId id="2147512250" r:id="rId9"/>
    <p:sldLayoutId id="2147512251" r:id="rId10"/>
    <p:sldLayoutId id="214751225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76224443"/>
      </p:ext>
    </p:extLst>
  </p:cSld>
  <p:clrMap bg1="lt1" tx1="dk1" bg2="lt2" tx2="dk2" accent1="accent1" accent2="accent2" accent3="accent3" accent4="accent4" accent5="accent5" accent6="accent6" hlink="hlink" folHlink="folHlink"/>
  <p:sldLayoutIdLst>
    <p:sldLayoutId id="2147512266" r:id="rId1"/>
    <p:sldLayoutId id="2147512267" r:id="rId2"/>
    <p:sldLayoutId id="2147512268" r:id="rId3"/>
    <p:sldLayoutId id="2147512269" r:id="rId4"/>
    <p:sldLayoutId id="2147512270" r:id="rId5"/>
    <p:sldLayoutId id="2147512271" r:id="rId6"/>
    <p:sldLayoutId id="2147512272" r:id="rId7"/>
    <p:sldLayoutId id="2147512273" r:id="rId8"/>
    <p:sldLayoutId id="2147512274" r:id="rId9"/>
    <p:sldLayoutId id="2147512275" r:id="rId10"/>
    <p:sldLayoutId id="2147512276" r:id="rId11"/>
    <p:sldLayoutId id="2147512277" r:id="rId12"/>
    <p:sldLayoutId id="21475122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71912311"/>
      </p:ext>
    </p:extLst>
  </p:cSld>
  <p:clrMap bg1="lt1" tx1="dk1" bg2="lt2" tx2="dk2" accent1="accent1" accent2="accent2" accent3="accent3" accent4="accent4" accent5="accent5" accent6="accent6" hlink="hlink" folHlink="folHlink"/>
  <p:sldLayoutIdLst>
    <p:sldLayoutId id="2147512291" r:id="rId1"/>
    <p:sldLayoutId id="2147512292" r:id="rId2"/>
    <p:sldLayoutId id="2147512293" r:id="rId3"/>
    <p:sldLayoutId id="2147512294" r:id="rId4"/>
    <p:sldLayoutId id="2147512295" r:id="rId5"/>
    <p:sldLayoutId id="2147512296" r:id="rId6"/>
    <p:sldLayoutId id="2147512297" r:id="rId7"/>
    <p:sldLayoutId id="2147512298" r:id="rId8"/>
    <p:sldLayoutId id="2147512299" r:id="rId9"/>
    <p:sldLayoutId id="2147512300" r:id="rId10"/>
    <p:sldLayoutId id="2147512301" r:id="rId11"/>
    <p:sldLayoutId id="2147512302" r:id="rId12"/>
    <p:sldLayoutId id="21475123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BF59C98A-02B9-7E41-894A-0808366478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68" r:id="rId1"/>
    <p:sldLayoutId id="2147511869"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60153"/>
      </p:ext>
    </p:extLst>
  </p:cSld>
  <p:clrMap bg1="lt1" tx1="dk1" bg2="lt2" tx2="dk2" accent1="accent1" accent2="accent2" accent3="accent3" accent4="accent4" accent5="accent5" accent6="accent6" hlink="hlink" folHlink="folHlink"/>
  <p:sldLayoutIdLst>
    <p:sldLayoutId id="2147512379" r:id="rId1"/>
    <p:sldLayoutId id="2147512380" r:id="rId2"/>
    <p:sldLayoutId id="2147512381" r:id="rId3"/>
    <p:sldLayoutId id="2147512382" r:id="rId4"/>
    <p:sldLayoutId id="2147512383" r:id="rId5"/>
    <p:sldLayoutId id="2147512384" r:id="rId6"/>
    <p:sldLayoutId id="2147512385" r:id="rId7"/>
    <p:sldLayoutId id="2147512386" r:id="rId8"/>
    <p:sldLayoutId id="2147512387" r:id="rId9"/>
    <p:sldLayoutId id="2147512388" r:id="rId10"/>
    <p:sldLayoutId id="2147512389"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556279806"/>
      </p:ext>
    </p:extLst>
  </p:cSld>
  <p:clrMap bg1="dk2" tx1="lt1" bg2="dk1" tx2="lt2" accent1="accent1" accent2="accent2" accent3="accent3" accent4="accent4" accent5="accent5" accent6="accent6" hlink="hlink" folHlink="folHlink"/>
  <p:sldLayoutIdLst>
    <p:sldLayoutId id="2147512391" r:id="rId1"/>
    <p:sldLayoutId id="2147512392" r:id="rId2"/>
    <p:sldLayoutId id="2147512393" r:id="rId3"/>
    <p:sldLayoutId id="2147512394" r:id="rId4"/>
    <p:sldLayoutId id="2147512395" r:id="rId5"/>
    <p:sldLayoutId id="2147512396" r:id="rId6"/>
    <p:sldLayoutId id="2147512397" r:id="rId7"/>
    <p:sldLayoutId id="2147512398" r:id="rId8"/>
    <p:sldLayoutId id="2147512399" r:id="rId9"/>
    <p:sldLayoutId id="2147512400" r:id="rId10"/>
    <p:sldLayoutId id="214751240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3580852427"/>
      </p:ext>
    </p:extLst>
  </p:cSld>
  <p:clrMap bg1="lt1" tx1="dk1" bg2="lt2" tx2="dk2" accent1="accent1" accent2="accent2" accent3="accent3" accent4="accent4" accent5="accent5" accent6="accent6" hlink="hlink" folHlink="folHlink"/>
  <p:sldLayoutIdLst>
    <p:sldLayoutId id="2147512403" r:id="rId1"/>
    <p:sldLayoutId id="2147512404" r:id="rId2"/>
    <p:sldLayoutId id="2147512405" r:id="rId3"/>
    <p:sldLayoutId id="2147512406" r:id="rId4"/>
    <p:sldLayoutId id="2147512407" r:id="rId5"/>
    <p:sldLayoutId id="2147512408" r:id="rId6"/>
    <p:sldLayoutId id="2147512409" r:id="rId7"/>
    <p:sldLayoutId id="2147512410" r:id="rId8"/>
    <p:sldLayoutId id="2147512411" r:id="rId9"/>
    <p:sldLayoutId id="2147512412" r:id="rId10"/>
    <p:sldLayoutId id="21475124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7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spcBef>
                <a:spcPct val="0"/>
              </a:spcBef>
              <a:buFontTx/>
              <a:buNone/>
              <a:defRPr sz="1400" b="0">
                <a:solidFill>
                  <a:srgbClr val="000000"/>
                </a:solidFill>
                <a:latin typeface="Times New Roman" charset="0"/>
                <a:cs typeface="Times New Roman" charset="0"/>
              </a:defRPr>
            </a:lvl1pPr>
          </a:lstStyle>
          <a:p>
            <a:pPr>
              <a:defRPr/>
            </a:pPr>
            <a:fld id="{EDA5FE42-A07F-1C48-A751-4A30AF53AC15}" type="slidenum">
              <a:rPr lang="en-US"/>
              <a:pPr>
                <a:defRPr/>
              </a:pPr>
              <a:t>‹#›</a:t>
            </a:fld>
            <a:endParaRPr lang="en-US"/>
          </a:p>
        </p:txBody>
      </p:sp>
    </p:spTree>
    <p:extLst>
      <p:ext uri="{BB962C8B-B14F-4D97-AF65-F5344CB8AC3E}">
        <p14:creationId xmlns:p14="http://schemas.microsoft.com/office/powerpoint/2010/main" val="3866160168"/>
      </p:ext>
    </p:extLst>
  </p:cSld>
  <p:clrMap bg1="lt1" tx1="dk1" bg2="lt2" tx2="dk2" accent1="accent1" accent2="accent2" accent3="accent3" accent4="accent4" accent5="accent5" accent6="accent6" hlink="hlink" folHlink="folHlink"/>
  <p:sldLayoutIdLst>
    <p:sldLayoutId id="2147512415" r:id="rId1"/>
    <p:sldLayoutId id="2147512416" r:id="rId2"/>
    <p:sldLayoutId id="2147512417" r:id="rId3"/>
    <p:sldLayoutId id="2147512418" r:id="rId4"/>
    <p:sldLayoutId id="2147512419" r:id="rId5"/>
    <p:sldLayoutId id="2147512420" r:id="rId6"/>
    <p:sldLayoutId id="2147512421" r:id="rId7"/>
    <p:sldLayoutId id="2147512422" r:id="rId8"/>
    <p:sldLayoutId id="2147512423" r:id="rId9"/>
    <p:sldLayoutId id="2147512424" r:id="rId10"/>
    <p:sldLayoutId id="2147512425"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6370" name="Group 2"/>
          <p:cNvGrpSpPr>
            <a:grpSpLocks/>
          </p:cNvGrpSpPr>
          <p:nvPr/>
        </p:nvGrpSpPr>
        <p:grpSpPr bwMode="auto">
          <a:xfrm>
            <a:off x="0" y="0"/>
            <a:ext cx="9132888" cy="6845300"/>
            <a:chOff x="0" y="0"/>
            <a:chExt cx="5753" cy="4312"/>
          </a:xfrm>
        </p:grpSpPr>
        <p:sp>
          <p:nvSpPr>
            <p:cNvPr id="18637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86374" name="Group 4"/>
            <p:cNvGrpSpPr>
              <a:grpSpLocks/>
            </p:cNvGrpSpPr>
            <p:nvPr/>
          </p:nvGrpSpPr>
          <p:grpSpPr bwMode="auto">
            <a:xfrm>
              <a:off x="246" y="204"/>
              <a:ext cx="5271" cy="3889"/>
              <a:chOff x="246" y="204"/>
              <a:chExt cx="5271" cy="3889"/>
            </a:xfrm>
          </p:grpSpPr>
          <p:sp>
            <p:nvSpPr>
              <p:cNvPr id="2846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1" charset="0"/>
                </a:endParaRPr>
              </a:p>
            </p:txBody>
          </p:sp>
          <p:sp>
            <p:nvSpPr>
              <p:cNvPr id="18638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40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40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186375" name="Group 28"/>
            <p:cNvGrpSpPr>
              <a:grpSpLocks/>
            </p:cNvGrpSpPr>
            <p:nvPr/>
          </p:nvGrpSpPr>
          <p:grpSpPr bwMode="auto">
            <a:xfrm>
              <a:off x="0" y="0"/>
              <a:ext cx="1246" cy="1232"/>
              <a:chOff x="0" y="0"/>
              <a:chExt cx="1246" cy="1232"/>
            </a:xfrm>
          </p:grpSpPr>
          <p:sp>
            <p:nvSpPr>
              <p:cNvPr id="18637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8637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8637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8739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284705"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4077103800"/>
      </p:ext>
    </p:extLst>
  </p:cSld>
  <p:clrMap bg1="dk2" tx1="lt1" bg2="dk1" tx2="lt2" accent1="accent1" accent2="accent2" accent3="accent3" accent4="accent4" accent5="accent5" accent6="accent6" hlink="hlink" folHlink="folHlink"/>
  <p:sldLayoutIdLst>
    <p:sldLayoutId id="2147512427" r:id="rId1"/>
    <p:sldLayoutId id="2147512428" r:id="rId2"/>
    <p:sldLayoutId id="2147512429" r:id="rId3"/>
    <p:sldLayoutId id="2147512430" r:id="rId4"/>
    <p:sldLayoutId id="2147512431" r:id="rId5"/>
    <p:sldLayoutId id="2147512432" r:id="rId6"/>
    <p:sldLayoutId id="2147512433" r:id="rId7"/>
    <p:sldLayoutId id="2147512434" r:id="rId8"/>
    <p:sldLayoutId id="2147512435" r:id="rId9"/>
    <p:sldLayoutId id="2147512436" r:id="rId10"/>
    <p:sldLayoutId id="214751243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652729"/>
      </p:ext>
    </p:extLst>
  </p:cSld>
  <p:clrMap bg1="lt1" tx1="dk1" bg2="lt2" tx2="dk2" accent1="accent1" accent2="accent2" accent3="accent3" accent4="accent4" accent5="accent5" accent6="accent6" hlink="hlink" folHlink="folHlink"/>
  <p:sldLayoutIdLst>
    <p:sldLayoutId id="2147512439" r:id="rId1"/>
    <p:sldLayoutId id="2147512440" r:id="rId2"/>
    <p:sldLayoutId id="2147512441" r:id="rId3"/>
    <p:sldLayoutId id="2147512442" r:id="rId4"/>
    <p:sldLayoutId id="2147512443" r:id="rId5"/>
    <p:sldLayoutId id="2147512444" r:id="rId6"/>
    <p:sldLayoutId id="2147512445" r:id="rId7"/>
    <p:sldLayoutId id="2147512446" r:id="rId8"/>
    <p:sldLayoutId id="2147512447" r:id="rId9"/>
    <p:sldLayoutId id="2147512448" r:id="rId10"/>
    <p:sldLayoutId id="21475124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0"/>
            <a:ext cx="9132888" cy="6845300"/>
            <a:chOff x="0" y="0"/>
            <a:chExt cx="5753" cy="4312"/>
          </a:xfrm>
        </p:grpSpPr>
        <p:sp>
          <p:nvSpPr>
            <p:cNvPr id="5530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nvGrpSpPr>
            <p:cNvPr id="55308"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531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1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2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533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5309" name="Group 28"/>
            <p:cNvGrpSpPr>
              <a:grpSpLocks/>
            </p:cNvGrpSpPr>
            <p:nvPr/>
          </p:nvGrpSpPr>
          <p:grpSpPr bwMode="auto">
            <a:xfrm>
              <a:off x="0" y="0"/>
              <a:ext cx="1246" cy="1232"/>
              <a:chOff x="0" y="0"/>
              <a:chExt cx="1246" cy="1232"/>
            </a:xfrm>
          </p:grpSpPr>
          <p:sp>
            <p:nvSpPr>
              <p:cNvPr id="5531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31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31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5301"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302"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000" b="1">
                <a:solidFill>
                  <a:srgbClr val="FFD34A"/>
                </a:solidFill>
                <a:latin typeface="Times" pitchFamily="-112" charset="0"/>
                <a:ea typeface="+mn-ea"/>
                <a:cs typeface="+mn-cs"/>
              </a:rPr>
              <a:t> DRESSING</a:t>
            </a:r>
          </a:p>
          <a:p>
            <a:pPr eaLnBrk="0" hangingPunct="0">
              <a:defRPr/>
            </a:pPr>
            <a:r>
              <a:rPr lang="en-US" sz="2000" b="1">
                <a:solidFill>
                  <a:srgbClr val="FFD34A"/>
                </a:solidFill>
                <a:latin typeface="Times" pitchFamily="-112" charset="0"/>
                <a:ea typeface="+mn-ea"/>
                <a:cs typeface="+mn-cs"/>
              </a:rPr>
              <a:t>        THE                                    </a:t>
            </a:r>
          </a:p>
          <a:p>
            <a:pPr eaLnBrk="0" hangingPunct="0">
              <a:defRPr/>
            </a:pPr>
            <a:r>
              <a:rPr lang="en-US" sz="2000" b="1">
                <a:solidFill>
                  <a:srgbClr val="FFD34A"/>
                </a:solidFill>
                <a:latin typeface="Times" pitchFamily="-112" charset="0"/>
                <a:ea typeface="+mn-ea"/>
                <a:cs typeface="+mn-cs"/>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70665" name="Text Box 38"/>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511803" r:id="rId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32888" cy="6845300"/>
            <a:chOff x="0" y="0"/>
            <a:chExt cx="5753" cy="4312"/>
          </a:xfrm>
        </p:grpSpPr>
        <p:sp>
          <p:nvSpPr>
            <p:cNvPr id="5632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nvGrpSpPr>
            <p:cNvPr id="5632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633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6327" name="Group 28"/>
            <p:cNvGrpSpPr>
              <a:grpSpLocks/>
            </p:cNvGrpSpPr>
            <p:nvPr/>
          </p:nvGrpSpPr>
          <p:grpSpPr bwMode="auto">
            <a:xfrm>
              <a:off x="0" y="0"/>
              <a:ext cx="1246" cy="1232"/>
              <a:chOff x="0" y="0"/>
              <a:chExt cx="1246" cy="1232"/>
            </a:xfrm>
          </p:grpSpPr>
          <p:sp>
            <p:nvSpPr>
              <p:cNvPr id="5632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632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633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Tree>
  </p:cSld>
  <p:clrMap bg1="dk2" tx1="lt1" bg2="dk1" tx2="lt2" accent1="accent1" accent2="accent2" accent3="accent3" accent4="accent4" accent5="accent5" accent6="accent6" hlink="hlink" folHlink="folHlink"/>
  <p:sldLayoutIdLst>
    <p:sldLayoutId id="2147511804" r:id="rId1"/>
    <p:sldLayoutId id="2147511805" r:id="rId2"/>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F40E84-38DE-A14F-899A-3CB3925A83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0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61826D8-F130-D74B-8652-E21A9DCAE1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72" r:id="rId1"/>
    <p:sldLayoutId id="2147511873" r:id="rId2"/>
    <p:sldLayoutId id="2147511874" r:id="rId3"/>
    <p:sldLayoutId id="2147511875" r:id="rId4"/>
    <p:sldLayoutId id="2147511876" r:id="rId5"/>
    <p:sldLayoutId id="2147511877" r:id="rId6"/>
    <p:sldLayoutId id="2147511878" r:id="rId7"/>
    <p:sldLayoutId id="2147511879" r:id="rId8"/>
    <p:sldLayoutId id="2147511880" r:id="rId9"/>
    <p:sldLayoutId id="2147511881" r:id="rId10"/>
    <p:sldLayoutId id="21475118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95" r:id="rId1"/>
    <p:sldLayoutId id="2147511896" r:id="rId2"/>
    <p:sldLayoutId id="2147511897" r:id="rId3"/>
    <p:sldLayoutId id="2147511898" r:id="rId4"/>
    <p:sldLayoutId id="2147511899" r:id="rId5"/>
    <p:sldLayoutId id="2147511900" r:id="rId6"/>
    <p:sldLayoutId id="2147511901" r:id="rId7"/>
    <p:sldLayoutId id="2147511902" r:id="rId8"/>
    <p:sldLayoutId id="2147511903" r:id="rId9"/>
    <p:sldLayoutId id="2147511904" r:id="rId10"/>
    <p:sldLayoutId id="2147511905"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7DB5F7E-6952-B244-8FEE-7D4A103029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06" r:id="rId1"/>
    <p:sldLayoutId id="2147511907" r:id="rId2"/>
    <p:sldLayoutId id="2147511908" r:id="rId3"/>
    <p:sldLayoutId id="2147511909" r:id="rId4"/>
    <p:sldLayoutId id="2147511910" r:id="rId5"/>
    <p:sldLayoutId id="2147511911" r:id="rId6"/>
    <p:sldLayoutId id="2147511912" r:id="rId7"/>
    <p:sldLayoutId id="2147511913" r:id="rId8"/>
    <p:sldLayoutId id="2147511914" r:id="rId9"/>
    <p:sldLayoutId id="2147511915" r:id="rId10"/>
    <p:sldLayoutId id="2147511916" r:id="rId11"/>
    <p:sldLayoutId id="214751191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22" r:id="rId1"/>
    <p:sldLayoutId id="2147511823" r:id="rId2"/>
    <p:sldLayoutId id="2147511824" r:id="rId3"/>
    <p:sldLayoutId id="2147511825" r:id="rId4"/>
    <p:sldLayoutId id="2147511826" r:id="rId5"/>
    <p:sldLayoutId id="2147511827" r:id="rId6"/>
    <p:sldLayoutId id="2147511828" r:id="rId7"/>
    <p:sldLayoutId id="2147511829" r:id="rId8"/>
    <p:sldLayoutId id="2147511830" r:id="rId9"/>
    <p:sldLayoutId id="2147511831" r:id="rId10"/>
    <p:sldLayoutId id="214751183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4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4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4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sg/url?sa=i&amp;url=https%3A%2F%2Ficon-library.com%2Ficon%2Ffaculty-icon-3.html&amp;psig=AOvVaw0pcqbMp0ZDyvF5nT8UkG7u&amp;ust=1621414115864000&amp;source=images&amp;cd=vfe&amp;ved=2ahUKEwimp8a07NLwAhUy-TgGHdNhBWsQjRx6BAgAEAc" TargetMode="External"/><Relationship Id="rId2" Type="http://schemas.openxmlformats.org/officeDocument/2006/relationships/notesSlide" Target="../notesSlides/notesSlide20.xml"/><Relationship Id="rId1" Type="http://schemas.openxmlformats.org/officeDocument/2006/relationships/slideLayout" Target="../slideLayouts/slideLayout146.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46.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4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4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4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4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4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4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46.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46.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2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2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6.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17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1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2.xml"/><Relationship Id="rId1" Type="http://schemas.openxmlformats.org/officeDocument/2006/relationships/tags" Target="../tags/tag1.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16.xml"/><Relationship Id="rId5" Type="http://schemas.openxmlformats.org/officeDocument/2006/relationships/image" Target="../media/image70.pn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8.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93.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194.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94.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194.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94.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194.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194.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19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46.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194.xml"/><Relationship Id="rId5" Type="http://schemas.openxmlformats.org/officeDocument/2006/relationships/image" Target="../media/image88.png"/><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9.xml"/><Relationship Id="rId1" Type="http://schemas.openxmlformats.org/officeDocument/2006/relationships/slideLayout" Target="../slideLayouts/slideLayout146.xml"/></Relationships>
</file>

<file path=ppt/slides/_rels/slide8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0.xml"/><Relationship Id="rId1" Type="http://schemas.openxmlformats.org/officeDocument/2006/relationships/slideLayout" Target="../slideLayouts/slideLayout146.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146.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146.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3.xml"/><Relationship Id="rId1" Type="http://schemas.openxmlformats.org/officeDocument/2006/relationships/slideLayout" Target="../slideLayouts/slideLayout122.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99.xml"/><Relationship Id="rId4" Type="http://schemas.openxmlformats.org/officeDocument/2006/relationships/image" Target="../media/image91.jpg"/></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100.xml"/><Relationship Id="rId4" Type="http://schemas.openxmlformats.org/officeDocument/2006/relationships/image" Target="../media/image93.gif"/></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146.xml"/><Relationship Id="rId4" Type="http://schemas.openxmlformats.org/officeDocument/2006/relationships/image" Target="../media/image91.jpg"/></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88.xml"/><Relationship Id="rId4" Type="http://schemas.openxmlformats.org/officeDocument/2006/relationships/image" Target="../media/image9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46.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159.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159.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159.xml"/></Relationships>
</file>

<file path=ppt/slides/_rels/slide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1.xml"/><Relationship Id="rId1" Type="http://schemas.openxmlformats.org/officeDocument/2006/relationships/slideLayout" Target="../slideLayouts/slideLayout146.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146.xml"/></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3.xml"/><Relationship Id="rId1" Type="http://schemas.openxmlformats.org/officeDocument/2006/relationships/slideLayout" Target="../slideLayouts/slideLayout12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146.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s.catholic365.com/images/articles/jumbo/9393-5b1a35d7-392d-4516-83c4-2146b6c135df.jpg">
            <a:extLst>
              <a:ext uri="{FF2B5EF4-FFF2-40B4-BE49-F238E27FC236}">
                <a16:creationId xmlns:a16="http://schemas.microsoft.com/office/drawing/2014/main" id="{6A80FC0B-238C-AC43-9009-13200BF40C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850" y="1700808"/>
            <a:ext cx="6972300" cy="3238500"/>
          </a:xfrm>
          <a:prstGeom prst="rect">
            <a:avLst/>
          </a:prstGeom>
          <a:noFill/>
          <a:extLst>
            <a:ext uri="{909E8E84-426E-40DD-AFC4-6F175D3DCCD1}">
              <a14:hiddenFill xmlns:a14="http://schemas.microsoft.com/office/drawing/2010/main">
                <a:solidFill>
                  <a:srgbClr val="FFFFFF"/>
                </a:solidFill>
              </a14:hiddenFill>
            </a:ext>
          </a:extLst>
        </p:spPr>
      </p:pic>
      <p:sp>
        <p:nvSpPr>
          <p:cNvPr id="342018" name="Rectangle 2"/>
          <p:cNvSpPr>
            <a:spLocks noGrp="1" noChangeArrowheads="1"/>
          </p:cNvSpPr>
          <p:nvPr>
            <p:ph type="ctrTitle"/>
          </p:nvPr>
        </p:nvSpPr>
        <p:spPr>
          <a:xfrm>
            <a:off x="251520" y="116632"/>
            <a:ext cx="8534400" cy="1600200"/>
          </a:xfrm>
          <a:effectLst>
            <a:outerShdw blurRad="63500" dist="53882" dir="2700000" algn="ctr" rotWithShape="0">
              <a:schemeClr val="tx1">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5400" b="1" dirty="0">
                <a:solidFill>
                  <a:schemeClr val="bg1"/>
                </a:solidFill>
                <a:cs typeface="+mj-cs"/>
              </a:rPr>
              <a:t>The Secret Things of God</a:t>
            </a:r>
          </a:p>
        </p:txBody>
      </p:sp>
      <p:sp>
        <p:nvSpPr>
          <p:cNvPr id="342019" name="Rectangle 3"/>
          <p:cNvSpPr>
            <a:spLocks noGrp="1" noChangeArrowheads="1"/>
          </p:cNvSpPr>
          <p:nvPr>
            <p:ph type="subTitle" idx="1"/>
          </p:nvPr>
        </p:nvSpPr>
        <p:spPr>
          <a:xfrm>
            <a:off x="-108519" y="5167664"/>
            <a:ext cx="9252519" cy="637600"/>
          </a:xfrm>
          <a:effectLst/>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342900" indent="-342900" eaLnBrk="1" hangingPunct="1">
              <a:lnSpc>
                <a:spcPct val="80000"/>
              </a:lnSpc>
              <a:defRPr/>
            </a:pPr>
            <a:r>
              <a:rPr lang="en-US" sz="4000" b="1" dirty="0">
                <a:solidFill>
                  <a:schemeClr val="bg1"/>
                </a:solidFill>
                <a:effectLst>
                  <a:glow rad="228600">
                    <a:schemeClr val="tx1"/>
                  </a:glow>
                </a:effectLst>
                <a:cs typeface="+mn-cs"/>
              </a:rPr>
              <a:t>Deuteronomy 29:29</a:t>
            </a:r>
            <a:endParaRPr lang="en-US" b="1" i="1" dirty="0">
              <a:solidFill>
                <a:srgbClr val="FFFF99"/>
              </a:solidFill>
              <a:effectLst>
                <a:glow rad="228600">
                  <a:schemeClr val="tx1"/>
                </a:glow>
              </a:effectLst>
              <a:cs typeface="+mn-cs"/>
            </a:endParaRPr>
          </a:p>
        </p:txBody>
      </p:sp>
      <p:sp>
        <p:nvSpPr>
          <p:cNvPr id="6" name="Rectangle 5">
            <a:extLst>
              <a:ext uri="{FF2B5EF4-FFF2-40B4-BE49-F238E27FC236}">
                <a16:creationId xmlns:a16="http://schemas.microsoft.com/office/drawing/2014/main" id="{A5A0C637-6587-C740-854A-123D04EA8635}"/>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89066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403648" y="476672"/>
            <a:ext cx="4392488" cy="936104"/>
          </a:xfrm>
          <a:effectLst/>
        </p:spPr>
        <p:txBody>
          <a:bodyPr/>
          <a:lstStyle/>
          <a:p>
            <a:pPr>
              <a:defRPr/>
            </a:pPr>
            <a:r>
              <a:rPr lang="en-US" sz="2800" b="1" dirty="0">
                <a:effectLst>
                  <a:glow rad="254000">
                    <a:schemeClr val="tx1"/>
                  </a:glow>
                </a:effectLst>
                <a:latin typeface="Arial" charset="0"/>
                <a:ea typeface="ＭＳ Ｐゴシック" charset="0"/>
                <a:cs typeface="ＭＳ Ｐゴシック" charset="0"/>
              </a:rPr>
              <a:t>Deuteronomy 29:29</a:t>
            </a:r>
            <a:r>
              <a:rPr lang="en-US" sz="2400" b="1" dirty="0">
                <a:effectLst>
                  <a:glow rad="254000">
                    <a:schemeClr val="tx1"/>
                  </a:glow>
                </a:effectLst>
                <a:latin typeface="Arial" charset="0"/>
                <a:ea typeface="ＭＳ Ｐゴシック" charset="0"/>
                <a:cs typeface="ＭＳ Ｐゴシック" charset="0"/>
              </a:rPr>
              <a:t> NIV</a:t>
            </a:r>
            <a:endParaRPr lang="en-US" sz="2800" b="1" i="1" dirty="0">
              <a:effectLst>
                <a:glow rad="254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5496" y="1898170"/>
            <a:ext cx="4392488" cy="4680520"/>
          </a:xfrm>
          <a:prstGeom prst="rect">
            <a:avLst/>
          </a:prstGeom>
          <a:solidFill>
            <a:schemeClr val="tx1"/>
          </a:solidFill>
          <a:ln w="28575">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latin typeface="Arial" charset="0"/>
                <a:ea typeface="ＭＳ Ｐゴシック" charset="0"/>
                <a:cs typeface="ＭＳ Ｐゴシック" charset="0"/>
              </a:rPr>
              <a:t>"</a:t>
            </a:r>
            <a:r>
              <a:rPr lang="en-US" sz="2800" b="1" dirty="0">
                <a:solidFill>
                  <a:srgbClr val="FFFF00"/>
                </a:solidFill>
                <a:effectLst/>
                <a:latin typeface="Arial" charset="0"/>
                <a:ea typeface="ＭＳ Ｐゴシック" charset="0"/>
                <a:cs typeface="ＭＳ Ｐゴシック" charset="0"/>
              </a:rPr>
              <a:t>The secret things belong to the L</a:t>
            </a:r>
            <a:r>
              <a:rPr lang="en-US" sz="2400" b="1" dirty="0">
                <a:solidFill>
                  <a:srgbClr val="FFFF00"/>
                </a:solidFill>
                <a:effectLst/>
                <a:latin typeface="Arial" charset="0"/>
                <a:ea typeface="ＭＳ Ｐゴシック" charset="0"/>
                <a:cs typeface="ＭＳ Ｐゴシック" charset="0"/>
              </a:rPr>
              <a:t>ORD</a:t>
            </a:r>
            <a:r>
              <a:rPr lang="en-US" sz="2800" b="1" dirty="0">
                <a:solidFill>
                  <a:srgbClr val="FFFF00"/>
                </a:solidFill>
                <a:effectLst/>
                <a:latin typeface="Arial" charset="0"/>
                <a:ea typeface="ＭＳ Ｐゴシック" charset="0"/>
                <a:cs typeface="ＭＳ Ｐゴシック" charset="0"/>
              </a:rPr>
              <a:t> our God</a:t>
            </a:r>
            <a:r>
              <a:rPr lang="en-US" sz="2800" b="1" dirty="0">
                <a:solidFill>
                  <a:srgbClr val="FFFFFF"/>
                </a:solidFill>
                <a:effectLst/>
                <a:latin typeface="Arial" charset="0"/>
                <a:ea typeface="ＭＳ Ｐゴシック" charset="0"/>
                <a:cs typeface="ＭＳ Ｐゴシック" charset="0"/>
              </a:rPr>
              <a:t>, but the things revealed belong to us and to our children forever, that we may follow all the words of this law."</a:t>
            </a:r>
            <a:endParaRPr lang="en-US" sz="2800" b="1" i="1" dirty="0">
              <a:solidFill>
                <a:srgbClr val="FFFFFF"/>
              </a:solidFill>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A684D402-525E-2643-B445-1BFA63BE7C65}"/>
              </a:ext>
            </a:extLst>
          </p:cNvPr>
          <p:cNvSpPr txBox="1">
            <a:spLocks noChangeArrowheads="1"/>
          </p:cNvSpPr>
          <p:nvPr/>
        </p:nvSpPr>
        <p:spPr bwMode="auto">
          <a:xfrm>
            <a:off x="4644008" y="1898170"/>
            <a:ext cx="4392488" cy="4680520"/>
          </a:xfrm>
          <a:prstGeom prst="rect">
            <a:avLst/>
          </a:prstGeom>
          <a:solidFill>
            <a:schemeClr val="tx1"/>
          </a:solidFill>
          <a:ln w="28575">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latin typeface="Arial" charset="0"/>
                <a:ea typeface="ＭＳ Ｐゴシック" charset="0"/>
                <a:cs typeface="ＭＳ Ｐゴシック" charset="0"/>
              </a:rPr>
              <a:t>"</a:t>
            </a:r>
            <a:r>
              <a:rPr lang="en-US" sz="2800" b="1" dirty="0">
                <a:solidFill>
                  <a:srgbClr val="FFFF00"/>
                </a:solidFill>
                <a:latin typeface="Arial" charset="0"/>
                <a:ea typeface="ＭＳ Ｐゴシック" charset="0"/>
                <a:cs typeface="ＭＳ Ｐゴシック" charset="0"/>
              </a:rPr>
              <a:t>The Lord our God has secrets known to no one. We are not accountable for them</a:t>
            </a:r>
            <a:r>
              <a:rPr lang="en-US" sz="2800" b="1" dirty="0">
                <a:latin typeface="Arial" charset="0"/>
                <a:ea typeface="ＭＳ Ｐゴシック" charset="0"/>
                <a:cs typeface="ＭＳ Ｐゴシック" charset="0"/>
              </a:rPr>
              <a:t>, but we and our children are accountable forever for all that he has revealed to us, so that we may obey all the terms of these instructions</a:t>
            </a:r>
            <a:r>
              <a:rPr lang="en-US" sz="2800" b="1" dirty="0">
                <a:effectLst/>
                <a:latin typeface="Arial" charset="0"/>
                <a:ea typeface="ＭＳ Ｐゴシック" charset="0"/>
                <a:cs typeface="ＭＳ Ｐゴシック" charset="0"/>
              </a:rPr>
              <a:t>" (NLT).</a:t>
            </a:r>
            <a:endParaRPr lang="en-US" sz="2800" b="1" i="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93107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645" y="70919"/>
            <a:ext cx="3971081" cy="524922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We planned to stay in Singapore until age 70 teaching Bible and theology…</a:t>
            </a:r>
          </a:p>
        </p:txBody>
      </p:sp>
      <p:pic>
        <p:nvPicPr>
          <p:cNvPr id="3" name="Picture 2">
            <a:extLst>
              <a:ext uri="{FF2B5EF4-FFF2-40B4-BE49-F238E27FC236}">
                <a16:creationId xmlns:a16="http://schemas.microsoft.com/office/drawing/2014/main" id="{E9A40514-681F-7242-8C18-9AAA53763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121476" y="857250"/>
            <a:ext cx="6858000" cy="5143500"/>
          </a:xfrm>
          <a:prstGeom prst="rect">
            <a:avLst/>
          </a:prstGeom>
        </p:spPr>
      </p:pic>
    </p:spTree>
    <p:extLst>
      <p:ext uri="{BB962C8B-B14F-4D97-AF65-F5344CB8AC3E}">
        <p14:creationId xmlns:p14="http://schemas.microsoft.com/office/powerpoint/2010/main" val="300776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is leading us from Asia to MENA</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624498"/>
            <a:ext cx="2209800" cy="424543"/>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032922"/>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From East to West</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62391"/>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387379" y="4725150"/>
            <a:ext cx="2209800" cy="424543"/>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829620" y="5551318"/>
            <a:ext cx="2086215" cy="79569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 Asia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474438" y="3503098"/>
            <a:ext cx="1785257" cy="734817"/>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
        <p:nvSpPr>
          <p:cNvPr id="7" name="Left Arrow 6">
            <a:extLst>
              <a:ext uri="{FF2B5EF4-FFF2-40B4-BE49-F238E27FC236}">
                <a16:creationId xmlns:a16="http://schemas.microsoft.com/office/drawing/2014/main" id="{4662BA5E-F529-BC45-835C-6AACF75731EB}"/>
              </a:ext>
            </a:extLst>
          </p:cNvPr>
          <p:cNvSpPr/>
          <p:nvPr/>
        </p:nvSpPr>
        <p:spPr bwMode="auto">
          <a:xfrm rot="794456">
            <a:off x="1799586" y="1863629"/>
            <a:ext cx="736287" cy="463837"/>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2DC90353-E3A6-FF45-8B1A-6A18EC4A9BB0}"/>
              </a:ext>
            </a:extLst>
          </p:cNvPr>
          <p:cNvSpPr txBox="1">
            <a:spLocks noChangeArrowheads="1"/>
          </p:cNvSpPr>
          <p:nvPr/>
        </p:nvSpPr>
        <p:spPr bwMode="auto">
          <a:xfrm>
            <a:off x="2599765" y="1731407"/>
            <a:ext cx="2451206" cy="854849"/>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Eastern Empire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9" name="Rectangle 2">
            <a:extLst>
              <a:ext uri="{FF2B5EF4-FFF2-40B4-BE49-F238E27FC236}">
                <a16:creationId xmlns:a16="http://schemas.microsoft.com/office/drawing/2014/main" id="{99A17B3D-CF20-CF4D-892A-63BC6AC68DC1}"/>
              </a:ext>
            </a:extLst>
          </p:cNvPr>
          <p:cNvSpPr txBox="1">
            <a:spLocks noChangeArrowheads="1"/>
          </p:cNvSpPr>
          <p:nvPr/>
        </p:nvSpPr>
        <p:spPr bwMode="auto">
          <a:xfrm>
            <a:off x="10886" y="1398494"/>
            <a:ext cx="1785257" cy="82241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Tree>
    <p:extLst>
      <p:ext uri="{BB962C8B-B14F-4D97-AF65-F5344CB8AC3E}">
        <p14:creationId xmlns:p14="http://schemas.microsoft.com/office/powerpoint/2010/main" val="133407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0"/>
                                        <p:tgtEl>
                                          <p:spTgt spid="7"/>
                                        </p:tgtEl>
                                      </p:cBhvr>
                                    </p:animEffect>
                                  </p:childTnLst>
                                </p:cTn>
                              </p:par>
                            </p:childTnLst>
                          </p:cTn>
                        </p:par>
                        <p:par>
                          <p:cTn id="12" fill="hold">
                            <p:stCondLst>
                              <p:cond delay="55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0"/>
                                        <p:tgtEl>
                                          <p:spTgt spid="2"/>
                                        </p:tgtEl>
                                      </p:cBhvr>
                                    </p:animEffect>
                                  </p:childTnLst>
                                </p:cTn>
                              </p:par>
                            </p:childTnLst>
                          </p:cTn>
                        </p:par>
                        <p:par>
                          <p:cTn id="25" fill="hold">
                            <p:stCondLst>
                              <p:cond delay="5500"/>
                            </p:stCondLst>
                            <p:childTnLst>
                              <p:par>
                                <p:cTn id="26" presetID="3"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73"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4108" y="-1"/>
            <a:ext cx="3729705" cy="6887469"/>
          </a:xfrm>
          <a:prstGeom prst="rect">
            <a:avLst/>
          </a:prstGeom>
        </p:spPr>
      </p:pic>
      <p:sp>
        <p:nvSpPr>
          <p:cNvPr id="900098" name="Rectangle 2"/>
          <p:cNvSpPr>
            <a:spLocks noGrp="1" noChangeArrowheads="1"/>
          </p:cNvSpPr>
          <p:nvPr>
            <p:ph type="ctrTitle"/>
          </p:nvPr>
        </p:nvSpPr>
        <p:spPr>
          <a:xfrm>
            <a:off x="3706374" y="29468"/>
            <a:ext cx="1731254" cy="339953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Please get our latest prayer card</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94497"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Back</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956871"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Front</a:t>
            </a:r>
          </a:p>
        </p:txBody>
      </p:sp>
    </p:spTree>
    <p:extLst>
      <p:ext uri="{BB962C8B-B14F-4D97-AF65-F5344CB8AC3E}">
        <p14:creationId xmlns:p14="http://schemas.microsoft.com/office/powerpoint/2010/main" val="13895331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4129B687-5873-E942-815E-8C28DF6BB9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08"/>
            <a:ext cx="9144000" cy="6852383"/>
          </a:xfrm>
          <a:prstGeom prst="rect">
            <a:avLst/>
          </a:prstGeom>
        </p:spPr>
      </p:pic>
    </p:spTree>
    <p:extLst>
      <p:ext uri="{BB962C8B-B14F-4D97-AF65-F5344CB8AC3E}">
        <p14:creationId xmlns:p14="http://schemas.microsoft.com/office/powerpoint/2010/main" val="2572638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2889E95A-C95E-1E44-8DBF-851DCDD54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4754880"/>
          </a:xfrm>
          <a:prstGeom prst="rect">
            <a:avLst/>
          </a:prstGeom>
        </p:spPr>
      </p:pic>
    </p:spTree>
    <p:extLst>
      <p:ext uri="{BB962C8B-B14F-4D97-AF65-F5344CB8AC3E}">
        <p14:creationId xmlns:p14="http://schemas.microsoft.com/office/powerpoint/2010/main" val="75438626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Dr. Imad Shehadeh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Founder and President of JETS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Video by Dallas Theological Seminary</a:t>
            </a:r>
          </a:p>
        </p:txBody>
      </p:sp>
      <p:pic>
        <p:nvPicPr>
          <p:cNvPr id="2" name="Meet Dr. Imad Shehadeh, President, Jordan Evangelical Theological Seminary" descr="Meet Dr. Imad Shehadeh, President, Jordan Evangelical Theological Seminary">
            <a:hlinkClick r:id="" action="ppaction://media"/>
            <a:extLst>
              <a:ext uri="{FF2B5EF4-FFF2-40B4-BE49-F238E27FC236}">
                <a16:creationId xmlns:a16="http://schemas.microsoft.com/office/drawing/2014/main" id="{30CFFF0A-1346-CA43-9E45-C5FA9F62FC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685031"/>
            <a:ext cx="9144000" cy="5143500"/>
          </a:xfrm>
          <a:prstGeom prst="rect">
            <a:avLst/>
          </a:prstGeom>
        </p:spPr>
      </p:pic>
    </p:spTree>
    <p:extLst>
      <p:ext uri="{BB962C8B-B14F-4D97-AF65-F5344CB8AC3E}">
        <p14:creationId xmlns:p14="http://schemas.microsoft.com/office/powerpoint/2010/main" val="3498490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B6918580-FD4B-7341-804F-C7A60BD0FC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5615"/>
            <a:ext cx="9144000" cy="6486769"/>
          </a:xfrm>
          <a:prstGeom prst="rect">
            <a:avLst/>
          </a:prstGeom>
        </p:spPr>
      </p:pic>
    </p:spTree>
    <p:extLst>
      <p:ext uri="{BB962C8B-B14F-4D97-AF65-F5344CB8AC3E}">
        <p14:creationId xmlns:p14="http://schemas.microsoft.com/office/powerpoint/2010/main" val="30606007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B32864-CF50-9741-844A-79389899BFC2}"/>
              </a:ext>
            </a:extLst>
          </p:cNvPr>
          <p:cNvPicPr>
            <a:picLocks noChangeAspect="1"/>
          </p:cNvPicPr>
          <p:nvPr/>
        </p:nvPicPr>
        <p:blipFill>
          <a:blip r:embed="rId3"/>
          <a:stretch>
            <a:fillRect/>
          </a:stretch>
        </p:blipFill>
        <p:spPr>
          <a:xfrm>
            <a:off x="0" y="1714500"/>
            <a:ext cx="9144000" cy="5143500"/>
          </a:xfrm>
          <a:prstGeom prst="rect">
            <a:avLst/>
          </a:prstGeom>
        </p:spPr>
      </p:pic>
      <p:sp>
        <p:nvSpPr>
          <p:cNvPr id="900098" name="Rectangle 2"/>
          <p:cNvSpPr>
            <a:spLocks noGrp="1" noChangeArrowheads="1"/>
          </p:cNvSpPr>
          <p:nvPr>
            <p:ph type="ctrTitle"/>
          </p:nvPr>
        </p:nvSpPr>
        <p:spPr>
          <a:xfrm>
            <a:off x="4691923" y="29470"/>
            <a:ext cx="4452079"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JETS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(bachelor to doctoral)</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2">
            <a:extLst>
              <a:ext uri="{FF2B5EF4-FFF2-40B4-BE49-F238E27FC236}">
                <a16:creationId xmlns:a16="http://schemas.microsoft.com/office/drawing/2014/main" id="{CDC31459-9538-174B-A1B6-63D224492011}"/>
              </a:ext>
            </a:extLst>
          </p:cNvPr>
          <p:cNvSpPr txBox="1">
            <a:spLocks noChangeArrowheads="1"/>
          </p:cNvSpPr>
          <p:nvPr/>
        </p:nvSpPr>
        <p:spPr bwMode="auto">
          <a:xfrm>
            <a:off x="0" y="29470"/>
            <a:ext cx="4452079"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Whitman Academy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(K-12)</a:t>
            </a:r>
          </a:p>
        </p:txBody>
      </p:sp>
    </p:spTree>
    <p:extLst>
      <p:ext uri="{BB962C8B-B14F-4D97-AF65-F5344CB8AC3E}">
        <p14:creationId xmlns:p14="http://schemas.microsoft.com/office/powerpoint/2010/main" val="30728226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3568" y="0"/>
            <a:ext cx="7560840" cy="351699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What would you like to know?</a:t>
            </a:r>
          </a:p>
        </p:txBody>
      </p:sp>
      <p:pic>
        <p:nvPicPr>
          <p:cNvPr id="1026" name="Picture 2" descr="Image result for god will not tell">
            <a:extLst>
              <a:ext uri="{FF2B5EF4-FFF2-40B4-BE49-F238E27FC236}">
                <a16:creationId xmlns:a16="http://schemas.microsoft.com/office/drawing/2014/main" id="{25B9F7F8-2ADD-5649-99E8-D95ADFA101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34" y="3516993"/>
            <a:ext cx="9153444" cy="334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218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031958" y="-511"/>
            <a:ext cx="3075709" cy="729773"/>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Faculty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2">
            <a:extLst>
              <a:ext uri="{FF2B5EF4-FFF2-40B4-BE49-F238E27FC236}">
                <a16:creationId xmlns:a16="http://schemas.microsoft.com/office/drawing/2014/main" id="{56A8A3F3-7E24-2B42-9A5D-BE4F71841408}"/>
              </a:ext>
            </a:extLst>
          </p:cNvPr>
          <p:cNvSpPr txBox="1">
            <a:spLocks noChangeArrowheads="1"/>
          </p:cNvSpPr>
          <p:nvPr/>
        </p:nvSpPr>
        <p:spPr bwMode="auto">
          <a:xfrm>
            <a:off x="299702"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 Faculty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 Doctorates</a:t>
            </a:r>
          </a:p>
        </p:txBody>
      </p:sp>
      <p:pic>
        <p:nvPicPr>
          <p:cNvPr id="4106" name="Picture 10" descr="Faculty Icon #177709 - Free Icons Library">
            <a:hlinkClick r:id="rId3"/>
            <a:extLst>
              <a:ext uri="{FF2B5EF4-FFF2-40B4-BE49-F238E27FC236}">
                <a16:creationId xmlns:a16="http://schemas.microsoft.com/office/drawing/2014/main" id="{344FB221-75F8-EA46-A201-B5070445E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8D42BEE-70EB-044A-A58C-8FBD52745A67}"/>
              </a:ext>
            </a:extLst>
          </p:cNvPr>
          <p:cNvPicPr>
            <a:picLocks noChangeAspect="1"/>
          </p:cNvPicPr>
          <p:nvPr/>
        </p:nvPicPr>
        <p:blipFill>
          <a:blip r:embed="rId5"/>
          <a:stretch>
            <a:fillRect/>
          </a:stretch>
        </p:blipFill>
        <p:spPr>
          <a:xfrm>
            <a:off x="0" y="192506"/>
            <a:ext cx="2847674" cy="1234914"/>
          </a:xfrm>
          <a:prstGeom prst="rect">
            <a:avLst/>
          </a:prstGeom>
        </p:spPr>
      </p:pic>
      <p:grpSp>
        <p:nvGrpSpPr>
          <p:cNvPr id="25" name="Group 24">
            <a:extLst>
              <a:ext uri="{FF2B5EF4-FFF2-40B4-BE49-F238E27FC236}">
                <a16:creationId xmlns:a16="http://schemas.microsoft.com/office/drawing/2014/main" id="{8DB6F1E3-D42A-594D-AD24-088E2856A72D}"/>
              </a:ext>
            </a:extLst>
          </p:cNvPr>
          <p:cNvGrpSpPr/>
          <p:nvPr/>
        </p:nvGrpSpPr>
        <p:grpSpPr>
          <a:xfrm>
            <a:off x="6291951" y="0"/>
            <a:ext cx="2821605" cy="1798684"/>
            <a:chOff x="6291951" y="0"/>
            <a:chExt cx="2821605" cy="1798684"/>
          </a:xfrm>
        </p:grpSpPr>
        <p:pic>
          <p:nvPicPr>
            <p:cNvPr id="23" name="Picture 22">
              <a:extLst>
                <a:ext uri="{FF2B5EF4-FFF2-40B4-BE49-F238E27FC236}">
                  <a16:creationId xmlns:a16="http://schemas.microsoft.com/office/drawing/2014/main" id="{1CD1668A-95DC-5344-9170-39EA16BB65F0}"/>
                </a:ext>
              </a:extLst>
            </p:cNvPr>
            <p:cNvPicPr>
              <a:picLocks noChangeAspect="1"/>
            </p:cNvPicPr>
            <p:nvPr/>
          </p:nvPicPr>
          <p:blipFill rotWithShape="1">
            <a:blip r:embed="rId6"/>
            <a:srcRect r="42954"/>
            <a:stretch/>
          </p:blipFill>
          <p:spPr>
            <a:xfrm>
              <a:off x="6291951" y="0"/>
              <a:ext cx="2579571" cy="1798684"/>
            </a:xfrm>
            <a:prstGeom prst="rect">
              <a:avLst/>
            </a:prstGeom>
          </p:spPr>
        </p:pic>
        <p:sp>
          <p:nvSpPr>
            <p:cNvPr id="24" name="Rectangle 23">
              <a:extLst>
                <a:ext uri="{FF2B5EF4-FFF2-40B4-BE49-F238E27FC236}">
                  <a16:creationId xmlns:a16="http://schemas.microsoft.com/office/drawing/2014/main" id="{5DC0D026-EC59-5E40-B566-4ED998D7ABCE}"/>
                </a:ext>
              </a:extLst>
            </p:cNvPr>
            <p:cNvSpPr/>
            <p:nvPr/>
          </p:nvSpPr>
          <p:spPr bwMode="auto">
            <a:xfrm>
              <a:off x="7823770" y="1020279"/>
              <a:ext cx="1289786" cy="27913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pic>
        <p:nvPicPr>
          <p:cNvPr id="32" name="Picture 10" descr="Faculty Icon #177709 - Free Icons Library">
            <a:hlinkClick r:id="rId3"/>
            <a:extLst>
              <a:ext uri="{FF2B5EF4-FFF2-40B4-BE49-F238E27FC236}">
                <a16:creationId xmlns:a16="http://schemas.microsoft.com/office/drawing/2014/main" id="{035F53D0-634B-024C-80D8-AAAC3D9B6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Faculty Icon #177709 - Free Icons Library">
            <a:hlinkClick r:id="rId3"/>
            <a:extLst>
              <a:ext uri="{FF2B5EF4-FFF2-40B4-BE49-F238E27FC236}">
                <a16:creationId xmlns:a16="http://schemas.microsoft.com/office/drawing/2014/main" id="{E4612B00-9592-984C-BDD6-49244B84B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Faculty Icon #177709 - Free Icons Library">
            <a:hlinkClick r:id="rId3"/>
            <a:extLst>
              <a:ext uri="{FF2B5EF4-FFF2-40B4-BE49-F238E27FC236}">
                <a16:creationId xmlns:a16="http://schemas.microsoft.com/office/drawing/2014/main" id="{0FBF821C-92CE-BE49-BC7D-5F162C964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Faculty Icon #177709 - Free Icons Library">
            <a:hlinkClick r:id="rId3"/>
            <a:extLst>
              <a:ext uri="{FF2B5EF4-FFF2-40B4-BE49-F238E27FC236}">
                <a16:creationId xmlns:a16="http://schemas.microsoft.com/office/drawing/2014/main" id="{1432FB58-BF12-4E4E-97BF-EDBD5782D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1665447"/>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Faculty Icon #177709 - Free Icons Library">
            <a:hlinkClick r:id="rId3"/>
            <a:extLst>
              <a:ext uri="{FF2B5EF4-FFF2-40B4-BE49-F238E27FC236}">
                <a16:creationId xmlns:a16="http://schemas.microsoft.com/office/drawing/2014/main" id="{8D5A4F4C-A296-4D4B-BCFC-22D0856B5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Faculty Icon #177709 - Free Icons Library">
            <a:hlinkClick r:id="rId3"/>
            <a:extLst>
              <a:ext uri="{FF2B5EF4-FFF2-40B4-BE49-F238E27FC236}">
                <a16:creationId xmlns:a16="http://schemas.microsoft.com/office/drawing/2014/main" id="{C2C20CBC-1CDE-8D43-9641-795B5779C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Faculty Icon #177709 - Free Icons Library">
            <a:hlinkClick r:id="rId3"/>
            <a:extLst>
              <a:ext uri="{FF2B5EF4-FFF2-40B4-BE49-F238E27FC236}">
                <a16:creationId xmlns:a16="http://schemas.microsoft.com/office/drawing/2014/main" id="{DB53F375-ADDA-DB4A-8B0A-DBED871CF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Faculty Icon #177709 - Free Icons Library">
            <a:hlinkClick r:id="rId3"/>
            <a:extLst>
              <a:ext uri="{FF2B5EF4-FFF2-40B4-BE49-F238E27FC236}">
                <a16:creationId xmlns:a16="http://schemas.microsoft.com/office/drawing/2014/main" id="{E4EAF7AB-C02B-6442-B485-2F7572D6B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aculty Icon #177709 - Free Icons Library">
            <a:hlinkClick r:id="rId3"/>
            <a:extLst>
              <a:ext uri="{FF2B5EF4-FFF2-40B4-BE49-F238E27FC236}">
                <a16:creationId xmlns:a16="http://schemas.microsoft.com/office/drawing/2014/main" id="{E53B8786-CE6F-C744-B6C2-42B79E19D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2428249"/>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Faculty Icon #177709 - Free Icons Library">
            <a:hlinkClick r:id="rId3"/>
            <a:extLst>
              <a:ext uri="{FF2B5EF4-FFF2-40B4-BE49-F238E27FC236}">
                <a16:creationId xmlns:a16="http://schemas.microsoft.com/office/drawing/2014/main" id="{5FD4E2DD-1790-C043-9402-97C5536D3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Faculty Icon #177709 - Free Icons Library">
            <a:hlinkClick r:id="rId3"/>
            <a:extLst>
              <a:ext uri="{FF2B5EF4-FFF2-40B4-BE49-F238E27FC236}">
                <a16:creationId xmlns:a16="http://schemas.microsoft.com/office/drawing/2014/main" id="{69A04E16-AC1F-6046-802E-52D68683E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Faculty Icon #177709 - Free Icons Library">
            <a:hlinkClick r:id="rId3"/>
            <a:extLst>
              <a:ext uri="{FF2B5EF4-FFF2-40B4-BE49-F238E27FC236}">
                <a16:creationId xmlns:a16="http://schemas.microsoft.com/office/drawing/2014/main" id="{34062554-F1A6-864D-8284-D1C17F682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Faculty Icon #177709 - Free Icons Library">
            <a:hlinkClick r:id="rId3"/>
            <a:extLst>
              <a:ext uri="{FF2B5EF4-FFF2-40B4-BE49-F238E27FC236}">
                <a16:creationId xmlns:a16="http://schemas.microsoft.com/office/drawing/2014/main" id="{31CE5A95-AE83-6449-919A-93C4A3CCB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Faculty Icon #177709 - Free Icons Library">
            <a:hlinkClick r:id="rId3"/>
            <a:extLst>
              <a:ext uri="{FF2B5EF4-FFF2-40B4-BE49-F238E27FC236}">
                <a16:creationId xmlns:a16="http://schemas.microsoft.com/office/drawing/2014/main" id="{FC26C83F-9FE3-4F44-B559-133E738E5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191051"/>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aculty Icon #177709 - Free Icons Library">
            <a:hlinkClick r:id="rId3"/>
            <a:extLst>
              <a:ext uri="{FF2B5EF4-FFF2-40B4-BE49-F238E27FC236}">
                <a16:creationId xmlns:a16="http://schemas.microsoft.com/office/drawing/2014/main" id="{F5D0B4CC-4A94-4D40-A8C2-70B9C291F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Faculty Icon #177709 - Free Icons Library">
            <a:hlinkClick r:id="rId3"/>
            <a:extLst>
              <a:ext uri="{FF2B5EF4-FFF2-40B4-BE49-F238E27FC236}">
                <a16:creationId xmlns:a16="http://schemas.microsoft.com/office/drawing/2014/main" id="{48898D5D-FC1F-874F-845F-5C1BC20A7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aculty Icon #177709 - Free Icons Library">
            <a:hlinkClick r:id="rId3"/>
            <a:extLst>
              <a:ext uri="{FF2B5EF4-FFF2-40B4-BE49-F238E27FC236}">
                <a16:creationId xmlns:a16="http://schemas.microsoft.com/office/drawing/2014/main" id="{3E42CAE5-AA99-E448-AE84-EA7C40E99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aculty Icon #177709 - Free Icons Library">
            <a:hlinkClick r:id="rId3"/>
            <a:extLst>
              <a:ext uri="{FF2B5EF4-FFF2-40B4-BE49-F238E27FC236}">
                <a16:creationId xmlns:a16="http://schemas.microsoft.com/office/drawing/2014/main" id="{A5E21014-367C-9F47-81E7-C26713917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Faculty Icon #177709 - Free Icons Library">
            <a:hlinkClick r:id="rId3"/>
            <a:extLst>
              <a:ext uri="{FF2B5EF4-FFF2-40B4-BE49-F238E27FC236}">
                <a16:creationId xmlns:a16="http://schemas.microsoft.com/office/drawing/2014/main" id="{134F720E-B315-304F-8817-4B634413F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3953853"/>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aculty Icon #177709 - Free Icons Library">
            <a:hlinkClick r:id="rId3"/>
            <a:extLst>
              <a:ext uri="{FF2B5EF4-FFF2-40B4-BE49-F238E27FC236}">
                <a16:creationId xmlns:a16="http://schemas.microsoft.com/office/drawing/2014/main" id="{82CEC890-617E-D94F-A6CF-1703887D3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Faculty Icon #177709 - Free Icons Library">
            <a:hlinkClick r:id="rId3"/>
            <a:extLst>
              <a:ext uri="{FF2B5EF4-FFF2-40B4-BE49-F238E27FC236}">
                <a16:creationId xmlns:a16="http://schemas.microsoft.com/office/drawing/2014/main" id="{3B7633F9-7427-BA43-8B73-92B01594F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1"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Faculty Icon #177709 - Free Icons Library">
            <a:hlinkClick r:id="rId3"/>
            <a:extLst>
              <a:ext uri="{FF2B5EF4-FFF2-40B4-BE49-F238E27FC236}">
                <a16:creationId xmlns:a16="http://schemas.microsoft.com/office/drawing/2014/main" id="{ECA76F38-33FD-714E-81BC-1C22D711E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290"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Faculty Icon #177709 - Free Icons Library">
            <a:hlinkClick r:id="rId3"/>
            <a:extLst>
              <a:ext uri="{FF2B5EF4-FFF2-40B4-BE49-F238E27FC236}">
                <a16:creationId xmlns:a16="http://schemas.microsoft.com/office/drawing/2014/main" id="{4DF83DFA-EB85-1C48-AD7C-B6C3A3337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99"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Faculty Icon #177709 - Free Icons Library">
            <a:hlinkClick r:id="rId3"/>
            <a:extLst>
              <a:ext uri="{FF2B5EF4-FFF2-40B4-BE49-F238E27FC236}">
                <a16:creationId xmlns:a16="http://schemas.microsoft.com/office/drawing/2014/main" id="{00FFD01C-A741-0B4B-A090-C660C62FA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06" y="4716654"/>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aculty Icon #177709 - Free Icons Library">
            <a:hlinkClick r:id="rId3"/>
            <a:extLst>
              <a:ext uri="{FF2B5EF4-FFF2-40B4-BE49-F238E27FC236}">
                <a16:creationId xmlns:a16="http://schemas.microsoft.com/office/drawing/2014/main" id="{7851B376-1521-8A43-9E8F-5012CA21F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261"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Faculty Icon #177709 - Free Icons Library">
            <a:hlinkClick r:id="rId3"/>
            <a:extLst>
              <a:ext uri="{FF2B5EF4-FFF2-40B4-BE49-F238E27FC236}">
                <a16:creationId xmlns:a16="http://schemas.microsoft.com/office/drawing/2014/main" id="{FD53DE87-6E00-5A45-909C-9D31100D4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470"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Faculty Icon #177709 - Free Icons Library">
            <a:hlinkClick r:id="rId3"/>
            <a:extLst>
              <a:ext uri="{FF2B5EF4-FFF2-40B4-BE49-F238E27FC236}">
                <a16:creationId xmlns:a16="http://schemas.microsoft.com/office/drawing/2014/main" id="{682E4C7E-7820-0048-BCB5-E504B9670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9679"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Faculty Icon #177709 - Free Icons Library">
            <a:hlinkClick r:id="rId3"/>
            <a:extLst>
              <a:ext uri="{FF2B5EF4-FFF2-40B4-BE49-F238E27FC236}">
                <a16:creationId xmlns:a16="http://schemas.microsoft.com/office/drawing/2014/main" id="{F6800FD2-D7A8-EA49-B327-D41E2400E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888"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Faculty Icon #177709 - Free Icons Library">
            <a:hlinkClick r:id="rId3"/>
            <a:extLst>
              <a:ext uri="{FF2B5EF4-FFF2-40B4-BE49-F238E27FC236}">
                <a16:creationId xmlns:a16="http://schemas.microsoft.com/office/drawing/2014/main" id="{0762E5DD-4A6E-0A4B-AABC-55226B1160A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169432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Faculty Icon #177709 - Free Icons Library">
            <a:hlinkClick r:id="rId3"/>
            <a:extLst>
              <a:ext uri="{FF2B5EF4-FFF2-40B4-BE49-F238E27FC236}">
                <a16:creationId xmlns:a16="http://schemas.microsoft.com/office/drawing/2014/main" id="{E60261EC-5896-E94A-A4DB-68EE33FA56C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9261"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Faculty Icon #177709 - Free Icons Library">
            <a:hlinkClick r:id="rId3"/>
            <a:extLst>
              <a:ext uri="{FF2B5EF4-FFF2-40B4-BE49-F238E27FC236}">
                <a16:creationId xmlns:a16="http://schemas.microsoft.com/office/drawing/2014/main" id="{0C9101FF-021E-FF45-9BCF-2F4A4146644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14470"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Faculty Icon #177709 - Free Icons Library">
            <a:hlinkClick r:id="rId3"/>
            <a:extLst>
              <a:ext uri="{FF2B5EF4-FFF2-40B4-BE49-F238E27FC236}">
                <a16:creationId xmlns:a16="http://schemas.microsoft.com/office/drawing/2014/main" id="{6E290D04-75C1-B94B-8B5A-02141AEAA74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79679"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Faculty Icon #177709 - Free Icons Library">
            <a:hlinkClick r:id="rId3"/>
            <a:extLst>
              <a:ext uri="{FF2B5EF4-FFF2-40B4-BE49-F238E27FC236}">
                <a16:creationId xmlns:a16="http://schemas.microsoft.com/office/drawing/2014/main" id="{3BFD5549-3C77-EF4F-A960-092B9AD0F3DC}"/>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44888" y="2457122"/>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Faculty Icon #177709 - Free Icons Library">
            <a:hlinkClick r:id="rId3"/>
            <a:extLst>
              <a:ext uri="{FF2B5EF4-FFF2-40B4-BE49-F238E27FC236}">
                <a16:creationId xmlns:a16="http://schemas.microsoft.com/office/drawing/2014/main" id="{9EE1E849-EF48-9344-9D16-17316BD583F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0095" y="2457122"/>
            <a:ext cx="722149" cy="72214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2">
            <a:extLst>
              <a:ext uri="{FF2B5EF4-FFF2-40B4-BE49-F238E27FC236}">
                <a16:creationId xmlns:a16="http://schemas.microsoft.com/office/drawing/2014/main" id="{9ADE6BFE-222E-C34B-828A-A325BCC719CA}"/>
              </a:ext>
            </a:extLst>
          </p:cNvPr>
          <p:cNvSpPr txBox="1">
            <a:spLocks noChangeArrowheads="1"/>
          </p:cNvSpPr>
          <p:nvPr/>
        </p:nvSpPr>
        <p:spPr bwMode="auto">
          <a:xfrm>
            <a:off x="5218344" y="5722620"/>
            <a:ext cx="3075709" cy="9980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15 Faculty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Doctorates</a:t>
            </a:r>
          </a:p>
        </p:txBody>
      </p:sp>
      <p:pic>
        <p:nvPicPr>
          <p:cNvPr id="67" name="Picture 10" descr="Faculty Icon #177709 - Free Icons Library">
            <a:hlinkClick r:id="rId3"/>
            <a:extLst>
              <a:ext uri="{FF2B5EF4-FFF2-40B4-BE49-F238E27FC236}">
                <a16:creationId xmlns:a16="http://schemas.microsoft.com/office/drawing/2014/main" id="{D019C25B-833E-EB4C-B29F-55892BC6220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0835"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Faculty Icon #177709 - Free Icons Library">
            <a:hlinkClick r:id="rId3"/>
            <a:extLst>
              <a:ext uri="{FF2B5EF4-FFF2-40B4-BE49-F238E27FC236}">
                <a16:creationId xmlns:a16="http://schemas.microsoft.com/office/drawing/2014/main" id="{27FDABB7-6DFE-FC42-9C95-29B3DEE214E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6044"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Faculty Icon #177709 - Free Icons Library">
            <a:hlinkClick r:id="rId3"/>
            <a:extLst>
              <a:ext uri="{FF2B5EF4-FFF2-40B4-BE49-F238E27FC236}">
                <a16:creationId xmlns:a16="http://schemas.microsoft.com/office/drawing/2014/main" id="{C4214D4C-34D7-7D48-A8BA-334FD6FD4F9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1253"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Faculty Icon #177709 - Free Icons Library">
            <a:hlinkClick r:id="rId3"/>
            <a:extLst>
              <a:ext uri="{FF2B5EF4-FFF2-40B4-BE49-F238E27FC236}">
                <a16:creationId xmlns:a16="http://schemas.microsoft.com/office/drawing/2014/main" id="{55C2B1B2-81FF-6841-8503-2E0349C54B0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6462" y="3267350"/>
            <a:ext cx="722149" cy="72214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Faculty Icon #177709 - Free Icons Library">
            <a:hlinkClick r:id="rId3"/>
            <a:extLst>
              <a:ext uri="{FF2B5EF4-FFF2-40B4-BE49-F238E27FC236}">
                <a16:creationId xmlns:a16="http://schemas.microsoft.com/office/drawing/2014/main" id="{CE7C2520-9890-6E41-AA70-985D3117C55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1669" y="3267350"/>
            <a:ext cx="722149" cy="72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488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10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500"/>
                                  </p:stCondLst>
                                  <p:childTnLst>
                                    <p:set>
                                      <p:cBhvr>
                                        <p:cTn id="51" dur="1" fill="hold">
                                          <p:stCondLst>
                                            <p:cond delay="0"/>
                                          </p:stCondLst>
                                        </p:cTn>
                                        <p:tgtEl>
                                          <p:spTgt spid="46"/>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500"/>
                                  </p:stCondLst>
                                  <p:childTnLst>
                                    <p:set>
                                      <p:cBhvr>
                                        <p:cTn id="54" dur="1" fill="hold">
                                          <p:stCondLst>
                                            <p:cond delay="0"/>
                                          </p:stCondLst>
                                        </p:cTn>
                                        <p:tgtEl>
                                          <p:spTgt spid="47"/>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500"/>
                                  </p:stCondLst>
                                  <p:childTnLst>
                                    <p:set>
                                      <p:cBhvr>
                                        <p:cTn id="57" dur="1" fill="hold">
                                          <p:stCondLst>
                                            <p:cond delay="0"/>
                                          </p:stCondLst>
                                        </p:cTn>
                                        <p:tgtEl>
                                          <p:spTgt spid="48"/>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500"/>
                                  </p:stCondLst>
                                  <p:childTnLst>
                                    <p:set>
                                      <p:cBhvr>
                                        <p:cTn id="60" dur="1" fill="hold">
                                          <p:stCondLst>
                                            <p:cond delay="0"/>
                                          </p:stCondLst>
                                        </p:cTn>
                                        <p:tgtEl>
                                          <p:spTgt spid="49"/>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nodeType="afterEffect">
                                  <p:stCondLst>
                                    <p:cond delay="500"/>
                                  </p:stCondLst>
                                  <p:childTnLst>
                                    <p:set>
                                      <p:cBhvr>
                                        <p:cTn id="63" dur="1" fill="hold">
                                          <p:stCondLst>
                                            <p:cond delay="0"/>
                                          </p:stCondLst>
                                        </p:cTn>
                                        <p:tgtEl>
                                          <p:spTgt spid="50"/>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500"/>
                                  </p:stCondLst>
                                  <p:childTnLst>
                                    <p:set>
                                      <p:cBhvr>
                                        <p:cTn id="66" dur="1" fill="hold">
                                          <p:stCondLst>
                                            <p:cond delay="0"/>
                                          </p:stCondLst>
                                        </p:cTn>
                                        <p:tgtEl>
                                          <p:spTgt spid="51"/>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nodeType="afterEffect">
                                  <p:stCondLst>
                                    <p:cond delay="500"/>
                                  </p:stCondLst>
                                  <p:childTnLst>
                                    <p:set>
                                      <p:cBhvr>
                                        <p:cTn id="69" dur="1" fill="hold">
                                          <p:stCondLst>
                                            <p:cond delay="0"/>
                                          </p:stCondLst>
                                        </p:cTn>
                                        <p:tgtEl>
                                          <p:spTgt spid="52"/>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nodeType="afterEffect">
                                  <p:stCondLst>
                                    <p:cond delay="500"/>
                                  </p:stCondLst>
                                  <p:childTnLst>
                                    <p:set>
                                      <p:cBhvr>
                                        <p:cTn id="72" dur="1" fill="hold">
                                          <p:stCondLst>
                                            <p:cond delay="0"/>
                                          </p:stCondLst>
                                        </p:cTn>
                                        <p:tgtEl>
                                          <p:spTgt spid="53"/>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nodeType="afterEffect">
                                  <p:stCondLst>
                                    <p:cond delay="500"/>
                                  </p:stCondLst>
                                  <p:childTnLst>
                                    <p:set>
                                      <p:cBhvr>
                                        <p:cTn id="75" dur="1" fill="hold">
                                          <p:stCondLst>
                                            <p:cond delay="0"/>
                                          </p:stCondLst>
                                        </p:cTn>
                                        <p:tgtEl>
                                          <p:spTgt spid="54"/>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nodeType="afterEffect">
                                  <p:stCondLst>
                                    <p:cond delay="500"/>
                                  </p:stCondLst>
                                  <p:childTnLst>
                                    <p:set>
                                      <p:cBhvr>
                                        <p:cTn id="78" dur="1" fill="hold">
                                          <p:stCondLst>
                                            <p:cond delay="0"/>
                                          </p:stCondLst>
                                        </p:cTn>
                                        <p:tgtEl>
                                          <p:spTgt spid="55"/>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nodeType="afterEffect">
                                  <p:stCondLst>
                                    <p:cond delay="500"/>
                                  </p:stCondLst>
                                  <p:childTnLst>
                                    <p:set>
                                      <p:cBhvr>
                                        <p:cTn id="81" dur="1" fill="hold">
                                          <p:stCondLst>
                                            <p:cond delay="0"/>
                                          </p:stCondLst>
                                        </p:cTn>
                                        <p:tgtEl>
                                          <p:spTgt spid="56"/>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nodeType="afterEffect">
                                  <p:stCondLst>
                                    <p:cond delay="500"/>
                                  </p:stCondLst>
                                  <p:childTnLst>
                                    <p:set>
                                      <p:cBhvr>
                                        <p:cTn id="84" dur="1" fill="hold">
                                          <p:stCondLst>
                                            <p:cond delay="0"/>
                                          </p:stCondLst>
                                        </p:cTn>
                                        <p:tgtEl>
                                          <p:spTgt spid="57"/>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nodeType="afterEffect">
                                  <p:stCondLst>
                                    <p:cond delay="500"/>
                                  </p:stCondLst>
                                  <p:childTnLst>
                                    <p:set>
                                      <p:cBhvr>
                                        <p:cTn id="87" dur="1" fill="hold">
                                          <p:stCondLst>
                                            <p:cond delay="0"/>
                                          </p:stCondLst>
                                        </p:cTn>
                                        <p:tgtEl>
                                          <p:spTgt spid="58"/>
                                        </p:tgtEl>
                                        <p:attrNameLst>
                                          <p:attrName>style.visibility</p:attrName>
                                        </p:attrNameLst>
                                      </p:cBhvr>
                                      <p:to>
                                        <p:strVal val="visible"/>
                                      </p:to>
                                    </p:set>
                                  </p:childTnLst>
                                </p:cTn>
                              </p:par>
                            </p:childTnLst>
                          </p:cTn>
                        </p:par>
                        <p:par>
                          <p:cTn id="88" fill="hold">
                            <p:stCondLst>
                              <p:cond delay="14000"/>
                            </p:stCondLst>
                            <p:childTnLst>
                              <p:par>
                                <p:cTn id="89" presetID="1" presetClass="entr" presetSubtype="0" fill="hold" nodeType="afterEffect">
                                  <p:stCondLst>
                                    <p:cond delay="500"/>
                                  </p:stCondLst>
                                  <p:childTnLst>
                                    <p:set>
                                      <p:cBhvr>
                                        <p:cTn id="90" dur="1" fill="hold">
                                          <p:stCondLst>
                                            <p:cond delay="0"/>
                                          </p:stCondLst>
                                        </p:cTn>
                                        <p:tgtEl>
                                          <p:spTgt spid="59"/>
                                        </p:tgtEl>
                                        <p:attrNameLst>
                                          <p:attrName>style.visibility</p:attrName>
                                        </p:attrNameLst>
                                      </p:cBhvr>
                                      <p:to>
                                        <p:strVal val="visible"/>
                                      </p:to>
                                    </p:set>
                                  </p:childTnLst>
                                </p:cTn>
                              </p:par>
                            </p:childTnLst>
                          </p:cTn>
                        </p:par>
                        <p:par>
                          <p:cTn id="91" fill="hold">
                            <p:stCondLst>
                              <p:cond delay="14500"/>
                            </p:stCondLst>
                            <p:childTnLst>
                              <p:par>
                                <p:cTn id="92" presetID="1" presetClass="entr" presetSubtype="0" fill="hold" nodeType="afterEffect">
                                  <p:stCondLst>
                                    <p:cond delay="500"/>
                                  </p:stCondLst>
                                  <p:childTnLst>
                                    <p:set>
                                      <p:cBhvr>
                                        <p:cTn id="93" dur="1" fill="hold">
                                          <p:stCondLst>
                                            <p:cond delay="0"/>
                                          </p:stCondLst>
                                        </p:cTn>
                                        <p:tgtEl>
                                          <p:spTgt spid="60"/>
                                        </p:tgtEl>
                                        <p:attrNameLst>
                                          <p:attrName>style.visibility</p:attrName>
                                        </p:attrNameLst>
                                      </p:cBhvr>
                                      <p:to>
                                        <p:strVal val="visible"/>
                                      </p:to>
                                    </p:set>
                                  </p:childTnLst>
                                </p:cTn>
                              </p:par>
                            </p:childTnLst>
                          </p:cTn>
                        </p:par>
                        <p:par>
                          <p:cTn id="94" fill="hold">
                            <p:stCondLst>
                              <p:cond delay="15000"/>
                            </p:stCondLst>
                            <p:childTnLst>
                              <p:par>
                                <p:cTn id="95" presetID="1" presetClass="entr" presetSubtype="0" fill="hold" nodeType="afterEffect">
                                  <p:stCondLst>
                                    <p:cond delay="500"/>
                                  </p:stCondLst>
                                  <p:childTnLst>
                                    <p:set>
                                      <p:cBhvr>
                                        <p:cTn id="96" dur="1" fill="hold">
                                          <p:stCondLst>
                                            <p:cond delay="0"/>
                                          </p:stCondLst>
                                        </p:cTn>
                                        <p:tgtEl>
                                          <p:spTgt spid="61"/>
                                        </p:tgtEl>
                                        <p:attrNameLst>
                                          <p:attrName>style.visibility</p:attrName>
                                        </p:attrNameLst>
                                      </p:cBhvr>
                                      <p:to>
                                        <p:strVal val="visible"/>
                                      </p:to>
                                    </p:set>
                                  </p:childTnLst>
                                </p:cTn>
                              </p:par>
                            </p:childTnLst>
                          </p:cTn>
                        </p:par>
                        <p:par>
                          <p:cTn id="97" fill="hold">
                            <p:stCondLst>
                              <p:cond delay="15500"/>
                            </p:stCondLst>
                            <p:childTnLst>
                              <p:par>
                                <p:cTn id="98" presetID="1" presetClass="entr" presetSubtype="0" fill="hold" nodeType="afterEffect">
                                  <p:stCondLst>
                                    <p:cond delay="500"/>
                                  </p:stCondLst>
                                  <p:childTnLst>
                                    <p:set>
                                      <p:cBhvr>
                                        <p:cTn id="99" dur="1" fill="hold">
                                          <p:stCondLst>
                                            <p:cond delay="0"/>
                                          </p:stCondLst>
                                        </p:cTn>
                                        <p:tgtEl>
                                          <p:spTgt spid="62"/>
                                        </p:tgtEl>
                                        <p:attrNameLst>
                                          <p:attrName>style.visibility</p:attrName>
                                        </p:attrNameLst>
                                      </p:cBhvr>
                                      <p:to>
                                        <p:strVal val="visible"/>
                                      </p:to>
                                    </p:set>
                                  </p:childTnLst>
                                </p:cTn>
                              </p:par>
                            </p:childTnLst>
                          </p:cTn>
                        </p:par>
                        <p:par>
                          <p:cTn id="100" fill="hold">
                            <p:stCondLst>
                              <p:cond delay="16000"/>
                            </p:stCondLst>
                            <p:childTnLst>
                              <p:par>
                                <p:cTn id="101" presetID="1" presetClass="entr" presetSubtype="0" fill="hold" nodeType="afterEffect">
                                  <p:stCondLst>
                                    <p:cond delay="500"/>
                                  </p:stCondLst>
                                  <p:childTnLst>
                                    <p:set>
                                      <p:cBhvr>
                                        <p:cTn id="102" dur="1" fill="hold">
                                          <p:stCondLst>
                                            <p:cond delay="0"/>
                                          </p:stCondLst>
                                        </p:cTn>
                                        <p:tgtEl>
                                          <p:spTgt spid="63"/>
                                        </p:tgtEl>
                                        <p:attrNameLst>
                                          <p:attrName>style.visibility</p:attrName>
                                        </p:attrNameLst>
                                      </p:cBhvr>
                                      <p:to>
                                        <p:strVal val="visible"/>
                                      </p:to>
                                    </p:set>
                                  </p:childTnLst>
                                </p:cTn>
                              </p:par>
                            </p:childTnLst>
                          </p:cTn>
                        </p:par>
                        <p:par>
                          <p:cTn id="103" fill="hold">
                            <p:stCondLst>
                              <p:cond delay="16500"/>
                            </p:stCondLst>
                            <p:childTnLst>
                              <p:par>
                                <p:cTn id="104" presetID="1" presetClass="entr" presetSubtype="0" fill="hold" nodeType="afterEffect">
                                  <p:stCondLst>
                                    <p:cond delay="500"/>
                                  </p:stCondLst>
                                  <p:childTnLst>
                                    <p:set>
                                      <p:cBhvr>
                                        <p:cTn id="105" dur="1" fill="hold">
                                          <p:stCondLst>
                                            <p:cond delay="0"/>
                                          </p:stCondLst>
                                        </p:cTn>
                                        <p:tgtEl>
                                          <p:spTgt spid="64"/>
                                        </p:tgtEl>
                                        <p:attrNameLst>
                                          <p:attrName>style.visibility</p:attrName>
                                        </p:attrNameLst>
                                      </p:cBhvr>
                                      <p:to>
                                        <p:strVal val="visible"/>
                                      </p:to>
                                    </p:set>
                                  </p:childTnLst>
                                </p:cTn>
                              </p:par>
                            </p:childTnLst>
                          </p:cTn>
                        </p:par>
                        <p:par>
                          <p:cTn id="106" fill="hold">
                            <p:stCondLst>
                              <p:cond delay="17000"/>
                            </p:stCondLst>
                            <p:childTnLst>
                              <p:par>
                                <p:cTn id="107" presetID="1" presetClass="entr" presetSubtype="0" fill="hold" nodeType="afterEffect">
                                  <p:stCondLst>
                                    <p:cond delay="500"/>
                                  </p:stCondLst>
                                  <p:childTnLst>
                                    <p:set>
                                      <p:cBhvr>
                                        <p:cTn id="108" dur="1" fill="hold">
                                          <p:stCondLst>
                                            <p:cond delay="0"/>
                                          </p:stCondLst>
                                        </p:cTn>
                                        <p:tgtEl>
                                          <p:spTgt spid="65"/>
                                        </p:tgtEl>
                                        <p:attrNameLst>
                                          <p:attrName>style.visibility</p:attrName>
                                        </p:attrNameLst>
                                      </p:cBhvr>
                                      <p:to>
                                        <p:strVal val="visible"/>
                                      </p:to>
                                    </p:set>
                                  </p:childTnLst>
                                </p:cTn>
                              </p:par>
                            </p:childTnLst>
                          </p:cTn>
                        </p:par>
                        <p:par>
                          <p:cTn id="109" fill="hold">
                            <p:stCondLst>
                              <p:cond delay="17500"/>
                            </p:stCondLst>
                            <p:childTnLst>
                              <p:par>
                                <p:cTn id="110" presetID="1" presetClass="entr" presetSubtype="0" fill="hold" nodeType="afterEffect">
                                  <p:stCondLst>
                                    <p:cond delay="500"/>
                                  </p:stCondLst>
                                  <p:childTnLst>
                                    <p:set>
                                      <p:cBhvr>
                                        <p:cTn id="111" dur="1" fill="hold">
                                          <p:stCondLst>
                                            <p:cond delay="0"/>
                                          </p:stCondLst>
                                        </p:cTn>
                                        <p:tgtEl>
                                          <p:spTgt spid="67"/>
                                        </p:tgtEl>
                                        <p:attrNameLst>
                                          <p:attrName>style.visibility</p:attrName>
                                        </p:attrNameLst>
                                      </p:cBhvr>
                                      <p:to>
                                        <p:strVal val="visible"/>
                                      </p:to>
                                    </p:set>
                                  </p:childTnLst>
                                </p:cTn>
                              </p:par>
                            </p:childTnLst>
                          </p:cTn>
                        </p:par>
                        <p:par>
                          <p:cTn id="112" fill="hold">
                            <p:stCondLst>
                              <p:cond delay="18000"/>
                            </p:stCondLst>
                            <p:childTnLst>
                              <p:par>
                                <p:cTn id="113" presetID="1" presetClass="entr" presetSubtype="0" fill="hold" nodeType="afterEffect">
                                  <p:stCondLst>
                                    <p:cond delay="500"/>
                                  </p:stCondLst>
                                  <p:childTnLst>
                                    <p:set>
                                      <p:cBhvr>
                                        <p:cTn id="114" dur="1" fill="hold">
                                          <p:stCondLst>
                                            <p:cond delay="0"/>
                                          </p:stCondLst>
                                        </p:cTn>
                                        <p:tgtEl>
                                          <p:spTgt spid="68"/>
                                        </p:tgtEl>
                                        <p:attrNameLst>
                                          <p:attrName>style.visibility</p:attrName>
                                        </p:attrNameLst>
                                      </p:cBhvr>
                                      <p:to>
                                        <p:strVal val="visible"/>
                                      </p:to>
                                    </p:set>
                                  </p:childTnLst>
                                </p:cTn>
                              </p:par>
                            </p:childTnLst>
                          </p:cTn>
                        </p:par>
                        <p:par>
                          <p:cTn id="115" fill="hold">
                            <p:stCondLst>
                              <p:cond delay="18500"/>
                            </p:stCondLst>
                            <p:childTnLst>
                              <p:par>
                                <p:cTn id="116" presetID="1" presetClass="entr" presetSubtype="0" fill="hold" nodeType="afterEffect">
                                  <p:stCondLst>
                                    <p:cond delay="500"/>
                                  </p:stCondLst>
                                  <p:childTnLst>
                                    <p:set>
                                      <p:cBhvr>
                                        <p:cTn id="117" dur="1" fill="hold">
                                          <p:stCondLst>
                                            <p:cond delay="0"/>
                                          </p:stCondLst>
                                        </p:cTn>
                                        <p:tgtEl>
                                          <p:spTgt spid="69"/>
                                        </p:tgtEl>
                                        <p:attrNameLst>
                                          <p:attrName>style.visibility</p:attrName>
                                        </p:attrNameLst>
                                      </p:cBhvr>
                                      <p:to>
                                        <p:strVal val="visible"/>
                                      </p:to>
                                    </p:set>
                                  </p:childTnLst>
                                </p:cTn>
                              </p:par>
                            </p:childTnLst>
                          </p:cTn>
                        </p:par>
                        <p:par>
                          <p:cTn id="118" fill="hold">
                            <p:stCondLst>
                              <p:cond delay="19000"/>
                            </p:stCondLst>
                            <p:childTnLst>
                              <p:par>
                                <p:cTn id="119" presetID="1" presetClass="entr" presetSubtype="0" fill="hold" nodeType="afterEffect">
                                  <p:stCondLst>
                                    <p:cond delay="500"/>
                                  </p:stCondLst>
                                  <p:childTnLst>
                                    <p:set>
                                      <p:cBhvr>
                                        <p:cTn id="120" dur="1" fill="hold">
                                          <p:stCondLst>
                                            <p:cond delay="0"/>
                                          </p:stCondLst>
                                        </p:cTn>
                                        <p:tgtEl>
                                          <p:spTgt spid="70"/>
                                        </p:tgtEl>
                                        <p:attrNameLst>
                                          <p:attrName>style.visibility</p:attrName>
                                        </p:attrNameLst>
                                      </p:cBhvr>
                                      <p:to>
                                        <p:strVal val="visible"/>
                                      </p:to>
                                    </p:set>
                                  </p:childTnLst>
                                </p:cTn>
                              </p:par>
                            </p:childTnLst>
                          </p:cTn>
                        </p:par>
                        <p:par>
                          <p:cTn id="121" fill="hold">
                            <p:stCondLst>
                              <p:cond delay="19500"/>
                            </p:stCondLst>
                            <p:childTnLst>
                              <p:par>
                                <p:cTn id="122" presetID="1" presetClass="entr" presetSubtype="0" fill="hold" nodeType="afterEffect">
                                  <p:stCondLst>
                                    <p:cond delay="500"/>
                                  </p:stCondLst>
                                  <p:childTnLst>
                                    <p:set>
                                      <p:cBhvr>
                                        <p:cTn id="123"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en-US" sz="8800" b="1" dirty="0">
                <a:effectLst/>
                <a:latin typeface="Arial" charset="0"/>
                <a:ea typeface="ＭＳ Ｐゴシック" charset="0"/>
                <a:cs typeface="ＭＳ Ｐゴシック" charset="0"/>
              </a:rPr>
              <a:t>Arabic</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t>Dr. Rick Griffith</a:t>
            </a:r>
            <a:endParaRPr lang="ar-SA" sz="4800" b="1" dirty="0"/>
          </a:p>
        </p:txBody>
      </p:sp>
      <p:pic>
        <p:nvPicPr>
          <p:cNvPr id="4" name="Picture 3">
            <a:extLst>
              <a:ext uri="{FF2B5EF4-FFF2-40B4-BE49-F238E27FC236}">
                <a16:creationId xmlns:a16="http://schemas.microsoft.com/office/drawing/2014/main" id="{EC429C74-E870-9F4A-88C1-A972C2C90831}"/>
              </a:ext>
            </a:extLst>
          </p:cNvPr>
          <p:cNvPicPr>
            <a:picLocks noChangeAspect="1"/>
          </p:cNvPicPr>
          <p:nvPr/>
        </p:nvPicPr>
        <p:blipFill>
          <a:blip r:embed="rId4"/>
          <a:stretch>
            <a:fillRect/>
          </a:stretch>
        </p:blipFill>
        <p:spPr>
          <a:xfrm rot="21018812">
            <a:off x="1258521" y="1535421"/>
            <a:ext cx="7518400" cy="1600200"/>
          </a:xfrm>
          <a:prstGeom prst="rect">
            <a:avLst/>
          </a:prstGeom>
        </p:spPr>
      </p:pic>
    </p:spTree>
    <p:extLst>
      <p:ext uri="{BB962C8B-B14F-4D97-AF65-F5344CB8AC3E}">
        <p14:creationId xmlns:p14="http://schemas.microsoft.com/office/powerpoint/2010/main" val="104458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2A8AE-952D-1A4B-8DCF-7D60EF3FC93F}"/>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02869"/>
            <a:ext cx="9144000" cy="74606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Jordan Apartment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14911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D2FB18-F989-1B4F-98B3-1935A2DEA4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30" y="0"/>
            <a:ext cx="9348894" cy="6858000"/>
          </a:xfrm>
          <a:prstGeom prst="rect">
            <a:avLst/>
          </a:prstGeom>
        </p:spPr>
      </p:pic>
      <p:sp>
        <p:nvSpPr>
          <p:cNvPr id="900098" name="Rectangle 2"/>
          <p:cNvSpPr>
            <a:spLocks noGrp="1" noChangeArrowheads="1"/>
          </p:cNvSpPr>
          <p:nvPr>
            <p:ph type="ctrTitle"/>
          </p:nvPr>
        </p:nvSpPr>
        <p:spPr>
          <a:xfrm>
            <a:off x="0" y="102869"/>
            <a:ext cx="9144000" cy="74606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Jordan Apartment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348052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166C7B-D0DB-1E4D-BFD2-770281BE2812}"/>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02869"/>
            <a:ext cx="9144000" cy="74606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Jordan Apartment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959847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2869"/>
            <a:ext cx="9144000" cy="74606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Jordan Apartment</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BD08E209-9EBB-C64B-8A30-252083604900}"/>
              </a:ext>
            </a:extLst>
          </p:cNvPr>
          <p:cNvPicPr>
            <a:picLocks noChangeAspect="1"/>
          </p:cNvPicPr>
          <p:nvPr/>
        </p:nvPicPr>
        <p:blipFill>
          <a:blip r:embed="rId3"/>
          <a:stretch>
            <a:fillRect/>
          </a:stretch>
        </p:blipFill>
        <p:spPr>
          <a:xfrm>
            <a:off x="0" y="971550"/>
            <a:ext cx="9144000" cy="5143500"/>
          </a:xfrm>
          <a:prstGeom prst="rect">
            <a:avLst/>
          </a:prstGeom>
        </p:spPr>
      </p:pic>
    </p:spTree>
    <p:extLst>
      <p:ext uri="{BB962C8B-B14F-4D97-AF65-F5344CB8AC3E}">
        <p14:creationId xmlns:p14="http://schemas.microsoft.com/office/powerpoint/2010/main" val="261952896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EE4F4-2985-6345-AF5D-6EF01B093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637204"/>
          </a:xfrm>
          <a:prstGeom prst="rect">
            <a:avLst/>
          </a:prstGeom>
        </p:spPr>
      </p:pic>
      <p:sp>
        <p:nvSpPr>
          <p:cNvPr id="900098" name="Rectangle 2"/>
          <p:cNvSpPr>
            <a:spLocks noGrp="1" noChangeArrowheads="1"/>
          </p:cNvSpPr>
          <p:nvPr>
            <p:ph type="ctrTitle"/>
          </p:nvPr>
        </p:nvSpPr>
        <p:spPr>
          <a:xfrm>
            <a:off x="415636" y="4142509"/>
            <a:ext cx="8728364" cy="2454843"/>
          </a:xfrm>
          <a:effectLst>
            <a:outerShdw blurRad="63500" dist="35921" dir="2700000" algn="ctr" rotWithShape="0">
              <a:schemeClr val="tx2">
                <a:alpha val="74998"/>
              </a:schemeClr>
            </a:outerShdw>
          </a:effectLst>
        </p:spPr>
        <p:txBody>
          <a:bodyPr anchor="t"/>
          <a:lstStyle/>
          <a:p>
            <a:pPr algn="l">
              <a:buClr>
                <a:schemeClr val="bg1"/>
              </a:buClr>
              <a:defRPr/>
            </a:pPr>
            <a:r>
              <a:rPr lang="en-US" sz="3200" b="1" dirty="0">
                <a:effectLst>
                  <a:glow rad="127000">
                    <a:schemeClr val="tx1"/>
                  </a:glow>
                </a:effectLst>
                <a:latin typeface="Arial" charset="0"/>
                <a:ea typeface="ＭＳ Ｐゴシック" charset="0"/>
                <a:cs typeface="ＭＳ Ｐゴシック" charset="0"/>
              </a:rPr>
              <a:t>June 9 left Singapore</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June-August USA family &amp; church visits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August 17 fly to Jordan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August 23 begin at JETS</a:t>
            </a:r>
          </a:p>
        </p:txBody>
      </p:sp>
    </p:spTree>
    <p:extLst>
      <p:ext uri="{BB962C8B-B14F-4D97-AF65-F5344CB8AC3E}">
        <p14:creationId xmlns:p14="http://schemas.microsoft.com/office/powerpoint/2010/main" val="13418997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4" name="Picture 3">
            <a:extLst>
              <a:ext uri="{FF2B5EF4-FFF2-40B4-BE49-F238E27FC236}">
                <a16:creationId xmlns:a16="http://schemas.microsoft.com/office/drawing/2014/main" id="{9A4DAA55-E518-9D4C-967A-2F886F3874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0031"/>
            <a:ext cx="9144000" cy="6357938"/>
          </a:xfrm>
          <a:prstGeom prst="rect">
            <a:avLst/>
          </a:prstGeom>
        </p:spPr>
      </p:pic>
    </p:spTree>
    <p:extLst>
      <p:ext uri="{BB962C8B-B14F-4D97-AF65-F5344CB8AC3E}">
        <p14:creationId xmlns:p14="http://schemas.microsoft.com/office/powerpoint/2010/main" val="1466482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96F8D9AB-2C8F-2C47-8AFE-2F1FBAE6C34E}"/>
              </a:ext>
            </a:extLst>
          </p:cNvPr>
          <p:cNvPicPr>
            <a:picLocks noChangeAspect="1"/>
          </p:cNvPicPr>
          <p:nvPr/>
        </p:nvPicPr>
        <p:blipFill>
          <a:blip r:embed="rId3"/>
          <a:stretch>
            <a:fillRect/>
          </a:stretch>
        </p:blipFill>
        <p:spPr>
          <a:xfrm>
            <a:off x="1250372" y="1557734"/>
            <a:ext cx="6868392" cy="5300266"/>
          </a:xfrm>
          <a:prstGeom prst="rect">
            <a:avLst/>
          </a:prstGeom>
        </p:spPr>
      </p:pic>
    </p:spTree>
    <p:extLst>
      <p:ext uri="{BB962C8B-B14F-4D97-AF65-F5344CB8AC3E}">
        <p14:creationId xmlns:p14="http://schemas.microsoft.com/office/powerpoint/2010/main" val="41662995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a:srcRect l="11465" t="6158" r="6692" b="12960"/>
          <a:stretch/>
        </p:blipFill>
        <p:spPr>
          <a:xfrm>
            <a:off x="-108521" y="0"/>
            <a:ext cx="9252521"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64857953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99" y="18364"/>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000" y="4806380"/>
            <a:ext cx="9144000" cy="203325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should you deal with your </a:t>
            </a:r>
            <a:r>
              <a:rPr lang="en-US" b="1" dirty="0">
                <a:solidFill>
                  <a:srgbClr val="FFFF00"/>
                </a:solidFill>
                <a:effectLst>
                  <a:glow rad="127000">
                    <a:schemeClr val="tx1"/>
                  </a:glow>
                </a:effectLst>
                <a:latin typeface="Arial" charset="0"/>
                <a:ea typeface="ＭＳ Ｐゴシック" charset="0"/>
                <a:cs typeface="ＭＳ Ｐゴシック" charset="0"/>
              </a:rPr>
              <a:t>ignorance</a:t>
            </a:r>
            <a:r>
              <a:rPr lang="en-US" b="1" dirty="0">
                <a:effectLst>
                  <a:glow rad="127000">
                    <a:schemeClr val="tx1"/>
                  </a:glow>
                </a:effectLst>
                <a:latin typeface="Arial" charset="0"/>
                <a:ea typeface="ＭＳ Ｐゴシック" charset="0"/>
                <a:cs typeface="ＭＳ Ｐゴシック" charset="0"/>
              </a:rPr>
              <a:t> of God’s ways?</a:t>
            </a:r>
          </a:p>
        </p:txBody>
      </p:sp>
    </p:spTree>
    <p:extLst>
      <p:ext uri="{BB962C8B-B14F-4D97-AF65-F5344CB8AC3E}">
        <p14:creationId xmlns:p14="http://schemas.microsoft.com/office/powerpoint/2010/main" val="2293143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Kurt &amp; Cara own an HR consulting business in Harstine</a:t>
            </a:r>
          </a:p>
        </p:txBody>
      </p:sp>
    </p:spTree>
    <p:extLst>
      <p:ext uri="{BB962C8B-B14F-4D97-AF65-F5344CB8AC3E}">
        <p14:creationId xmlns:p14="http://schemas.microsoft.com/office/powerpoint/2010/main" val="34286634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1047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&amp; Jesse in Gig Harbor</a:t>
            </a:r>
          </a:p>
        </p:txBody>
      </p:sp>
      <p:pic>
        <p:nvPicPr>
          <p:cNvPr id="4" name="Picture 3">
            <a:extLst>
              <a:ext uri="{FF2B5EF4-FFF2-40B4-BE49-F238E27FC236}">
                <a16:creationId xmlns:a16="http://schemas.microsoft.com/office/drawing/2014/main" id="{9A830D49-CCA5-4640-94B0-970131952545}"/>
              </a:ext>
            </a:extLst>
          </p:cNvPr>
          <p:cNvPicPr>
            <a:picLocks noChangeAspect="1"/>
          </p:cNvPicPr>
          <p:nvPr/>
        </p:nvPicPr>
        <p:blipFill>
          <a:blip r:embed="rId3"/>
          <a:stretch>
            <a:fillRect/>
          </a:stretch>
        </p:blipFill>
        <p:spPr>
          <a:xfrm>
            <a:off x="0" y="1139941"/>
            <a:ext cx="9144000" cy="5718059"/>
          </a:xfrm>
          <a:prstGeom prst="rect">
            <a:avLst/>
          </a:prstGeom>
        </p:spPr>
      </p:pic>
      <p:grpSp>
        <p:nvGrpSpPr>
          <p:cNvPr id="6" name="Group 5">
            <a:extLst>
              <a:ext uri="{FF2B5EF4-FFF2-40B4-BE49-F238E27FC236}">
                <a16:creationId xmlns:a16="http://schemas.microsoft.com/office/drawing/2014/main" id="{82A00994-B4DA-DD47-960C-40CAA0C06EA3}"/>
              </a:ext>
            </a:extLst>
          </p:cNvPr>
          <p:cNvGrpSpPr/>
          <p:nvPr/>
        </p:nvGrpSpPr>
        <p:grpSpPr>
          <a:xfrm>
            <a:off x="5052053" y="4221088"/>
            <a:ext cx="4099296" cy="2634827"/>
            <a:chOff x="5052053" y="4193704"/>
            <a:chExt cx="4099296" cy="2634827"/>
          </a:xfrm>
        </p:grpSpPr>
        <p:pic>
          <p:nvPicPr>
            <p:cNvPr id="3" name="Picture 2">
              <a:extLst>
                <a:ext uri="{FF2B5EF4-FFF2-40B4-BE49-F238E27FC236}">
                  <a16:creationId xmlns:a16="http://schemas.microsoft.com/office/drawing/2014/main" id="{F8E61F73-D356-2B44-A369-B8E30A4F21CF}"/>
                </a:ext>
              </a:extLst>
            </p:cNvPr>
            <p:cNvPicPr>
              <a:picLocks noChangeAspect="1"/>
            </p:cNvPicPr>
            <p:nvPr/>
          </p:nvPicPr>
          <p:blipFill rotWithShape="1">
            <a:blip r:embed="rId4"/>
            <a:srcRect t="16424"/>
            <a:stretch/>
          </p:blipFill>
          <p:spPr>
            <a:xfrm>
              <a:off x="5052053" y="4193704"/>
              <a:ext cx="4091946" cy="2564904"/>
            </a:xfrm>
            <a:prstGeom prst="rect">
              <a:avLst/>
            </a:prstGeom>
          </p:spPr>
        </p:pic>
        <p:sp>
          <p:nvSpPr>
            <p:cNvPr id="5" name="Rectangle 2">
              <a:extLst>
                <a:ext uri="{FF2B5EF4-FFF2-40B4-BE49-F238E27FC236}">
                  <a16:creationId xmlns:a16="http://schemas.microsoft.com/office/drawing/2014/main" id="{E9A72B3A-DC0C-0E43-9DC5-4EF8B819FF68}"/>
                </a:ext>
              </a:extLst>
            </p:cNvPr>
            <p:cNvSpPr txBox="1">
              <a:spLocks noChangeArrowheads="1"/>
            </p:cNvSpPr>
            <p:nvPr/>
          </p:nvSpPr>
          <p:spPr bwMode="auto">
            <a:xfrm>
              <a:off x="5052053" y="6078099"/>
              <a:ext cx="4099296" cy="7504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Norah born July 31</a:t>
              </a:r>
            </a:p>
          </p:txBody>
        </p:sp>
      </p:grpSp>
    </p:spTree>
    <p:extLst>
      <p:ext uri="{BB962C8B-B14F-4D97-AF65-F5344CB8AC3E}">
        <p14:creationId xmlns:p14="http://schemas.microsoft.com/office/powerpoint/2010/main" val="2883908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99" y="18364"/>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000" y="4806380"/>
            <a:ext cx="9144000" cy="203325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should you deal with your </a:t>
            </a:r>
            <a:r>
              <a:rPr lang="en-US" b="1" dirty="0">
                <a:solidFill>
                  <a:srgbClr val="FFFF00"/>
                </a:solidFill>
                <a:effectLst>
                  <a:glow rad="127000">
                    <a:schemeClr val="tx1"/>
                  </a:glow>
                </a:effectLst>
                <a:latin typeface="Arial" charset="0"/>
                <a:ea typeface="ＭＳ Ｐゴシック" charset="0"/>
                <a:cs typeface="ＭＳ Ｐゴシック" charset="0"/>
              </a:rPr>
              <a:t>ignorance</a:t>
            </a:r>
            <a:r>
              <a:rPr lang="en-US" b="1" dirty="0">
                <a:effectLst>
                  <a:glow rad="127000">
                    <a:schemeClr val="tx1"/>
                  </a:glow>
                </a:effectLst>
                <a:latin typeface="Arial" charset="0"/>
                <a:ea typeface="ＭＳ Ｐゴシック" charset="0"/>
                <a:cs typeface="ＭＳ Ｐゴシック" charset="0"/>
              </a:rPr>
              <a:t> of God’s ways?</a:t>
            </a:r>
          </a:p>
        </p:txBody>
      </p:sp>
    </p:spTree>
    <p:extLst>
      <p:ext uri="{BB962C8B-B14F-4D97-AF65-F5344CB8AC3E}">
        <p14:creationId xmlns:p14="http://schemas.microsoft.com/office/powerpoint/2010/main" val="2918240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23621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1. Don’t worry about God not telling you everything you </a:t>
            </a:r>
            <a:r>
              <a:rPr lang="en-US" sz="4800" b="1" dirty="0">
                <a:solidFill>
                  <a:srgbClr val="FFFF00"/>
                </a:solidFill>
                <a:effectLst>
                  <a:glow rad="127000">
                    <a:schemeClr val="tx1"/>
                  </a:glow>
                </a:effectLst>
                <a:latin typeface="Arial" charset="0"/>
                <a:ea typeface="ＭＳ Ｐゴシック" charset="0"/>
                <a:cs typeface="ＭＳ Ｐゴシック" charset="0"/>
              </a:rPr>
              <a:t>want</a:t>
            </a:r>
            <a:r>
              <a:rPr lang="en-US" sz="4800" b="1" dirty="0">
                <a:effectLst>
                  <a:glow rad="127000">
                    <a:schemeClr val="tx1"/>
                  </a:glow>
                </a:effectLst>
                <a:latin typeface="Arial" charset="0"/>
                <a:ea typeface="ＭＳ Ｐゴシック" charset="0"/>
                <a:cs typeface="ＭＳ Ｐゴシック" charset="0"/>
              </a:rPr>
              <a:t> to know (29a). </a:t>
            </a:r>
          </a:p>
        </p:txBody>
      </p:sp>
      <p:pic>
        <p:nvPicPr>
          <p:cNvPr id="4098" name="Picture 2" descr="http://www.annakhughes.com/wp-content/uploads/2018/01/umit-bulut-143016-unsplash-800x400.jpg">
            <a:extLst>
              <a:ext uri="{FF2B5EF4-FFF2-40B4-BE49-F238E27FC236}">
                <a16:creationId xmlns:a16="http://schemas.microsoft.com/office/drawing/2014/main" id="{A4AEA03C-B62D-524F-9754-8D0107F73F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75"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9958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geresequituresse.files.wordpress.com/2018/06/screen-shot-2017-06-26-at-2-03-41-pm.png?w=770">
            <a:extLst>
              <a:ext uri="{FF2B5EF4-FFF2-40B4-BE49-F238E27FC236}">
                <a16:creationId xmlns:a16="http://schemas.microsoft.com/office/drawing/2014/main" id="{CCB59A03-9901-314D-869A-2BEC7434CC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985"/>
          <a:stretch/>
        </p:blipFill>
        <p:spPr bwMode="auto">
          <a:xfrm>
            <a:off x="11708" y="0"/>
            <a:ext cx="9144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93905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Instead, seek to </a:t>
            </a:r>
            <a:r>
              <a:rPr lang="en-US" sz="4800" b="1" dirty="0">
                <a:solidFill>
                  <a:srgbClr val="FFFF00"/>
                </a:solidFill>
                <a:effectLst>
                  <a:glow rad="127000">
                    <a:schemeClr val="tx1"/>
                  </a:glow>
                </a:effectLst>
                <a:latin typeface="Arial" charset="0"/>
                <a:ea typeface="ＭＳ Ｐゴシック" charset="0"/>
                <a:cs typeface="ＭＳ Ｐゴシック" charset="0"/>
              </a:rPr>
              <a:t>know</a:t>
            </a:r>
            <a:r>
              <a:rPr lang="en-US" sz="4800" b="1" dirty="0">
                <a:effectLst>
                  <a:glow rad="127000">
                    <a:schemeClr val="tx1"/>
                  </a:glow>
                </a:effectLst>
                <a:latin typeface="Arial" charset="0"/>
                <a:ea typeface="ＭＳ Ｐゴシック" charset="0"/>
                <a:cs typeface="ＭＳ Ｐゴシック" charset="0"/>
              </a:rPr>
              <a:t> what God does tell you (29b). </a:t>
            </a:r>
          </a:p>
        </p:txBody>
      </p:sp>
    </p:spTree>
    <p:extLst>
      <p:ext uri="{BB962C8B-B14F-4D97-AF65-F5344CB8AC3E}">
        <p14:creationId xmlns:p14="http://schemas.microsoft.com/office/powerpoint/2010/main" val="33127991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403648" y="476672"/>
            <a:ext cx="4392488" cy="936104"/>
          </a:xfrm>
          <a:effectLst/>
        </p:spPr>
        <p:txBody>
          <a:bodyPr/>
          <a:lstStyle/>
          <a:p>
            <a:pPr>
              <a:defRPr/>
            </a:pPr>
            <a:r>
              <a:rPr lang="en-US" sz="2800" b="1" dirty="0">
                <a:effectLst>
                  <a:glow rad="254000">
                    <a:schemeClr val="tx1"/>
                  </a:glow>
                </a:effectLst>
                <a:latin typeface="Arial" charset="0"/>
                <a:ea typeface="ＭＳ Ｐゴシック" charset="0"/>
                <a:cs typeface="ＭＳ Ｐゴシック" charset="0"/>
              </a:rPr>
              <a:t>Deuteronomy 29:29</a:t>
            </a:r>
            <a:r>
              <a:rPr lang="en-US" sz="2400" b="1" dirty="0">
                <a:effectLst>
                  <a:glow rad="254000">
                    <a:schemeClr val="tx1"/>
                  </a:glow>
                </a:effectLst>
                <a:latin typeface="Arial" charset="0"/>
                <a:ea typeface="ＭＳ Ｐゴシック" charset="0"/>
                <a:cs typeface="ＭＳ Ｐゴシック" charset="0"/>
              </a:rPr>
              <a:t> NIV</a:t>
            </a:r>
            <a:endParaRPr lang="en-US" sz="2800" b="1" i="1" dirty="0">
              <a:effectLst>
                <a:glow rad="254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5DCCA515-C0BE-014B-A567-1C554141083A}"/>
              </a:ext>
            </a:extLst>
          </p:cNvPr>
          <p:cNvSpPr txBox="1">
            <a:spLocks noChangeArrowheads="1"/>
          </p:cNvSpPr>
          <p:nvPr/>
        </p:nvSpPr>
        <p:spPr bwMode="auto">
          <a:xfrm>
            <a:off x="35496" y="1898170"/>
            <a:ext cx="4392488" cy="4680520"/>
          </a:xfrm>
          <a:prstGeom prst="rect">
            <a:avLst/>
          </a:prstGeom>
          <a:solidFill>
            <a:schemeClr val="tx1"/>
          </a:solidFill>
          <a:ln w="28575">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"The secret things belong to the L</a:t>
            </a:r>
            <a:r>
              <a:rPr lang="en-US" sz="2400" b="1" dirty="0">
                <a:effectLst/>
                <a:latin typeface="Arial" charset="0"/>
                <a:ea typeface="ＭＳ Ｐゴシック" charset="0"/>
                <a:cs typeface="ＭＳ Ｐゴシック" charset="0"/>
              </a:rPr>
              <a:t>ORD</a:t>
            </a:r>
            <a:r>
              <a:rPr lang="en-US" sz="2800" b="1" dirty="0">
                <a:effectLst/>
                <a:latin typeface="Arial" charset="0"/>
                <a:ea typeface="ＭＳ Ｐゴシック" charset="0"/>
                <a:cs typeface="ＭＳ Ｐゴシック" charset="0"/>
              </a:rPr>
              <a:t> our God, </a:t>
            </a:r>
            <a:r>
              <a:rPr lang="en-US" sz="2800" b="1" dirty="0">
                <a:solidFill>
                  <a:srgbClr val="FFFF00"/>
                </a:solidFill>
                <a:effectLst/>
                <a:latin typeface="Arial" charset="0"/>
                <a:ea typeface="ＭＳ Ｐゴシック" charset="0"/>
                <a:cs typeface="ＭＳ Ｐゴシック" charset="0"/>
              </a:rPr>
              <a:t>but the things revealed belong to us and to our children forever</a:t>
            </a:r>
            <a:r>
              <a:rPr lang="en-US" sz="2800" b="1" dirty="0">
                <a:effectLst/>
                <a:latin typeface="Arial" charset="0"/>
                <a:ea typeface="ＭＳ Ｐゴシック" charset="0"/>
                <a:cs typeface="ＭＳ Ｐゴシック" charset="0"/>
              </a:rPr>
              <a:t>, that we may follow all the words of this law."</a:t>
            </a:r>
            <a:endParaRPr lang="en-US" sz="2800" b="1" i="1" dirty="0">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96E6E6EE-097D-8643-97B8-02C53EEBBC7D}"/>
              </a:ext>
            </a:extLst>
          </p:cNvPr>
          <p:cNvSpPr txBox="1">
            <a:spLocks noChangeArrowheads="1"/>
          </p:cNvSpPr>
          <p:nvPr/>
        </p:nvSpPr>
        <p:spPr bwMode="auto">
          <a:xfrm>
            <a:off x="4644008" y="1898170"/>
            <a:ext cx="4392488" cy="4680520"/>
          </a:xfrm>
          <a:prstGeom prst="rect">
            <a:avLst/>
          </a:prstGeom>
          <a:solidFill>
            <a:schemeClr val="tx1"/>
          </a:solidFill>
          <a:ln w="28575">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The Lord our God has secrets known to no one. </a:t>
            </a:r>
            <a:r>
              <a:rPr lang="en-US" sz="2800" b="1" dirty="0">
                <a:solidFill>
                  <a:srgbClr val="FFFF00"/>
                </a:solidFill>
                <a:latin typeface="Arial" charset="0"/>
                <a:ea typeface="ＭＳ Ｐゴシック" charset="0"/>
                <a:cs typeface="ＭＳ Ｐゴシック" charset="0"/>
              </a:rPr>
              <a:t>We are not accountable for them, but we and our children are accountable forever for all that he has revealed to us</a:t>
            </a:r>
            <a:r>
              <a:rPr lang="en-US" sz="2800" b="1" dirty="0">
                <a:latin typeface="Arial" charset="0"/>
                <a:ea typeface="ＭＳ Ｐゴシック" charset="0"/>
                <a:cs typeface="ＭＳ Ｐゴシック" charset="0"/>
              </a:rPr>
              <a:t>, so that we may obey all the terms of these instructions</a:t>
            </a:r>
            <a:r>
              <a:rPr lang="en-US" sz="2800" b="1" dirty="0">
                <a:effectLst/>
                <a:latin typeface="Arial" charset="0"/>
                <a:ea typeface="ＭＳ Ｐゴシック" charset="0"/>
                <a:cs typeface="ＭＳ Ｐゴシック" charset="0"/>
              </a:rPr>
              <a:t>" (NLT).</a:t>
            </a:r>
            <a:endParaRPr lang="en-US" sz="2800" b="1" i="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0653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496" y="0"/>
            <a:ext cx="90910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 name="Rectangle 2"/>
          <p:cNvSpPr txBox="1">
            <a:spLocks noChangeArrowheads="1"/>
          </p:cNvSpPr>
          <p:nvPr/>
        </p:nvSpPr>
        <p:spPr bwMode="auto">
          <a:xfrm>
            <a:off x="35496" y="1484784"/>
            <a:ext cx="4680520" cy="51125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a:solidFill>
                  <a:srgbClr val="FFFFFF"/>
                </a:solidFill>
              </a:rPr>
              <a:t>'It ain't the parts of the </a:t>
            </a:r>
            <a:r>
              <a:rPr lang="en-US" sz="3600" b="1" i="1">
                <a:solidFill>
                  <a:srgbClr val="FFFFFF"/>
                </a:solidFill>
              </a:rPr>
              <a:t>Bible</a:t>
            </a:r>
            <a:r>
              <a:rPr lang="en-US" sz="3600" b="1">
                <a:solidFill>
                  <a:srgbClr val="FFFFFF"/>
                </a:solidFill>
              </a:rPr>
              <a:t> that I </a:t>
            </a:r>
            <a:r>
              <a:rPr lang="en-US" sz="3600" b="1" i="1">
                <a:solidFill>
                  <a:srgbClr val="FFFFFF"/>
                </a:solidFill>
              </a:rPr>
              <a:t>can</a:t>
            </a:r>
            <a:r>
              <a:rPr lang="en-US" sz="3600" b="1">
                <a:solidFill>
                  <a:srgbClr val="FFFFFF"/>
                </a:solidFill>
              </a:rPr>
              <a:t>'t </a:t>
            </a:r>
            <a:r>
              <a:rPr lang="en-US" sz="3600" b="1" i="1">
                <a:solidFill>
                  <a:srgbClr val="FFFFFF"/>
                </a:solidFill>
              </a:rPr>
              <a:t>understand</a:t>
            </a:r>
            <a:r>
              <a:rPr lang="en-US" sz="3600" b="1">
                <a:solidFill>
                  <a:srgbClr val="FFFFFF"/>
                </a:solidFill>
              </a:rPr>
              <a:t> that </a:t>
            </a:r>
            <a:r>
              <a:rPr lang="en-US" sz="3600" b="1" i="1">
                <a:solidFill>
                  <a:srgbClr val="FFFFFF"/>
                </a:solidFill>
              </a:rPr>
              <a:t>bother me</a:t>
            </a:r>
            <a:r>
              <a:rPr lang="en-US" sz="3600" b="1">
                <a:solidFill>
                  <a:srgbClr val="FFFFFF"/>
                </a:solidFill>
              </a:rPr>
              <a:t>, it's the parts that I </a:t>
            </a:r>
            <a:r>
              <a:rPr lang="en-US" sz="3600" b="1" i="1">
                <a:solidFill>
                  <a:srgbClr val="FFFFFF"/>
                </a:solidFill>
              </a:rPr>
              <a:t>do understand</a:t>
            </a:r>
            <a:r>
              <a:rPr lang="en-US" sz="3600" b="1">
                <a:solidFill>
                  <a:srgbClr val="FFFFFF"/>
                </a:solidFill>
              </a:rPr>
              <a:t>.'</a:t>
            </a:r>
          </a:p>
          <a:p>
            <a:pPr>
              <a:defRPr/>
            </a:pPr>
            <a:endParaRPr lang="en-US" sz="3600" b="1" i="1">
              <a:solidFill>
                <a:srgbClr val="FFFFFF"/>
              </a:solidFill>
            </a:endParaRPr>
          </a:p>
        </p:txBody>
      </p:sp>
      <p:sp>
        <p:nvSpPr>
          <p:cNvPr id="900098" name="Rectangle 2"/>
          <p:cNvSpPr>
            <a:spLocks noGrp="1" noChangeArrowheads="1"/>
          </p:cNvSpPr>
          <p:nvPr>
            <p:ph type="ctrTitle"/>
          </p:nvPr>
        </p:nvSpPr>
        <p:spPr>
          <a:xfrm>
            <a:off x="179512" y="5517232"/>
            <a:ext cx="4392488" cy="936104"/>
          </a:xfrm>
          <a:noFill/>
          <a:effectLst/>
        </p:spPr>
        <p:txBody>
          <a:bodyPr/>
          <a:lstStyle/>
          <a:p>
            <a:pPr>
              <a:defRPr/>
            </a:pPr>
            <a:r>
              <a:rPr lang="en-US" sz="3200" b="1" i="1"/>
              <a:t>— Mark Twain</a:t>
            </a:r>
            <a:r>
              <a:rPr lang="en-US" sz="3200" b="1"/>
              <a:t> — </a:t>
            </a:r>
            <a:endParaRPr lang="en-US" sz="3200" b="1" i="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707589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95128972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0558460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a:solidFill>
                  <a:srgbClr val="FFF9FC"/>
                </a:solidFill>
                <a:effectLst>
                  <a:glow rad="228600">
                    <a:schemeClr val="tx1">
                      <a:alpha val="96000"/>
                    </a:schemeClr>
                  </a:glow>
                </a:effectLst>
                <a:latin typeface="Arial Black" charset="0"/>
                <a:ea typeface="ＭＳ Ｐゴシック" charset="0"/>
                <a:cs typeface="ＭＳ Ｐゴシック" charset="0"/>
              </a:rPr>
              <a:t>SBC Courses I Teach</a:t>
            </a:r>
            <a:endParaRPr lang="en-US" sz="3600" b="1">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hangingPunct="1"/>
            <a:r>
              <a:rPr lang="en-US" sz="3600" i="1" u="sng">
                <a:solidFill>
                  <a:srgbClr val="FFFF99"/>
                </a:solidFill>
                <a:latin typeface="Arial Black" charset="0"/>
              </a:rPr>
              <a:t>Survey</a:t>
            </a:r>
            <a:r>
              <a:rPr lang="en-US" sz="3600" dirty="0">
                <a:solidFill>
                  <a:srgbClr val="FFFF99"/>
                </a:solidFill>
                <a:latin typeface="Arial Black" charset="0"/>
              </a:rPr>
              <a:t> • The Bible</a:t>
            </a:r>
            <a:r>
              <a:rPr lang="mr-IN" sz="3600" dirty="0">
                <a:solidFill>
                  <a:srgbClr val="FFFF99"/>
                </a:solidFill>
                <a:latin typeface="Arial Black" charset="0"/>
              </a:rPr>
              <a:t>…</a:t>
            </a:r>
            <a:r>
              <a:rPr lang="en-US" sz="3600" dirty="0">
                <a:solidFill>
                  <a:srgbClr val="FFFF99"/>
                </a:solidFill>
                <a:latin typeface="Arial Black" charset="0"/>
              </a:rPr>
              <a:t>Basically</a:t>
            </a:r>
            <a:endParaRPr lang="en-US" sz="3600">
              <a:solidFill>
                <a:srgbClr val="FFFF99"/>
              </a:solidFill>
              <a:latin typeface="Arial Black" charset="0"/>
            </a:endParaRPr>
          </a:p>
          <a:p>
            <a:pPr eaLnBrk="1" hangingPunct="1"/>
            <a:r>
              <a:rPr lang="en-US" sz="3600">
                <a:solidFill>
                  <a:srgbClr val="FFFF99"/>
                </a:solidFill>
                <a:latin typeface="Arial Black"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hangingPunct="1"/>
            <a:r>
              <a:rPr lang="en-US" sz="3600" i="1" u="sng" dirty="0">
                <a:solidFill>
                  <a:srgbClr val="FFFF99"/>
                </a:solidFill>
                <a:latin typeface="Arial Black" charset="0"/>
              </a:rPr>
              <a:t>Backgrounds</a:t>
            </a:r>
            <a:r>
              <a:rPr lang="en-US" sz="3600" dirty="0">
                <a:solidFill>
                  <a:srgbClr val="FFFF99"/>
                </a:solidFill>
                <a:latin typeface="Arial Black" charset="0"/>
              </a:rPr>
              <a:t> • Research &amp; Writing</a:t>
            </a:r>
          </a:p>
          <a:p>
            <a:pPr eaLnBrk="1" hangingPunct="1">
              <a:tabLst>
                <a:tab pos="406400" algn="l"/>
                <a:tab pos="1824038" algn="l"/>
                <a:tab pos="4306888" algn="l"/>
                <a:tab pos="5649913" algn="l"/>
              </a:tabLst>
            </a:pPr>
            <a:r>
              <a:rPr lang="en-US" sz="3600" dirty="0">
                <a:solidFill>
                  <a:srgbClr val="FFFF99"/>
                </a:solidFill>
                <a:latin typeface="Arial Black"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hangingPunct="1"/>
            <a:r>
              <a:rPr lang="en-US" sz="3600" i="1" u="sng" dirty="0">
                <a:solidFill>
                  <a:srgbClr val="FFFF99"/>
                </a:solidFill>
                <a:latin typeface="Arial Black" charset="0"/>
              </a:rPr>
              <a:t>Theology</a:t>
            </a:r>
            <a:r>
              <a:rPr lang="en-US" sz="3600" i="1" dirty="0">
                <a:solidFill>
                  <a:srgbClr val="FFFF99"/>
                </a:solidFill>
                <a:latin typeface="Arial Black" charset="0"/>
              </a:rPr>
              <a:t>  </a:t>
            </a:r>
            <a:r>
              <a:rPr lang="en-US" sz="3600" dirty="0">
                <a:solidFill>
                  <a:srgbClr val="FFFF99"/>
                </a:solidFill>
                <a:latin typeface="Arial Black" charset="0"/>
              </a:rPr>
              <a:t>• Creation • Jesus</a:t>
            </a:r>
          </a:p>
          <a:p>
            <a:pPr eaLnBrk="1" hangingPunct="1"/>
            <a:r>
              <a:rPr lang="en-US" sz="3600" dirty="0">
                <a:solidFill>
                  <a:srgbClr val="FFFF99"/>
                </a:solidFill>
                <a:latin typeface="Arial Black"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hangingPunct="1"/>
            <a:r>
              <a:rPr lang="en-US" sz="3600" i="1" u="sng">
                <a:solidFill>
                  <a:srgbClr val="FFFF99"/>
                </a:solidFill>
                <a:latin typeface="Arial Black" charset="0"/>
              </a:rPr>
              <a:t>Preaching</a:t>
            </a:r>
            <a:endParaRPr lang="en-US" sz="3600">
              <a:solidFill>
                <a:srgbClr val="FFFF99"/>
              </a:solidFill>
              <a:latin typeface="Arial Black" charset="0"/>
            </a:endParaRPr>
          </a:p>
          <a:p>
            <a:pPr eaLnBrk="1" hangingPunct="1"/>
            <a:r>
              <a:rPr lang="en-US" sz="36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eaLnBrk="1" hangingPunct="1">
              <a:defRPr/>
            </a:pP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(English • </a:t>
            </a:r>
            <a:r>
              <a:rPr lang="en-US" sz="4000" dirty="0" err="1">
                <a:solidFill>
                  <a:srgbClr val="FFF9FC"/>
                </a:solidFill>
                <a:effectLst>
                  <a:glow rad="228600">
                    <a:srgbClr val="000000">
                      <a:alpha val="96000"/>
                    </a:srgbClr>
                  </a:glow>
                </a:effectLst>
                <a:latin typeface="Arial Black" charset="0"/>
                <a:ea typeface="ＭＳ Ｐゴシック" charset="0"/>
                <a:cs typeface="ＭＳ Ｐゴシック" charset="0"/>
              </a:rPr>
              <a:t>Indonesian </a:t>
            </a: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 Chinese)</a:t>
            </a:r>
            <a:endParaRPr lang="en-US" sz="3600" b="1" dirty="0">
              <a:solidFill>
                <a:srgbClr val="FFF9FC"/>
              </a:solidFill>
              <a:effectLst>
                <a:glow rad="228600">
                  <a:srgbClr val="000000">
                    <a:alpha val="96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0550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7018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Context of Deuteronomy</a:t>
            </a:r>
          </a:p>
        </p:txBody>
      </p:sp>
      <p:pic>
        <p:nvPicPr>
          <p:cNvPr id="5122" name="Picture 2" descr="https://www.redletterchristians.org/wp-content/uploads/2019/04/clay-jars.jpg">
            <a:extLst>
              <a:ext uri="{FF2B5EF4-FFF2-40B4-BE49-F238E27FC236}">
                <a16:creationId xmlns:a16="http://schemas.microsoft.com/office/drawing/2014/main" id="{3724D893-F58C-E04D-B1C3-8F118A4BC1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0180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252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dirty="0"/>
              <a:t>Developing Leadership Through Mentoring &amp; Coaching </a:t>
            </a:r>
            <a:br>
              <a:rPr lang="en-US" dirty="0"/>
            </a:br>
            <a:r>
              <a:rPr lang="en-US" dirty="0"/>
              <a:t>(Ron Horton)</a:t>
            </a:r>
          </a:p>
        </p:txBody>
      </p:sp>
      <p:pic>
        <p:nvPicPr>
          <p:cNvPr id="3" name="Picture 2" descr="2016-11 Mentoring (Ron Hort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70" y="260648"/>
            <a:ext cx="9224882" cy="6149921"/>
          </a:xfrm>
          <a:prstGeom prst="rect">
            <a:avLst/>
          </a:prstGeom>
        </p:spPr>
      </p:pic>
    </p:spTree>
    <p:extLst>
      <p:ext uri="{BB962C8B-B14F-4D97-AF65-F5344CB8AC3E}">
        <p14:creationId xmlns:p14="http://schemas.microsoft.com/office/powerpoint/2010/main" val="3865261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03DBC8-0247-934A-85BF-C7B0492765B7}"/>
              </a:ext>
            </a:extLst>
          </p:cNvPr>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sz="4000" b="1" dirty="0">
                <a:cs typeface="+mj-cs"/>
              </a:rPr>
              <a:t>I directed the SBC Doctor of Ministry studies (DMin) from 2012-2021</a:t>
            </a:r>
          </a:p>
        </p:txBody>
      </p:sp>
    </p:spTree>
    <p:extLst>
      <p:ext uri="{BB962C8B-B14F-4D97-AF65-F5344CB8AC3E}">
        <p14:creationId xmlns:p14="http://schemas.microsoft.com/office/powerpoint/2010/main" val="158315817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7313" name="Rectangle 2"/>
          <p:cNvSpPr>
            <a:spLocks noGrp="1" noChangeArrowheads="1"/>
          </p:cNvSpPr>
          <p:nvPr>
            <p:ph type="title" idx="4294967295"/>
          </p:nvPr>
        </p:nvSpPr>
        <p:spPr>
          <a:xfrm>
            <a:off x="0" y="609600"/>
            <a:ext cx="7772400" cy="1143000"/>
          </a:xfrm>
        </p:spPr>
        <p:txBody>
          <a:bodyPr/>
          <a:lstStyle/>
          <a:p>
            <a:pPr eaLnBrk="1" hangingPunct="1"/>
            <a:r>
              <a:rPr lang="en-US">
                <a:latin typeface="Arial" charset="0"/>
                <a:ea typeface="ＭＳ Ｐゴシック" charset="0"/>
                <a:cs typeface="ＭＳ Ｐゴシック" charset="0"/>
              </a:rPr>
              <a:t>TBB</a:t>
            </a:r>
          </a:p>
        </p:txBody>
      </p:sp>
      <p:pic>
        <p:nvPicPr>
          <p:cNvPr id="3973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762000" y="0"/>
            <a:ext cx="7772400" cy="1143000"/>
          </a:xfrm>
        </p:spPr>
        <p:txBody>
          <a:bodyPr/>
          <a:lstStyle/>
          <a:p>
            <a:pPr eaLnBrk="1" hangingPunct="1"/>
            <a:r>
              <a:rPr lang="en-US">
                <a:latin typeface="Arial" charset="0"/>
                <a:ea typeface="ＭＳ Ｐゴシック" charset="0"/>
                <a:cs typeface="ＭＳ Ｐゴシック" charset="0"/>
              </a:rPr>
              <a:t>TBB Vision</a:t>
            </a:r>
          </a:p>
        </p:txBody>
      </p:sp>
      <p:pic>
        <p:nvPicPr>
          <p:cNvPr id="39936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grpSp>
        <p:nvGrpSpPr>
          <p:cNvPr id="401411" name="Group 4"/>
          <p:cNvGrpSpPr>
            <a:grpSpLocks/>
          </p:cNvGrpSpPr>
          <p:nvPr/>
        </p:nvGrpSpPr>
        <p:grpSpPr bwMode="auto">
          <a:xfrm>
            <a:off x="0" y="5240338"/>
            <a:ext cx="9144000" cy="1555750"/>
            <a:chOff x="0" y="3385"/>
            <a:chExt cx="5054" cy="980"/>
          </a:xfrm>
        </p:grpSpPr>
        <p:sp>
          <p:nvSpPr>
            <p:cNvPr id="11162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0" y="3385"/>
              <a:ext cx="5054" cy="67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3200" b="1" i="1" dirty="0">
                  <a:solidFill>
                    <a:srgbClr val="FAFD00"/>
                  </a:solidFill>
                  <a:latin typeface="Times New Roman" charset="0"/>
                  <a:ea typeface="굴림" charset="0"/>
                  <a:cs typeface="굴림" charset="0"/>
                </a:rPr>
                <a:t>Author of The Bible…Basically 10-Hour Seminar</a:t>
              </a:r>
              <a:br>
                <a:rPr lang="en-US" altLang="ko-KR" sz="3200" b="1" i="1" dirty="0">
                  <a:solidFill>
                    <a:srgbClr val="FAFD00"/>
                  </a:solidFill>
                  <a:latin typeface="Times New Roman" charset="0"/>
                  <a:ea typeface="굴림" charset="0"/>
                  <a:cs typeface="굴림" charset="0"/>
                </a:rPr>
              </a:br>
              <a:r>
                <a:rPr lang="en-US" altLang="ko-KR" sz="3200" b="1" i="1" dirty="0">
                  <a:solidFill>
                    <a:srgbClr val="FAFD00"/>
                  </a:solidFill>
                  <a:latin typeface="Times New Roman" charset="0"/>
                  <a:ea typeface="굴림" charset="0"/>
                  <a:cs typeface="굴림" charset="0"/>
                </a:rPr>
                <a:t>Fort Worth, Texas</a:t>
              </a:r>
              <a:endParaRPr lang="en-US" altLang="ko-KR" sz="2800" b="1" dirty="0">
                <a:solidFill>
                  <a:srgbClr val="FAFD00"/>
                </a:solidFill>
                <a:latin typeface="Times New Roman" charset="0"/>
                <a:ea typeface="굴림" charset="0"/>
                <a:cs typeface="굴림" charset="0"/>
              </a:endParaRPr>
            </a:p>
          </p:txBody>
        </p:sp>
        <p:sp>
          <p:nvSpPr>
            <p:cNvPr id="111623" name="Text Box 7"/>
            <p:cNvSpPr txBox="1">
              <a:spLocks noChangeArrowheads="1"/>
            </p:cNvSpPr>
            <p:nvPr/>
          </p:nvSpPr>
          <p:spPr bwMode="auto">
            <a:xfrm>
              <a:off x="935" y="4035"/>
              <a:ext cx="3144" cy="33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eaLnBrk="0" hangingPunct="0">
                <a:spcBef>
                  <a:spcPct val="50000"/>
                </a:spcBef>
                <a:defRPr/>
              </a:pPr>
              <a:r>
                <a:rPr lang="en-US" altLang="ko-KR" sz="2800" dirty="0">
                  <a:solidFill>
                    <a:srgbClr val="FFFB0C"/>
                  </a:solidFill>
                  <a:latin typeface="Helvetica" pitchFamily="-112" charset="0"/>
                  <a:ea typeface="굴림" pitchFamily="-112" charset="-127"/>
                  <a:cs typeface="굴림" pitchFamily="-112" charset="-127"/>
                </a:rPr>
                <a:t>www.biblebasically.org</a:t>
              </a:r>
            </a:p>
          </p:txBody>
        </p:sp>
      </p:grpSp>
      <p:sp>
        <p:nvSpPr>
          <p:cNvPr id="40141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0141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141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11627" name="Text Box 11"/>
          <p:cNvSpPr txBox="1">
            <a:spLocks noChangeArrowheads="1"/>
          </p:cNvSpPr>
          <p:nvPr/>
        </p:nvSpPr>
        <p:spPr bwMode="auto">
          <a:xfrm>
            <a:off x="0" y="4210050"/>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6000" b="1" dirty="0">
                <a:solidFill>
                  <a:srgbClr val="FFFF00"/>
                </a:solidFill>
                <a:latin typeface="Kosher-Normal" pitchFamily="-112" charset="0"/>
                <a:ea typeface="ＭＳ Ｐゴシック"/>
                <a:cs typeface="ＭＳ Ｐゴシック"/>
              </a:rPr>
              <a:t>Dr. John </a:t>
            </a:r>
            <a:r>
              <a:rPr lang="en-US" sz="6000" b="1" dirty="0" err="1">
                <a:solidFill>
                  <a:srgbClr val="FFFF00"/>
                </a:solidFill>
                <a:latin typeface="Kosher-Normal" pitchFamily="-112" charset="0"/>
                <a:ea typeface="ＭＳ Ｐゴシック"/>
                <a:cs typeface="ＭＳ Ｐゴシック"/>
              </a:rPr>
              <a:t>Fryman</a:t>
            </a:r>
            <a:endParaRPr lang="en-US" sz="6000" b="1" dirty="0">
              <a:solidFill>
                <a:srgbClr val="FFFF00"/>
              </a:solidFill>
              <a:latin typeface="Kosher-Normal" pitchFamily="-112" charset="0"/>
              <a:ea typeface="ＭＳ Ｐゴシック"/>
              <a:cs typeface="ＭＳ Ｐゴシック"/>
            </a:endParaRPr>
          </a:p>
        </p:txBody>
      </p:sp>
      <p:pic>
        <p:nvPicPr>
          <p:cNvPr id="401416"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227013"/>
            <a:ext cx="3709988" cy="4138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405507"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550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0550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551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1700" b="1">
                <a:solidFill>
                  <a:srgbClr val="FFFF00"/>
                </a:solidFill>
                <a:latin typeface="WwinBurmese" pitchFamily="-112" charset="0"/>
                <a:ea typeface="+mn-ea"/>
                <a:cs typeface="+mn-cs"/>
              </a:rPr>
              <a:t>Lai S</a:t>
            </a:r>
            <a:br>
              <a:rPr lang="en-US" sz="11700" b="1">
                <a:solidFill>
                  <a:srgbClr val="FFFF00"/>
                </a:solidFill>
                <a:latin typeface="WwinBurmese" pitchFamily="-112" charset="0"/>
                <a:ea typeface="+mn-ea"/>
                <a:cs typeface="+mn-cs"/>
              </a:rPr>
            </a:br>
            <a:r>
              <a:rPr lang="en-US" sz="11700" b="1">
                <a:solidFill>
                  <a:srgbClr val="FFFF00"/>
                </a:solidFill>
                <a:latin typeface="WwinBurmese" pitchFamily="-112" charset="0"/>
                <a:ea typeface="+mn-ea"/>
                <a:cs typeface="+mn-cs"/>
              </a:rPr>
              <a:t>iangtho…Abulpi</a:t>
            </a:r>
          </a:p>
        </p:txBody>
      </p:sp>
      <p:pic>
        <p:nvPicPr>
          <p:cNvPr id="405512"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40755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Gulim" charset="0"/>
                <a:cs typeface="Gulim" charset="0"/>
              </a:rPr>
              <a:t>©2004 TBBMI</a:t>
            </a:r>
          </a:p>
        </p:txBody>
      </p:sp>
      <p:sp>
        <p:nvSpPr>
          <p:cNvPr id="407556"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eaLnBrk="0" hangingPunct="0">
              <a:spcBef>
                <a:spcPct val="50000"/>
              </a:spcBef>
            </a:pPr>
            <a:r>
              <a:rPr lang="en-US" altLang="ko-KR" sz="1000" b="1">
                <a:solidFill>
                  <a:srgbClr val="FFFFFF"/>
                </a:solidFill>
                <a:latin typeface="Arial" charset="0"/>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407559"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ea typeface="+mn-ea"/>
                <a:cs typeface="+mn-cs"/>
              </a:rPr>
              <a:t>P</a:t>
            </a:r>
            <a:r>
              <a:rPr lang="en-US" altLang="ko-KR" sz="2000" b="1" i="1">
                <a:solidFill>
                  <a:srgbClr val="FFFF00"/>
                </a:solidFill>
                <a:latin typeface="Times New Roman" pitchFamily="-112" charset="0"/>
                <a:ea typeface="+mn-ea"/>
                <a:cs typeface="+mn-cs"/>
              </a:rPr>
              <a:t>rése</a:t>
            </a:r>
            <a:r>
              <a:rPr lang="en-US" altLang="ko-KR" sz="2000" b="1" i="1">
                <a:solidFill>
                  <a:srgbClr val="FAFD00"/>
                </a:solidFill>
                <a:latin typeface="Times New Roman" pitchFamily="-112" charset="0"/>
                <a:ea typeface="+mn-ea"/>
                <a:cs typeface="+mn-cs"/>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ea typeface="+mn-ea"/>
                <a:cs typeface="+mn-cs"/>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407561"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407562"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9.6.01.</a:t>
            </a:r>
          </a:p>
        </p:txBody>
      </p:sp>
      <p:sp>
        <p:nvSpPr>
          <p:cNvPr id="407564"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pic>
        <p:nvPicPr>
          <p:cNvPr id="407565"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409603"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96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096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96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409607"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409608"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409609"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2776" y="-90488"/>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1665512" y="5041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2275112" y="1993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284676" name="AutoShape 8"/>
          <p:cNvSpPr>
            <a:spLocks noChangeArrowheads="1"/>
          </p:cNvSpPr>
          <p:nvPr/>
        </p:nvSpPr>
        <p:spPr bwMode="auto">
          <a:xfrm>
            <a:off x="3113312" y="1612900"/>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77" name="Text Box 9"/>
          <p:cNvSpPr txBox="1">
            <a:spLocks noChangeArrowheads="1"/>
          </p:cNvSpPr>
          <p:nvPr/>
        </p:nvSpPr>
        <p:spPr bwMode="auto">
          <a:xfrm>
            <a:off x="755875" y="4049712"/>
            <a:ext cx="13922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Mt. Sinai</a:t>
            </a:r>
          </a:p>
        </p:txBody>
      </p:sp>
      <p:sp>
        <p:nvSpPr>
          <p:cNvPr id="120842" name="Freeform 10"/>
          <p:cNvSpPr>
            <a:spLocks/>
          </p:cNvSpPr>
          <p:nvPr/>
        </p:nvSpPr>
        <p:spPr bwMode="auto">
          <a:xfrm>
            <a:off x="1856012" y="2122487"/>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3" name="Freeform 11"/>
          <p:cNvSpPr>
            <a:spLocks/>
          </p:cNvSpPr>
          <p:nvPr/>
        </p:nvSpPr>
        <p:spPr bwMode="auto">
          <a:xfrm>
            <a:off x="2789462" y="774700"/>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284680" name="Text Box 12"/>
          <p:cNvSpPr txBox="1">
            <a:spLocks noChangeArrowheads="1"/>
          </p:cNvSpPr>
          <p:nvPr/>
        </p:nvSpPr>
        <p:spPr bwMode="auto">
          <a:xfrm>
            <a:off x="490762" y="1949450"/>
            <a:ext cx="30480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Kadesh- barnea</a:t>
            </a:r>
          </a:p>
        </p:txBody>
      </p:sp>
      <p:sp>
        <p:nvSpPr>
          <p:cNvPr id="284681" name="Text Box 13"/>
          <p:cNvSpPr txBox="1">
            <a:spLocks noChangeArrowheads="1"/>
          </p:cNvSpPr>
          <p:nvPr/>
        </p:nvSpPr>
        <p:spPr bwMode="auto">
          <a:xfrm>
            <a:off x="2940275" y="1870075"/>
            <a:ext cx="1775741"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Mt. Hor</a:t>
            </a:r>
          </a:p>
        </p:txBody>
      </p:sp>
      <p:sp>
        <p:nvSpPr>
          <p:cNvPr id="284682" name="Rectangle 14"/>
          <p:cNvSpPr>
            <a:spLocks noGrp="1" noChangeArrowheads="1"/>
          </p:cNvSpPr>
          <p:nvPr>
            <p:ph type="title" idx="4294967295"/>
          </p:nvPr>
        </p:nvSpPr>
        <p:spPr>
          <a:xfrm>
            <a:off x="4644008" y="0"/>
            <a:ext cx="4499992" cy="1052736"/>
          </a:xfrm>
        </p:spPr>
        <p:txBody>
          <a:bodyPr/>
          <a:lstStyle/>
          <a:p>
            <a:pPr eaLnBrk="1" hangingPunct="1"/>
            <a:r>
              <a:rPr lang="en-US" sz="4000" b="1">
                <a:latin typeface="Arial" charset="0"/>
                <a:ea typeface="ＭＳ Ｐゴシック" charset="0"/>
              </a:rPr>
              <a:t>Moses at Moab</a:t>
            </a:r>
          </a:p>
        </p:txBody>
      </p:sp>
      <p:sp>
        <p:nvSpPr>
          <p:cNvPr id="13" name="Oval 6"/>
          <p:cNvSpPr>
            <a:spLocks noChangeArrowheads="1"/>
          </p:cNvSpPr>
          <p:nvPr/>
        </p:nvSpPr>
        <p:spPr bwMode="auto">
          <a:xfrm>
            <a:off x="3851500" y="52228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284684" name="Text Box 13"/>
          <p:cNvSpPr txBox="1">
            <a:spLocks noChangeArrowheads="1"/>
          </p:cNvSpPr>
          <p:nvPr/>
        </p:nvSpPr>
        <p:spPr bwMode="auto">
          <a:xfrm>
            <a:off x="2916462" y="-26988"/>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Moab</a:t>
            </a:r>
          </a:p>
        </p:txBody>
      </p:sp>
      <p:sp>
        <p:nvSpPr>
          <p:cNvPr id="14" name="Rectangle 2"/>
          <p:cNvSpPr txBox="1">
            <a:spLocks noChangeArrowheads="1"/>
          </p:cNvSpPr>
          <p:nvPr/>
        </p:nvSpPr>
        <p:spPr>
          <a:xfrm>
            <a:off x="4644008" y="1052736"/>
            <a:ext cx="4499992" cy="5703787"/>
          </a:xfrm>
          <a:prstGeom prst="rect">
            <a:avLst/>
          </a:prstGeom>
          <a:noFill/>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These are the words that Moses spoke to all the people of Israel while they were in the wilderness east of the Jordan River. They were camped in the Jordan Valley near Suph, between Paran on one side and Tophel, Laban, Hazeroth, and Di-zahab on the other</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(Deut 1:1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2675233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41165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rPr>
              <a:t>©2004 TBBMI</a:t>
            </a:r>
          </a:p>
        </p:txBody>
      </p:sp>
      <p:sp>
        <p:nvSpPr>
          <p:cNvPr id="41165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rPr>
              <a:t>8.0.01.</a:t>
            </a:r>
          </a:p>
        </p:txBody>
      </p:sp>
      <p:sp>
        <p:nvSpPr>
          <p:cNvPr id="41165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mn-ea"/>
              <a:cs typeface="+mn-cs"/>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70000"/>
              </a:lnSpc>
              <a:spcBef>
                <a:spcPct val="50000"/>
              </a:spcBef>
              <a:defRPr/>
            </a:pPr>
            <a:r>
              <a:rPr lang="en-US" sz="3200">
                <a:solidFill>
                  <a:srgbClr val="FFFF00"/>
                </a:solidFill>
                <a:latin typeface="Limon F1" pitchFamily="-112" charset="0"/>
                <a:ea typeface="+mn-ea"/>
                <a:cs typeface="+mn-cs"/>
              </a:rPr>
              <a:t>karbgðaj[sÁal;nUvRBHKm&lt;Ir&gt;&gt;&gt; EdlCamUldæanRKw³ kñúg B½n§kic©shKmnGnþrCati GayGinsIu</a:t>
            </a:r>
            <a:r>
              <a:rPr lang="en-US" sz="2000" i="1">
                <a:solidFill>
                  <a:srgbClr val="FAFD00"/>
                </a:solidFill>
                <a:latin typeface="Times New Roman" pitchFamily="-112" charset="0"/>
                <a:ea typeface="+mn-ea"/>
                <a:cs typeface="+mn-cs"/>
              </a:rPr>
              <a:t>.</a:t>
            </a:r>
            <a:endParaRPr lang="en-US" sz="4000">
              <a:solidFill>
                <a:srgbClr val="FFFF00"/>
              </a:solidFill>
              <a:latin typeface="Limon S1" pitchFamily="2" charset="0"/>
              <a:ea typeface="+mn-ea"/>
              <a:cs typeface="+mn-cs"/>
            </a:endParaRPr>
          </a:p>
          <a:p>
            <a:pPr algn="ctr" eaLnBrk="0" hangingPunct="0">
              <a:lnSpc>
                <a:spcPct val="70000"/>
              </a:lnSpc>
              <a:spcBef>
                <a:spcPct val="50000"/>
              </a:spcBef>
              <a:defRPr/>
            </a:pPr>
            <a:r>
              <a:rPr lang="en-US" sz="2000" i="1">
                <a:solidFill>
                  <a:srgbClr val="FAFD00"/>
                </a:solidFill>
                <a:latin typeface="Times New Roman" pitchFamily="-112" charset="0"/>
                <a:ea typeface="+mn-ea"/>
                <a:cs typeface="+mn-cs"/>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pitchFamily="-112" charset="0"/>
                <a:ea typeface="+mn-ea"/>
                <a:cs typeface="+mn-cs"/>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pitchFamily="-112" charset="0"/>
                <a:ea typeface="+mn-ea"/>
                <a:cs typeface="+mn-cs"/>
              </a:rPr>
              <a:t>mUldæanRKwH&gt;&gt;&gt;</a:t>
            </a:r>
          </a:p>
        </p:txBody>
      </p:sp>
      <p:pic>
        <p:nvPicPr>
          <p:cNvPr id="411659"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3698"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3699"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ko-KR" altLang="en-US" sz="2000">
              <a:solidFill>
                <a:srgbClr val="FFFFFF"/>
              </a:solidFill>
              <a:latin typeface="Arial" charset="0"/>
              <a:ea typeface="굴림" charset="0"/>
              <a:cs typeface="굴림" charset="0"/>
            </a:endParaRPr>
          </a:p>
        </p:txBody>
      </p:sp>
      <p:sp>
        <p:nvSpPr>
          <p:cNvPr id="41370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ko-KR" altLang="en-US" sz="900" b="1">
                <a:solidFill>
                  <a:srgbClr val="FFFFFF"/>
                </a:solidFill>
                <a:latin typeface="Arial" charset="0"/>
                <a:ea typeface="굴림" charset="0"/>
                <a:cs typeface="굴림" charset="0"/>
              </a:rPr>
              <a:t>©2003 </a:t>
            </a:r>
            <a:r>
              <a:rPr lang="en-US" altLang="ko-KR" sz="900" b="1">
                <a:solidFill>
                  <a:srgbClr val="FFFFFF"/>
                </a:solidFill>
                <a:latin typeface="Arial" charset="0"/>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413702"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ko-KR" altLang="en-US" sz="1000" b="1">
                <a:solidFill>
                  <a:srgbClr val="FFFFFF"/>
                </a:solidFill>
                <a:latin typeface="Arial" charset="0"/>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413705"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000">
    <p:wheel spokes="0"/>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415747"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latin typeface="Times New Roman" pitchFamily="-112" charset="0"/>
                  <a:ea typeface="+mn-ea"/>
                  <a:cs typeface="+mn-cs"/>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57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1574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575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17200" i="1">
                <a:solidFill>
                  <a:srgbClr val="FFFC1E"/>
                </a:solidFill>
                <a:latin typeface="Kosher-Normal" pitchFamily="-112" charset="0"/>
                <a:ea typeface="+mn-ea"/>
                <a:cs typeface="+mn-cs"/>
              </a:rPr>
              <a:t>Alkitab…</a:t>
            </a:r>
            <a:br>
              <a:rPr lang="en-US" sz="17200" i="1">
                <a:solidFill>
                  <a:srgbClr val="FFFC1E"/>
                </a:solidFill>
                <a:latin typeface="Kosher-Normal" pitchFamily="-112" charset="0"/>
                <a:ea typeface="+mn-ea"/>
                <a:cs typeface="+mn-cs"/>
              </a:rPr>
            </a:br>
            <a:r>
              <a:rPr lang="en-US" sz="17200" i="1">
                <a:solidFill>
                  <a:srgbClr val="FFFC1E"/>
                </a:solidFill>
                <a:latin typeface="Kosher-Normal" pitchFamily="-112" charset="0"/>
                <a:ea typeface="+mn-ea"/>
                <a:cs typeface="+mn-cs"/>
              </a:rPr>
              <a:t>Dasar</a:t>
            </a:r>
          </a:p>
        </p:txBody>
      </p:sp>
      <p:pic>
        <p:nvPicPr>
          <p:cNvPr id="415752"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7794"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7795"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17796"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7797"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417799"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417800"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41984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19844"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9845"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solidFill>
                  <a:srgbClr val="FFFF07"/>
                </a:solidFill>
                <a:latin typeface="KeralaLite" pitchFamily="-112" charset="0"/>
                <a:ea typeface="+mn-ea"/>
                <a:cs typeface="+mn-cs"/>
              </a:rPr>
              <a:t>¥ÕÄøßMßAáKÄí                                            </a:t>
            </a:r>
            <a:r>
              <a:rPr lang="en-US" sz="2800" b="1">
                <a:solidFill>
                  <a:srgbClr val="FFFF07"/>
                </a:solidFill>
                <a:latin typeface="KeralaLite" pitchFamily="-112" charset="0"/>
                <a:ea typeface="+mn-ea"/>
                <a:cs typeface="+mn-cs"/>
              </a:rPr>
              <a:t>Æß èÌÌßZ çÌØßAÜß</a:t>
            </a:r>
            <a:r>
              <a:rPr lang="en-US" sz="2800" b="1">
                <a:solidFill>
                  <a:srgbClr val="FFFF07"/>
                </a:solidFill>
                <a:latin typeface="Lucida Grande" pitchFamily="-112" charset="0"/>
                <a:ea typeface="+mn-ea"/>
                <a:cs typeface="+mn-cs"/>
              </a:rPr>
              <a:t>…</a:t>
            </a:r>
            <a:r>
              <a:rPr lang="en-US" sz="2800" b="1">
                <a:solidFill>
                  <a:srgbClr val="FFFF07"/>
                </a:solidFill>
                <a:latin typeface="KeralaLite" pitchFamily="-112" charset="0"/>
                <a:ea typeface="+mn-ea"/>
                <a:cs typeface="+mn-cs"/>
              </a:rPr>
              <a:t> ÎßÈßØíd¿àØí §aVÈÞ×ÃW</a:t>
            </a:r>
            <a:r>
              <a:rPr lang="en-US">
                <a:solidFill>
                  <a:srgbClr val="FFFF07"/>
                </a:solidFill>
                <a:latin typeface="KeralaLite" pitchFamily="-112" charset="0"/>
                <a:ea typeface="+mn-ea"/>
                <a:cs typeface="+mn-cs"/>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eaLnBrk="0" hangingPunct="0">
              <a:lnSpc>
                <a:spcPct val="140000"/>
              </a:lnSpc>
              <a:defRPr/>
            </a:pPr>
            <a:r>
              <a:rPr lang="en-US" sz="11100" b="1">
                <a:solidFill>
                  <a:srgbClr val="FFFF07"/>
                </a:solidFill>
                <a:latin typeface="KeralaLite" pitchFamily="-112" charset="0"/>
                <a:ea typeface="+mn-ea"/>
                <a:cs typeface="+mn-cs"/>
              </a:rPr>
              <a:t>Æß èÌÌßZ</a:t>
            </a:r>
            <a:br>
              <a:rPr lang="en-US" sz="11100" b="1">
                <a:solidFill>
                  <a:srgbClr val="FFFF07"/>
                </a:solidFill>
                <a:latin typeface="KeralaLite" pitchFamily="-112" charset="0"/>
                <a:ea typeface="+mn-ea"/>
                <a:cs typeface="+mn-cs"/>
              </a:rPr>
            </a:br>
            <a:r>
              <a:rPr lang="en-US" sz="11100" b="1">
                <a:solidFill>
                  <a:srgbClr val="FFFF07"/>
                </a:solidFill>
                <a:latin typeface="KeralaLite" pitchFamily="-112" charset="0"/>
                <a:ea typeface="+mn-ea"/>
                <a:cs typeface="+mn-cs"/>
              </a:rPr>
              <a:t>çÌØßAÜß</a:t>
            </a:r>
          </a:p>
        </p:txBody>
      </p:sp>
      <p:pic>
        <p:nvPicPr>
          <p:cNvPr id="419848"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421891"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189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2189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189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mn-MN" sz="12900" b="1" i="1">
                <a:solidFill>
                  <a:srgbClr val="F6FE0A"/>
                </a:solidFill>
              </a:rPr>
              <a:t>Библи</a:t>
            </a:r>
            <a:r>
              <a:rPr lang="en-US" sz="12900" b="1" i="1">
                <a:solidFill>
                  <a:srgbClr val="F6FE0A"/>
                </a:solidFill>
              </a:rPr>
              <a:t>…</a:t>
            </a:r>
            <a:br>
              <a:rPr lang="en-US" sz="12900" b="1" i="1">
                <a:solidFill>
                  <a:srgbClr val="F6FE0A"/>
                </a:solidFill>
              </a:rPr>
            </a:br>
            <a:r>
              <a:rPr lang="mn-MN" sz="12900" b="1" i="1">
                <a:solidFill>
                  <a:srgbClr val="F6FE0A"/>
                </a:solidFill>
              </a:rPr>
              <a:t>Үндсэндээ</a:t>
            </a:r>
            <a:endParaRPr lang="en-US" sz="12900" b="1" i="1">
              <a:solidFill>
                <a:srgbClr val="F6FE0A"/>
              </a:solidFill>
            </a:endParaRPr>
          </a:p>
        </p:txBody>
      </p:sp>
      <p:pic>
        <p:nvPicPr>
          <p:cNvPr id="421896"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937"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000" b="1" i="1">
                  <a:solidFill>
                    <a:srgbClr val="FAFD00"/>
                  </a:solidFill>
                  <a:cs typeface="MS PGothic" charset="0"/>
                </a:rPr>
                <a:t>A Presentation of The Bible…Basically Ministries International Inc.                Fort Worth, Texas</a:t>
              </a:r>
              <a:endParaRPr lang="en-US" sz="1800" b="1">
                <a:solidFill>
                  <a:srgbClr val="FAFD00"/>
                </a:solidFill>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423938"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cs typeface="MS PGothic" charset="0"/>
            </a:endParaRPr>
          </a:p>
        </p:txBody>
      </p:sp>
      <p:sp>
        <p:nvSpPr>
          <p:cNvPr id="42393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MS PGothic" charset="0"/>
              </a:rPr>
              <a:t>8.0.01.</a:t>
            </a:r>
          </a:p>
        </p:txBody>
      </p:sp>
      <p:sp>
        <p:nvSpPr>
          <p:cNvPr id="423941"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cs typeface="MS PGothic" charset="0"/>
              </a:rPr>
              <a:t>04</a:t>
            </a:r>
          </a:p>
        </p:txBody>
      </p:sp>
      <p:pic>
        <p:nvPicPr>
          <p:cNvPr id="423942"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3943"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23944"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423946"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2598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2598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latin typeface="Times New Roman" pitchFamily="-112" charset="0"/>
                <a:ea typeface="+mn-ea"/>
                <a:cs typeface="+mn-cs"/>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425995"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wheel spokes="0"/>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428035"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80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280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80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428039"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428040"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0082"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008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3008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008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430086"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430088"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70403"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42</a:t>
            </a:r>
          </a:p>
        </p:txBody>
      </p:sp>
      <p:sp>
        <p:nvSpPr>
          <p:cNvPr id="288771" name="Text Box 4"/>
          <p:cNvSpPr txBox="1">
            <a:spLocks noChangeArrowheads="1"/>
          </p:cNvSpPr>
          <p:nvPr/>
        </p:nvSpPr>
        <p:spPr bwMode="auto">
          <a:xfrm>
            <a:off x="6992938" y="6284913"/>
            <a:ext cx="163353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pic>
        <p:nvPicPr>
          <p:cNvPr id="288772"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870406"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Comic Sans MS" pitchFamily="-111" charset="0"/>
                <a:ea typeface="ＭＳ Ｐゴシック" charset="0"/>
              </a:rPr>
              <a:t>ANCIENT JERICHO</a:t>
            </a:r>
          </a:p>
        </p:txBody>
      </p:sp>
      <p:sp>
        <p:nvSpPr>
          <p:cNvPr id="870407"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114FFB"/>
                </a:solidFill>
                <a:effectLst/>
                <a:uLnTx/>
                <a:uFillTx/>
                <a:latin typeface="Comic Sans MS" pitchFamily="-111" charset="0"/>
                <a:ea typeface="ＭＳ Ｐゴシック" charset="0"/>
              </a:rPr>
              <a:t>DEAD SEA</a:t>
            </a:r>
          </a:p>
        </p:txBody>
      </p:sp>
      <p:sp>
        <p:nvSpPr>
          <p:cNvPr id="870408"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114FFB"/>
                </a:solidFill>
                <a:effectLst/>
                <a:uLnTx/>
                <a:uFillTx/>
                <a:latin typeface="Comic Sans MS" pitchFamily="-111" charset="0"/>
                <a:ea typeface="ＭＳ Ｐゴシック" charset="0"/>
              </a:rPr>
              <a:t>JORDAN RIVER</a:t>
            </a:r>
          </a:p>
        </p:txBody>
      </p:sp>
      <p:sp>
        <p:nvSpPr>
          <p:cNvPr id="870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1" charset="0"/>
              <a:ea typeface="ＭＳ Ｐゴシック" charset="0"/>
            </a:endParaRPr>
          </a:p>
        </p:txBody>
      </p:sp>
      <p:sp>
        <p:nvSpPr>
          <p:cNvPr id="870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1" charset="0"/>
              <a:ea typeface="ＭＳ Ｐゴシック" charset="0"/>
            </a:endParaRPr>
          </a:p>
        </p:txBody>
      </p:sp>
      <p:sp>
        <p:nvSpPr>
          <p:cNvPr id="870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1" charset="0"/>
              <a:ea typeface="ＭＳ Ｐゴシック" charset="0"/>
            </a:endParaRPr>
          </a:p>
        </p:txBody>
      </p:sp>
      <p:sp>
        <p:nvSpPr>
          <p:cNvPr id="288779"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70413" name="Rectangle 13"/>
          <p:cNvSpPr>
            <a:spLocks noChangeArrowheads="1"/>
          </p:cNvSpPr>
          <p:nvPr/>
        </p:nvSpPr>
        <p:spPr bwMode="auto">
          <a:xfrm>
            <a:off x="1638300" y="5167313"/>
            <a:ext cx="5921375"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EA18"/>
                </a:solidFill>
                <a:effectLst/>
                <a:uLnTx/>
                <a:uFillTx/>
                <a:latin typeface="Comic Sans MS" pitchFamily="-111" charset="0"/>
                <a:ea typeface="ＭＳ Ｐゴシック" charset="0"/>
              </a:rPr>
              <a:t>From Jericho...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EA18"/>
                </a:solidFill>
                <a:effectLst/>
                <a:uLnTx/>
                <a:uFillTx/>
                <a:latin typeface="Comic Sans MS" pitchFamily="-111" charset="0"/>
                <a:ea typeface="ＭＳ Ｐゴシック" charset="0"/>
              </a:rPr>
              <a:t>Looking East Across the Jordan River </a:t>
            </a:r>
          </a:p>
        </p:txBody>
      </p:sp>
      <p:sp>
        <p:nvSpPr>
          <p:cNvPr id="870414"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Comic Sans MS" pitchFamily="-111" charset="0"/>
                <a:ea typeface="ＭＳ Ｐゴシック" charset="0"/>
              </a:rPr>
              <a:t>MODERN JERICHO</a:t>
            </a:r>
          </a:p>
        </p:txBody>
      </p:sp>
      <p:sp>
        <p:nvSpPr>
          <p:cNvPr id="288782"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8783"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8784"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8785"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8786"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8787"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8788"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8789"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8790"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8791" name="Rectangle 24"/>
          <p:cNvSpPr>
            <a:spLocks noChangeArrowheads="1"/>
          </p:cNvSpPr>
          <p:nvPr/>
        </p:nvSpPr>
        <p:spPr bwMode="auto">
          <a:xfrm>
            <a:off x="8053388" y="3429000"/>
            <a:ext cx="657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JOSHUA</a:t>
            </a:r>
          </a:p>
        </p:txBody>
      </p:sp>
      <p:sp>
        <p:nvSpPr>
          <p:cNvPr id="288792" name="Rectangle 25"/>
          <p:cNvSpPr>
            <a:spLocks noChangeArrowheads="1"/>
          </p:cNvSpPr>
          <p:nvPr/>
        </p:nvSpPr>
        <p:spPr bwMode="auto">
          <a:xfrm>
            <a:off x="8118475" y="3644900"/>
            <a:ext cx="7334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Jericho/Ai</a:t>
            </a:r>
          </a:p>
        </p:txBody>
      </p:sp>
      <p:sp>
        <p:nvSpPr>
          <p:cNvPr id="26" name="Title 25"/>
          <p:cNvSpPr>
            <a:spLocks noGrp="1"/>
          </p:cNvSpPr>
          <p:nvPr>
            <p:ph type="title" idx="4294967295"/>
          </p:nvPr>
        </p:nvSpPr>
        <p:spPr>
          <a:xfrm>
            <a:off x="609600" y="381000"/>
            <a:ext cx="8229600" cy="715963"/>
          </a:xfrm>
          <a:prstGeom prst="rect">
            <a:avLst/>
          </a:prstGeom>
        </p:spPr>
        <p:txBody>
          <a:bodyPr/>
          <a:lstStyle/>
          <a:p>
            <a:pPr>
              <a:defRPr/>
            </a:pPr>
            <a:r>
              <a:rPr lang="en-US" sz="4000" dirty="0">
                <a:solidFill>
                  <a:schemeClr val="bg2"/>
                </a:solidFill>
                <a:latin typeface="Arial"/>
                <a:ea typeface="ＭＳ Ｐゴシック" charset="0"/>
                <a:cs typeface="Arial"/>
              </a:rPr>
              <a:t>Crossing to Jericho</a:t>
            </a:r>
          </a:p>
        </p:txBody>
      </p:sp>
    </p:spTree>
    <p:extLst>
      <p:ext uri="{BB962C8B-B14F-4D97-AF65-F5344CB8AC3E}">
        <p14:creationId xmlns:p14="http://schemas.microsoft.com/office/powerpoint/2010/main" val="104458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870411"/>
                                        </p:tgtEl>
                                        <p:attrNameLst>
                                          <p:attrName>style.visibility</p:attrName>
                                        </p:attrNameLst>
                                      </p:cBhvr>
                                      <p:to>
                                        <p:strVal val="visible"/>
                                      </p:to>
                                    </p:set>
                                    <p:animEffect transition="in" filter="wipe(up)">
                                      <p:cBhvr>
                                        <p:cTn id="7" dur="3000"/>
                                        <p:tgtEl>
                                          <p:spTgt spid="870411"/>
                                        </p:tgtEl>
                                      </p:cBhvr>
                                    </p:animEffect>
                                  </p:childTnLst>
                                </p:cTn>
                              </p:par>
                              <p:par>
                                <p:cTn id="8" presetID="22" presetClass="entr" presetSubtype="1" fill="hold" nodeType="withEffect">
                                  <p:stCondLst>
                                    <p:cond delay="0"/>
                                  </p:stCondLst>
                                  <p:childTnLst>
                                    <p:set>
                                      <p:cBhvr>
                                        <p:cTn id="9" dur="1" fill="hold">
                                          <p:stCondLst>
                                            <p:cond delay="0"/>
                                          </p:stCondLst>
                                        </p:cTn>
                                        <p:tgtEl>
                                          <p:spTgt spid="870410"/>
                                        </p:tgtEl>
                                        <p:attrNameLst>
                                          <p:attrName>style.visibility</p:attrName>
                                        </p:attrNameLst>
                                      </p:cBhvr>
                                      <p:to>
                                        <p:strVal val="visible"/>
                                      </p:to>
                                    </p:set>
                                    <p:animEffect transition="in" filter="wipe(up)">
                                      <p:cBhvr>
                                        <p:cTn id="10" dur="3000"/>
                                        <p:tgtEl>
                                          <p:spTgt spid="870410"/>
                                        </p:tgtEl>
                                      </p:cBhvr>
                                    </p:animEffect>
                                  </p:childTnLst>
                                </p:cTn>
                              </p:par>
                              <p:par>
                                <p:cTn id="11" presetID="22" presetClass="entr" presetSubtype="1" fill="hold" nodeType="withEffect">
                                  <p:stCondLst>
                                    <p:cond delay="0"/>
                                  </p:stCondLst>
                                  <p:childTnLst>
                                    <p:set>
                                      <p:cBhvr>
                                        <p:cTn id="12" dur="1" fill="hold">
                                          <p:stCondLst>
                                            <p:cond delay="0"/>
                                          </p:stCondLst>
                                        </p:cTn>
                                        <p:tgtEl>
                                          <p:spTgt spid="870409"/>
                                        </p:tgtEl>
                                        <p:attrNameLst>
                                          <p:attrName>style.visibility</p:attrName>
                                        </p:attrNameLst>
                                      </p:cBhvr>
                                      <p:to>
                                        <p:strVal val="visible"/>
                                      </p:to>
                                    </p:set>
                                    <p:animEffect transition="in" filter="wipe(up)">
                                      <p:cBhvr>
                                        <p:cTn id="13" dur="3000"/>
                                        <p:tgtEl>
                                          <p:spTgt spid="870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432131"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213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3213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213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432136"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434179"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41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341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41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600" b="1" i="1">
                <a:solidFill>
                  <a:srgbClr val="FFFC1E"/>
                </a:solidFill>
              </a:rPr>
              <a:t>Kinh thánh…</a:t>
            </a:r>
            <a:br>
              <a:rPr lang="en-US" sz="10600" b="1" i="1">
                <a:solidFill>
                  <a:srgbClr val="FFFC1E"/>
                </a:solidFill>
              </a:rPr>
            </a:br>
            <a:r>
              <a:rPr lang="en-US" sz="10600" b="1" i="1">
                <a:solidFill>
                  <a:srgbClr val="FFFC1E"/>
                </a:solidFill>
              </a:rPr>
              <a:t>Cơ b</a:t>
            </a:r>
            <a:r>
              <a:rPr lang="en-US" sz="10600" b="1" i="1">
                <a:solidFill>
                  <a:srgbClr val="FFFC1E"/>
                </a:solidFill>
                <a:cs typeface="Lucida Grande" charset="0"/>
              </a:rPr>
              <a:t>ả</a:t>
            </a:r>
            <a:r>
              <a:rPr lang="en-US" sz="10600" b="1" i="1">
                <a:solidFill>
                  <a:srgbClr val="FFFC1E"/>
                </a:solidFill>
              </a:rPr>
              <a:t>n là</a:t>
            </a:r>
          </a:p>
        </p:txBody>
      </p:sp>
      <p:pic>
        <p:nvPicPr>
          <p:cNvPr id="434184"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36226"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6227"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000" b="1" i="1">
                  <a:solidFill>
                    <a:srgbClr val="FAFD00"/>
                  </a:solidFill>
                </a:rPr>
                <a:t>Presentasi dari The Bible…Basically Ministries International Inc.                Fort Worth, Texas</a:t>
              </a:r>
              <a:endParaRPr lang="en-US" sz="1800" b="1">
                <a:solidFill>
                  <a:srgbClr val="FAFD00"/>
                </a:solidFill>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grpSp>
      <p:sp>
        <p:nvSpPr>
          <p:cNvPr id="436228"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36229"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
        <p:nvSpPr>
          <p:cNvPr id="436231"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436233"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wheel spokes="0"/>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3827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3827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b="1" i="1">
                <a:solidFill>
                  <a:srgbClr val="FAFD00"/>
                </a:solidFill>
                <a:ea typeface="宋体" charset="0"/>
                <a:cs typeface="宋体" charset="0"/>
              </a:rPr>
              <a:t>国际基本事工呈献…圣经纵览系列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福特沃得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德州</a:t>
            </a:r>
            <a:endParaRPr lang="zh-CN" altLang="en-US" sz="2000" b="1">
              <a:solidFill>
                <a:srgbClr val="FAFD00"/>
              </a:solidFill>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438284"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wheel spokes="0"/>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440322"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323" name="Group 4"/>
          <p:cNvGrpSpPr>
            <a:grpSpLocks/>
          </p:cNvGrpSpPr>
          <p:nvPr/>
        </p:nvGrpSpPr>
        <p:grpSpPr bwMode="auto">
          <a:xfrm>
            <a:off x="76200" y="5664200"/>
            <a:ext cx="8596313" cy="1346200"/>
            <a:chOff x="48" y="3424"/>
            <a:chExt cx="5415" cy="848"/>
          </a:xfrm>
        </p:grpSpPr>
        <p:sp>
          <p:nvSpPr>
            <p:cNvPr id="15360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endParaRPr lang="en-US" altLang="ko-KR" sz="2000" dirty="0">
                <a:solidFill>
                  <a:srgbClr val="FFFB0C"/>
                </a:solidFill>
                <a:latin typeface="Helvetica" pitchFamily="-112" charset="0"/>
                <a:ea typeface="굴림" pitchFamily="-112" charset="-127"/>
                <a:cs typeface="굴림" pitchFamily="-112" charset="-127"/>
              </a:endParaRPr>
            </a:p>
          </p:txBody>
        </p:sp>
      </p:grpSp>
      <p:sp>
        <p:nvSpPr>
          <p:cNvPr id="4403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a:solidFill>
                  <a:srgbClr val="FFFFFF"/>
                </a:solidFill>
                <a:latin typeface="Arial" charset="0"/>
                <a:ea typeface="굴림" charset="0"/>
                <a:cs typeface="굴림" charset="0"/>
              </a:rPr>
              <a:t>©2004 TBBMI</a:t>
            </a:r>
          </a:p>
        </p:txBody>
      </p:sp>
      <p:sp>
        <p:nvSpPr>
          <p:cNvPr id="4403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4403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a:solidFill>
                  <a:srgbClr val="FFFFFF"/>
                </a:solidFill>
                <a:latin typeface="Arial" charset="0"/>
                <a:ea typeface="굴림" charset="0"/>
                <a:cs typeface="굴림" charset="0"/>
              </a:rPr>
              <a:t>04</a:t>
            </a:r>
          </a:p>
        </p:txBody>
      </p:sp>
      <p:sp>
        <p:nvSpPr>
          <p:cNvPr id="153611" name="Text Box 11"/>
          <p:cNvSpPr txBox="1">
            <a:spLocks noChangeArrowheads="1"/>
          </p:cNvSpPr>
          <p:nvPr/>
        </p:nvSpPr>
        <p:spPr bwMode="auto">
          <a:xfrm>
            <a:off x="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7200" b="1">
                <a:solidFill>
                  <a:srgbClr val="FFFF00"/>
                </a:solidFill>
                <a:latin typeface="Arial" pitchFamily="-112" charset="0"/>
                <a:ea typeface="ＭＳ Ｐゴシック"/>
                <a:cs typeface="ＭＳ Ｐゴシック"/>
              </a:rPr>
              <a:t>TBB Materials</a:t>
            </a: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dirty="0">
                <a:solidFill>
                  <a:srgbClr val="FFFF00"/>
                </a:solidFill>
                <a:latin typeface="Helvetica" charset="0"/>
              </a:rPr>
              <a:t>Completed in </a:t>
            </a:r>
            <a:br>
              <a:rPr lang="en-US" sz="2800" b="1" dirty="0">
                <a:solidFill>
                  <a:srgbClr val="FFFF00"/>
                </a:solidFill>
                <a:latin typeface="Helvetica" charset="0"/>
              </a:rPr>
            </a:br>
            <a:r>
              <a:rPr lang="en-US" sz="2800" b="1" dirty="0">
                <a:solidFill>
                  <a:srgbClr val="FFFF00"/>
                </a:solidFill>
                <a:latin typeface="Helvetica" charset="0"/>
              </a:rPr>
              <a:t>English • Chinese • Hindi • Indonesian • Korean • Malay • Mongolian • Russian • Spanish</a:t>
            </a:r>
            <a:endParaRPr lang="en-US" sz="4400" b="1" dirty="0">
              <a:solidFill>
                <a:srgbClr val="FFFF00"/>
              </a:solidFill>
              <a:latin typeface="Helvetica"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000000"/>
              </a:solidFill>
              <a:latin typeface="Arial" charset="0"/>
            </a:endParaRPr>
          </a:p>
        </p:txBody>
      </p:sp>
      <p:pic>
        <p:nvPicPr>
          <p:cNvPr id="507906"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0790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0790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79910" name="Rectangle 7"/>
          <p:cNvSpPr>
            <a:spLocks noGrp="1" noChangeArrowheads="1"/>
          </p:cNvSpPr>
          <p:nvPr>
            <p:ph type="subTitle" idx="1"/>
          </p:nvPr>
        </p:nvSpPr>
        <p:spPr>
          <a:xfrm>
            <a:off x="6477000" y="4953000"/>
            <a:ext cx="2667000" cy="1981200"/>
          </a:xfrm>
        </p:spPr>
        <p:txBody>
          <a:bodyPr/>
          <a:lstStyle/>
          <a:p>
            <a:pPr eaLnBrk="1" hangingPunct="1">
              <a:defRPr/>
            </a:pPr>
            <a:r>
              <a:rPr lang="en-US" b="1" dirty="0">
                <a:solidFill>
                  <a:schemeClr val="bg1"/>
                </a:solidFill>
                <a:effectLst>
                  <a:glow rad="101600">
                    <a:schemeClr val="tx1"/>
                  </a:glow>
                </a:effectLst>
                <a:ea typeface="ＭＳ Ｐゴシック" charset="0"/>
              </a:rPr>
              <a:t>An Introduction to Genesis</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latin typeface="Arial" charset="0"/>
            </a:endParaRPr>
          </a:p>
        </p:txBody>
      </p:sp>
      <p:pic>
        <p:nvPicPr>
          <p:cNvPr id="50995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09955"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509956"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p:spPr>
        <p:txBody>
          <a:bodyPr/>
          <a:lstStyle/>
          <a:p>
            <a:pPr marL="0" indent="0" algn="ctr" eaLnBrk="1" hangingPunct="1">
              <a:buFontTx/>
              <a:buNone/>
              <a:defRPr/>
            </a:pPr>
            <a:r>
              <a:rPr lang="en-GB" b="1">
                <a:solidFill>
                  <a:schemeClr val="bg1"/>
                </a:solidFill>
                <a:effectLst>
                  <a:glow rad="101600">
                    <a:schemeClr val="tx1"/>
                  </a:glow>
                </a:effectLst>
                <a:latin typeface="Arial"/>
                <a:ea typeface="ＭＳ Ｐゴシック" charset="0"/>
                <a:cs typeface="Arial"/>
              </a:rPr>
              <a:t>Pengenalan kitab Kejadian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000000"/>
              </a:solidFill>
              <a:latin typeface="Arial" charset="0"/>
            </a:endParaRPr>
          </a:p>
        </p:txBody>
      </p:sp>
      <p:pic>
        <p:nvPicPr>
          <p:cNvPr id="5120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0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Arial" charset="0"/>
            </a:endParaRPr>
          </a:p>
        </p:txBody>
      </p:sp>
      <p:sp>
        <p:nvSpPr>
          <p:cNvPr id="5120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4006" name="Rectangle 7"/>
          <p:cNvSpPr>
            <a:spLocks noGrp="1" noChangeArrowheads="1"/>
          </p:cNvSpPr>
          <p:nvPr>
            <p:ph type="subTitle" idx="1"/>
          </p:nvPr>
        </p:nvSpPr>
        <p:spPr>
          <a:xfrm>
            <a:off x="4923923" y="5715000"/>
            <a:ext cx="4220077" cy="838200"/>
          </a:xfrm>
        </p:spPr>
        <p:txBody>
          <a:bodyPr/>
          <a:lstStyle/>
          <a:p>
            <a:pPr eaLnBrk="1" hangingPunct="1">
              <a:defRPr/>
            </a:pPr>
            <a:r>
              <a:rPr lang="zh-CN" altLang="en-US" sz="5400" b="1" dirty="0">
                <a:solidFill>
                  <a:schemeClr val="bg1"/>
                </a:solidFill>
                <a:effectLst>
                  <a:glow rad="101600">
                    <a:schemeClr val="tx1"/>
                  </a:glow>
                </a:effectLst>
                <a:ea typeface="ＭＳ Ｐゴシック" charset="0"/>
              </a:rPr>
              <a:t>创世记导论</a:t>
            </a:r>
            <a:endParaRPr lang="en-US" altLang="zh-CN" sz="5400" b="1" dirty="0">
              <a:solidFill>
                <a:schemeClr val="bg1"/>
              </a:solidFill>
              <a:effectLst>
                <a:glow rad="101600">
                  <a:schemeClr val="tx1"/>
                </a:glow>
              </a:effectLst>
              <a:ea typeface="ＭＳ Ｐゴシック"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defRPr/>
            </a:pPr>
            <a:endParaRPr lang="en-US" sz="1800">
              <a:solidFill>
                <a:srgbClr val="000000"/>
              </a:solidFill>
              <a:effectLst>
                <a:glow rad="101600">
                  <a:schemeClr val="tx1"/>
                </a:glow>
              </a:effectLst>
              <a:latin typeface="Arial"/>
              <a:cs typeface="Arial"/>
            </a:endParaRPr>
          </a:p>
        </p:txBody>
      </p:sp>
      <p:pic>
        <p:nvPicPr>
          <p:cNvPr id="5140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1:</a:t>
            </a:r>
            <a:r>
              <a:rPr lang="en-US" sz="4000" b="1">
                <a:solidFill>
                  <a:srgbClr val="FFFFFF"/>
                </a:solidFill>
                <a:effectLst>
                  <a:glow rad="101600">
                    <a:schemeClr val="tx1"/>
                  </a:glow>
                </a:effectLst>
                <a:latin typeface="Arial"/>
                <a:ea typeface="+mn-ea"/>
                <a:cs typeface="Arial"/>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2:</a:t>
            </a:r>
            <a:r>
              <a:rPr lang="en-US" sz="4000" b="1">
                <a:solidFill>
                  <a:srgbClr val="FFFFFF"/>
                </a:solidFill>
                <a:effectLst>
                  <a:glow rad="101600">
                    <a:schemeClr val="tx1"/>
                  </a:glow>
                </a:effectLst>
                <a:latin typeface="Arial"/>
                <a:ea typeface="+mn-ea"/>
                <a:cs typeface="Arial"/>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a:spcBef>
                <a:spcPct val="50000"/>
              </a:spcBef>
              <a:defRPr/>
            </a:pPr>
            <a:r>
              <a:rPr lang="en-US" sz="4000" b="1">
                <a:solidFill>
                  <a:srgbClr val="FFFF00"/>
                </a:solidFill>
                <a:effectLst>
                  <a:glow rad="101600">
                    <a:schemeClr val="tx1"/>
                  </a:glow>
                </a:effectLst>
                <a:latin typeface="Arial"/>
                <a:ea typeface="+mn-ea"/>
                <a:cs typeface="Arial"/>
              </a:rPr>
              <a:t>Day 3:</a:t>
            </a:r>
            <a:r>
              <a:rPr lang="en-US" sz="4000" b="1">
                <a:solidFill>
                  <a:srgbClr val="FFFFFF"/>
                </a:solidFill>
                <a:effectLst>
                  <a:glow rad="101600">
                    <a:schemeClr val="tx1"/>
                  </a:glow>
                </a:effectLst>
                <a:latin typeface="Arial"/>
                <a:ea typeface="+mn-ea"/>
                <a:cs typeface="Arial"/>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4:</a:t>
            </a:r>
            <a:r>
              <a:rPr lang="en-US" sz="4000" b="1">
                <a:solidFill>
                  <a:srgbClr val="FFFFFF"/>
                </a:solidFill>
                <a:effectLst>
                  <a:glow rad="101600">
                    <a:schemeClr val="tx1"/>
                  </a:glow>
                </a:effectLst>
                <a:latin typeface="Arial"/>
                <a:ea typeface="+mn-ea"/>
                <a:cs typeface="Arial"/>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5:</a:t>
            </a:r>
            <a:r>
              <a:rPr lang="en-US" sz="4000" b="1">
                <a:solidFill>
                  <a:srgbClr val="FFFFFF"/>
                </a:solidFill>
                <a:effectLst>
                  <a:glow rad="101600">
                    <a:schemeClr val="tx1"/>
                  </a:glow>
                </a:effectLst>
                <a:latin typeface="Arial"/>
                <a:ea typeface="+mn-ea"/>
                <a:cs typeface="Arial"/>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6:</a:t>
            </a:r>
            <a:r>
              <a:rPr lang="en-US" sz="4000" b="1">
                <a:solidFill>
                  <a:srgbClr val="FFFFFF"/>
                </a:solidFill>
                <a:effectLst>
                  <a:glow rad="101600">
                    <a:schemeClr val="tx1"/>
                  </a:glow>
                </a:effectLst>
                <a:latin typeface="Arial"/>
                <a:ea typeface="+mn-ea"/>
                <a:cs typeface="Arial"/>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en-US" sz="3200" b="1">
                <a:solidFill>
                  <a:srgbClr val="FFFFFF"/>
                </a:solidFill>
                <a:effectLst>
                  <a:glow rad="101600">
                    <a:schemeClr val="tx1"/>
                  </a:glow>
                </a:effectLst>
                <a:latin typeface="Arial"/>
                <a:ea typeface="+mn-ea"/>
                <a:cs typeface="Arial"/>
              </a:rPr>
              <a:t>Genesis 1:3-31</a:t>
            </a:r>
          </a:p>
        </p:txBody>
      </p:sp>
      <p:sp>
        <p:nvSpPr>
          <p:cNvPr id="38401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a:solidFill>
                <a:srgbClr val="FFFFFF"/>
              </a:solidFill>
              <a:effectLst>
                <a:glow rad="101600">
                  <a:schemeClr val="tx1"/>
                </a:glow>
              </a:effectLst>
              <a:latin typeface="Arial"/>
              <a:cs typeface="Arial"/>
            </a:endParaRPr>
          </a:p>
        </p:txBody>
      </p:sp>
      <p:sp>
        <p:nvSpPr>
          <p:cNvPr id="38401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glow rad="101600">
                  <a:schemeClr val="tx1"/>
                </a:glow>
              </a:effectLst>
              <a:latin typeface="Arial"/>
              <a:cs typeface="Arial"/>
            </a:endParaRPr>
          </a:p>
        </p:txBody>
      </p:sp>
      <p:sp>
        <p:nvSpPr>
          <p:cNvPr id="38401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glow rad="101600">
                  <a:schemeClr val="tx1"/>
                </a:glow>
              </a:effectLst>
              <a:latin typeface="Arial"/>
              <a:cs typeface="Arial"/>
            </a:endParaRPr>
          </a:p>
        </p:txBody>
      </p:sp>
      <p:sp>
        <p:nvSpPr>
          <p:cNvPr id="38401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a:effectLst>
                <a:glow rad="101600">
                  <a:schemeClr val="tx1"/>
                </a:glow>
              </a:effectLst>
              <a:latin typeface="Arial"/>
              <a:cs typeface="Arial"/>
            </a:endParaRPr>
          </a:p>
        </p:txBody>
      </p:sp>
      <p:sp>
        <p:nvSpPr>
          <p:cNvPr id="384014" name="Text Box 15"/>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glow rad="101600">
                    <a:schemeClr val="tx1"/>
                  </a:glow>
                </a:effectLst>
                <a:latin typeface="Arial"/>
                <a:cs typeface="Arial"/>
              </a:rPr>
              <a:t>33</a:t>
            </a:r>
          </a:p>
        </p:txBody>
      </p:sp>
      <p:sp>
        <p:nvSpPr>
          <p:cNvPr id="514063"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514064"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514065"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514066"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51406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0" hangingPunct="0"/>
            <a:endParaRPr lang="en-US" sz="1800">
              <a:solidFill>
                <a:srgbClr val="000000"/>
              </a:solidFill>
              <a:latin typeface="Arial" charset="0"/>
            </a:endParaRPr>
          </a:p>
        </p:txBody>
      </p:sp>
      <p:sp>
        <p:nvSpPr>
          <p:cNvPr id="384020"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0" hangingPunct="0">
              <a:defRPr/>
            </a:pPr>
            <a:endParaRPr lang="en-US" sz="1800">
              <a:solidFill>
                <a:srgbClr val="000000"/>
              </a:solidFill>
              <a:effectLst>
                <a:glow rad="101600">
                  <a:schemeClr val="tx1"/>
                </a:glow>
              </a:effectLst>
              <a:latin typeface="Arial"/>
              <a:cs typeface="Arial"/>
            </a:endParaRPr>
          </a:p>
        </p:txBody>
      </p:sp>
      <p:sp>
        <p:nvSpPr>
          <p:cNvPr id="384021"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a:solidFill>
                  <a:srgbClr val="FAFE1E"/>
                </a:solidFill>
                <a:effectLst>
                  <a:glow rad="101600">
                    <a:schemeClr val="tx1"/>
                  </a:glow>
                </a:effectLst>
                <a:ea typeface="ＭＳ Ｐゴシック" charset="0"/>
              </a:rPr>
              <a:t>Days of Creation</a:t>
            </a:r>
            <a:endParaRPr lang="en-US">
              <a:effectLst>
                <a:glow rad="101600">
                  <a:schemeClr val="tx1"/>
                </a:glow>
              </a:effectLst>
              <a:ea typeface="ＭＳ Ｐゴシック"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pic>
        <p:nvPicPr>
          <p:cNvPr id="5160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1:</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Terang</a:t>
            </a:r>
            <a:endParaRPr lang="en-GB" sz="3600" b="1" dirty="0">
              <a:solidFill>
                <a:srgbClr val="FFFFFF"/>
              </a:solidFill>
              <a:effectLst>
                <a:glow rad="101600">
                  <a:schemeClr val="tx2"/>
                </a:glow>
              </a:effectLst>
              <a:latin typeface="Arial"/>
              <a:cs typeface="Arial"/>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2:</a:t>
            </a:r>
            <a:r>
              <a:rPr lang="en-GB" sz="3600" b="1" dirty="0">
                <a:solidFill>
                  <a:srgbClr val="FFFFFF"/>
                </a:solidFill>
                <a:effectLst>
                  <a:glow rad="101600">
                    <a:schemeClr val="tx2"/>
                  </a:glow>
                </a:effectLst>
                <a:latin typeface="Arial"/>
                <a:cs typeface="Arial"/>
              </a:rPr>
              <a:t> Air &amp;  </a:t>
            </a:r>
            <a:br>
              <a:rPr lang="en-GB" sz="3600" b="1" dirty="0">
                <a:solidFill>
                  <a:srgbClr val="FFFFFF"/>
                </a:solidFill>
                <a:effectLst>
                  <a:glow rad="101600">
                    <a:schemeClr val="tx2"/>
                  </a:glow>
                </a:effectLst>
                <a:latin typeface="Arial"/>
                <a:cs typeface="Arial"/>
              </a:rPr>
            </a:br>
            <a:r>
              <a:rPr lang="en-GB" sz="3600" b="1" dirty="0" err="1">
                <a:solidFill>
                  <a:srgbClr val="FFFFFF"/>
                </a:solidFill>
                <a:effectLst>
                  <a:glow rad="101600">
                    <a:schemeClr val="tx2"/>
                  </a:glow>
                </a:effectLst>
                <a:latin typeface="Arial"/>
                <a:cs typeface="Arial"/>
              </a:rPr>
              <a:t>udara</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dipisahkan</a:t>
            </a:r>
            <a:endParaRPr lang="en-GB" sz="3600" b="1" dirty="0">
              <a:solidFill>
                <a:srgbClr val="FFFFFF"/>
              </a:solidFill>
              <a:effectLst>
                <a:glow rad="101600">
                  <a:schemeClr val="tx2"/>
                </a:glow>
              </a:effectLst>
              <a:latin typeface="Arial"/>
              <a:cs typeface="Arial"/>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3:</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Darat</a:t>
            </a:r>
            <a:r>
              <a:rPr lang="en-GB" sz="3600" b="1" dirty="0">
                <a:solidFill>
                  <a:srgbClr val="FFFFFF"/>
                </a:solidFill>
                <a:effectLst>
                  <a:glow rad="101600">
                    <a:schemeClr val="tx2"/>
                  </a:glow>
                </a:effectLst>
                <a:latin typeface="Arial"/>
                <a:cs typeface="Arial"/>
              </a:rPr>
              <a:t> &amp; </a:t>
            </a:r>
            <a:r>
              <a:rPr lang="en-GB" sz="3600" b="1" dirty="0" err="1">
                <a:solidFill>
                  <a:srgbClr val="FFFFFF"/>
                </a:solidFill>
                <a:effectLst>
                  <a:glow rad="101600">
                    <a:schemeClr val="tx2"/>
                  </a:glow>
                </a:effectLst>
                <a:latin typeface="Arial"/>
                <a:cs typeface="Arial"/>
              </a:rPr>
              <a:t>laut</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dipisahkan</a:t>
            </a:r>
            <a:endParaRPr lang="en-GB" sz="3600" b="1" dirty="0">
              <a:solidFill>
                <a:srgbClr val="FFFFFF"/>
              </a:solidFill>
              <a:effectLst>
                <a:glow rad="101600">
                  <a:schemeClr val="tx2"/>
                </a:glow>
              </a:effectLst>
              <a:latin typeface="Arial"/>
              <a:cs typeface="Arial"/>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000"/>
              </a:spcBef>
              <a:buClr>
                <a:srgbClr val="FFFF00"/>
              </a:buClr>
              <a:buSzPct val="100000"/>
              <a:buFont typeface="Times New Roman" charset="0"/>
              <a:buNone/>
              <a:defRPr/>
            </a:pPr>
            <a:r>
              <a:rPr lang="en-GB" sz="3600" b="1">
                <a:solidFill>
                  <a:srgbClr val="FFFF00"/>
                </a:solidFill>
                <a:effectLst>
                  <a:glow rad="101600">
                    <a:schemeClr val="tx2"/>
                  </a:glow>
                </a:effectLst>
                <a:latin typeface="Arial"/>
                <a:cs typeface="Arial"/>
              </a:rPr>
              <a:t>Hari 4:</a:t>
            </a:r>
            <a:r>
              <a:rPr lang="en-GB" sz="3600" b="1">
                <a:solidFill>
                  <a:srgbClr val="FFFFFF"/>
                </a:solidFill>
                <a:effectLst>
                  <a:glow rad="101600">
                    <a:schemeClr val="tx2"/>
                  </a:glow>
                </a:effectLst>
                <a:latin typeface="Arial"/>
                <a:cs typeface="Arial"/>
              </a:rPr>
              <a:t>  </a:t>
            </a:r>
            <a:r>
              <a:rPr lang="en-GB" sz="2800" b="1">
                <a:solidFill>
                  <a:srgbClr val="FFFFFF"/>
                </a:solidFill>
                <a:effectLst>
                  <a:glow rad="101600">
                    <a:schemeClr val="tx2"/>
                  </a:glow>
                </a:effectLst>
                <a:latin typeface="Arial"/>
                <a:cs typeface="Arial"/>
              </a:rPr>
              <a:t>Matahari, bulan &amp; bintang diatur</a:t>
            </a: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5:</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Ikan</a:t>
            </a:r>
            <a:r>
              <a:rPr lang="en-GB" sz="3600" b="1" dirty="0">
                <a:solidFill>
                  <a:srgbClr val="FFFFFF"/>
                </a:solidFill>
                <a:effectLst>
                  <a:glow rad="101600">
                    <a:schemeClr val="tx2"/>
                  </a:glow>
                </a:effectLst>
                <a:latin typeface="Arial"/>
                <a:cs typeface="Arial"/>
              </a:rPr>
              <a:t> &amp; </a:t>
            </a:r>
            <a:r>
              <a:rPr lang="en-GB" sz="3600" b="1" dirty="0" err="1">
                <a:solidFill>
                  <a:srgbClr val="FFFFFF"/>
                </a:solidFill>
                <a:effectLst>
                  <a:glow rad="101600">
                    <a:schemeClr val="tx2"/>
                  </a:glow>
                </a:effectLst>
                <a:latin typeface="Arial"/>
                <a:cs typeface="Arial"/>
              </a:rPr>
              <a:t>unggas</a:t>
            </a:r>
            <a:endParaRPr lang="en-GB" sz="3600" b="1" dirty="0">
              <a:solidFill>
                <a:srgbClr val="FFFFFF"/>
              </a:solidFill>
              <a:effectLst>
                <a:glow rad="101600">
                  <a:schemeClr val="tx2"/>
                </a:glow>
              </a:effectLst>
              <a:latin typeface="Arial"/>
              <a:cs typeface="Arial"/>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6:</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Binatang</a:t>
            </a:r>
            <a:r>
              <a:rPr lang="en-GB" sz="3600" b="1" dirty="0">
                <a:solidFill>
                  <a:srgbClr val="FFFFFF"/>
                </a:solidFill>
                <a:effectLst>
                  <a:glow rad="101600">
                    <a:schemeClr val="tx2"/>
                  </a:glow>
                </a:effectLst>
                <a:latin typeface="Arial"/>
                <a:cs typeface="Arial"/>
              </a:rPr>
              <a:t> &amp; </a:t>
            </a:r>
            <a:r>
              <a:rPr lang="en-GB" sz="3600" b="1" dirty="0" err="1">
                <a:solidFill>
                  <a:srgbClr val="FFFFFF"/>
                </a:solidFill>
                <a:effectLst>
                  <a:glow rad="101600">
                    <a:schemeClr val="tx2"/>
                  </a:glow>
                </a:effectLst>
                <a:latin typeface="Arial"/>
                <a:cs typeface="Arial"/>
              </a:rPr>
              <a:t>manusia</a:t>
            </a:r>
            <a:endParaRPr lang="en-GB" sz="3600" b="1" dirty="0">
              <a:solidFill>
                <a:srgbClr val="FFFFFF"/>
              </a:solidFill>
              <a:effectLst>
                <a:glow rad="101600">
                  <a:schemeClr val="tx2"/>
                </a:glow>
              </a:effectLst>
              <a:latin typeface="Arial"/>
              <a:cs typeface="Arial"/>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1" hangingPunct="1">
              <a:spcBef>
                <a:spcPts val="2000"/>
              </a:spcBef>
              <a:buClr>
                <a:srgbClr val="FFFFFF"/>
              </a:buClr>
              <a:buSzPct val="100000"/>
              <a:buFont typeface="Times New Roman" charset="0"/>
              <a:buNone/>
              <a:defRPr/>
            </a:pPr>
            <a:r>
              <a:rPr lang="en-GB" sz="2800" b="1">
                <a:solidFill>
                  <a:srgbClr val="FFFFFF"/>
                </a:solidFill>
                <a:effectLst>
                  <a:glow rad="101600">
                    <a:schemeClr val="tx2"/>
                  </a:glow>
                </a:effectLst>
                <a:latin typeface="Arial"/>
                <a:cs typeface="Arial"/>
              </a:rPr>
              <a:t>Kejadian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a:effectLst>
                <a:glow rad="101600">
                  <a:schemeClr val="tx2"/>
                </a:glow>
              </a:effectLst>
              <a:latin typeface="Arial"/>
              <a:cs typeface="Arial"/>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a:effectLst>
                <a:glow rad="101600">
                  <a:schemeClr val="tx2"/>
                </a:glow>
              </a:effectLst>
              <a:latin typeface="Arial"/>
              <a:cs typeface="Arial"/>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a:effectLst>
                <a:glow rad="101600">
                  <a:schemeClr val="tx2"/>
                </a:glow>
              </a:effectLst>
              <a:latin typeface="Arial"/>
              <a:cs typeface="Arial"/>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FFFFF"/>
              </a:buClr>
              <a:buSzPct val="100000"/>
              <a:buFont typeface="Times New Roman" charset="0"/>
              <a:buNone/>
              <a:defRPr/>
            </a:pPr>
            <a:r>
              <a:rPr lang="en-GB" sz="2000" b="1">
                <a:solidFill>
                  <a:srgbClr val="FFFFFF"/>
                </a:solidFill>
                <a:effectLst>
                  <a:glow rad="101600">
                    <a:schemeClr val="tx2"/>
                  </a:glow>
                </a:effectLst>
                <a:latin typeface="Arial"/>
                <a:cs typeface="Arial"/>
              </a:rPr>
              <a:t>64</a:t>
            </a:r>
          </a:p>
        </p:txBody>
      </p:sp>
      <p:sp>
        <p:nvSpPr>
          <p:cNvPr id="5161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5161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5161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5161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AFE1E"/>
              </a:buClr>
              <a:buSzPct val="100000"/>
              <a:buFont typeface="Times New Roman" charset="0"/>
              <a:buNone/>
              <a:defRPr/>
            </a:pPr>
            <a:r>
              <a:rPr lang="en-GB" sz="4800" b="1">
                <a:solidFill>
                  <a:srgbClr val="FAFE1E"/>
                </a:solidFill>
                <a:effectLst>
                  <a:glow rad="101600">
                    <a:schemeClr val="tx2"/>
                  </a:glow>
                </a:effectLst>
                <a:latin typeface="Arial"/>
                <a:cs typeface="Arial"/>
              </a:rPr>
              <a:t>Hari-hari penciptaan</a:t>
            </a:r>
          </a:p>
        </p:txBody>
      </p:sp>
      <p:sp>
        <p:nvSpPr>
          <p:cNvPr id="516118" name="Title 1"/>
          <p:cNvSpPr>
            <a:spLocks noGrp="1"/>
          </p:cNvSpPr>
          <p:nvPr>
            <p:ph type="title" idx="4294967295"/>
          </p:nvPr>
        </p:nvSpPr>
        <p:spPr>
          <a:xfrm>
            <a:off x="-31750" y="-674688"/>
            <a:ext cx="9067800" cy="571500"/>
          </a:xfrm>
        </p:spPr>
        <p:txBody>
          <a:bodyPr/>
          <a:lstStyle/>
          <a:p>
            <a:r>
              <a:rPr lang="en-US" sz="3200">
                <a:latin typeface="Arial" charset="0"/>
                <a:ea typeface="ＭＳ Ｐゴシック" charset="0"/>
                <a:cs typeface="Arial" charset="0"/>
              </a:rPr>
              <a:t>Days of Creation in Bahasa Indonesian</a:t>
            </a: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651"/>
            <a:ext cx="9144000" cy="6858000"/>
          </a:xfrm>
          <a:prstGeom prst="rect">
            <a:avLst/>
          </a:prstGeom>
        </p:spPr>
      </p:pic>
      <p:sp>
        <p:nvSpPr>
          <p:cNvPr id="278530" name="Rectangle 2"/>
          <p:cNvSpPr>
            <a:spLocks noGrp="1" noChangeArrowheads="1"/>
          </p:cNvSpPr>
          <p:nvPr>
            <p:ph type="title"/>
          </p:nvPr>
        </p:nvSpPr>
        <p:spPr>
          <a:xfrm>
            <a:off x="128173" y="-21425"/>
            <a:ext cx="8777435" cy="708827"/>
          </a:xfrm>
        </p:spPr>
        <p:txBody>
          <a:bodyPr/>
          <a:lstStyle/>
          <a:p>
            <a:pPr algn="l" eaLnBrk="1" hangingPunct="1"/>
            <a:r>
              <a:rPr kumimoji="0" lang="en-US" sz="6600" dirty="0">
                <a:solidFill>
                  <a:srgbClr val="000000"/>
                </a:solidFill>
                <a:latin typeface="Arial Black" charset="0"/>
                <a:ea typeface="ＭＳ Ｐゴシック" charset="0"/>
                <a:cs typeface="ＭＳ Ｐゴシック" charset="0"/>
              </a:rPr>
              <a:t>Deuteronomy</a:t>
            </a:r>
          </a:p>
        </p:txBody>
      </p:sp>
      <p:sp>
        <p:nvSpPr>
          <p:cNvPr id="278533" name="Text Box 4"/>
          <p:cNvSpPr txBox="1">
            <a:spLocks noChangeArrowheads="1"/>
          </p:cNvSpPr>
          <p:nvPr/>
        </p:nvSpPr>
        <p:spPr bwMode="auto">
          <a:xfrm>
            <a:off x="0" y="6237288"/>
            <a:ext cx="9180513" cy="646112"/>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Black" charset="0"/>
                <a:ea typeface="SimSun" charset="0"/>
                <a:cs typeface="SimSun" charset="0"/>
              </a:rPr>
              <a:t> Renewal of the Mosaic Covenant</a:t>
            </a:r>
            <a:endParaRPr kumimoji="0" lang="en-US" sz="3600" b="0" i="0" u="none" strike="noStrike" kern="1200" cap="none" spc="0" normalizeH="0" baseline="0" noProof="0">
              <a:ln>
                <a:noFill/>
              </a:ln>
              <a:solidFill>
                <a:srgbClr val="000000"/>
              </a:solidFill>
              <a:effectLst/>
              <a:uLnTx/>
              <a:uFillTx/>
              <a:latin typeface="Arial Black" charset="0"/>
              <a:ea typeface="SimSun" charset="0"/>
              <a:cs typeface="SimSun" charset="0"/>
            </a:endParaRPr>
          </a:p>
        </p:txBody>
      </p:sp>
      <p:sp>
        <p:nvSpPr>
          <p:cNvPr id="7" name="Text Box 4"/>
          <p:cNvSpPr txBox="1">
            <a:spLocks noChangeArrowheads="1"/>
          </p:cNvSpPr>
          <p:nvPr/>
        </p:nvSpPr>
        <p:spPr bwMode="auto">
          <a:xfrm>
            <a:off x="5652120" y="3429000"/>
            <a:ext cx="3240361" cy="2800767"/>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FFFF"/>
                </a:solidFill>
                <a:effectLst>
                  <a:glow rad="228600">
                    <a:srgbClr val="000000">
                      <a:alpha val="75000"/>
                    </a:srgbClr>
                  </a:glow>
                </a:effectLst>
                <a:uLnTx/>
                <a:uFillTx/>
                <a:latin typeface="Arial"/>
                <a:ea typeface="SimSun" charset="0"/>
                <a:cs typeface="Arial"/>
              </a:rPr>
              <a:t> Renewal of the Mosaic Covenant</a:t>
            </a:r>
            <a:endParaRPr kumimoji="0" lang="en-US" sz="4400" b="0" i="0" u="none" strike="noStrike" kern="1200" cap="none" spc="0" normalizeH="0" baseline="0" noProof="0">
              <a:ln>
                <a:noFill/>
              </a:ln>
              <a:solidFill>
                <a:srgbClr val="FFFFFF"/>
              </a:solidFill>
              <a:effectLst>
                <a:glow rad="228600">
                  <a:srgbClr val="000000">
                    <a:alpha val="75000"/>
                  </a:srgbClr>
                </a:glow>
              </a:effectLst>
              <a:uLnTx/>
              <a:uFillTx/>
              <a:latin typeface="Arial"/>
              <a:ea typeface="SimSun" charset="0"/>
              <a:cs typeface="Arial"/>
            </a:endParaRPr>
          </a:p>
        </p:txBody>
      </p:sp>
    </p:spTree>
    <p:extLst>
      <p:ext uri="{BB962C8B-B14F-4D97-AF65-F5344CB8AC3E}">
        <p14:creationId xmlns:p14="http://schemas.microsoft.com/office/powerpoint/2010/main" val="1604311217"/>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3200" b="1">
                <a:solidFill>
                  <a:srgbClr val="FFFFFF"/>
                </a:solidFill>
                <a:ea typeface="SimSun" charset="0"/>
                <a:cs typeface="SimSun" charset="0"/>
              </a:rPr>
              <a:t>创世记 </a:t>
            </a:r>
            <a:r>
              <a:rPr lang="en-US" sz="3200" b="1">
                <a:solidFill>
                  <a:srgbClr val="FFFFFF"/>
                </a:solidFill>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FFFF"/>
              </a:solidFill>
              <a:cs typeface="MS PGothic"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81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cs typeface="MS PGothic"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200,000 PPT slides for free!</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41499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493078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676536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4941168"/>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12982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4941168"/>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4444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72008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020421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9000067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3" y="8068"/>
            <a:ext cx="9097991" cy="7173416"/>
          </a:xfrm>
          <a:prstGeom prst="rect">
            <a:avLst/>
          </a:prstGeom>
        </p:spPr>
      </p:pic>
      <p:sp>
        <p:nvSpPr>
          <p:cNvPr id="342017" name="Rectangle 1026"/>
          <p:cNvSpPr>
            <a:spLocks noGrp="1" noChangeArrowheads="1"/>
          </p:cNvSpPr>
          <p:nvPr>
            <p:ph type="ctrTitle"/>
          </p:nvPr>
        </p:nvSpPr>
        <p:spPr>
          <a:xfrm>
            <a:off x="5076056" y="692696"/>
            <a:ext cx="4067944" cy="757808"/>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564069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4788024" y="620688"/>
            <a:ext cx="4355976" cy="757808"/>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08131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99" y="18364"/>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000" y="4446340"/>
            <a:ext cx="9144000" cy="150294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should you deal with your </a:t>
            </a:r>
            <a:r>
              <a:rPr lang="en-US" b="1" dirty="0">
                <a:solidFill>
                  <a:srgbClr val="FFFF00"/>
                </a:solidFill>
                <a:effectLst>
                  <a:glow rad="127000">
                    <a:schemeClr val="tx1"/>
                  </a:glow>
                </a:effectLst>
                <a:latin typeface="Arial" charset="0"/>
                <a:ea typeface="ＭＳ Ｐゴシック" charset="0"/>
                <a:cs typeface="ＭＳ Ｐゴシック" charset="0"/>
              </a:rPr>
              <a:t>ignorance</a:t>
            </a:r>
            <a:r>
              <a:rPr lang="en-US" b="1" dirty="0">
                <a:effectLst>
                  <a:glow rad="127000">
                    <a:schemeClr val="tx1"/>
                  </a:glow>
                </a:effectLst>
                <a:latin typeface="Arial" charset="0"/>
                <a:ea typeface="ＭＳ Ｐゴシック" charset="0"/>
                <a:cs typeface="ＭＳ Ｐゴシック" charset="0"/>
              </a:rPr>
              <a:t> of God’s ways?</a:t>
            </a:r>
          </a:p>
        </p:txBody>
      </p:sp>
      <p:sp>
        <p:nvSpPr>
          <p:cNvPr id="4" name="Rectangle 2">
            <a:extLst>
              <a:ext uri="{FF2B5EF4-FFF2-40B4-BE49-F238E27FC236}">
                <a16:creationId xmlns:a16="http://schemas.microsoft.com/office/drawing/2014/main" id="{CAA6DC11-F563-224A-B833-0BB811A5CF3B}"/>
              </a:ext>
            </a:extLst>
          </p:cNvPr>
          <p:cNvSpPr txBox="1">
            <a:spLocks noChangeArrowheads="1"/>
          </p:cNvSpPr>
          <p:nvPr/>
        </p:nvSpPr>
        <p:spPr bwMode="auto">
          <a:xfrm>
            <a:off x="4572000" y="5868044"/>
            <a:ext cx="4391472" cy="10852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effectLst>
                  <a:glow rad="127000">
                    <a:schemeClr val="tx1"/>
                  </a:glow>
                </a:effectLst>
                <a:latin typeface="Arial" charset="0"/>
                <a:ea typeface="ＭＳ Ｐゴシック" charset="0"/>
                <a:cs typeface="ＭＳ Ｐゴシック" charset="0"/>
              </a:rPr>
              <a:t>—3 keys…</a:t>
            </a:r>
          </a:p>
        </p:txBody>
      </p:sp>
    </p:spTree>
    <p:extLst>
      <p:ext uri="{BB962C8B-B14F-4D97-AF65-F5344CB8AC3E}">
        <p14:creationId xmlns:p14="http://schemas.microsoft.com/office/powerpoint/2010/main" val="28130438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0"/>
            <a:ext cx="9144000" cy="420533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8"/>
            <a:ext cx="9270410"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04048" y="620689"/>
            <a:ext cx="4248472" cy="864096"/>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810956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99" y="18364"/>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000" y="4806380"/>
            <a:ext cx="9144000" cy="203325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should you deal with your </a:t>
            </a:r>
            <a:r>
              <a:rPr lang="en-US" b="1" dirty="0">
                <a:solidFill>
                  <a:srgbClr val="FFFF00"/>
                </a:solidFill>
                <a:effectLst>
                  <a:glow rad="127000">
                    <a:schemeClr val="tx1"/>
                  </a:glow>
                </a:effectLst>
                <a:latin typeface="Arial" charset="0"/>
                <a:ea typeface="ＭＳ Ｐゴシック" charset="0"/>
                <a:cs typeface="ＭＳ Ｐゴシック" charset="0"/>
              </a:rPr>
              <a:t>ignorance</a:t>
            </a:r>
            <a:r>
              <a:rPr lang="en-US" b="1" dirty="0">
                <a:effectLst>
                  <a:glow rad="127000">
                    <a:schemeClr val="tx1"/>
                  </a:glow>
                </a:effectLst>
                <a:latin typeface="Arial" charset="0"/>
                <a:ea typeface="ＭＳ Ｐゴシック" charset="0"/>
                <a:cs typeface="ＭＳ Ｐゴシック" charset="0"/>
              </a:rPr>
              <a:t> of God’s ways?</a:t>
            </a:r>
          </a:p>
        </p:txBody>
      </p:sp>
    </p:spTree>
    <p:extLst>
      <p:ext uri="{BB962C8B-B14F-4D97-AF65-F5344CB8AC3E}">
        <p14:creationId xmlns:p14="http://schemas.microsoft.com/office/powerpoint/2010/main" val="39226063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23621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1. Don’t worry about God not telling you everything you </a:t>
            </a:r>
            <a:r>
              <a:rPr lang="en-US" sz="4800" b="1" dirty="0">
                <a:solidFill>
                  <a:srgbClr val="FFFF00"/>
                </a:solidFill>
                <a:effectLst>
                  <a:glow rad="127000">
                    <a:schemeClr val="tx1"/>
                  </a:glow>
                </a:effectLst>
                <a:latin typeface="Arial" charset="0"/>
                <a:ea typeface="ＭＳ Ｐゴシック" charset="0"/>
                <a:cs typeface="ＭＳ Ｐゴシック" charset="0"/>
              </a:rPr>
              <a:t>want</a:t>
            </a:r>
            <a:r>
              <a:rPr lang="en-US" sz="4800" b="1" dirty="0">
                <a:effectLst>
                  <a:glow rad="127000">
                    <a:schemeClr val="tx1"/>
                  </a:glow>
                </a:effectLst>
                <a:latin typeface="Arial" charset="0"/>
                <a:ea typeface="ＭＳ Ｐゴシック" charset="0"/>
                <a:cs typeface="ＭＳ Ｐゴシック" charset="0"/>
              </a:rPr>
              <a:t> to know (29a). </a:t>
            </a:r>
          </a:p>
        </p:txBody>
      </p:sp>
      <p:pic>
        <p:nvPicPr>
          <p:cNvPr id="4098" name="Picture 2" descr="http://www.annakhughes.com/wp-content/uploads/2018/01/umit-bulut-143016-unsplash-800x400.jpg">
            <a:extLst>
              <a:ext uri="{FF2B5EF4-FFF2-40B4-BE49-F238E27FC236}">
                <a16:creationId xmlns:a16="http://schemas.microsoft.com/office/drawing/2014/main" id="{A4AEA03C-B62D-524F-9754-8D0107F73F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75"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61104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geresequituresse.files.wordpress.com/2018/06/screen-shot-2017-06-26-at-2-03-41-pm.png?w=770">
            <a:extLst>
              <a:ext uri="{FF2B5EF4-FFF2-40B4-BE49-F238E27FC236}">
                <a16:creationId xmlns:a16="http://schemas.microsoft.com/office/drawing/2014/main" id="{CCB59A03-9901-314D-869A-2BEC7434CC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985"/>
          <a:stretch/>
        </p:blipFill>
        <p:spPr bwMode="auto">
          <a:xfrm>
            <a:off x="11708" y="0"/>
            <a:ext cx="9144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93905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Instead, seek to </a:t>
            </a:r>
            <a:r>
              <a:rPr lang="en-US" sz="4800" b="1" dirty="0">
                <a:solidFill>
                  <a:srgbClr val="FFFF00"/>
                </a:solidFill>
                <a:effectLst>
                  <a:glow rad="127000">
                    <a:schemeClr val="tx1"/>
                  </a:glow>
                </a:effectLst>
                <a:latin typeface="Arial" charset="0"/>
                <a:ea typeface="ＭＳ Ｐゴシック" charset="0"/>
                <a:cs typeface="ＭＳ Ｐゴシック" charset="0"/>
              </a:rPr>
              <a:t>know</a:t>
            </a:r>
            <a:r>
              <a:rPr lang="en-US" sz="4800" b="1" dirty="0">
                <a:effectLst>
                  <a:glow rad="127000">
                    <a:schemeClr val="tx1"/>
                  </a:glow>
                </a:effectLst>
                <a:latin typeface="Arial" charset="0"/>
                <a:ea typeface="ＭＳ Ｐゴシック" charset="0"/>
                <a:cs typeface="ＭＳ Ｐゴシック" charset="0"/>
              </a:rPr>
              <a:t> what God does tell you (29b). </a:t>
            </a:r>
          </a:p>
        </p:txBody>
      </p:sp>
    </p:spTree>
    <p:extLst>
      <p:ext uri="{BB962C8B-B14F-4D97-AF65-F5344CB8AC3E}">
        <p14:creationId xmlns:p14="http://schemas.microsoft.com/office/powerpoint/2010/main" val="104708773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en-US" sz="4800" b="1" dirty="0">
                <a:solidFill>
                  <a:srgbClr val="FFFF00"/>
                </a:solidFill>
                <a:effectLst>
                  <a:glow rad="127000">
                    <a:schemeClr val="tx1"/>
                  </a:glow>
                </a:effectLst>
                <a:latin typeface="Arial" charset="0"/>
                <a:ea typeface="ＭＳ Ｐゴシック" charset="0"/>
                <a:cs typeface="ＭＳ Ｐゴシック" charset="0"/>
              </a:rPr>
              <a:t>Obey</a:t>
            </a:r>
            <a:r>
              <a:rPr lang="en-US" sz="4800" b="1" dirty="0">
                <a:effectLst>
                  <a:glow rad="127000">
                    <a:schemeClr val="tx1"/>
                  </a:glow>
                </a:effectLst>
                <a:latin typeface="Arial" charset="0"/>
                <a:ea typeface="ＭＳ Ｐゴシック" charset="0"/>
                <a:cs typeface="ＭＳ Ｐゴシック" charset="0"/>
              </a:rPr>
              <a:t> what you do know (29c).</a:t>
            </a:r>
          </a:p>
        </p:txBody>
      </p:sp>
      <p:pic>
        <p:nvPicPr>
          <p:cNvPr id="2050" name="Picture 2" descr="https://media.swncdn.com/cms/IB/7151-storm_edited.1200w.tn.jpg">
            <a:extLst>
              <a:ext uri="{FF2B5EF4-FFF2-40B4-BE49-F238E27FC236}">
                <a16:creationId xmlns:a16="http://schemas.microsoft.com/office/drawing/2014/main" id="{2E8E6C75-0EE9-4E42-AB93-3C85243E9A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6384"/>
            <a:ext cx="9144000" cy="453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52376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3648" y="476672"/>
            <a:ext cx="4392488" cy="936104"/>
          </a:xfrm>
          <a:effectLst/>
        </p:spPr>
        <p:txBody>
          <a:bodyPr/>
          <a:lstStyle/>
          <a:p>
            <a:pPr>
              <a:defRPr/>
            </a:pPr>
            <a:r>
              <a:rPr lang="en-US" sz="2800" b="1" dirty="0">
                <a:effectLst>
                  <a:glow rad="254000">
                    <a:schemeClr val="tx1"/>
                  </a:glow>
                </a:effectLst>
                <a:latin typeface="Arial" charset="0"/>
                <a:ea typeface="ＭＳ Ｐゴシック" charset="0"/>
                <a:cs typeface="ＭＳ Ｐゴシック" charset="0"/>
              </a:rPr>
              <a:t>Deuteronomy 29:29</a:t>
            </a:r>
            <a:r>
              <a:rPr lang="en-US" sz="2400" b="1" dirty="0">
                <a:effectLst>
                  <a:glow rad="254000">
                    <a:schemeClr val="tx1"/>
                  </a:glow>
                </a:effectLst>
                <a:latin typeface="Arial" charset="0"/>
                <a:ea typeface="ＭＳ Ｐゴシック" charset="0"/>
                <a:cs typeface="ＭＳ Ｐゴシック" charset="0"/>
              </a:rPr>
              <a:t> NIV</a:t>
            </a:r>
            <a:endParaRPr lang="en-US" sz="2800" b="1" i="1" dirty="0">
              <a:effectLst>
                <a:glow rad="254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5A6C7082-98E5-ED45-B03E-E70332B681A9}"/>
              </a:ext>
            </a:extLst>
          </p:cNvPr>
          <p:cNvSpPr txBox="1">
            <a:spLocks noChangeArrowheads="1"/>
          </p:cNvSpPr>
          <p:nvPr/>
        </p:nvSpPr>
        <p:spPr bwMode="auto">
          <a:xfrm>
            <a:off x="35496" y="1898170"/>
            <a:ext cx="4392488" cy="4680520"/>
          </a:xfrm>
          <a:prstGeom prst="rect">
            <a:avLst/>
          </a:prstGeom>
          <a:solidFill>
            <a:schemeClr val="tx1"/>
          </a:solidFill>
          <a:ln w="28575">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"The secret things belong to the L</a:t>
            </a:r>
            <a:r>
              <a:rPr lang="en-US" sz="2400" b="1" dirty="0">
                <a:effectLst/>
                <a:latin typeface="Arial" charset="0"/>
                <a:ea typeface="ＭＳ Ｐゴシック" charset="0"/>
                <a:cs typeface="ＭＳ Ｐゴシック" charset="0"/>
              </a:rPr>
              <a:t>ORD</a:t>
            </a:r>
            <a:r>
              <a:rPr lang="en-US" sz="2800" b="1" dirty="0">
                <a:effectLst/>
                <a:latin typeface="Arial" charset="0"/>
                <a:ea typeface="ＭＳ Ｐゴシック" charset="0"/>
                <a:cs typeface="ＭＳ Ｐゴシック" charset="0"/>
              </a:rPr>
              <a:t> our God, but the things revealed belong to us and to our children forever, </a:t>
            </a:r>
            <a:r>
              <a:rPr lang="en-US" sz="2800" b="1" dirty="0">
                <a:solidFill>
                  <a:srgbClr val="FFFF00"/>
                </a:solidFill>
                <a:effectLst/>
                <a:latin typeface="Arial" charset="0"/>
                <a:ea typeface="ＭＳ Ｐゴシック" charset="0"/>
                <a:cs typeface="ＭＳ Ｐゴシック" charset="0"/>
              </a:rPr>
              <a:t>that we may follow all the words of this law."</a:t>
            </a:r>
            <a:endParaRPr lang="en-US" sz="2800" b="1" i="1" dirty="0">
              <a:solidFill>
                <a:srgbClr val="FFFF00"/>
              </a:solidFill>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530E1BFB-FDF5-A647-BA85-092F2D70D4F1}"/>
              </a:ext>
            </a:extLst>
          </p:cNvPr>
          <p:cNvSpPr txBox="1">
            <a:spLocks noChangeArrowheads="1"/>
          </p:cNvSpPr>
          <p:nvPr/>
        </p:nvSpPr>
        <p:spPr bwMode="auto">
          <a:xfrm>
            <a:off x="4644008" y="1898170"/>
            <a:ext cx="4392488" cy="4680520"/>
          </a:xfrm>
          <a:prstGeom prst="rect">
            <a:avLst/>
          </a:prstGeom>
          <a:solidFill>
            <a:schemeClr val="tx1"/>
          </a:solidFill>
          <a:ln w="28575">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The Lord our God has secrets known to no one. We are not accountable for them, but we and our children are accountable forever for all that he has revealed to us, </a:t>
            </a:r>
            <a:r>
              <a:rPr lang="en-US" sz="2800" b="1" dirty="0">
                <a:solidFill>
                  <a:srgbClr val="FFFF00"/>
                </a:solidFill>
                <a:latin typeface="Arial" charset="0"/>
                <a:ea typeface="ＭＳ Ｐゴシック" charset="0"/>
                <a:cs typeface="ＭＳ Ｐゴシック" charset="0"/>
              </a:rPr>
              <a:t>so that we may obey all the terms of these instructions"</a:t>
            </a:r>
            <a:r>
              <a:rPr lang="en-US" sz="2800" b="1" dirty="0">
                <a:solidFill>
                  <a:srgbClr val="FFFF00"/>
                </a:solidFill>
                <a:effectLst/>
                <a:latin typeface="Arial" charset="0"/>
                <a:ea typeface="ＭＳ Ｐゴシック" charset="0"/>
                <a:cs typeface="ＭＳ Ｐゴシック" charset="0"/>
              </a:rPr>
              <a:t> (NLT).</a:t>
            </a:r>
            <a:endParaRPr lang="en-US" sz="2800" b="1" i="1" dirty="0">
              <a:solidFill>
                <a:srgbClr val="FFFF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633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051512027"/>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3963037" y="3269647"/>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KENYA</a:t>
            </a:r>
          </a:p>
        </p:txBody>
      </p:sp>
      <p:sp>
        <p:nvSpPr>
          <p:cNvPr id="49" name="Text Box 19">
            <a:extLst>
              <a:ext uri="{FF2B5EF4-FFF2-40B4-BE49-F238E27FC236}">
                <a16:creationId xmlns:a16="http://schemas.microsoft.com/office/drawing/2014/main" id="{7F8FC988-B61E-BC42-9775-FA9BB5ABFF36}"/>
              </a:ext>
            </a:extLst>
          </p:cNvPr>
          <p:cNvSpPr txBox="1">
            <a:spLocks noChangeArrowheads="1"/>
          </p:cNvSpPr>
          <p:nvPr/>
        </p:nvSpPr>
        <p:spPr bwMode="auto">
          <a:xfrm>
            <a:off x="2454175" y="2844257"/>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NEPAL</a:t>
            </a:r>
          </a:p>
        </p:txBody>
      </p:sp>
    </p:spTree>
    <p:extLst>
      <p:ext uri="{BB962C8B-B14F-4D97-AF65-F5344CB8AC3E}">
        <p14:creationId xmlns:p14="http://schemas.microsoft.com/office/powerpoint/2010/main" val="4179889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Rick &amp; Susan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2006-2021</a:t>
            </a: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Jim &amp; Jacqui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2019-2021</a:t>
            </a: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1094509"/>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6458012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rPr>
              <a:t>Preaching through Scripture</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4545787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223621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1. Don’t worry about God not telling you everything you </a:t>
            </a:r>
            <a:r>
              <a:rPr lang="en-US" sz="4800" b="1" dirty="0">
                <a:solidFill>
                  <a:srgbClr val="FFFF00"/>
                </a:solidFill>
                <a:effectLst>
                  <a:glow rad="127000">
                    <a:schemeClr val="tx1"/>
                  </a:glow>
                </a:effectLst>
                <a:latin typeface="Arial" charset="0"/>
                <a:ea typeface="ＭＳ Ｐゴシック" charset="0"/>
                <a:cs typeface="ＭＳ Ｐゴシック" charset="0"/>
              </a:rPr>
              <a:t>want</a:t>
            </a:r>
            <a:r>
              <a:rPr lang="en-US" sz="4800" b="1" dirty="0">
                <a:effectLst>
                  <a:glow rad="127000">
                    <a:schemeClr val="tx1"/>
                  </a:glow>
                </a:effectLst>
                <a:latin typeface="Arial" charset="0"/>
                <a:ea typeface="ＭＳ Ｐゴシック" charset="0"/>
                <a:cs typeface="ＭＳ Ｐゴシック" charset="0"/>
              </a:rPr>
              <a:t> to know (Deut 29:29a). </a:t>
            </a:r>
          </a:p>
        </p:txBody>
      </p:sp>
      <p:pic>
        <p:nvPicPr>
          <p:cNvPr id="4098" name="Picture 2" descr="http://www.annakhughes.com/wp-content/uploads/2018/01/umit-bulut-143016-unsplash-800x400.jpg">
            <a:extLst>
              <a:ext uri="{FF2B5EF4-FFF2-40B4-BE49-F238E27FC236}">
                <a16:creationId xmlns:a16="http://schemas.microsoft.com/office/drawing/2014/main" id="{A4AEA03C-B62D-524F-9754-8D0107F73F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75"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95152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6691501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951" t="11188"/>
          <a:stretch/>
        </p:blipFill>
        <p:spPr>
          <a:xfrm>
            <a:off x="-1" y="0"/>
            <a:ext cx="8981701" cy="6092825"/>
          </a:xfrm>
          <a:prstGeom prst="rect">
            <a:avLst/>
          </a:prstGeom>
        </p:spPr>
      </p:pic>
      <p:sp>
        <p:nvSpPr>
          <p:cNvPr id="8" name="Rectangle 2"/>
          <p:cNvSpPr txBox="1">
            <a:spLocks noChangeArrowheads="1"/>
          </p:cNvSpPr>
          <p:nvPr/>
        </p:nvSpPr>
        <p:spPr bwMode="auto">
          <a:xfrm>
            <a:off x="-23813" y="415752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8295" y="441532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Revelation</a:t>
            </a:r>
          </a:p>
        </p:txBody>
      </p:sp>
      <p:sp>
        <p:nvSpPr>
          <p:cNvPr id="900098" name="Rectangle 2"/>
          <p:cNvSpPr>
            <a:spLocks noGrp="1" noChangeArrowheads="1"/>
          </p:cNvSpPr>
          <p:nvPr>
            <p:ph type="ctrTitle"/>
          </p:nvPr>
        </p:nvSpPr>
        <p:spPr>
          <a:xfrm>
            <a:off x="-23813" y="4626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Triumphant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19012508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logeticspress.org/user_images/flippers/2019/Feb19/Where-Did-God-Come-From--EL2.jpg">
            <a:extLst>
              <a:ext uri="{FF2B5EF4-FFF2-40B4-BE49-F238E27FC236}">
                <a16:creationId xmlns:a16="http://schemas.microsoft.com/office/drawing/2014/main" id="{A642996C-BC63-504E-90AC-D6CCEEE56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99" y="18364"/>
            <a:ext cx="9177999" cy="483052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000" y="4806380"/>
            <a:ext cx="9144000" cy="203325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should you deal with your </a:t>
            </a:r>
            <a:r>
              <a:rPr lang="en-US" b="1" dirty="0">
                <a:solidFill>
                  <a:srgbClr val="FFFF00"/>
                </a:solidFill>
                <a:effectLst>
                  <a:glow rad="127000">
                    <a:schemeClr val="tx1"/>
                  </a:glow>
                </a:effectLst>
                <a:latin typeface="Arial" charset="0"/>
                <a:ea typeface="ＭＳ Ｐゴシック" charset="0"/>
                <a:cs typeface="ＭＳ Ｐゴシック" charset="0"/>
              </a:rPr>
              <a:t>ignorance</a:t>
            </a:r>
            <a:r>
              <a:rPr lang="en-US" b="1" dirty="0">
                <a:effectLst>
                  <a:glow rad="127000">
                    <a:schemeClr val="tx1"/>
                  </a:glow>
                </a:effectLst>
                <a:latin typeface="Arial" charset="0"/>
                <a:ea typeface="ＭＳ Ｐゴシック" charset="0"/>
                <a:cs typeface="ＭＳ Ｐゴシック" charset="0"/>
              </a:rPr>
              <a:t> of God’s ways?</a:t>
            </a:r>
          </a:p>
        </p:txBody>
      </p:sp>
    </p:spTree>
    <p:extLst>
      <p:ext uri="{BB962C8B-B14F-4D97-AF65-F5344CB8AC3E}">
        <p14:creationId xmlns:p14="http://schemas.microsoft.com/office/powerpoint/2010/main" val="17745518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ucatholic.com/wp-content/uploads/2014/04/Bible336-e1470321593538.png">
            <a:extLst>
              <a:ext uri="{FF2B5EF4-FFF2-40B4-BE49-F238E27FC236}">
                <a16:creationId xmlns:a16="http://schemas.microsoft.com/office/drawing/2014/main" id="{67559C19-07E6-8B43-88A3-E9F43A9819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12543"/>
            <a:ext cx="8128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556793"/>
            <a:ext cx="9144000" cy="26642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what God says instead of worrying about what he will never tell you.</a:t>
            </a:r>
          </a:p>
        </p:txBody>
      </p:sp>
    </p:spTree>
    <p:extLst>
      <p:ext uri="{BB962C8B-B14F-4D97-AF65-F5344CB8AC3E}">
        <p14:creationId xmlns:p14="http://schemas.microsoft.com/office/powerpoint/2010/main" val="36230527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03648" y="476672"/>
            <a:ext cx="4392488" cy="936104"/>
          </a:xfrm>
          <a:effectLst/>
        </p:spPr>
        <p:txBody>
          <a:bodyPr/>
          <a:lstStyle/>
          <a:p>
            <a:pPr>
              <a:defRPr/>
            </a:pPr>
            <a:r>
              <a:rPr lang="en-US" sz="2800" b="1" dirty="0">
                <a:effectLst>
                  <a:glow rad="254000">
                    <a:schemeClr val="tx1"/>
                  </a:glow>
                </a:effectLst>
                <a:latin typeface="Arial" charset="0"/>
                <a:ea typeface="ＭＳ Ｐゴシック" charset="0"/>
                <a:cs typeface="ＭＳ Ｐゴシック" charset="0"/>
              </a:rPr>
              <a:t>Deuteronomy 29:29</a:t>
            </a:r>
            <a:r>
              <a:rPr lang="en-US" sz="2400" b="1" dirty="0">
                <a:effectLst>
                  <a:glow rad="254000">
                    <a:schemeClr val="tx1"/>
                  </a:glow>
                </a:effectLst>
                <a:latin typeface="Arial" charset="0"/>
                <a:ea typeface="ＭＳ Ｐゴシック" charset="0"/>
                <a:cs typeface="ＭＳ Ｐゴシック" charset="0"/>
              </a:rPr>
              <a:t> NIV</a:t>
            </a:r>
            <a:endParaRPr lang="en-US" sz="2800" b="1" i="1" dirty="0">
              <a:effectLst>
                <a:glow rad="254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5496" y="1916832"/>
            <a:ext cx="4680520" cy="4680520"/>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"The secret things belong to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our God, but the things revealed belong to us and to our children forever,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that we may follow all the words of this law</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7348855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5595111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8217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23129</TotalTime>
  <Words>4223</Words>
  <Application>Microsoft Macintosh PowerPoint</Application>
  <PresentationFormat>On-screen Show (4:3)</PresentationFormat>
  <Paragraphs>567</Paragraphs>
  <Slides>97</Slides>
  <Notes>94</Notes>
  <HiddenSlides>0</HiddenSlides>
  <MMClips>1</MMClips>
  <ScaleCrop>false</ScaleCrop>
  <HeadingPairs>
    <vt:vector size="6" baseType="variant">
      <vt:variant>
        <vt:lpstr>Fonts Used</vt:lpstr>
      </vt:variant>
      <vt:variant>
        <vt:i4>22</vt:i4>
      </vt:variant>
      <vt:variant>
        <vt:lpstr>Theme</vt:lpstr>
      </vt:variant>
      <vt:variant>
        <vt:i4>25</vt:i4>
      </vt:variant>
      <vt:variant>
        <vt:lpstr>Slide Titles</vt:lpstr>
      </vt:variant>
      <vt:variant>
        <vt:i4>97</vt:i4>
      </vt:variant>
    </vt:vector>
  </HeadingPairs>
  <TitlesOfParts>
    <vt:vector size="144" baseType="lpstr">
      <vt:lpstr>26</vt:lpstr>
      <vt:lpstr>B VAG Rounded Bold</vt:lpstr>
      <vt:lpstr>Chicago</vt:lpstr>
      <vt:lpstr>Kosher-Normal</vt:lpstr>
      <vt:lpstr>Limon F1</vt:lpstr>
      <vt:lpstr>Limon S1</vt:lpstr>
      <vt:lpstr>楷体</vt:lpstr>
      <vt:lpstr>Arial</vt:lpstr>
      <vt:lpstr>Arial Black</vt:lpstr>
      <vt:lpstr>Calibri</vt:lpstr>
      <vt:lpstr>Comic Sans MS</vt:lpstr>
      <vt:lpstr>Helvetica</vt:lpstr>
      <vt:lpstr>Impact</vt:lpstr>
      <vt:lpstr>Kantipur Regular</vt:lpstr>
      <vt:lpstr>KeralaLite</vt:lpstr>
      <vt:lpstr>Lucida Grande</vt:lpstr>
      <vt:lpstr>Monotype Sorts</vt:lpstr>
      <vt:lpstr>Tharmini Plain</vt:lpstr>
      <vt:lpstr>Times</vt:lpstr>
      <vt:lpstr>Times New Roman</vt:lpstr>
      <vt:lpstr>Wingdings</vt:lpstr>
      <vt:lpstr>WwinBurmese</vt:lpstr>
      <vt:lpstr>Blank Presentation</vt:lpstr>
      <vt:lpstr>2_Blank Presentation</vt:lpstr>
      <vt:lpstr>7.5.02-MAP-SBC 10_03</vt:lpstr>
      <vt:lpstr>untitled 1</vt:lpstr>
      <vt:lpstr>2_Default Design</vt:lpstr>
      <vt:lpstr>7_Default Design</vt:lpstr>
      <vt:lpstr>Clipboard</vt:lpstr>
      <vt:lpstr>4_Blank Presentation</vt:lpstr>
      <vt:lpstr>8_Default Design</vt:lpstr>
      <vt:lpstr>9_Default Design</vt:lpstr>
      <vt:lpstr>6_Blank Presentation</vt:lpstr>
      <vt:lpstr>4_Beam</vt:lpstr>
      <vt:lpstr>3_Blank Presentation</vt:lpstr>
      <vt:lpstr>5_Blank Presentation</vt:lpstr>
      <vt:lpstr>1_Default Design</vt:lpstr>
      <vt:lpstr>49_Blank Presentation</vt:lpstr>
      <vt:lpstr>4_Default Design</vt:lpstr>
      <vt:lpstr>50_Blank Presentation</vt:lpstr>
      <vt:lpstr>51_Blank Presentation</vt:lpstr>
      <vt:lpstr>White on Black Background</vt:lpstr>
      <vt:lpstr>1_Orbit</vt:lpstr>
      <vt:lpstr>10_Default Design</vt:lpstr>
      <vt:lpstr>3_Default Design</vt:lpstr>
      <vt:lpstr>3_untitled 3</vt:lpstr>
      <vt:lpstr>11_Default Design</vt:lpstr>
      <vt:lpstr>The Secret Things of God</vt:lpstr>
      <vt:lpstr>What would you like to know?</vt:lpstr>
      <vt:lpstr>How should you deal with your ignorance of God’s ways?</vt:lpstr>
      <vt:lpstr>The Context of Deuteronomy</vt:lpstr>
      <vt:lpstr>Moses at Moab</vt:lpstr>
      <vt:lpstr>Crossing to Jericho</vt:lpstr>
      <vt:lpstr>Deuteronomy</vt:lpstr>
      <vt:lpstr>How should you deal with your ignorance of God’s ways?</vt:lpstr>
      <vt:lpstr>1. Don’t worry about God not telling you everything you want to know (Deut 29:29a). </vt:lpstr>
      <vt:lpstr>Deuteronomy 29:29 NIV</vt:lpstr>
      <vt:lpstr>We planned to stay in Singapore until age 70 teaching Bible and theology…</vt:lpstr>
      <vt:lpstr>God is leading us from Asia to MENA</vt:lpstr>
      <vt:lpstr>From East to West</vt:lpstr>
      <vt:lpstr>Please get our latest prayer card</vt:lpstr>
      <vt:lpstr>Jordan Evangelical Theological Seminary (JETS)</vt:lpstr>
      <vt:lpstr>Jordan Evangelical Theological Seminary (JETS)</vt:lpstr>
      <vt:lpstr>Dr. Imad Shehadeh  Founder and President of JETS Video by Dallas Theological Seminary</vt:lpstr>
      <vt:lpstr>Jordan Evangelical Theological Seminary (JETS)</vt:lpstr>
      <vt:lpstr>JETS (bachelor to doctoral)</vt:lpstr>
      <vt:lpstr>Faculty</vt:lpstr>
      <vt:lpstr>Arabic</vt:lpstr>
      <vt:lpstr>Our Jordan Apartment</vt:lpstr>
      <vt:lpstr>Our Jordan Apartment</vt:lpstr>
      <vt:lpstr>Our Jordan Apartment</vt:lpstr>
      <vt:lpstr>Our Jordan Apartment</vt:lpstr>
      <vt:lpstr>June 9 left Singapore June-August USA family &amp; church visits August 17 fly to Jordan August 23 begin at JETS</vt:lpstr>
      <vt:lpstr>Jordan Evangelical Theological Seminary (JETS)</vt:lpstr>
      <vt:lpstr>Jordan Evangelical Theological Seminary (JETS)</vt:lpstr>
      <vt:lpstr>Our Three Sons</vt:lpstr>
      <vt:lpstr>Kurt &amp; Cara own an HR consulting business in Harstine</vt:lpstr>
      <vt:lpstr>Stephen, Katie, &amp; Jesse in Gig Harbor</vt:lpstr>
      <vt:lpstr>How should you deal with your ignorance of God’s ways?</vt:lpstr>
      <vt:lpstr>1. Don’t worry about God not telling you everything you want to know (29a). </vt:lpstr>
      <vt:lpstr>2. Instead, seek to know what God does tell you (29b). </vt:lpstr>
      <vt:lpstr>Deuteronomy 29:29 NIV</vt:lpstr>
      <vt:lpstr>— Mark Twain — </vt:lpstr>
      <vt:lpstr>SINGAPORE BIBLE COLLEGE</vt:lpstr>
      <vt:lpstr>Singapore Bible College Students</vt:lpstr>
      <vt:lpstr>SBC Courses I Teach</vt:lpstr>
      <vt:lpstr>Developing Leadership Through Mentoring &amp; Coaching  (Ron Horton)</vt:lpstr>
      <vt:lpstr>I directed the SBC Doctor of Ministry studies (DMin) from 2012-2021</vt:lpstr>
      <vt:lpstr>Assignment File System</vt:lpstr>
      <vt:lpstr>TBB</vt:lpstr>
      <vt:lpstr>TBB Vision</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PowerPoint (945 slides) Student Workbook (100 pages) Teacher Script (400 pages)</vt:lpstr>
      <vt:lpstr>"in the beginning"</vt:lpstr>
      <vt:lpstr>"pada mulanya"</vt:lpstr>
      <vt:lpstr>"起初"</vt:lpstr>
      <vt:lpstr>Days of Creation</vt:lpstr>
      <vt:lpstr>Days of Creation in Bahasa Indonesian</vt:lpstr>
      <vt:lpstr>六天的创造</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How should you deal with your ignorance of God’s ways?</vt:lpstr>
      <vt:lpstr>1. Don’t worry about God not telling you everything you want to know (29a). </vt:lpstr>
      <vt:lpstr>2. Instead, seek to know what God does tell you (29b). </vt:lpstr>
      <vt:lpstr>3. Obey what you do know (29c).</vt:lpstr>
      <vt:lpstr>Deuteronomy 29:29 NIV</vt:lpstr>
      <vt:lpstr>Our People</vt:lpstr>
      <vt:lpstr>Crossroads People • June 2021</vt:lpstr>
      <vt:lpstr>Rick &amp; Susan 2006-2021</vt:lpstr>
      <vt:lpstr>Our People</vt:lpstr>
      <vt:lpstr>Let's Study Through Scripture</vt:lpstr>
      <vt:lpstr>BE FAITHFUL</vt:lpstr>
      <vt:lpstr>Be Triumphant</vt:lpstr>
      <vt:lpstr>How should you deal with your ignorance of God’s ways?</vt:lpstr>
      <vt:lpstr>Main Idea</vt:lpstr>
      <vt:lpstr>Deuteronomy 29:29 NIV</vt:lpstr>
      <vt:lpstr>Black</vt:lpstr>
      <vt:lpstr>OT Preaching link at BibleStudyDownloads.org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Rick Griffith</dc:creator>
  <cp:keywords/>
  <dc:description/>
  <cp:lastModifiedBy>Rick Griffith</cp:lastModifiedBy>
  <cp:revision>534</cp:revision>
  <dcterms:created xsi:type="dcterms:W3CDTF">2009-01-06T13:25:15Z</dcterms:created>
  <dcterms:modified xsi:type="dcterms:W3CDTF">2021-08-08T15:59:34Z</dcterms:modified>
  <cp:category/>
</cp:coreProperties>
</file>