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8" r:id="rId3"/>
    <p:sldId id="266" r:id="rId4"/>
    <p:sldId id="267" r:id="rId5"/>
    <p:sldId id="268" r:id="rId6"/>
    <p:sldId id="265" r:id="rId7"/>
    <p:sldId id="277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1"/>
    <p:restoredTop sz="94668"/>
  </p:normalViewPr>
  <p:slideViewPr>
    <p:cSldViewPr snapToGrid="0">
      <p:cViewPr varScale="1">
        <p:scale>
          <a:sx n="89" d="100"/>
          <a:sy n="89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DA6A-C40D-4166-A996-9A5D49BF3B69}" type="datetimeFigureOut">
              <a:rPr lang="en-SG" smtClean="0"/>
              <a:t>26/3/23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6CE6-053C-4BFD-B20F-F341BB9D8E2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105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E6CE6-053C-4BFD-B20F-F341BB9D8E2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211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5892-79EA-2582-FC3C-3A0CB4DAA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719D9-DDBB-FD58-1494-B0EB0DAB1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83B4-CD24-BDCA-038F-CFBD07ED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70A-46BF-8AAF-1317-8AA968BB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6B63B-90E0-046D-0195-79B70D99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24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F416-228A-49F3-1C0F-384EE7A7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A0C9-26BA-EE7D-D016-81BE1F7DC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577F-488D-C624-6620-5D94D3DC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B17D-4EA6-0A2C-72A5-98910152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7521-DCEA-0099-CD1D-A004063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6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7971C-82EB-77F3-0601-54FA42338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CA089-8B46-6738-A131-F0EB2A03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449D-3B3B-5299-E94D-5BFE520A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E316-34A0-3CEF-94A0-45994F99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F991-EDD0-DF79-705C-99A3F7B0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68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0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6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05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82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3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78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7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41D5-BD41-196C-2146-EF841AFF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12653-5408-2DAE-E076-9B5EC8AA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B1F1-7610-E89B-0ECE-E9EF38A0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DDA7-3EB2-C17F-F4BE-89F2F564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7E832-FBA3-376A-4DF5-5C019DE1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46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4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3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0613-18DA-DE88-F524-38976910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732C0-EFF2-D11F-1ABB-225FD175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846F-6980-5574-FA91-46EE213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912EF-F26B-34C6-5EEB-B3B41A98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B2DB-04D6-B7FB-4BC4-097D1DE8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24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FC82-58C2-BAE5-CFF6-7B785E1C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2696F-5A4D-DA88-658A-1061CF8A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B22E-59B3-007D-E07E-4F943D780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BB315-C173-8DBB-286A-6146C1BE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35C0-4689-26B5-AA0C-7960D72A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CC157-EFEE-D124-FEB7-120CC0F7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28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B60-C457-5659-7F35-A3C6949F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A088-841E-3FE3-5D03-338D8C97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3D481-7B06-5AA3-D8AA-3FB1F5E31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EF1F5-4004-686B-C8EF-8DFDD9910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E3752-DBC1-F85D-C717-5EC7EBF2A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42B45-BBAC-8662-EC96-203212AD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CC29A-19DB-D792-CFE6-41B48D11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50ACE-061A-8231-67E9-CBD88D0C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89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0C0D-ACA8-5088-3DCC-437CEF02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BC77A-A43C-94C5-6449-817D1D68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136BD-0BE9-CB6D-AA04-85DE828A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73B03-B3E9-5E98-0E0F-E9129EA3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87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74338-A0EA-4EEB-2AE0-C17C7FB8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1263D-761C-CD5D-8D13-ED3598CC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8F360-4878-3AE2-2BB6-CEDF07D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06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08C6-BE28-1E8A-6180-C761E499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11E-14D2-ACB0-5AB3-C7C9FC69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F0F1C-9A62-FBE0-5259-FA9D3689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DF658-772E-E272-818A-EFAF5917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6B5F4-E98F-B7B0-6A16-A964A94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29884-4E30-02DF-D986-DDE72347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4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A07A-5A54-B8D5-0100-D88AE976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4DA8C-487D-D480-67B6-AD493688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DE044-7FCE-7CFB-A3C9-C1BDBFA50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AE128-F792-5D60-4A38-C23391D8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B7257-C599-53A5-86B8-D7032EB0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F8338-8CC2-4A4B-9AAB-9D10D054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7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47BC3-EFDF-7C7A-E660-24A8CE1A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EF1C2-667A-B3E6-6A1F-3CDFD48A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3D15-49D6-044B-7B75-993EA6E00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A1F5-5BB6-41BE-84B2-7405606D0EF5}" type="datetimeFigureOut">
              <a:rPr lang="en-SG" smtClean="0"/>
              <a:t>26/3/23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5EEA-4FC1-BE22-F631-1487F306E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9AF3-4FCD-2B88-1FE0-3B7AB8D4D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6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3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63037"/>
            <a:ext cx="12192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SG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Daniel’s Second Vision: The Ram &amp; Goat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mammal&#10;&#10;Description automatically generated">
            <a:extLst>
              <a:ext uri="{FF2B5EF4-FFF2-40B4-BE49-F238E27FC236}">
                <a16:creationId xmlns:a16="http://schemas.microsoft.com/office/drawing/2014/main" id="{D7E8E380-96A6-8F78-B171-1283AAE4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D2A45-86BA-F203-706E-542B0BE3F323}"/>
              </a:ext>
            </a:extLst>
          </p:cNvPr>
          <p:cNvSpPr txBox="1"/>
          <p:nvPr/>
        </p:nvSpPr>
        <p:spPr>
          <a:xfrm>
            <a:off x="3276608" y="94438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 8</a:t>
            </a:r>
            <a:endParaRPr lang="en-SG" sz="4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292B1-4BBD-E2E0-C464-C869CBEE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26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EF44F-FBD2-BACE-6AD3-8EB63605253D}"/>
              </a:ext>
            </a:extLst>
          </p:cNvPr>
          <p:cNvSpPr txBox="1"/>
          <p:nvPr/>
        </p:nvSpPr>
        <p:spPr>
          <a:xfrm>
            <a:off x="4762500" y="374872"/>
            <a:ext cx="7188200" cy="254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 horns = Alexander’s succeeding commanders:</a:t>
            </a: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Seleucus 	     (east), 			   Cassander    (west), 			   </a:t>
            </a:r>
          </a:p>
          <a:p>
            <a:pPr lvl="1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Ptolemy 	     (south), </a:t>
            </a:r>
          </a:p>
          <a:p>
            <a:pPr lvl="1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Lysimachus  (north)</a:t>
            </a:r>
            <a:endParaRPr lang="en-SG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8ECE9-691A-7006-3657-1BC7D15EBE9B}"/>
              </a:ext>
            </a:extLst>
          </p:cNvPr>
          <p:cNvSpPr txBox="1"/>
          <p:nvPr/>
        </p:nvSpPr>
        <p:spPr>
          <a:xfrm>
            <a:off x="5191760" y="4153299"/>
            <a:ext cx="609600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New little horn = Antiochus IV (“Epiphanes”)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pic>
        <p:nvPicPr>
          <p:cNvPr id="5" name="Picture 4" descr="A picture containing mammal, sheep&#10;&#10;Description automatically generated">
            <a:extLst>
              <a:ext uri="{FF2B5EF4-FFF2-40B4-BE49-F238E27FC236}">
                <a16:creationId xmlns:a16="http://schemas.microsoft.com/office/drawing/2014/main" id="{EEC61832-21DA-1855-740F-4FFEAB0269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4" y="187119"/>
            <a:ext cx="3885707" cy="6448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0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4E417-7CAC-3164-5F83-FFD10E450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Antiochus IV Epiphanes &quot;crazy&quot; « IMPERIUM ROMANUM">
            <a:extLst>
              <a:ext uri="{FF2B5EF4-FFF2-40B4-BE49-F238E27FC236}">
                <a16:creationId xmlns:a16="http://schemas.microsoft.com/office/drawing/2014/main" id="{CC27B9BC-A107-755A-A420-47A9050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1" y="122936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30AB1-CECB-09C0-4F30-88C9B171C312}"/>
              </a:ext>
            </a:extLst>
          </p:cNvPr>
          <p:cNvSpPr txBox="1"/>
          <p:nvPr/>
        </p:nvSpPr>
        <p:spPr>
          <a:xfrm>
            <a:off x="5364481" y="1391920"/>
            <a:ext cx="6101080" cy="185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Host = Israel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Prince of the host = God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2,300 mornings &amp; evenings = 6+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68054-EF5F-9FEF-DD7B-D5E5231656B8}"/>
              </a:ext>
            </a:extLst>
          </p:cNvPr>
          <p:cNvSpPr txBox="1"/>
          <p:nvPr/>
        </p:nvSpPr>
        <p:spPr>
          <a:xfrm>
            <a:off x="6521451" y="358648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Judas “Maccabeus”</a:t>
            </a:r>
            <a:endParaRPr lang="en-SG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50957-F8F2-8800-371D-B539CA53A68F}"/>
              </a:ext>
            </a:extLst>
          </p:cNvPr>
          <p:cNvSpPr txBox="1"/>
          <p:nvPr/>
        </p:nvSpPr>
        <p:spPr>
          <a:xfrm>
            <a:off x="6521451" y="416050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i="1" dirty="0" err="1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Parusim</a:t>
            </a:r>
            <a:r>
              <a:rPr lang="en-SG" sz="2800" i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= separatists</a:t>
            </a:r>
            <a:endParaRPr lang="en-SG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E5AFA-7B2D-375C-535F-AA5ADBA18CD3}"/>
              </a:ext>
            </a:extLst>
          </p:cNvPr>
          <p:cNvSpPr txBox="1"/>
          <p:nvPr/>
        </p:nvSpPr>
        <p:spPr>
          <a:xfrm>
            <a:off x="6521451" y="475994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Hanukkah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671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B5792-9930-8D63-0816-201CAAF49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F0281-AD8F-6C9D-242E-59BE1F48CDD2}"/>
              </a:ext>
            </a:extLst>
          </p:cNvPr>
          <p:cNvSpPr txBox="1"/>
          <p:nvPr/>
        </p:nvSpPr>
        <p:spPr>
          <a:xfrm>
            <a:off x="2444750" y="1910828"/>
            <a:ext cx="7302500" cy="3036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Matthew 24:15-16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15 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“So when you see the abomination of desolation spoken of by the prophet Daniel, standing in the holy place (let the reader understand),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16 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then let those who are in Judea flee to the mountains.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450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D951B-E648-5507-564C-8AE006669C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23A34-197A-C3E1-1C1E-AAD1352233F1}"/>
              </a:ext>
            </a:extLst>
          </p:cNvPr>
          <p:cNvSpPr txBox="1"/>
          <p:nvPr/>
        </p:nvSpPr>
        <p:spPr>
          <a:xfrm>
            <a:off x="612140" y="1458337"/>
            <a:ext cx="10967720" cy="40250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SG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Culprit			Action			Outcome		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Pharaoh of Egypt	Destroy Israel		Victory feast: Passover</a:t>
            </a:r>
          </a:p>
          <a:p>
            <a:pPr indent="457200">
              <a:lnSpc>
                <a:spcPct val="115000"/>
              </a:lnSpc>
            </a:pP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Haman of Persia	Destroy Israel		Victory feast: Purim</a:t>
            </a:r>
          </a:p>
          <a:p>
            <a:pPr indent="457200">
              <a:lnSpc>
                <a:spcPct val="115000"/>
              </a:lnSpc>
            </a:pP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Antiochus of Greece	Destroy Israel		Victory feast: Hanukkah</a:t>
            </a:r>
          </a:p>
          <a:p>
            <a:pPr indent="457200">
              <a:lnSpc>
                <a:spcPct val="115000"/>
              </a:lnSpc>
            </a:pPr>
            <a:endParaRPr lang="en-SG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Antichrist		Destroy Israel		Wedding feast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66321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519FD21-CD6F-DC8D-EF5B-A60AB17F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284EAED-48EC-994C-B190-546F9FF8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264" y="594656"/>
            <a:ext cx="5743618" cy="5668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indoor, wall, colorful, furniture&#10;&#10;Description automatically generated">
            <a:extLst>
              <a:ext uri="{FF2B5EF4-FFF2-40B4-BE49-F238E27FC236}">
                <a16:creationId xmlns:a16="http://schemas.microsoft.com/office/drawing/2014/main" id="{1CE3928E-FFE1-E103-0F7B-E02144D90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69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B140EF4-52A4-8CFC-0726-A55C7F8075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mmal, horse&#10;&#10;Description automatically generated">
            <a:extLst>
              <a:ext uri="{FF2B5EF4-FFF2-40B4-BE49-F238E27FC236}">
                <a16:creationId xmlns:a16="http://schemas.microsoft.com/office/drawing/2014/main" id="{2DA9D4A6-FBC8-4AA2-6FC2-B51A8764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63037"/>
            <a:ext cx="12192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SG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Daniel’s Second Vision: The Ram &amp; Goat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D2A45-86BA-F203-706E-542B0BE3F323}"/>
              </a:ext>
            </a:extLst>
          </p:cNvPr>
          <p:cNvSpPr txBox="1"/>
          <p:nvPr/>
        </p:nvSpPr>
        <p:spPr>
          <a:xfrm>
            <a:off x="3047617" y="583958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 8</a:t>
            </a:r>
            <a:endParaRPr lang="en-SG" sz="4800" dirty="0"/>
          </a:p>
        </p:txBody>
      </p:sp>
      <p:pic>
        <p:nvPicPr>
          <p:cNvPr id="7" name="Picture 6" descr="A picture containing mammal&#10;&#10;Description automatically generated">
            <a:extLst>
              <a:ext uri="{FF2B5EF4-FFF2-40B4-BE49-F238E27FC236}">
                <a16:creationId xmlns:a16="http://schemas.microsoft.com/office/drawing/2014/main" id="{D7E8E380-96A6-8F78-B171-1283AAE4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-2312" y="89914"/>
            <a:ext cx="12191233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SG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Vision at Night (8:1-14)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mammal&#10;&#10;Description automatically generated">
            <a:extLst>
              <a:ext uri="{FF2B5EF4-FFF2-40B4-BE49-F238E27FC236}">
                <a16:creationId xmlns:a16="http://schemas.microsoft.com/office/drawing/2014/main" id="{9934A949-928F-8AC3-661B-6D307642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6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6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6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2300 Days | Amazing Sanctuary">
            <a:extLst>
              <a:ext uri="{FF2B5EF4-FFF2-40B4-BE49-F238E27FC236}">
                <a16:creationId xmlns:a16="http://schemas.microsoft.com/office/drawing/2014/main" id="{4E76044C-D734-64DB-A158-B6ADE2D2A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mammal, sheep&#10;&#10;Description automatically generated">
            <a:extLst>
              <a:ext uri="{FF2B5EF4-FFF2-40B4-BE49-F238E27FC236}">
                <a16:creationId xmlns:a16="http://schemas.microsoft.com/office/drawing/2014/main" id="{9ADCDEE4-CADF-B877-0B87-EE56207AFC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63" y="643467"/>
            <a:ext cx="3357147" cy="55710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227805"/>
            <a:ext cx="12191234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Meaning of the Vision: The Power of the Little Horn (</a:t>
            </a:r>
            <a:r>
              <a:rPr lang="en-SG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8:</a:t>
            </a:r>
            <a:r>
              <a:rPr lang="en-SG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15-27)</a:t>
            </a:r>
            <a:endParaRPr lang="en-SG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picture containing mammal&#10;&#10;Description automatically generated">
            <a:extLst>
              <a:ext uri="{FF2B5EF4-FFF2-40B4-BE49-F238E27FC236}">
                <a16:creationId xmlns:a16="http://schemas.microsoft.com/office/drawing/2014/main" id="{F14B8225-2409-0ABA-5112-EF166036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146149"/>
            <a:ext cx="11277599" cy="4821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0F329-02CD-26C0-F515-3E059CCC8F03}"/>
              </a:ext>
            </a:extLst>
          </p:cNvPr>
          <p:cNvSpPr txBox="1"/>
          <p:nvPr/>
        </p:nvSpPr>
        <p:spPr>
          <a:xfrm>
            <a:off x="8133050" y="4754686"/>
            <a:ext cx="272288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Medo-Persia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SG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CAAF2-8EE5-BB04-AC9B-30720CA9819B}"/>
              </a:ext>
            </a:extLst>
          </p:cNvPr>
          <p:cNvSpPr txBox="1"/>
          <p:nvPr/>
        </p:nvSpPr>
        <p:spPr>
          <a:xfrm>
            <a:off x="7955663" y="979196"/>
            <a:ext cx="3779520" cy="9144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2 horns = Kings of Media &amp; Persia (larger horn)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7AA3A-500C-EFC8-5A49-3B3CD7EA2770}"/>
              </a:ext>
            </a:extLst>
          </p:cNvPr>
          <p:cNvSpPr txBox="1"/>
          <p:nvPr/>
        </p:nvSpPr>
        <p:spPr>
          <a:xfrm>
            <a:off x="3559714" y="3557378"/>
            <a:ext cx="194679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Greece</a:t>
            </a:r>
            <a:endParaRPr lang="en-SG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623D4-3242-5312-92CA-F1CC31C8B331}"/>
              </a:ext>
            </a:extLst>
          </p:cNvPr>
          <p:cNvSpPr txBox="1"/>
          <p:nvPr/>
        </p:nvSpPr>
        <p:spPr>
          <a:xfrm>
            <a:off x="4533112" y="1029560"/>
            <a:ext cx="3026914" cy="9144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4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big</a:t>
            </a:r>
            <a:r>
              <a:rPr lang="en-SG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horn = Alexander the Great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07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289</Words>
  <Application>Microsoft Macintosh PowerPoint</Application>
  <PresentationFormat>Widescreen</PresentationFormat>
  <Paragraphs>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1_Orbit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5</cp:revision>
  <dcterms:created xsi:type="dcterms:W3CDTF">2023-03-22T10:56:52Z</dcterms:created>
  <dcterms:modified xsi:type="dcterms:W3CDTF">2023-03-26T06:45:12Z</dcterms:modified>
</cp:coreProperties>
</file>