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904" r:id="rId1"/>
    <p:sldMasterId id="2147487971" r:id="rId2"/>
    <p:sldMasterId id="2147487982" r:id="rId3"/>
  </p:sldMasterIdLst>
  <p:notesMasterIdLst>
    <p:notesMasterId r:id="rId28"/>
  </p:notesMasterIdLst>
  <p:sldIdLst>
    <p:sldId id="1870" r:id="rId4"/>
    <p:sldId id="1871" r:id="rId5"/>
    <p:sldId id="1872" r:id="rId6"/>
    <p:sldId id="1873" r:id="rId7"/>
    <p:sldId id="1874" r:id="rId8"/>
    <p:sldId id="1875" r:id="rId9"/>
    <p:sldId id="1876" r:id="rId10"/>
    <p:sldId id="1877" r:id="rId11"/>
    <p:sldId id="1878" r:id="rId12"/>
    <p:sldId id="1879" r:id="rId13"/>
    <p:sldId id="1880" r:id="rId14"/>
    <p:sldId id="1881" r:id="rId15"/>
    <p:sldId id="1882" r:id="rId16"/>
    <p:sldId id="1883" r:id="rId17"/>
    <p:sldId id="1884" r:id="rId18"/>
    <p:sldId id="1885" r:id="rId19"/>
    <p:sldId id="1886" r:id="rId20"/>
    <p:sldId id="1887" r:id="rId21"/>
    <p:sldId id="1888" r:id="rId22"/>
    <p:sldId id="1889" r:id="rId23"/>
    <p:sldId id="1890" r:id="rId24"/>
    <p:sldId id="1891" r:id="rId25"/>
    <p:sldId id="364" r:id="rId26"/>
    <p:sldId id="5394"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p:cViewPr>
        <p:scale>
          <a:sx n="121" d="100"/>
          <a:sy n="121" d="100"/>
        </p:scale>
        <p:origin x="1904"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20CCB0F-EBF8-7341-B2FA-3D90CA068CE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5" name="Rectangle 3">
            <a:extLst>
              <a:ext uri="{FF2B5EF4-FFF2-40B4-BE49-F238E27FC236}">
                <a16:creationId xmlns:a16="http://schemas.microsoft.com/office/drawing/2014/main" id="{008B6654-F5C7-7444-A568-13829B18DCD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nl-NL"/>
          </a:p>
        </p:txBody>
      </p:sp>
      <p:sp>
        <p:nvSpPr>
          <p:cNvPr id="13316" name="Rectangle 4">
            <a:extLst>
              <a:ext uri="{FF2B5EF4-FFF2-40B4-BE49-F238E27FC236}">
                <a16:creationId xmlns:a16="http://schemas.microsoft.com/office/drawing/2014/main" id="{34681E8D-7DC0-734D-8865-F17180995A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9526FDE-8BB9-4146-BE5C-F4A43C279C4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3078" name="Rectangle 6">
            <a:extLst>
              <a:ext uri="{FF2B5EF4-FFF2-40B4-BE49-F238E27FC236}">
                <a16:creationId xmlns:a16="http://schemas.microsoft.com/office/drawing/2014/main" id="{EF779B61-075B-A54A-9180-92FD29BA719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nl-NL"/>
          </a:p>
        </p:txBody>
      </p:sp>
      <p:sp>
        <p:nvSpPr>
          <p:cNvPr id="3079" name="Rectangle 7">
            <a:extLst>
              <a:ext uri="{FF2B5EF4-FFF2-40B4-BE49-F238E27FC236}">
                <a16:creationId xmlns:a16="http://schemas.microsoft.com/office/drawing/2014/main" id="{A7B99D9D-6093-C944-B9DD-6DD54DCE2EC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anose="020B0600070205080204" pitchFamily="34" charset="-128"/>
              </a:defRPr>
            </a:lvl1pPr>
          </a:lstStyle>
          <a:p>
            <a:fld id="{D3B160EB-08AB-5440-9D69-628C31E245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37931725" indent="-37474525"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30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6002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3DFF27-6B39-3B45-811B-FA3FE1CF086C}"/>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E9B00AE-A6EE-9645-B271-3E18FE84C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CC8949E-AD8D-E148-83DC-F5AA23BF00A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FBE489E1-3CC0-6543-9999-0E67FB28A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738A520-4E72-604C-87D7-11E641B103D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CC88143-3248-D844-918C-DE77FD753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B6A0B4-6AB7-3048-A48D-975B1FD5CCB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140A480-4C85-9F4C-A662-6C71BAA5B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8090345-CEBA-4547-A0CE-27D960E75BC4}"/>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9A39A19-57A5-DA48-8963-319FB98A75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38643D4-249A-EB4C-A3F0-1B7C25BFAAC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A1FBA49-25CA-C746-9BE8-28A2B85C5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7C2E796-D7D8-3142-B541-E4A9D9D99B1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AA6C45A-F5A0-994E-894F-4434B485A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B929B8B-E1FB-F746-849D-A0DFA3CD979E}"/>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1471673-1540-AF47-AC2C-9C4BD2978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B450CE8-24A6-2449-BA7F-741BA0B10F4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55D037E-2433-9943-8684-7BC67694C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86439C3-F8A3-A341-84A8-378BA6B9C8E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F0EE239F-CFB7-5244-8488-3B84678A7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1FFFD9F-9CEB-464E-BFB8-C2C08E0D5C4F}"/>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008E3B7-CCA2-754D-B39E-87BCCA3F4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825BCBD-3249-FD4B-A4D8-0335DB3D83E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E37B971D-AE2A-B94B-BC1A-F3644A6C8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91B1CAB-87BF-7949-9EA5-EFAE5C4A3F3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D7FD66E-C49D-7440-B05E-ACFB6F8EFA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56100DB-8770-934B-8CF2-C2B5844E391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D485B1FF-BFE8-1F48-8C08-37100E8E1A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701DD19-D933-E146-8384-BBF05034E1A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B28DEDB-5FE3-DB4A-9E54-30E87BB01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3601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24549C1-4F4E-1B47-9C38-75862593FF4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C841223-1706-AE4A-A9AF-19E07F0C9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CA047A8-D00F-8148-B592-E6B86BA08AFE}"/>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2B4DA3F-50EE-C84E-83E9-D6C9C53B48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B06ACE2-D425-5C4F-9C48-FE9F4D15846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A74A20C-542E-2443-AADF-026C443B3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64E008A-E3F5-C94C-92BE-F1193383F263}"/>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C24D88A4-7383-F645-B189-45403EBB0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AF3D60-BD6F-8F47-AB13-0162F7CF05E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4EE7B3A-C400-C14E-B706-F94F6159D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2B56DC9-BC66-624C-A309-1BF66BEE6A2C}"/>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4317996-2C3A-1D4C-B546-BFDE021A1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8C67C6D-A979-C942-AB1A-7EE9B3A019B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C24245B-C6B9-CD45-ADBD-99C591D3F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39A237E-46D4-DC4E-91A1-9FA8A96D69C5}"/>
              </a:ext>
            </a:extLst>
          </p:cNvPr>
          <p:cNvGrpSpPr>
            <a:grpSpLocks/>
          </p:cNvGrpSpPr>
          <p:nvPr/>
        </p:nvGrpSpPr>
        <p:grpSpPr bwMode="auto">
          <a:xfrm>
            <a:off x="3800475" y="1789113"/>
            <a:ext cx="5340350" cy="5056187"/>
            <a:chOff x="2394" y="1127"/>
            <a:chExt cx="3364" cy="3185"/>
          </a:xfrm>
        </p:grpSpPr>
        <p:sp>
          <p:nvSpPr>
            <p:cNvPr id="5" name="Rectangle 3">
              <a:extLst>
                <a:ext uri="{FF2B5EF4-FFF2-40B4-BE49-F238E27FC236}">
                  <a16:creationId xmlns:a16="http://schemas.microsoft.com/office/drawing/2014/main" id="{BDD3534F-6BBF-824A-A772-61A9A015372E}"/>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6" name="Oval 4">
              <a:extLst>
                <a:ext uri="{FF2B5EF4-FFF2-40B4-BE49-F238E27FC236}">
                  <a16:creationId xmlns:a16="http://schemas.microsoft.com/office/drawing/2014/main" id="{57A58F81-A571-A54F-89FC-0796AB17C3C3}"/>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7" name="Rectangle 5">
              <a:extLst>
                <a:ext uri="{FF2B5EF4-FFF2-40B4-BE49-F238E27FC236}">
                  <a16:creationId xmlns:a16="http://schemas.microsoft.com/office/drawing/2014/main" id="{978495DB-6537-B340-96D6-88B17D13878A}"/>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8" name="Freeform 6">
              <a:extLst>
                <a:ext uri="{FF2B5EF4-FFF2-40B4-BE49-F238E27FC236}">
                  <a16:creationId xmlns:a16="http://schemas.microsoft.com/office/drawing/2014/main" id="{4E2DCF77-4DB8-1D4F-B210-CB82BCDDE32B}"/>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9" name="Rectangle 7">
              <a:extLst>
                <a:ext uri="{FF2B5EF4-FFF2-40B4-BE49-F238E27FC236}">
                  <a16:creationId xmlns:a16="http://schemas.microsoft.com/office/drawing/2014/main" id="{81CCFC5C-04D3-2043-ADDE-C4100A18FC72}"/>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0" name="Rectangle 8">
              <a:extLst>
                <a:ext uri="{FF2B5EF4-FFF2-40B4-BE49-F238E27FC236}">
                  <a16:creationId xmlns:a16="http://schemas.microsoft.com/office/drawing/2014/main" id="{2C596F9D-3EF9-5B4D-8D3B-9105964FC9B3}"/>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1" name="Rectangle 9">
              <a:extLst>
                <a:ext uri="{FF2B5EF4-FFF2-40B4-BE49-F238E27FC236}">
                  <a16:creationId xmlns:a16="http://schemas.microsoft.com/office/drawing/2014/main" id="{4361217E-3B53-4147-91DC-5D0AACB7E29B}"/>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2" name="Rectangle 10">
              <a:extLst>
                <a:ext uri="{FF2B5EF4-FFF2-40B4-BE49-F238E27FC236}">
                  <a16:creationId xmlns:a16="http://schemas.microsoft.com/office/drawing/2014/main" id="{9E50F1AA-3E4B-5D45-A702-CDAA22E18F1C}"/>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3" name="Rectangle 11">
              <a:extLst>
                <a:ext uri="{FF2B5EF4-FFF2-40B4-BE49-F238E27FC236}">
                  <a16:creationId xmlns:a16="http://schemas.microsoft.com/office/drawing/2014/main" id="{F890488B-7ABD-6D4B-9ED1-17E1B49FF2B2}"/>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4" name="Freeform 12">
              <a:extLst>
                <a:ext uri="{FF2B5EF4-FFF2-40B4-BE49-F238E27FC236}">
                  <a16:creationId xmlns:a16="http://schemas.microsoft.com/office/drawing/2014/main" id="{D5F68C1B-6339-964D-ABAE-4C58D878DF5E}"/>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5" name="Freeform 13">
              <a:extLst>
                <a:ext uri="{FF2B5EF4-FFF2-40B4-BE49-F238E27FC236}">
                  <a16:creationId xmlns:a16="http://schemas.microsoft.com/office/drawing/2014/main" id="{A772A75E-07A1-504C-BF10-3C524671F76B}"/>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6" name="Freeform 14">
              <a:extLst>
                <a:ext uri="{FF2B5EF4-FFF2-40B4-BE49-F238E27FC236}">
                  <a16:creationId xmlns:a16="http://schemas.microsoft.com/office/drawing/2014/main" id="{28BA1402-2B23-B14D-A820-52305AE5C093}"/>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a typeface="Arial" charset="0"/>
                <a:cs typeface="Arial" charset="0"/>
              </a:endParaRPr>
            </a:p>
          </p:txBody>
        </p:sp>
        <p:sp>
          <p:nvSpPr>
            <p:cNvPr id="17" name="Freeform 15">
              <a:extLst>
                <a:ext uri="{FF2B5EF4-FFF2-40B4-BE49-F238E27FC236}">
                  <a16:creationId xmlns:a16="http://schemas.microsoft.com/office/drawing/2014/main" id="{1AD152AB-38F4-F142-8FA9-11DB53DAB604}"/>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8" name="Freeform 16">
              <a:extLst>
                <a:ext uri="{FF2B5EF4-FFF2-40B4-BE49-F238E27FC236}">
                  <a16:creationId xmlns:a16="http://schemas.microsoft.com/office/drawing/2014/main" id="{71825BC2-E9B2-7548-86DD-EC9396FF86AA}"/>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 name="Freeform 17">
              <a:extLst>
                <a:ext uri="{FF2B5EF4-FFF2-40B4-BE49-F238E27FC236}">
                  <a16:creationId xmlns:a16="http://schemas.microsoft.com/office/drawing/2014/main" id="{6EDEF191-63BB-C243-913A-F218574DA845}"/>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0" name="Freeform 18">
              <a:extLst>
                <a:ext uri="{FF2B5EF4-FFF2-40B4-BE49-F238E27FC236}">
                  <a16:creationId xmlns:a16="http://schemas.microsoft.com/office/drawing/2014/main" id="{8DB2F617-15E7-C349-B2CC-72DEA6B91463}"/>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1" name="Freeform 19">
              <a:extLst>
                <a:ext uri="{FF2B5EF4-FFF2-40B4-BE49-F238E27FC236}">
                  <a16:creationId xmlns:a16="http://schemas.microsoft.com/office/drawing/2014/main" id="{35CB5CAB-851A-EE41-9E3A-FA0C59C0211D}"/>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2" name="Freeform 20">
              <a:extLst>
                <a:ext uri="{FF2B5EF4-FFF2-40B4-BE49-F238E27FC236}">
                  <a16:creationId xmlns:a16="http://schemas.microsoft.com/office/drawing/2014/main" id="{535FDC41-5BD7-D84E-9ABE-CC0F8D875A04}"/>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3" name="Freeform 21">
              <a:extLst>
                <a:ext uri="{FF2B5EF4-FFF2-40B4-BE49-F238E27FC236}">
                  <a16:creationId xmlns:a16="http://schemas.microsoft.com/office/drawing/2014/main" id="{12613F49-2A13-A149-89C4-60B9E3141618}"/>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4" name="Freeform 22">
              <a:extLst>
                <a:ext uri="{FF2B5EF4-FFF2-40B4-BE49-F238E27FC236}">
                  <a16:creationId xmlns:a16="http://schemas.microsoft.com/office/drawing/2014/main" id="{E88BB069-0D5E-994B-A683-C89AFAF9F44B}"/>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5" name="Freeform 23">
              <a:extLst>
                <a:ext uri="{FF2B5EF4-FFF2-40B4-BE49-F238E27FC236}">
                  <a16:creationId xmlns:a16="http://schemas.microsoft.com/office/drawing/2014/main" id="{11B03364-12D6-624C-812C-2D4976352A00}"/>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26" name="Freeform 24">
              <a:extLst>
                <a:ext uri="{FF2B5EF4-FFF2-40B4-BE49-F238E27FC236}">
                  <a16:creationId xmlns:a16="http://schemas.microsoft.com/office/drawing/2014/main" id="{F7AD9019-D3FF-0941-B0EB-37DF56146036}"/>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7" name="Freeform 25">
              <a:extLst>
                <a:ext uri="{FF2B5EF4-FFF2-40B4-BE49-F238E27FC236}">
                  <a16:creationId xmlns:a16="http://schemas.microsoft.com/office/drawing/2014/main" id="{18C48580-891D-E94C-8F42-81963919F541}"/>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8" name="Freeform 26">
              <a:extLst>
                <a:ext uri="{FF2B5EF4-FFF2-40B4-BE49-F238E27FC236}">
                  <a16:creationId xmlns:a16="http://schemas.microsoft.com/office/drawing/2014/main" id="{6FB929BA-E017-CC4D-B3B3-6589434F7776}"/>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29" name="Oval 27">
              <a:extLst>
                <a:ext uri="{FF2B5EF4-FFF2-40B4-BE49-F238E27FC236}">
                  <a16:creationId xmlns:a16="http://schemas.microsoft.com/office/drawing/2014/main" id="{16C4EFDA-80EA-D34A-9001-FB7545743640}"/>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0" name="Oval 28">
              <a:extLst>
                <a:ext uri="{FF2B5EF4-FFF2-40B4-BE49-F238E27FC236}">
                  <a16:creationId xmlns:a16="http://schemas.microsoft.com/office/drawing/2014/main" id="{6F922D52-849A-564C-81A4-295DE5E764AD}"/>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1" name="Oval 29">
              <a:extLst>
                <a:ext uri="{FF2B5EF4-FFF2-40B4-BE49-F238E27FC236}">
                  <a16:creationId xmlns:a16="http://schemas.microsoft.com/office/drawing/2014/main" id="{99EC4B88-8450-B047-A4B4-607ED40B6C5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2" name="Freeform 30">
              <a:extLst>
                <a:ext uri="{FF2B5EF4-FFF2-40B4-BE49-F238E27FC236}">
                  <a16:creationId xmlns:a16="http://schemas.microsoft.com/office/drawing/2014/main" id="{0310D422-880C-AF42-98D1-298B4D0D2758}"/>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33" name="Freeform 31">
              <a:extLst>
                <a:ext uri="{FF2B5EF4-FFF2-40B4-BE49-F238E27FC236}">
                  <a16:creationId xmlns:a16="http://schemas.microsoft.com/office/drawing/2014/main" id="{FF691D99-6F1E-F64C-B557-013DBFDAA018}"/>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34" name="Rectangle 32">
              <a:extLst>
                <a:ext uri="{FF2B5EF4-FFF2-40B4-BE49-F238E27FC236}">
                  <a16:creationId xmlns:a16="http://schemas.microsoft.com/office/drawing/2014/main" id="{683C4A1A-C4FA-C24E-85EB-0E7D146ECFB6}"/>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35" name="Rectangle 33">
              <a:extLst>
                <a:ext uri="{FF2B5EF4-FFF2-40B4-BE49-F238E27FC236}">
                  <a16:creationId xmlns:a16="http://schemas.microsoft.com/office/drawing/2014/main" id="{F72153B1-F466-484C-BD63-C0D595272A6C}"/>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36" name="AutoShape 34">
              <a:extLst>
                <a:ext uri="{FF2B5EF4-FFF2-40B4-BE49-F238E27FC236}">
                  <a16:creationId xmlns:a16="http://schemas.microsoft.com/office/drawing/2014/main" id="{2ED3B0DA-9A1D-3B43-B9E7-813888762726}"/>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37" name="Freeform 35">
              <a:extLst>
                <a:ext uri="{FF2B5EF4-FFF2-40B4-BE49-F238E27FC236}">
                  <a16:creationId xmlns:a16="http://schemas.microsoft.com/office/drawing/2014/main" id="{D1B7EFA8-CA2F-EF45-97AF-14D7AA52C55E}"/>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a typeface="Arial" charset="0"/>
                <a:cs typeface="Arial" charset="0"/>
              </a:endParaRPr>
            </a:p>
          </p:txBody>
        </p:sp>
        <p:sp>
          <p:nvSpPr>
            <p:cNvPr id="38" name="Freeform 36">
              <a:extLst>
                <a:ext uri="{FF2B5EF4-FFF2-40B4-BE49-F238E27FC236}">
                  <a16:creationId xmlns:a16="http://schemas.microsoft.com/office/drawing/2014/main" id="{E9D6A6D4-0BF3-694E-9FFB-18B040E00573}"/>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grpSp>
      <p:sp>
        <p:nvSpPr>
          <p:cNvPr id="197671"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976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a:extLst>
              <a:ext uri="{FF2B5EF4-FFF2-40B4-BE49-F238E27FC236}">
                <a16:creationId xmlns:a16="http://schemas.microsoft.com/office/drawing/2014/main" id="{71AAF9DC-F206-7141-93ED-35E28F996AA5}"/>
              </a:ext>
            </a:extLst>
          </p:cNvPr>
          <p:cNvSpPr>
            <a:spLocks noGrp="1" noChangeArrowheads="1"/>
          </p:cNvSpPr>
          <p:nvPr>
            <p:ph type="dt" sz="half" idx="10"/>
          </p:nvPr>
        </p:nvSpPr>
        <p:spPr/>
        <p:txBody>
          <a:bodyPr/>
          <a:lstStyle>
            <a:lvl1pPr>
              <a:defRPr/>
            </a:lvl1pPr>
          </a:lstStyle>
          <a:p>
            <a:fld id="{C28E91E5-DF75-7347-AD80-C9AB43BE3FA1}" type="datetime1">
              <a:rPr lang="en-US" altLang="en-US"/>
              <a:pPr/>
              <a:t>12/5/20</a:t>
            </a:fld>
            <a:endParaRPr lang="en-US" altLang="en-US"/>
          </a:p>
        </p:txBody>
      </p:sp>
      <p:sp>
        <p:nvSpPr>
          <p:cNvPr id="40" name="Rectangle 38">
            <a:extLst>
              <a:ext uri="{FF2B5EF4-FFF2-40B4-BE49-F238E27FC236}">
                <a16:creationId xmlns:a16="http://schemas.microsoft.com/office/drawing/2014/main" id="{EE545860-1117-CB47-A9EC-DF120497375D}"/>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1">
            <a:extLst>
              <a:ext uri="{FF2B5EF4-FFF2-40B4-BE49-F238E27FC236}">
                <a16:creationId xmlns:a16="http://schemas.microsoft.com/office/drawing/2014/main" id="{B2488B8F-5A5F-7F45-8BAA-BF69EC9F5152}"/>
              </a:ext>
            </a:extLst>
          </p:cNvPr>
          <p:cNvSpPr>
            <a:spLocks noGrp="1" noChangeArrowheads="1"/>
          </p:cNvSpPr>
          <p:nvPr>
            <p:ph type="sldNum" sz="quarter" idx="12"/>
          </p:nvPr>
        </p:nvSpPr>
        <p:spPr/>
        <p:txBody>
          <a:bodyPr/>
          <a:lstStyle>
            <a:lvl1pPr>
              <a:defRPr/>
            </a:lvl1pPr>
          </a:lstStyle>
          <a:p>
            <a:fld id="{27C1BC95-2BFA-5244-A1A1-63D67FF3ECBF}" type="slidenum">
              <a:rPr lang="en-US" altLang="en-US"/>
              <a:pPr/>
              <a:t>‹#›</a:t>
            </a:fld>
            <a:endParaRPr lang="en-US" altLang="en-US"/>
          </a:p>
        </p:txBody>
      </p:sp>
    </p:spTree>
    <p:extLst>
      <p:ext uri="{BB962C8B-B14F-4D97-AF65-F5344CB8AC3E}">
        <p14:creationId xmlns:p14="http://schemas.microsoft.com/office/powerpoint/2010/main" val="22474687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692D9133-AF4F-4943-A4B2-AFC74797E79A}"/>
              </a:ext>
            </a:extLst>
          </p:cNvPr>
          <p:cNvSpPr>
            <a:spLocks noGrp="1" noChangeArrowheads="1"/>
          </p:cNvSpPr>
          <p:nvPr>
            <p:ph type="dt" sz="half" idx="10"/>
          </p:nvPr>
        </p:nvSpPr>
        <p:spPr>
          <a:ln/>
        </p:spPr>
        <p:txBody>
          <a:bodyPr/>
          <a:lstStyle>
            <a:lvl1pPr>
              <a:defRPr/>
            </a:lvl1pPr>
          </a:lstStyle>
          <a:p>
            <a:fld id="{F518F22D-DF20-EC4E-89C9-B32203890256}" type="datetime1">
              <a:rPr lang="en-US" altLang="en-US"/>
              <a:pPr/>
              <a:t>12/5/20</a:t>
            </a:fld>
            <a:endParaRPr lang="en-US" altLang="en-US"/>
          </a:p>
        </p:txBody>
      </p:sp>
      <p:sp>
        <p:nvSpPr>
          <p:cNvPr id="5" name="Rectangle 40">
            <a:extLst>
              <a:ext uri="{FF2B5EF4-FFF2-40B4-BE49-F238E27FC236}">
                <a16:creationId xmlns:a16="http://schemas.microsoft.com/office/drawing/2014/main" id="{AF729780-3541-8345-862C-215973BDE9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85E052B-D0BF-9849-AC7B-2D74780D8B97}"/>
              </a:ext>
            </a:extLst>
          </p:cNvPr>
          <p:cNvSpPr>
            <a:spLocks noGrp="1" noChangeArrowheads="1"/>
          </p:cNvSpPr>
          <p:nvPr>
            <p:ph type="sldNum" sz="quarter" idx="12"/>
          </p:nvPr>
        </p:nvSpPr>
        <p:spPr>
          <a:ln/>
        </p:spPr>
        <p:txBody>
          <a:bodyPr/>
          <a:lstStyle>
            <a:lvl1pPr>
              <a:defRPr/>
            </a:lvl1pPr>
          </a:lstStyle>
          <a:p>
            <a:fld id="{BDA820B4-9C35-A94B-9783-9859665B615A}" type="slidenum">
              <a:rPr lang="en-US" altLang="en-US"/>
              <a:pPr/>
              <a:t>‹#›</a:t>
            </a:fld>
            <a:endParaRPr lang="en-US" altLang="en-US"/>
          </a:p>
        </p:txBody>
      </p:sp>
    </p:spTree>
    <p:extLst>
      <p:ext uri="{BB962C8B-B14F-4D97-AF65-F5344CB8AC3E}">
        <p14:creationId xmlns:p14="http://schemas.microsoft.com/office/powerpoint/2010/main" val="25104201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58F6F732-F06A-1A4B-9991-0C66DE3F7A7B}"/>
              </a:ext>
            </a:extLst>
          </p:cNvPr>
          <p:cNvSpPr>
            <a:spLocks noGrp="1" noChangeArrowheads="1"/>
          </p:cNvSpPr>
          <p:nvPr>
            <p:ph type="dt" sz="half" idx="10"/>
          </p:nvPr>
        </p:nvSpPr>
        <p:spPr>
          <a:ln/>
        </p:spPr>
        <p:txBody>
          <a:bodyPr/>
          <a:lstStyle>
            <a:lvl1pPr>
              <a:defRPr/>
            </a:lvl1pPr>
          </a:lstStyle>
          <a:p>
            <a:fld id="{9F8ADEE9-D765-0347-8535-B700A909DC78}" type="datetime1">
              <a:rPr lang="en-US" altLang="en-US"/>
              <a:pPr/>
              <a:t>12/5/20</a:t>
            </a:fld>
            <a:endParaRPr lang="en-US" altLang="en-US"/>
          </a:p>
        </p:txBody>
      </p:sp>
      <p:sp>
        <p:nvSpPr>
          <p:cNvPr id="5" name="Rectangle 40">
            <a:extLst>
              <a:ext uri="{FF2B5EF4-FFF2-40B4-BE49-F238E27FC236}">
                <a16:creationId xmlns:a16="http://schemas.microsoft.com/office/drawing/2014/main" id="{43C5E560-6191-6141-A49A-E8EBA3A4C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BD85000-0D21-9A43-A8FC-775FBE8987B6}"/>
              </a:ext>
            </a:extLst>
          </p:cNvPr>
          <p:cNvSpPr>
            <a:spLocks noGrp="1" noChangeArrowheads="1"/>
          </p:cNvSpPr>
          <p:nvPr>
            <p:ph type="sldNum" sz="quarter" idx="12"/>
          </p:nvPr>
        </p:nvSpPr>
        <p:spPr>
          <a:ln/>
        </p:spPr>
        <p:txBody>
          <a:bodyPr/>
          <a:lstStyle>
            <a:lvl1pPr>
              <a:defRPr/>
            </a:lvl1pPr>
          </a:lstStyle>
          <a:p>
            <a:fld id="{5955E555-C587-EF44-A24F-4C5C898E8164}" type="slidenum">
              <a:rPr lang="en-US" altLang="en-US"/>
              <a:pPr/>
              <a:t>‹#›</a:t>
            </a:fld>
            <a:endParaRPr lang="en-US" altLang="en-US"/>
          </a:p>
        </p:txBody>
      </p:sp>
    </p:spTree>
    <p:extLst>
      <p:ext uri="{BB962C8B-B14F-4D97-AF65-F5344CB8AC3E}">
        <p14:creationId xmlns:p14="http://schemas.microsoft.com/office/powerpoint/2010/main" val="15111294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042784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712739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510825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960670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477076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597179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744155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054657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E7F9A363-812A-9842-A77D-ACF7113F4836}"/>
              </a:ext>
            </a:extLst>
          </p:cNvPr>
          <p:cNvSpPr>
            <a:spLocks noGrp="1" noChangeArrowheads="1"/>
          </p:cNvSpPr>
          <p:nvPr>
            <p:ph type="dt" sz="half" idx="10"/>
          </p:nvPr>
        </p:nvSpPr>
        <p:spPr>
          <a:ln/>
        </p:spPr>
        <p:txBody>
          <a:bodyPr/>
          <a:lstStyle>
            <a:lvl1pPr>
              <a:defRPr/>
            </a:lvl1pPr>
          </a:lstStyle>
          <a:p>
            <a:fld id="{7B3E1781-0576-EC46-8337-4BEBA679E338}" type="datetime1">
              <a:rPr lang="en-US" altLang="en-US"/>
              <a:pPr/>
              <a:t>12/5/20</a:t>
            </a:fld>
            <a:endParaRPr lang="en-US" altLang="en-US"/>
          </a:p>
        </p:txBody>
      </p:sp>
      <p:sp>
        <p:nvSpPr>
          <p:cNvPr id="5" name="Rectangle 40">
            <a:extLst>
              <a:ext uri="{FF2B5EF4-FFF2-40B4-BE49-F238E27FC236}">
                <a16:creationId xmlns:a16="http://schemas.microsoft.com/office/drawing/2014/main" id="{A0C2ECE7-9257-574E-8761-AA6B4B993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A69265D9-648E-964E-AE0A-69FC1323516B}"/>
              </a:ext>
            </a:extLst>
          </p:cNvPr>
          <p:cNvSpPr>
            <a:spLocks noGrp="1" noChangeArrowheads="1"/>
          </p:cNvSpPr>
          <p:nvPr>
            <p:ph type="sldNum" sz="quarter" idx="12"/>
          </p:nvPr>
        </p:nvSpPr>
        <p:spPr>
          <a:ln/>
        </p:spPr>
        <p:txBody>
          <a:bodyPr/>
          <a:lstStyle>
            <a:lvl1pPr>
              <a:defRPr/>
            </a:lvl1pPr>
          </a:lstStyle>
          <a:p>
            <a:fld id="{393F8BE7-1735-0349-968E-A7AE14D7FC15}" type="slidenum">
              <a:rPr lang="en-US" altLang="en-US"/>
              <a:pPr/>
              <a:t>‹#›</a:t>
            </a:fld>
            <a:endParaRPr lang="en-US" altLang="en-US"/>
          </a:p>
        </p:txBody>
      </p:sp>
    </p:spTree>
    <p:extLst>
      <p:ext uri="{BB962C8B-B14F-4D97-AF65-F5344CB8AC3E}">
        <p14:creationId xmlns:p14="http://schemas.microsoft.com/office/powerpoint/2010/main" val="366910516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942593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627726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88813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60769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7172460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378398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108151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244945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759112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40007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75CD59F1-AFF3-AA40-AA76-9A0F5E64C9C8}"/>
              </a:ext>
            </a:extLst>
          </p:cNvPr>
          <p:cNvSpPr>
            <a:spLocks noGrp="1" noChangeArrowheads="1"/>
          </p:cNvSpPr>
          <p:nvPr>
            <p:ph type="dt" sz="half" idx="10"/>
          </p:nvPr>
        </p:nvSpPr>
        <p:spPr>
          <a:ln/>
        </p:spPr>
        <p:txBody>
          <a:bodyPr/>
          <a:lstStyle>
            <a:lvl1pPr>
              <a:defRPr/>
            </a:lvl1pPr>
          </a:lstStyle>
          <a:p>
            <a:fld id="{B1C42414-F1BE-F844-9B79-B774DB7B6288}" type="datetime1">
              <a:rPr lang="en-US" altLang="en-US"/>
              <a:pPr/>
              <a:t>12/5/20</a:t>
            </a:fld>
            <a:endParaRPr lang="en-US" altLang="en-US"/>
          </a:p>
        </p:txBody>
      </p:sp>
      <p:sp>
        <p:nvSpPr>
          <p:cNvPr id="5" name="Rectangle 40">
            <a:extLst>
              <a:ext uri="{FF2B5EF4-FFF2-40B4-BE49-F238E27FC236}">
                <a16:creationId xmlns:a16="http://schemas.microsoft.com/office/drawing/2014/main" id="{210B056E-D862-E240-B162-D1451D402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C5BC97C9-34AE-6F4F-9384-ABD6F09277A2}"/>
              </a:ext>
            </a:extLst>
          </p:cNvPr>
          <p:cNvSpPr>
            <a:spLocks noGrp="1" noChangeArrowheads="1"/>
          </p:cNvSpPr>
          <p:nvPr>
            <p:ph type="sldNum" sz="quarter" idx="12"/>
          </p:nvPr>
        </p:nvSpPr>
        <p:spPr>
          <a:ln/>
        </p:spPr>
        <p:txBody>
          <a:bodyPr/>
          <a:lstStyle>
            <a:lvl1pPr>
              <a:defRPr/>
            </a:lvl1pPr>
          </a:lstStyle>
          <a:p>
            <a:fld id="{7AD163EA-4D02-EF4D-88A0-D2966CC07090}" type="slidenum">
              <a:rPr lang="en-US" altLang="en-US"/>
              <a:pPr/>
              <a:t>‹#›</a:t>
            </a:fld>
            <a:endParaRPr lang="en-US" altLang="en-US"/>
          </a:p>
        </p:txBody>
      </p:sp>
    </p:spTree>
    <p:extLst>
      <p:ext uri="{BB962C8B-B14F-4D97-AF65-F5344CB8AC3E}">
        <p14:creationId xmlns:p14="http://schemas.microsoft.com/office/powerpoint/2010/main" val="31251393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282262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8174314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007911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43417E94-081E-7346-A0D2-BF088B90CA90}"/>
              </a:ext>
            </a:extLst>
          </p:cNvPr>
          <p:cNvSpPr>
            <a:spLocks noGrp="1" noChangeArrowheads="1"/>
          </p:cNvSpPr>
          <p:nvPr>
            <p:ph type="dt" sz="half" idx="10"/>
          </p:nvPr>
        </p:nvSpPr>
        <p:spPr>
          <a:ln/>
        </p:spPr>
        <p:txBody>
          <a:bodyPr/>
          <a:lstStyle>
            <a:lvl1pPr>
              <a:defRPr/>
            </a:lvl1pPr>
          </a:lstStyle>
          <a:p>
            <a:fld id="{2F87FD83-4D46-D741-B003-343695F0ADDE}" type="datetime1">
              <a:rPr lang="en-US" altLang="en-US"/>
              <a:pPr/>
              <a:t>12/5/20</a:t>
            </a:fld>
            <a:endParaRPr lang="en-US" altLang="en-US"/>
          </a:p>
        </p:txBody>
      </p:sp>
      <p:sp>
        <p:nvSpPr>
          <p:cNvPr id="6" name="Rectangle 40">
            <a:extLst>
              <a:ext uri="{FF2B5EF4-FFF2-40B4-BE49-F238E27FC236}">
                <a16:creationId xmlns:a16="http://schemas.microsoft.com/office/drawing/2014/main" id="{13751FAF-5D85-F444-938B-BE54E47816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1142D126-BACF-C349-82C5-35FDEE013AA7}"/>
              </a:ext>
            </a:extLst>
          </p:cNvPr>
          <p:cNvSpPr>
            <a:spLocks noGrp="1" noChangeArrowheads="1"/>
          </p:cNvSpPr>
          <p:nvPr>
            <p:ph type="sldNum" sz="quarter" idx="12"/>
          </p:nvPr>
        </p:nvSpPr>
        <p:spPr>
          <a:ln/>
        </p:spPr>
        <p:txBody>
          <a:bodyPr/>
          <a:lstStyle>
            <a:lvl1pPr>
              <a:defRPr/>
            </a:lvl1pPr>
          </a:lstStyle>
          <a:p>
            <a:fld id="{A998B53B-00B6-D44D-8014-AC33BD136DBE}" type="slidenum">
              <a:rPr lang="en-US" altLang="en-US"/>
              <a:pPr/>
              <a:t>‹#›</a:t>
            </a:fld>
            <a:endParaRPr lang="en-US" altLang="en-US"/>
          </a:p>
        </p:txBody>
      </p:sp>
    </p:spTree>
    <p:extLst>
      <p:ext uri="{BB962C8B-B14F-4D97-AF65-F5344CB8AC3E}">
        <p14:creationId xmlns:p14="http://schemas.microsoft.com/office/powerpoint/2010/main" val="30929384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194FA8A1-BF23-F240-BFF4-B15570A37F68}"/>
              </a:ext>
            </a:extLst>
          </p:cNvPr>
          <p:cNvSpPr>
            <a:spLocks noGrp="1" noChangeArrowheads="1"/>
          </p:cNvSpPr>
          <p:nvPr>
            <p:ph type="dt" sz="half" idx="10"/>
          </p:nvPr>
        </p:nvSpPr>
        <p:spPr>
          <a:ln/>
        </p:spPr>
        <p:txBody>
          <a:bodyPr/>
          <a:lstStyle>
            <a:lvl1pPr>
              <a:defRPr/>
            </a:lvl1pPr>
          </a:lstStyle>
          <a:p>
            <a:fld id="{3C95D8C3-22AE-614A-98FC-3AEE08FD7A19}" type="datetime1">
              <a:rPr lang="en-US" altLang="en-US"/>
              <a:pPr/>
              <a:t>12/5/20</a:t>
            </a:fld>
            <a:endParaRPr lang="en-US" altLang="en-US"/>
          </a:p>
        </p:txBody>
      </p:sp>
      <p:sp>
        <p:nvSpPr>
          <p:cNvPr id="8" name="Rectangle 40">
            <a:extLst>
              <a:ext uri="{FF2B5EF4-FFF2-40B4-BE49-F238E27FC236}">
                <a16:creationId xmlns:a16="http://schemas.microsoft.com/office/drawing/2014/main" id="{742F6BA3-19DB-7145-9D89-0A092A7A4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76DB1948-B5F3-BF45-B5D2-F39C3D3D6F46}"/>
              </a:ext>
            </a:extLst>
          </p:cNvPr>
          <p:cNvSpPr>
            <a:spLocks noGrp="1" noChangeArrowheads="1"/>
          </p:cNvSpPr>
          <p:nvPr>
            <p:ph type="sldNum" sz="quarter" idx="12"/>
          </p:nvPr>
        </p:nvSpPr>
        <p:spPr>
          <a:ln/>
        </p:spPr>
        <p:txBody>
          <a:bodyPr/>
          <a:lstStyle>
            <a:lvl1pPr>
              <a:defRPr/>
            </a:lvl1pPr>
          </a:lstStyle>
          <a:p>
            <a:fld id="{3A479498-B2D0-B74E-87D3-C6E4D580A5D0}" type="slidenum">
              <a:rPr lang="en-US" altLang="en-US"/>
              <a:pPr/>
              <a:t>‹#›</a:t>
            </a:fld>
            <a:endParaRPr lang="en-US" altLang="en-US"/>
          </a:p>
        </p:txBody>
      </p:sp>
    </p:spTree>
    <p:extLst>
      <p:ext uri="{BB962C8B-B14F-4D97-AF65-F5344CB8AC3E}">
        <p14:creationId xmlns:p14="http://schemas.microsoft.com/office/powerpoint/2010/main" val="29417355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63E29278-316B-FE46-BDA4-BDBEDCD1F37B}"/>
              </a:ext>
            </a:extLst>
          </p:cNvPr>
          <p:cNvSpPr>
            <a:spLocks noGrp="1" noChangeArrowheads="1"/>
          </p:cNvSpPr>
          <p:nvPr>
            <p:ph type="dt" sz="half" idx="10"/>
          </p:nvPr>
        </p:nvSpPr>
        <p:spPr>
          <a:ln/>
        </p:spPr>
        <p:txBody>
          <a:bodyPr/>
          <a:lstStyle>
            <a:lvl1pPr>
              <a:defRPr/>
            </a:lvl1pPr>
          </a:lstStyle>
          <a:p>
            <a:fld id="{355A3373-799A-0441-805C-506126651B2E}" type="datetime1">
              <a:rPr lang="en-US" altLang="en-US"/>
              <a:pPr/>
              <a:t>12/5/20</a:t>
            </a:fld>
            <a:endParaRPr lang="en-US" altLang="en-US"/>
          </a:p>
        </p:txBody>
      </p:sp>
      <p:sp>
        <p:nvSpPr>
          <p:cNvPr id="4" name="Rectangle 40">
            <a:extLst>
              <a:ext uri="{FF2B5EF4-FFF2-40B4-BE49-F238E27FC236}">
                <a16:creationId xmlns:a16="http://schemas.microsoft.com/office/drawing/2014/main" id="{DCC0C506-6A33-0F4C-A8F4-20AD10E92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B4D89312-058A-E24A-820D-5D00970C944B}"/>
              </a:ext>
            </a:extLst>
          </p:cNvPr>
          <p:cNvSpPr>
            <a:spLocks noGrp="1" noChangeArrowheads="1"/>
          </p:cNvSpPr>
          <p:nvPr>
            <p:ph type="sldNum" sz="quarter" idx="12"/>
          </p:nvPr>
        </p:nvSpPr>
        <p:spPr>
          <a:ln/>
        </p:spPr>
        <p:txBody>
          <a:bodyPr/>
          <a:lstStyle>
            <a:lvl1pPr>
              <a:defRPr/>
            </a:lvl1pPr>
          </a:lstStyle>
          <a:p>
            <a:fld id="{10A3048C-E1D8-B446-BE63-2EF95424534F}" type="slidenum">
              <a:rPr lang="en-US" altLang="en-US"/>
              <a:pPr/>
              <a:t>‹#›</a:t>
            </a:fld>
            <a:endParaRPr lang="en-US" altLang="en-US"/>
          </a:p>
        </p:txBody>
      </p:sp>
    </p:spTree>
    <p:extLst>
      <p:ext uri="{BB962C8B-B14F-4D97-AF65-F5344CB8AC3E}">
        <p14:creationId xmlns:p14="http://schemas.microsoft.com/office/powerpoint/2010/main" val="5914901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97881B2B-8652-924E-B69A-32AD5639EA75}"/>
              </a:ext>
            </a:extLst>
          </p:cNvPr>
          <p:cNvSpPr>
            <a:spLocks noGrp="1" noChangeArrowheads="1"/>
          </p:cNvSpPr>
          <p:nvPr>
            <p:ph type="dt" sz="half" idx="10"/>
          </p:nvPr>
        </p:nvSpPr>
        <p:spPr>
          <a:ln/>
        </p:spPr>
        <p:txBody>
          <a:bodyPr/>
          <a:lstStyle>
            <a:lvl1pPr>
              <a:defRPr/>
            </a:lvl1pPr>
          </a:lstStyle>
          <a:p>
            <a:fld id="{8C925419-0FB6-EA49-A01E-A8CCF0747A95}" type="datetime1">
              <a:rPr lang="en-US" altLang="en-US"/>
              <a:pPr/>
              <a:t>12/5/20</a:t>
            </a:fld>
            <a:endParaRPr lang="en-US" altLang="en-US"/>
          </a:p>
        </p:txBody>
      </p:sp>
      <p:sp>
        <p:nvSpPr>
          <p:cNvPr id="3" name="Rectangle 40">
            <a:extLst>
              <a:ext uri="{FF2B5EF4-FFF2-40B4-BE49-F238E27FC236}">
                <a16:creationId xmlns:a16="http://schemas.microsoft.com/office/drawing/2014/main" id="{2DE68CB1-B4FB-9D4E-A82B-8E6C1FFDF9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BD61AD9D-56D1-2D4C-8C5E-63BCDB545D79}"/>
              </a:ext>
            </a:extLst>
          </p:cNvPr>
          <p:cNvSpPr>
            <a:spLocks noGrp="1" noChangeArrowheads="1"/>
          </p:cNvSpPr>
          <p:nvPr>
            <p:ph type="sldNum" sz="quarter" idx="12"/>
          </p:nvPr>
        </p:nvSpPr>
        <p:spPr>
          <a:ln/>
        </p:spPr>
        <p:txBody>
          <a:bodyPr/>
          <a:lstStyle>
            <a:lvl1pPr>
              <a:defRPr/>
            </a:lvl1pPr>
          </a:lstStyle>
          <a:p>
            <a:fld id="{3FB11946-154B-6C43-99D6-67594CADD63E}" type="slidenum">
              <a:rPr lang="en-US" altLang="en-US"/>
              <a:pPr/>
              <a:t>‹#›</a:t>
            </a:fld>
            <a:endParaRPr lang="en-US" altLang="en-US"/>
          </a:p>
        </p:txBody>
      </p:sp>
    </p:spTree>
    <p:extLst>
      <p:ext uri="{BB962C8B-B14F-4D97-AF65-F5344CB8AC3E}">
        <p14:creationId xmlns:p14="http://schemas.microsoft.com/office/powerpoint/2010/main" val="1370502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829AC923-8A65-0A45-82ED-3DD182BDD824}"/>
              </a:ext>
            </a:extLst>
          </p:cNvPr>
          <p:cNvSpPr>
            <a:spLocks noGrp="1" noChangeArrowheads="1"/>
          </p:cNvSpPr>
          <p:nvPr>
            <p:ph type="dt" sz="half" idx="10"/>
          </p:nvPr>
        </p:nvSpPr>
        <p:spPr>
          <a:ln/>
        </p:spPr>
        <p:txBody>
          <a:bodyPr/>
          <a:lstStyle>
            <a:lvl1pPr>
              <a:defRPr/>
            </a:lvl1pPr>
          </a:lstStyle>
          <a:p>
            <a:fld id="{4F2F1297-7B7B-B146-A392-C8B3FBDB4270}" type="datetime1">
              <a:rPr lang="en-US" altLang="en-US"/>
              <a:pPr/>
              <a:t>12/5/20</a:t>
            </a:fld>
            <a:endParaRPr lang="en-US" altLang="en-US"/>
          </a:p>
        </p:txBody>
      </p:sp>
      <p:sp>
        <p:nvSpPr>
          <p:cNvPr id="6" name="Rectangle 40">
            <a:extLst>
              <a:ext uri="{FF2B5EF4-FFF2-40B4-BE49-F238E27FC236}">
                <a16:creationId xmlns:a16="http://schemas.microsoft.com/office/drawing/2014/main" id="{363200DB-AA5D-3A4D-9149-5CED455432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E5E5380D-AF67-3940-A591-D5DB97782D2D}"/>
              </a:ext>
            </a:extLst>
          </p:cNvPr>
          <p:cNvSpPr>
            <a:spLocks noGrp="1" noChangeArrowheads="1"/>
          </p:cNvSpPr>
          <p:nvPr>
            <p:ph type="sldNum" sz="quarter" idx="12"/>
          </p:nvPr>
        </p:nvSpPr>
        <p:spPr>
          <a:ln/>
        </p:spPr>
        <p:txBody>
          <a:bodyPr/>
          <a:lstStyle>
            <a:lvl1pPr>
              <a:defRPr/>
            </a:lvl1pPr>
          </a:lstStyle>
          <a:p>
            <a:fld id="{9DE3B491-C0E4-7F49-A5C1-04C287E033B4}" type="slidenum">
              <a:rPr lang="en-US" altLang="en-US"/>
              <a:pPr/>
              <a:t>‹#›</a:t>
            </a:fld>
            <a:endParaRPr lang="en-US" altLang="en-US"/>
          </a:p>
        </p:txBody>
      </p:sp>
    </p:spTree>
    <p:extLst>
      <p:ext uri="{BB962C8B-B14F-4D97-AF65-F5344CB8AC3E}">
        <p14:creationId xmlns:p14="http://schemas.microsoft.com/office/powerpoint/2010/main" val="27031215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F2484781-C8A3-CD44-9DA9-3D5340E1A0F6}"/>
              </a:ext>
            </a:extLst>
          </p:cNvPr>
          <p:cNvSpPr>
            <a:spLocks noGrp="1" noChangeArrowheads="1"/>
          </p:cNvSpPr>
          <p:nvPr>
            <p:ph type="dt" sz="half" idx="10"/>
          </p:nvPr>
        </p:nvSpPr>
        <p:spPr>
          <a:ln/>
        </p:spPr>
        <p:txBody>
          <a:bodyPr/>
          <a:lstStyle>
            <a:lvl1pPr>
              <a:defRPr/>
            </a:lvl1pPr>
          </a:lstStyle>
          <a:p>
            <a:fld id="{CF7A8F32-622F-A040-9052-76BFC630A3C2}" type="datetime1">
              <a:rPr lang="en-US" altLang="en-US"/>
              <a:pPr/>
              <a:t>12/5/20</a:t>
            </a:fld>
            <a:endParaRPr lang="en-US" altLang="en-US"/>
          </a:p>
        </p:txBody>
      </p:sp>
      <p:sp>
        <p:nvSpPr>
          <p:cNvPr id="6" name="Rectangle 40">
            <a:extLst>
              <a:ext uri="{FF2B5EF4-FFF2-40B4-BE49-F238E27FC236}">
                <a16:creationId xmlns:a16="http://schemas.microsoft.com/office/drawing/2014/main" id="{E5CA4D37-4702-9741-91B1-EC48A59935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88BE1F1E-AF27-CA4D-8C8B-EC72451E7C98}"/>
              </a:ext>
            </a:extLst>
          </p:cNvPr>
          <p:cNvSpPr>
            <a:spLocks noGrp="1" noChangeArrowheads="1"/>
          </p:cNvSpPr>
          <p:nvPr>
            <p:ph type="sldNum" sz="quarter" idx="12"/>
          </p:nvPr>
        </p:nvSpPr>
        <p:spPr>
          <a:ln/>
        </p:spPr>
        <p:txBody>
          <a:bodyPr/>
          <a:lstStyle>
            <a:lvl1pPr>
              <a:defRPr/>
            </a:lvl1pPr>
          </a:lstStyle>
          <a:p>
            <a:fld id="{F6AEADAA-06AB-C945-93D7-1D6079AC4BEF}" type="slidenum">
              <a:rPr lang="en-US" altLang="en-US"/>
              <a:pPr/>
              <a:t>‹#›</a:t>
            </a:fld>
            <a:endParaRPr lang="en-US" altLang="en-US"/>
          </a:p>
        </p:txBody>
      </p:sp>
    </p:spTree>
    <p:extLst>
      <p:ext uri="{BB962C8B-B14F-4D97-AF65-F5344CB8AC3E}">
        <p14:creationId xmlns:p14="http://schemas.microsoft.com/office/powerpoint/2010/main" val="36190676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D5C5751-C0A4-0A4F-AE90-867E9B583F50}"/>
              </a:ext>
            </a:extLst>
          </p:cNvPr>
          <p:cNvGrpSpPr>
            <a:grpSpLocks/>
          </p:cNvGrpSpPr>
          <p:nvPr/>
        </p:nvGrpSpPr>
        <p:grpSpPr bwMode="auto">
          <a:xfrm>
            <a:off x="3800475" y="1789113"/>
            <a:ext cx="5340350" cy="5056187"/>
            <a:chOff x="2394" y="1127"/>
            <a:chExt cx="3364" cy="3185"/>
          </a:xfrm>
        </p:grpSpPr>
        <p:sp>
          <p:nvSpPr>
            <p:cNvPr id="196611" name="Rectangle 3">
              <a:extLst>
                <a:ext uri="{FF2B5EF4-FFF2-40B4-BE49-F238E27FC236}">
                  <a16:creationId xmlns:a16="http://schemas.microsoft.com/office/drawing/2014/main" id="{C9E31AAA-BE33-B744-A893-28E59EB5C740}"/>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2" name="Oval 4">
              <a:extLst>
                <a:ext uri="{FF2B5EF4-FFF2-40B4-BE49-F238E27FC236}">
                  <a16:creationId xmlns:a16="http://schemas.microsoft.com/office/drawing/2014/main" id="{77062D94-063E-F846-AB05-E9EB53359EE6}"/>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13" name="Rectangle 5">
              <a:extLst>
                <a:ext uri="{FF2B5EF4-FFF2-40B4-BE49-F238E27FC236}">
                  <a16:creationId xmlns:a16="http://schemas.microsoft.com/office/drawing/2014/main" id="{23E36CF2-E644-1D49-90EF-8609EC5D89FF}"/>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4" name="Freeform 6">
              <a:extLst>
                <a:ext uri="{FF2B5EF4-FFF2-40B4-BE49-F238E27FC236}">
                  <a16:creationId xmlns:a16="http://schemas.microsoft.com/office/drawing/2014/main" id="{833CFA64-992A-4847-BA49-F7CD0BF3D462}"/>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15" name="Rectangle 7">
              <a:extLst>
                <a:ext uri="{FF2B5EF4-FFF2-40B4-BE49-F238E27FC236}">
                  <a16:creationId xmlns:a16="http://schemas.microsoft.com/office/drawing/2014/main" id="{5188AD46-CE56-CA4B-939E-C785057CD4CE}"/>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6" name="Rectangle 8">
              <a:extLst>
                <a:ext uri="{FF2B5EF4-FFF2-40B4-BE49-F238E27FC236}">
                  <a16:creationId xmlns:a16="http://schemas.microsoft.com/office/drawing/2014/main" id="{6AA9C505-088F-E44B-AD7A-3B8996A5B78E}"/>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7" name="Rectangle 9">
              <a:extLst>
                <a:ext uri="{FF2B5EF4-FFF2-40B4-BE49-F238E27FC236}">
                  <a16:creationId xmlns:a16="http://schemas.microsoft.com/office/drawing/2014/main" id="{E4A9F472-4F4B-CD43-B10D-B1B4743ED725}"/>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8" name="Rectangle 10">
              <a:extLst>
                <a:ext uri="{FF2B5EF4-FFF2-40B4-BE49-F238E27FC236}">
                  <a16:creationId xmlns:a16="http://schemas.microsoft.com/office/drawing/2014/main" id="{65992DBE-BAA5-F64A-B383-226AF0E96112}"/>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19" name="Rectangle 11">
              <a:extLst>
                <a:ext uri="{FF2B5EF4-FFF2-40B4-BE49-F238E27FC236}">
                  <a16:creationId xmlns:a16="http://schemas.microsoft.com/office/drawing/2014/main" id="{C2F0A02D-5480-C64C-9609-DA87EFC3102B}"/>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20" name="Freeform 12">
              <a:extLst>
                <a:ext uri="{FF2B5EF4-FFF2-40B4-BE49-F238E27FC236}">
                  <a16:creationId xmlns:a16="http://schemas.microsoft.com/office/drawing/2014/main" id="{F69373BD-4006-3F47-B4FB-4F2AE48BDC9A}"/>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1" name="Freeform 13">
              <a:extLst>
                <a:ext uri="{FF2B5EF4-FFF2-40B4-BE49-F238E27FC236}">
                  <a16:creationId xmlns:a16="http://schemas.microsoft.com/office/drawing/2014/main" id="{0B7EFFD5-4993-A943-ACA5-5FE7A5836130}"/>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2" name="Freeform 14">
              <a:extLst>
                <a:ext uri="{FF2B5EF4-FFF2-40B4-BE49-F238E27FC236}">
                  <a16:creationId xmlns:a16="http://schemas.microsoft.com/office/drawing/2014/main" id="{8EF18905-A5DC-0A4A-AB16-E0DD4E48EC6D}"/>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3" name="Freeform 15">
              <a:extLst>
                <a:ext uri="{FF2B5EF4-FFF2-40B4-BE49-F238E27FC236}">
                  <a16:creationId xmlns:a16="http://schemas.microsoft.com/office/drawing/2014/main" id="{AD5DE8C5-52C1-2B49-8052-B7116B711C17}"/>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96624" name="Freeform 16">
              <a:extLst>
                <a:ext uri="{FF2B5EF4-FFF2-40B4-BE49-F238E27FC236}">
                  <a16:creationId xmlns:a16="http://schemas.microsoft.com/office/drawing/2014/main" id="{CB923C9D-01DD-0B4C-8DA9-187036CC1C27}"/>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5" name="Freeform 17">
              <a:extLst>
                <a:ext uri="{FF2B5EF4-FFF2-40B4-BE49-F238E27FC236}">
                  <a16:creationId xmlns:a16="http://schemas.microsoft.com/office/drawing/2014/main" id="{6EEE509E-52E9-D14C-AA6F-536D7E155E4F}"/>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6" name="Freeform 18">
              <a:extLst>
                <a:ext uri="{FF2B5EF4-FFF2-40B4-BE49-F238E27FC236}">
                  <a16:creationId xmlns:a16="http://schemas.microsoft.com/office/drawing/2014/main" id="{13F5ADED-6AF0-CB4B-B161-CFBC3790342F}"/>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7" name="Freeform 19">
              <a:extLst>
                <a:ext uri="{FF2B5EF4-FFF2-40B4-BE49-F238E27FC236}">
                  <a16:creationId xmlns:a16="http://schemas.microsoft.com/office/drawing/2014/main" id="{CE823539-F39B-BE48-92E0-541388D2CD86}"/>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8" name="Freeform 20">
              <a:extLst>
                <a:ext uri="{FF2B5EF4-FFF2-40B4-BE49-F238E27FC236}">
                  <a16:creationId xmlns:a16="http://schemas.microsoft.com/office/drawing/2014/main" id="{C52E524E-3EC2-284C-89EE-93285E58BAC8}"/>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29" name="Freeform 21">
              <a:extLst>
                <a:ext uri="{FF2B5EF4-FFF2-40B4-BE49-F238E27FC236}">
                  <a16:creationId xmlns:a16="http://schemas.microsoft.com/office/drawing/2014/main" id="{8D92973C-136C-9840-97B0-5A11411548F2}"/>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0" name="Freeform 22">
              <a:extLst>
                <a:ext uri="{FF2B5EF4-FFF2-40B4-BE49-F238E27FC236}">
                  <a16:creationId xmlns:a16="http://schemas.microsoft.com/office/drawing/2014/main" id="{A9BF840D-5BF6-E047-BD1E-A87255E448FB}"/>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1" name="Freeform 23">
              <a:extLst>
                <a:ext uri="{FF2B5EF4-FFF2-40B4-BE49-F238E27FC236}">
                  <a16:creationId xmlns:a16="http://schemas.microsoft.com/office/drawing/2014/main" id="{30C45A3E-B34D-704C-A9A8-178E3D5E18A6}"/>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sp>
          <p:nvSpPr>
            <p:cNvPr id="196632" name="Freeform 24">
              <a:extLst>
                <a:ext uri="{FF2B5EF4-FFF2-40B4-BE49-F238E27FC236}">
                  <a16:creationId xmlns:a16="http://schemas.microsoft.com/office/drawing/2014/main" id="{4893180C-98EF-A64F-A6BC-A9A4C19B7D58}"/>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3" name="Freeform 25">
              <a:extLst>
                <a:ext uri="{FF2B5EF4-FFF2-40B4-BE49-F238E27FC236}">
                  <a16:creationId xmlns:a16="http://schemas.microsoft.com/office/drawing/2014/main" id="{E69511BD-FA1E-EC43-A957-A3913D5AC079}"/>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4" name="Freeform 26">
              <a:extLst>
                <a:ext uri="{FF2B5EF4-FFF2-40B4-BE49-F238E27FC236}">
                  <a16:creationId xmlns:a16="http://schemas.microsoft.com/office/drawing/2014/main" id="{BFFB95B3-81B5-1643-8800-CF01880B90D7}"/>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5" name="Oval 27">
              <a:extLst>
                <a:ext uri="{FF2B5EF4-FFF2-40B4-BE49-F238E27FC236}">
                  <a16:creationId xmlns:a16="http://schemas.microsoft.com/office/drawing/2014/main" id="{BEBFFF3D-9E6F-D941-850B-ADA3ED6BCBC9}"/>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6" name="Oval 28">
              <a:extLst>
                <a:ext uri="{FF2B5EF4-FFF2-40B4-BE49-F238E27FC236}">
                  <a16:creationId xmlns:a16="http://schemas.microsoft.com/office/drawing/2014/main" id="{54189137-7716-F347-9CB5-8BF9A7594186}"/>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7" name="Oval 29">
              <a:extLst>
                <a:ext uri="{FF2B5EF4-FFF2-40B4-BE49-F238E27FC236}">
                  <a16:creationId xmlns:a16="http://schemas.microsoft.com/office/drawing/2014/main" id="{49A18DA2-6B97-674D-9F8B-94D7DF7EDD05}"/>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38" name="Freeform 30">
              <a:extLst>
                <a:ext uri="{FF2B5EF4-FFF2-40B4-BE49-F238E27FC236}">
                  <a16:creationId xmlns:a16="http://schemas.microsoft.com/office/drawing/2014/main" id="{DFD6A1E9-2AC3-AE4B-8DDD-8C223B527314}"/>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39" name="Freeform 31">
              <a:extLst>
                <a:ext uri="{FF2B5EF4-FFF2-40B4-BE49-F238E27FC236}">
                  <a16:creationId xmlns:a16="http://schemas.microsoft.com/office/drawing/2014/main" id="{33000BD9-CF6C-3748-8EF1-3D959F05AA98}"/>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40" name="Rectangle 32">
              <a:extLst>
                <a:ext uri="{FF2B5EF4-FFF2-40B4-BE49-F238E27FC236}">
                  <a16:creationId xmlns:a16="http://schemas.microsoft.com/office/drawing/2014/main" id="{B1A3D9F0-07B4-894A-AB80-33FF9940088D}"/>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41" name="Rectangle 33">
              <a:extLst>
                <a:ext uri="{FF2B5EF4-FFF2-40B4-BE49-F238E27FC236}">
                  <a16:creationId xmlns:a16="http://schemas.microsoft.com/office/drawing/2014/main" id="{20DA8CEB-809E-C545-9A59-165FD1E5828A}"/>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charset="0"/>
                <a:ea typeface="Arial" charset="0"/>
                <a:cs typeface="Arial" charset="0"/>
              </a:endParaRPr>
            </a:p>
          </p:txBody>
        </p:sp>
        <p:sp>
          <p:nvSpPr>
            <p:cNvPr id="196642" name="AutoShape 34">
              <a:extLst>
                <a:ext uri="{FF2B5EF4-FFF2-40B4-BE49-F238E27FC236}">
                  <a16:creationId xmlns:a16="http://schemas.microsoft.com/office/drawing/2014/main" id="{9FBADD78-6443-6D4E-8BCD-FCF734E80DFB}"/>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charset="0"/>
                <a:ea typeface="Arial" charset="0"/>
                <a:cs typeface="Arial" charset="0"/>
              </a:endParaRPr>
            </a:p>
          </p:txBody>
        </p:sp>
        <p:sp>
          <p:nvSpPr>
            <p:cNvPr id="196643" name="Freeform 35">
              <a:extLst>
                <a:ext uri="{FF2B5EF4-FFF2-40B4-BE49-F238E27FC236}">
                  <a16:creationId xmlns:a16="http://schemas.microsoft.com/office/drawing/2014/main" id="{E03225D9-D407-0141-AC7F-0664E511535F}"/>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charset="0"/>
                <a:ea typeface="Arial" charset="0"/>
                <a:cs typeface="Arial" charset="0"/>
              </a:endParaRPr>
            </a:p>
          </p:txBody>
        </p:sp>
        <p:sp>
          <p:nvSpPr>
            <p:cNvPr id="196644" name="Freeform 36">
              <a:extLst>
                <a:ext uri="{FF2B5EF4-FFF2-40B4-BE49-F238E27FC236}">
                  <a16:creationId xmlns:a16="http://schemas.microsoft.com/office/drawing/2014/main" id="{6F8BC519-9603-284E-9486-745C6A12F04F}"/>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charset="0"/>
                <a:ea typeface="Arial" charset="0"/>
                <a:cs typeface="Arial" charset="0"/>
              </a:endParaRPr>
            </a:p>
          </p:txBody>
        </p:sp>
      </p:grpSp>
      <p:sp>
        <p:nvSpPr>
          <p:cNvPr id="196645" name="Rectangle 37">
            <a:extLst>
              <a:ext uri="{FF2B5EF4-FFF2-40B4-BE49-F238E27FC236}">
                <a16:creationId xmlns:a16="http://schemas.microsoft.com/office/drawing/2014/main" id="{C7D9FDA4-1EFA-6E48-8B96-1EA1477AD1FE}"/>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6646" name="Rectangle 38">
            <a:extLst>
              <a:ext uri="{FF2B5EF4-FFF2-40B4-BE49-F238E27FC236}">
                <a16:creationId xmlns:a16="http://schemas.microsoft.com/office/drawing/2014/main" id="{E216F63F-FE32-D94D-A743-DAB5E3682A9B}"/>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6647" name="Rectangle 39">
            <a:extLst>
              <a:ext uri="{FF2B5EF4-FFF2-40B4-BE49-F238E27FC236}">
                <a16:creationId xmlns:a16="http://schemas.microsoft.com/office/drawing/2014/main" id="{41FD27A0-4E27-DE41-95C7-464753138487}"/>
              </a:ext>
            </a:extLst>
          </p:cNvPr>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fld id="{331C3427-90EB-B44C-B068-4A8A7436ACAA}" type="datetime1">
              <a:rPr lang="en-US" altLang="en-US"/>
              <a:pPr/>
              <a:t>12/5/20</a:t>
            </a:fld>
            <a:endParaRPr lang="en-US" altLang="en-US"/>
          </a:p>
        </p:txBody>
      </p:sp>
      <p:sp>
        <p:nvSpPr>
          <p:cNvPr id="196648" name="Rectangle 40">
            <a:extLst>
              <a:ext uri="{FF2B5EF4-FFF2-40B4-BE49-F238E27FC236}">
                <a16:creationId xmlns:a16="http://schemas.microsoft.com/office/drawing/2014/main" id="{99B99471-017E-9D49-8335-37F07EDE0913}"/>
              </a:ext>
            </a:extLst>
          </p:cNvPr>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Arial" charset="0"/>
                <a:cs typeface="Arial" charset="0"/>
              </a:defRPr>
            </a:lvl1pPr>
          </a:lstStyle>
          <a:p>
            <a:pPr>
              <a:defRPr/>
            </a:pPr>
            <a:endParaRPr lang="en-US"/>
          </a:p>
        </p:txBody>
      </p:sp>
      <p:sp>
        <p:nvSpPr>
          <p:cNvPr id="196649" name="Rectangle 41">
            <a:extLst>
              <a:ext uri="{FF2B5EF4-FFF2-40B4-BE49-F238E27FC236}">
                <a16:creationId xmlns:a16="http://schemas.microsoft.com/office/drawing/2014/main" id="{D6424849-0A7B-2F49-94C1-F1005044E6DA}"/>
              </a:ext>
            </a:extLst>
          </p:cNvPr>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7B347A5D-2EDE-8242-8CC4-5E1CB8BD605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7970" r:id="rId1"/>
    <p:sldLayoutId id="2147487960" r:id="rId2"/>
    <p:sldLayoutId id="2147487961" r:id="rId3"/>
    <p:sldLayoutId id="2147487962" r:id="rId4"/>
    <p:sldLayoutId id="2147487963" r:id="rId5"/>
    <p:sldLayoutId id="2147487964" r:id="rId6"/>
    <p:sldLayoutId id="2147487965" r:id="rId7"/>
    <p:sldLayoutId id="2147487966" r:id="rId8"/>
    <p:sldLayoutId id="2147487967" r:id="rId9"/>
    <p:sldLayoutId id="2147487968" r:id="rId10"/>
    <p:sldLayoutId id="2147487969" r:id="rId1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3675960218"/>
      </p:ext>
    </p:extLst>
  </p:cSld>
  <p:clrMap bg1="dk2" tx1="lt1" bg2="dk1" tx2="lt2" accent1="accent1" accent2="accent2" accent3="accent3" accent4="accent4" accent5="accent5" accent6="accent6" hlink="hlink" folHlink="folHlink"/>
  <p:sldLayoutIdLst>
    <p:sldLayoutId id="2147487972" r:id="rId1"/>
    <p:sldLayoutId id="2147487973" r:id="rId2"/>
    <p:sldLayoutId id="2147487974" r:id="rId3"/>
    <p:sldLayoutId id="2147487975" r:id="rId4"/>
    <p:sldLayoutId id="2147487976" r:id="rId5"/>
    <p:sldLayoutId id="2147487977" r:id="rId6"/>
    <p:sldLayoutId id="2147487978" r:id="rId7"/>
    <p:sldLayoutId id="2147487979" r:id="rId8"/>
    <p:sldLayoutId id="2147487980" r:id="rId9"/>
    <p:sldLayoutId id="214748798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78478258"/>
      </p:ext>
    </p:extLst>
  </p:cSld>
  <p:clrMap bg1="dk2" tx1="lt1" bg2="dk1" tx2="lt2" accent1="accent1" accent2="accent2" accent3="accent3" accent4="accent4" accent5="accent5" accent6="accent6" hlink="hlink" folHlink="folHlink"/>
  <p:sldLayoutIdLst>
    <p:sldLayoutId id="2147487983" r:id="rId1"/>
    <p:sldLayoutId id="2147487984" r:id="rId2"/>
    <p:sldLayoutId id="2147487985" r:id="rId3"/>
    <p:sldLayoutId id="2147487986" r:id="rId4"/>
    <p:sldLayoutId id="2147487987" r:id="rId5"/>
    <p:sldLayoutId id="2147487988" r:id="rId6"/>
    <p:sldLayoutId id="2147487989" r:id="rId7"/>
    <p:sldLayoutId id="2147487990" r:id="rId8"/>
    <p:sldLayoutId id="2147487991" r:id="rId9"/>
    <p:sldLayoutId id="2147487992" r:id="rId10"/>
    <p:sldLayoutId id="21474879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file008MA16201544-0011">
            <a:extLst>
              <a:ext uri="{FF2B5EF4-FFF2-40B4-BE49-F238E27FC236}">
                <a16:creationId xmlns:a16="http://schemas.microsoft.com/office/drawing/2014/main" id="{5DE805C1-8E98-8442-94D9-C33E66955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id="{5E5947CE-AA69-6149-B253-EA15136FDD30}"/>
              </a:ext>
            </a:extLst>
          </p:cNvPr>
          <p:cNvSpPr>
            <a:spLocks noChangeArrowheads="1"/>
          </p:cNvSpPr>
          <p:nvPr/>
        </p:nvSpPr>
        <p:spPr bwMode="auto">
          <a:xfrm>
            <a:off x="609600" y="1219200"/>
            <a:ext cx="7772400" cy="1905000"/>
          </a:xfrm>
          <a:prstGeom prst="rect">
            <a:avLst/>
          </a:prstGeom>
          <a:noFill/>
          <a:ln w="9525">
            <a:noFill/>
            <a:miter lim="800000"/>
            <a:headEnd/>
            <a:tailEnd/>
          </a:ln>
          <a:effectLst/>
        </p:spPr>
        <p:txBody>
          <a:bodyPr anchor="ctr"/>
          <a:lstStyle/>
          <a:p>
            <a:pPr algn="ctr">
              <a:defRPr/>
            </a:pPr>
            <a:r>
              <a:rPr lang="en-US" sz="5400" b="1">
                <a:effectLst>
                  <a:outerShdw blurRad="38100" dist="38100" dir="2700000" algn="tl">
                    <a:srgbClr val="000000"/>
                  </a:outerShdw>
                </a:effectLst>
                <a:latin typeface="Arial" charset="0"/>
                <a:ea typeface="Arial" charset="0"/>
                <a:cs typeface="Arial" charset="0"/>
              </a:rPr>
              <a:t>Are You Dying to Pray?</a:t>
            </a:r>
          </a:p>
        </p:txBody>
      </p:sp>
      <p:sp>
        <p:nvSpPr>
          <p:cNvPr id="198660" name="Rectangle 4">
            <a:extLst>
              <a:ext uri="{FF2B5EF4-FFF2-40B4-BE49-F238E27FC236}">
                <a16:creationId xmlns:a16="http://schemas.microsoft.com/office/drawing/2014/main" id="{A1B70284-2885-6A4C-A01A-26CEB735E53A}"/>
              </a:ext>
            </a:extLst>
          </p:cNvPr>
          <p:cNvSpPr>
            <a:spLocks noChangeArrowheads="1"/>
          </p:cNvSpPr>
          <p:nvPr/>
        </p:nvSpPr>
        <p:spPr bwMode="auto">
          <a:xfrm>
            <a:off x="1143000" y="3429000"/>
            <a:ext cx="6400800" cy="685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charset="2"/>
              <a:buNone/>
              <a:defRPr/>
            </a:pPr>
            <a:r>
              <a:rPr lang="en-US" sz="3200" b="1">
                <a:effectLst>
                  <a:outerShdw blurRad="38100" dist="38100" dir="2700000" algn="tl">
                    <a:srgbClr val="000000"/>
                  </a:outerShdw>
                </a:effectLst>
                <a:latin typeface="Tahoma" charset="-52"/>
                <a:ea typeface="Arial" charset="0"/>
                <a:cs typeface="Arial" charset="0"/>
              </a:rPr>
              <a:t>Daniel 6</a:t>
            </a:r>
          </a:p>
        </p:txBody>
      </p:sp>
      <p:sp>
        <p:nvSpPr>
          <p:cNvPr id="6" name="Rectangle 5">
            <a:extLst>
              <a:ext uri="{FF2B5EF4-FFF2-40B4-BE49-F238E27FC236}">
                <a16:creationId xmlns:a16="http://schemas.microsoft.com/office/drawing/2014/main" id="{9B5FC374-5DF0-0547-B94F-D7F32C43123D}"/>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a:spcBef>
                <a:spcPct val="20000"/>
              </a:spcBef>
              <a:spcAft>
                <a:spcPts val="0"/>
              </a:spcAft>
              <a:buClr>
                <a:srgbClr val="FFCC00"/>
              </a:buClr>
              <a:buSzPct val="70000"/>
              <a:defRPr/>
            </a:pPr>
            <a:r>
              <a:rPr lang="en-US" sz="1800" b="1" kern="0" dirty="0">
                <a:solidFill>
                  <a:srgbClr val="FFFFFF"/>
                </a:solidFill>
                <a:effectLst>
                  <a:outerShdw blurRad="38100" dist="38100" dir="2700000" algn="tl">
                    <a:srgbClr val="000000"/>
                  </a:outerShdw>
                </a:effectLst>
                <a:latin typeface="Arial"/>
                <a:ea typeface="ＭＳ Ｐゴシック" charset="0"/>
                <a:cs typeface="Arial"/>
              </a:rPr>
              <a:t>Preached by Dr. Lewis Winkler</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874" name="Picture 2" descr="daniel_prayer">
            <a:extLst>
              <a:ext uri="{FF2B5EF4-FFF2-40B4-BE49-F238E27FC236}">
                <a16:creationId xmlns:a16="http://schemas.microsoft.com/office/drawing/2014/main" id="{38308E9C-669D-EF41-800B-4246275C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0"/>
            <a:ext cx="382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 Box 3">
            <a:extLst>
              <a:ext uri="{FF2B5EF4-FFF2-40B4-BE49-F238E27FC236}">
                <a16:creationId xmlns:a16="http://schemas.microsoft.com/office/drawing/2014/main" id="{40639028-4100-4E40-8F2E-C16F71407139}"/>
              </a:ext>
            </a:extLst>
          </p:cNvPr>
          <p:cNvSpPr txBox="1">
            <a:spLocks noChangeArrowheads="1"/>
          </p:cNvSpPr>
          <p:nvPr/>
        </p:nvSpPr>
        <p:spPr bwMode="auto">
          <a:xfrm>
            <a:off x="533400" y="685800"/>
            <a:ext cx="44196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Ruse:</a:t>
            </a:r>
          </a:p>
        </p:txBody>
      </p:sp>
      <p:sp>
        <p:nvSpPr>
          <p:cNvPr id="207876" name="Text Box 4">
            <a:extLst>
              <a:ext uri="{FF2B5EF4-FFF2-40B4-BE49-F238E27FC236}">
                <a16:creationId xmlns:a16="http://schemas.microsoft.com/office/drawing/2014/main" id="{45E6DB1C-4BEF-264F-954B-E9DD2F85BF07}"/>
              </a:ext>
            </a:extLst>
          </p:cNvPr>
          <p:cNvSpPr txBox="1">
            <a:spLocks noChangeArrowheads="1"/>
          </p:cNvSpPr>
          <p:nvPr/>
        </p:nvSpPr>
        <p:spPr bwMode="auto">
          <a:xfrm>
            <a:off x="914400" y="1371600"/>
            <a:ext cx="37338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6:6-11</a:t>
            </a:r>
          </a:p>
        </p:txBody>
      </p:sp>
      <p:sp>
        <p:nvSpPr>
          <p:cNvPr id="207877" name="Text Box 5">
            <a:extLst>
              <a:ext uri="{FF2B5EF4-FFF2-40B4-BE49-F238E27FC236}">
                <a16:creationId xmlns:a16="http://schemas.microsoft.com/office/drawing/2014/main" id="{5A1305E5-EF2D-0247-ABC3-B242DAC68300}"/>
              </a:ext>
            </a:extLst>
          </p:cNvPr>
          <p:cNvSpPr txBox="1">
            <a:spLocks noChangeArrowheads="1"/>
          </p:cNvSpPr>
          <p:nvPr/>
        </p:nvSpPr>
        <p:spPr bwMode="auto">
          <a:xfrm>
            <a:off x="228600" y="2362200"/>
            <a:ext cx="5334000" cy="1066800"/>
          </a:xfrm>
          <a:prstGeom prst="rect">
            <a:avLst/>
          </a:prstGeom>
          <a:noFill/>
          <a:ln w="9525">
            <a:noFill/>
            <a:miter lim="800000"/>
            <a:headEnd/>
            <a:tailEnd/>
          </a:ln>
          <a:effectLst/>
        </p:spPr>
        <p:txBody>
          <a:bodyPr>
            <a:spAutoFit/>
          </a:bodyPr>
          <a:lstStyle/>
          <a:p>
            <a:pPr algn="ctr">
              <a:defRPr/>
            </a:pPr>
            <a:r>
              <a:rPr lang="en-US" sz="3200" b="1">
                <a:effectLst>
                  <a:outerShdw blurRad="38100" dist="38100" dir="2700000" algn="tl">
                    <a:srgbClr val="000000"/>
                  </a:outerShdw>
                </a:effectLst>
                <a:latin typeface="Arial" charset="0"/>
                <a:ea typeface="Arial" charset="0"/>
                <a:cs typeface="Arial" charset="0"/>
              </a:rPr>
              <a:t>The Response: </a:t>
            </a:r>
          </a:p>
          <a:p>
            <a:pPr algn="ctr">
              <a:defRPr/>
            </a:pPr>
            <a:r>
              <a:rPr lang="en-US" sz="3200" b="1">
                <a:effectLst>
                  <a:outerShdw blurRad="38100" dist="38100" dir="2700000" algn="tl">
                    <a:srgbClr val="000000"/>
                  </a:outerShdw>
                </a:effectLst>
                <a:latin typeface="Arial" charset="0"/>
                <a:ea typeface="Arial" charset="0"/>
                <a:cs typeface="Arial" charset="0"/>
              </a:rPr>
              <a:t>Daniel 6:10-11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fade">
                                      <p:cBhvr>
                                        <p:cTn id="7" dur="2000"/>
                                        <p:tgtEl>
                                          <p:spTgt spid="207877"/>
                                        </p:tgtEl>
                                      </p:cBhvr>
                                    </p:animEffect>
                                  </p:childTnLst>
                                </p:cTn>
                              </p:par>
                              <p:par>
                                <p:cTn id="8" presetID="10" presetClass="entr" presetSubtype="0" fill="hold" nodeType="withEffect">
                                  <p:stCondLst>
                                    <p:cond delay="0"/>
                                  </p:stCondLst>
                                  <p:childTnLst>
                                    <p:set>
                                      <p:cBhvr>
                                        <p:cTn id="9" dur="1" fill="hold">
                                          <p:stCondLst>
                                            <p:cond delay="0"/>
                                          </p:stCondLst>
                                        </p:cTn>
                                        <p:tgtEl>
                                          <p:spTgt spid="207874"/>
                                        </p:tgtEl>
                                        <p:attrNameLst>
                                          <p:attrName>style.visibility</p:attrName>
                                        </p:attrNameLst>
                                      </p:cBhvr>
                                      <p:to>
                                        <p:strVal val="visible"/>
                                      </p:to>
                                    </p:set>
                                    <p:animEffect transition="in" filter="fade">
                                      <p:cBhvr>
                                        <p:cTn id="10" dur="500"/>
                                        <p:tgtEl>
                                          <p:spTgt spid="20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898" name="Picture 2" descr="daniel_prayer">
            <a:extLst>
              <a:ext uri="{FF2B5EF4-FFF2-40B4-BE49-F238E27FC236}">
                <a16:creationId xmlns:a16="http://schemas.microsoft.com/office/drawing/2014/main" id="{D631B069-580B-284E-8F02-789E7764BF1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Text Box 3">
            <a:extLst>
              <a:ext uri="{FF2B5EF4-FFF2-40B4-BE49-F238E27FC236}">
                <a16:creationId xmlns:a16="http://schemas.microsoft.com/office/drawing/2014/main" id="{82CBF9AC-50AE-2147-BB78-6AB488765AFA}"/>
              </a:ext>
            </a:extLst>
          </p:cNvPr>
          <p:cNvSpPr txBox="1">
            <a:spLocks noChangeArrowheads="1"/>
          </p:cNvSpPr>
          <p:nvPr/>
        </p:nvSpPr>
        <p:spPr bwMode="auto">
          <a:xfrm>
            <a:off x="1676400" y="381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Results:</a:t>
            </a:r>
          </a:p>
        </p:txBody>
      </p:sp>
      <p:sp>
        <p:nvSpPr>
          <p:cNvPr id="208900" name="Text Box 4">
            <a:extLst>
              <a:ext uri="{FF2B5EF4-FFF2-40B4-BE49-F238E27FC236}">
                <a16:creationId xmlns:a16="http://schemas.microsoft.com/office/drawing/2014/main" id="{34D32228-0031-734A-AE52-ADFB03447139}"/>
              </a:ext>
            </a:extLst>
          </p:cNvPr>
          <p:cNvSpPr txBox="1">
            <a:spLocks noChangeArrowheads="1"/>
          </p:cNvSpPr>
          <p:nvPr/>
        </p:nvSpPr>
        <p:spPr bwMode="auto">
          <a:xfrm>
            <a:off x="1981200" y="11430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6:12-19</a:t>
            </a:r>
          </a:p>
        </p:txBody>
      </p:sp>
      <p:sp>
        <p:nvSpPr>
          <p:cNvPr id="208901" name="Text Box 5">
            <a:extLst>
              <a:ext uri="{FF2B5EF4-FFF2-40B4-BE49-F238E27FC236}">
                <a16:creationId xmlns:a16="http://schemas.microsoft.com/office/drawing/2014/main" id="{D70EB615-2C20-7B40-8CB9-24C16260E739}"/>
              </a:ext>
            </a:extLst>
          </p:cNvPr>
          <p:cNvSpPr txBox="1">
            <a:spLocks noChangeArrowheads="1"/>
          </p:cNvSpPr>
          <p:nvPr/>
        </p:nvSpPr>
        <p:spPr bwMode="auto">
          <a:xfrm>
            <a:off x="1676400" y="2438400"/>
            <a:ext cx="56388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The Capture: Daniel 6:12-15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fade">
                                      <p:cBhvr>
                                        <p:cTn id="7" dur="500"/>
                                        <p:tgtEl>
                                          <p:spTgt spid="208901"/>
                                        </p:tgtEl>
                                      </p:cBhvr>
                                    </p:animEffect>
                                  </p:childTnLst>
                                </p:cTn>
                              </p:par>
                              <p:par>
                                <p:cTn id="8" presetID="10" presetClass="entr" presetSubtype="0" fill="hold" nodeType="withEffect">
                                  <p:stCondLst>
                                    <p:cond delay="0"/>
                                  </p:stCondLst>
                                  <p:childTnLst>
                                    <p:set>
                                      <p:cBhvr>
                                        <p:cTn id="9" dur="1" fill="hold">
                                          <p:stCondLst>
                                            <p:cond delay="0"/>
                                          </p:stCondLst>
                                        </p:cTn>
                                        <p:tgtEl>
                                          <p:spTgt spid="208898"/>
                                        </p:tgtEl>
                                        <p:attrNameLst>
                                          <p:attrName>style.visibility</p:attrName>
                                        </p:attrNameLst>
                                      </p:cBhvr>
                                      <p:to>
                                        <p:strVal val="visible"/>
                                      </p:to>
                                    </p:set>
                                    <p:animEffect transition="in" filter="fade">
                                      <p:cBhvr>
                                        <p:cTn id="10" dur="500"/>
                                        <p:tgtEl>
                                          <p:spTgt spid="20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Daniel-In-The-Lions$27-Den">
            <a:extLst>
              <a:ext uri="{FF2B5EF4-FFF2-40B4-BE49-F238E27FC236}">
                <a16:creationId xmlns:a16="http://schemas.microsoft.com/office/drawing/2014/main" id="{E4FA2F71-DED1-C747-A652-C08694B40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667"/>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Text Box 3">
            <a:extLst>
              <a:ext uri="{FF2B5EF4-FFF2-40B4-BE49-F238E27FC236}">
                <a16:creationId xmlns:a16="http://schemas.microsoft.com/office/drawing/2014/main" id="{BDADC78C-85E4-2042-8782-2A1C6ABE0859}"/>
              </a:ext>
            </a:extLst>
          </p:cNvPr>
          <p:cNvSpPr txBox="1">
            <a:spLocks noChangeArrowheads="1"/>
          </p:cNvSpPr>
          <p:nvPr/>
        </p:nvSpPr>
        <p:spPr bwMode="auto">
          <a:xfrm>
            <a:off x="762000" y="5334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Results:</a:t>
            </a:r>
          </a:p>
        </p:txBody>
      </p:sp>
      <p:sp>
        <p:nvSpPr>
          <p:cNvPr id="209924" name="Text Box 4">
            <a:extLst>
              <a:ext uri="{FF2B5EF4-FFF2-40B4-BE49-F238E27FC236}">
                <a16:creationId xmlns:a16="http://schemas.microsoft.com/office/drawing/2014/main" id="{B3D98180-397F-EF4A-835E-2DBFD4F0EA2E}"/>
              </a:ext>
            </a:extLst>
          </p:cNvPr>
          <p:cNvSpPr txBox="1">
            <a:spLocks noChangeArrowheads="1"/>
          </p:cNvSpPr>
          <p:nvPr/>
        </p:nvSpPr>
        <p:spPr bwMode="auto">
          <a:xfrm>
            <a:off x="914400" y="12192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6:12-19</a:t>
            </a:r>
          </a:p>
        </p:txBody>
      </p:sp>
      <p:sp>
        <p:nvSpPr>
          <p:cNvPr id="209925" name="Text Box 5">
            <a:extLst>
              <a:ext uri="{FF2B5EF4-FFF2-40B4-BE49-F238E27FC236}">
                <a16:creationId xmlns:a16="http://schemas.microsoft.com/office/drawing/2014/main" id="{0C696D68-351F-D14D-B8AD-0AD4D74F6E74}"/>
              </a:ext>
            </a:extLst>
          </p:cNvPr>
          <p:cNvSpPr txBox="1">
            <a:spLocks noChangeArrowheads="1"/>
          </p:cNvSpPr>
          <p:nvPr/>
        </p:nvSpPr>
        <p:spPr bwMode="auto">
          <a:xfrm>
            <a:off x="1066800" y="2362200"/>
            <a:ext cx="70104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The Consequence: Daniel 6:16-19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animEffect transition="in" filter="fade">
                                      <p:cBhvr>
                                        <p:cTn id="7" dur="500"/>
                                        <p:tgtEl>
                                          <p:spTgt spid="209925"/>
                                        </p:tgtEl>
                                      </p:cBhvr>
                                    </p:animEffect>
                                  </p:childTnLst>
                                </p:cTn>
                              </p:par>
                              <p:par>
                                <p:cTn id="8" presetID="10" presetClass="entr" presetSubtype="0" fill="hold" nodeType="withEffect">
                                  <p:stCondLst>
                                    <p:cond delay="0"/>
                                  </p:stCondLst>
                                  <p:childTnLst>
                                    <p:set>
                                      <p:cBhvr>
                                        <p:cTn id="9" dur="1" fill="hold">
                                          <p:stCondLst>
                                            <p:cond delay="0"/>
                                          </p:stCondLst>
                                        </p:cTn>
                                        <p:tgtEl>
                                          <p:spTgt spid="209922"/>
                                        </p:tgtEl>
                                        <p:attrNameLst>
                                          <p:attrName>style.visibility</p:attrName>
                                        </p:attrNameLst>
                                      </p:cBhvr>
                                      <p:to>
                                        <p:strVal val="visible"/>
                                      </p:to>
                                    </p:set>
                                    <p:animEffect transition="in" filter="fade">
                                      <p:cBhvr>
                                        <p:cTn id="10" dur="500"/>
                                        <p:tgtEl>
                                          <p:spTgt spid="20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B174311-E093-B040-AE1C-A5E35EDFFB21}"/>
              </a:ext>
            </a:extLst>
          </p:cNvPr>
          <p:cNvSpPr>
            <a:spLocks noGrp="1" noChangeArrowheads="1"/>
          </p:cNvSpPr>
          <p:nvPr>
            <p:ph type="title"/>
          </p:nvPr>
        </p:nvSpPr>
        <p:spPr/>
        <p:txBody>
          <a:bodyPr/>
          <a:lstStyle/>
          <a:p>
            <a:pPr eaLnBrk="1" hangingPunct="1"/>
            <a:r>
              <a:rPr lang="en-US" altLang="en-US" b="1">
                <a:ea typeface="ＭＳ Ｐゴシック" panose="020B0600070205080204" pitchFamily="34" charset="-128"/>
              </a:rPr>
              <a:t>Daniel’s Dramatic Irony</a:t>
            </a:r>
          </a:p>
        </p:txBody>
      </p:sp>
      <p:sp>
        <p:nvSpPr>
          <p:cNvPr id="210947" name="Rectangle 3">
            <a:extLst>
              <a:ext uri="{FF2B5EF4-FFF2-40B4-BE49-F238E27FC236}">
                <a16:creationId xmlns:a16="http://schemas.microsoft.com/office/drawing/2014/main" id="{CFD324B3-A185-9E40-9C61-AC220C224800}"/>
              </a:ext>
            </a:extLst>
          </p:cNvPr>
          <p:cNvSpPr>
            <a:spLocks noGrp="1" noChangeArrowheads="1"/>
          </p:cNvSpPr>
          <p:nvPr>
            <p:ph type="body" idx="1"/>
          </p:nvPr>
        </p:nvSpPr>
        <p:spPr/>
        <p:txBody>
          <a:bodyPr/>
          <a:lstStyle/>
          <a:p>
            <a:pPr eaLnBrk="1" hangingPunct="1"/>
            <a:r>
              <a:rPr lang="en-US" altLang="en-US" b="1">
                <a:ea typeface="ＭＳ Ｐゴシック" panose="020B0600070205080204" pitchFamily="34" charset="-128"/>
              </a:rPr>
              <a:t>The Crisis didn’t produce prayer in Daniel’s life.</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Instead, Daniel’s life of prayer produced the crisis!</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Daniel would rather die than not pray.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500"/>
                                        <p:tgtEl>
                                          <p:spTgt spid="21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fade">
                                      <p:cBhvr>
                                        <p:cTn id="12" dur="5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animEffect transition="in" filter="fade">
                                      <p:cBhvr>
                                        <p:cTn id="17" dur="500"/>
                                        <p:tgtEl>
                                          <p:spTgt spid="210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Text Box 2">
            <a:extLst>
              <a:ext uri="{FF2B5EF4-FFF2-40B4-BE49-F238E27FC236}">
                <a16:creationId xmlns:a16="http://schemas.microsoft.com/office/drawing/2014/main" id="{303B1702-92A0-0143-B591-8A24FD78EF0E}"/>
              </a:ext>
            </a:extLst>
          </p:cNvPr>
          <p:cNvSpPr txBox="1">
            <a:spLocks noChangeArrowheads="1"/>
          </p:cNvSpPr>
          <p:nvPr/>
        </p:nvSpPr>
        <p:spPr bwMode="auto">
          <a:xfrm>
            <a:off x="1676400" y="228600"/>
            <a:ext cx="60960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My Own Story:</a:t>
            </a:r>
          </a:p>
        </p:txBody>
      </p:sp>
      <p:pic>
        <p:nvPicPr>
          <p:cNvPr id="211971" name="Picture 3" descr="redir?src=image&amp;clickedItemURN=http%3A%2F%2Fwww">
            <a:extLst>
              <a:ext uri="{FF2B5EF4-FFF2-40B4-BE49-F238E27FC236}">
                <a16:creationId xmlns:a16="http://schemas.microsoft.com/office/drawing/2014/main" id="{DDE08761-73E4-3C43-A912-0598B5EB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562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descr="scan0001">
            <a:extLst>
              <a:ext uri="{FF2B5EF4-FFF2-40B4-BE49-F238E27FC236}">
                <a16:creationId xmlns:a16="http://schemas.microsoft.com/office/drawing/2014/main" id="{1A47A2C1-9FF5-E748-AC8A-22CCF75C9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605213"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5" descr="scan0002">
            <a:extLst>
              <a:ext uri="{FF2B5EF4-FFF2-40B4-BE49-F238E27FC236}">
                <a16:creationId xmlns:a16="http://schemas.microsoft.com/office/drawing/2014/main" id="{8FB01F18-B104-7C43-BFC5-C795CF714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852"/>
          <a:stretch>
            <a:fillRect/>
          </a:stretch>
        </p:blipFill>
        <p:spPr bwMode="auto">
          <a:xfrm>
            <a:off x="5553075" y="990600"/>
            <a:ext cx="35909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4" name="Picture 6" descr="scan0003">
            <a:extLst>
              <a:ext uri="{FF2B5EF4-FFF2-40B4-BE49-F238E27FC236}">
                <a16:creationId xmlns:a16="http://schemas.microsoft.com/office/drawing/2014/main" id="{70D9A423-CA8F-C144-8D45-56F58A67B2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876800"/>
            <a:ext cx="35163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5" name="Oval 7">
            <a:extLst>
              <a:ext uri="{FF2B5EF4-FFF2-40B4-BE49-F238E27FC236}">
                <a16:creationId xmlns:a16="http://schemas.microsoft.com/office/drawing/2014/main" id="{95EA6820-14A9-3247-B21D-42A2005DD479}"/>
              </a:ext>
            </a:extLst>
          </p:cNvPr>
          <p:cNvSpPr>
            <a:spLocks noChangeArrowheads="1"/>
          </p:cNvSpPr>
          <p:nvPr/>
        </p:nvSpPr>
        <p:spPr bwMode="auto">
          <a:xfrm>
            <a:off x="4953000" y="6019800"/>
            <a:ext cx="1752600" cy="457200"/>
          </a:xfrm>
          <a:prstGeom prst="ellipse">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1976" name="Text Box 8">
            <a:extLst>
              <a:ext uri="{FF2B5EF4-FFF2-40B4-BE49-F238E27FC236}">
                <a16:creationId xmlns:a16="http://schemas.microsoft.com/office/drawing/2014/main" id="{E7C462FA-02B1-D84D-9A59-3D26E426A8B5}"/>
              </a:ext>
            </a:extLst>
          </p:cNvPr>
          <p:cNvSpPr txBox="1">
            <a:spLocks noChangeArrowheads="1"/>
          </p:cNvSpPr>
          <p:nvPr/>
        </p:nvSpPr>
        <p:spPr bwMode="auto">
          <a:xfrm>
            <a:off x="3657600" y="2743200"/>
            <a:ext cx="1752600" cy="920750"/>
          </a:xfrm>
          <a:prstGeom prst="rect">
            <a:avLst/>
          </a:prstGeom>
          <a:noFill/>
          <a:ln w="9525">
            <a:noFill/>
            <a:miter lim="800000"/>
            <a:headEnd/>
            <a:tailEnd/>
          </a:ln>
          <a:effectLst/>
        </p:spPr>
        <p:txBody>
          <a:bodyPr>
            <a:spAutoFit/>
          </a:bodyPr>
          <a:lstStyle/>
          <a:p>
            <a:pPr eaLnBrk="0" hangingPunct="0">
              <a:spcBef>
                <a:spcPct val="50000"/>
              </a:spcBef>
              <a:defRPr/>
            </a:pPr>
            <a:r>
              <a:rPr lang="en-US" sz="1800" b="1">
                <a:effectLst>
                  <a:outerShdw blurRad="38100" dist="38100" dir="2700000" algn="tl">
                    <a:srgbClr val="000000"/>
                  </a:outerShdw>
                </a:effectLst>
                <a:latin typeface="Tahoma" charset="-52"/>
                <a:ea typeface="Arial" charset="0"/>
                <a:cs typeface="Arial" charset="0"/>
              </a:rPr>
              <a:t>Coleman Hall Student President</a:t>
            </a:r>
          </a:p>
        </p:txBody>
      </p:sp>
      <p:sp>
        <p:nvSpPr>
          <p:cNvPr id="211977" name="Text Box 9">
            <a:extLst>
              <a:ext uri="{FF2B5EF4-FFF2-40B4-BE49-F238E27FC236}">
                <a16:creationId xmlns:a16="http://schemas.microsoft.com/office/drawing/2014/main" id="{051445F0-B7F4-6842-BC08-4B1BFEA7BCBC}"/>
              </a:ext>
            </a:extLst>
          </p:cNvPr>
          <p:cNvSpPr txBox="1">
            <a:spLocks noChangeArrowheads="1"/>
          </p:cNvSpPr>
          <p:nvPr/>
        </p:nvSpPr>
        <p:spPr bwMode="auto">
          <a:xfrm>
            <a:off x="3733800" y="3810000"/>
            <a:ext cx="1600200" cy="920750"/>
          </a:xfrm>
          <a:prstGeom prst="rect">
            <a:avLst/>
          </a:prstGeom>
          <a:noFill/>
          <a:ln w="9525">
            <a:noFill/>
            <a:miter lim="800000"/>
            <a:headEnd/>
            <a:tailEnd/>
          </a:ln>
          <a:effectLst/>
        </p:spPr>
        <p:txBody>
          <a:bodyPr>
            <a:spAutoFit/>
          </a:bodyPr>
          <a:lstStyle/>
          <a:p>
            <a:pPr eaLnBrk="0" hangingPunct="0">
              <a:spcBef>
                <a:spcPct val="50000"/>
              </a:spcBef>
              <a:defRPr/>
            </a:pPr>
            <a:r>
              <a:rPr lang="en-US" sz="1800" b="1">
                <a:effectLst>
                  <a:outerShdw blurRad="38100" dist="38100" dir="2700000" algn="tl">
                    <a:srgbClr val="000000"/>
                  </a:outerShdw>
                </a:effectLst>
                <a:latin typeface="Tahoma" charset="-52"/>
                <a:ea typeface="Arial" charset="0"/>
                <a:cs typeface="Arial" charset="0"/>
              </a:rPr>
              <a:t>Residence Hall Hiring Committee</a:t>
            </a:r>
          </a:p>
        </p:txBody>
      </p:sp>
      <p:sp>
        <p:nvSpPr>
          <p:cNvPr id="211978" name="Text Box 10">
            <a:extLst>
              <a:ext uri="{FF2B5EF4-FFF2-40B4-BE49-F238E27FC236}">
                <a16:creationId xmlns:a16="http://schemas.microsoft.com/office/drawing/2014/main" id="{50E08A03-2C47-7247-A027-B4315CB7F91B}"/>
              </a:ext>
            </a:extLst>
          </p:cNvPr>
          <p:cNvSpPr txBox="1">
            <a:spLocks noChangeArrowheads="1"/>
          </p:cNvSpPr>
          <p:nvPr/>
        </p:nvSpPr>
        <p:spPr bwMode="auto">
          <a:xfrm>
            <a:off x="7162800" y="5334000"/>
            <a:ext cx="1981200" cy="1196975"/>
          </a:xfrm>
          <a:prstGeom prst="rect">
            <a:avLst/>
          </a:prstGeom>
          <a:noFill/>
          <a:ln w="9525">
            <a:noFill/>
            <a:miter lim="800000"/>
            <a:headEnd/>
            <a:tailEnd/>
          </a:ln>
          <a:effectLst/>
        </p:spPr>
        <p:txBody>
          <a:bodyPr>
            <a:spAutoFit/>
          </a:bodyPr>
          <a:lstStyle/>
          <a:p>
            <a:pPr eaLnBrk="0" hangingPunct="0">
              <a:spcBef>
                <a:spcPct val="50000"/>
              </a:spcBef>
              <a:defRPr/>
            </a:pPr>
            <a:r>
              <a:rPr lang="en-US" sz="1800" b="1">
                <a:effectLst>
                  <a:outerShdw blurRad="38100" dist="38100" dir="2700000" algn="tl">
                    <a:srgbClr val="000000"/>
                  </a:outerShdw>
                </a:effectLst>
                <a:latin typeface="Tahoma" charset="-52"/>
                <a:ea typeface="Arial" charset="0"/>
                <a:cs typeface="Arial" charset="0"/>
              </a:rPr>
              <a:t>Inter-fraternity Council President</a:t>
            </a:r>
          </a:p>
        </p:txBody>
      </p:sp>
      <p:sp>
        <p:nvSpPr>
          <p:cNvPr id="211979" name="Text Box 11">
            <a:extLst>
              <a:ext uri="{FF2B5EF4-FFF2-40B4-BE49-F238E27FC236}">
                <a16:creationId xmlns:a16="http://schemas.microsoft.com/office/drawing/2014/main" id="{6C7DD7FD-2C3F-4646-8ED1-89DD6BB1BF10}"/>
              </a:ext>
            </a:extLst>
          </p:cNvPr>
          <p:cNvSpPr txBox="1">
            <a:spLocks noChangeArrowheads="1"/>
          </p:cNvSpPr>
          <p:nvPr/>
        </p:nvSpPr>
        <p:spPr bwMode="auto">
          <a:xfrm>
            <a:off x="0" y="6324600"/>
            <a:ext cx="2895600" cy="368300"/>
          </a:xfrm>
          <a:prstGeom prst="rect">
            <a:avLst/>
          </a:prstGeom>
          <a:noFill/>
          <a:ln w="9525">
            <a:noFill/>
            <a:miter lim="800000"/>
            <a:headEnd/>
            <a:tailEnd/>
          </a:ln>
          <a:effectLst/>
        </p:spPr>
        <p:txBody>
          <a:bodyPr>
            <a:spAutoFit/>
          </a:bodyPr>
          <a:lstStyle/>
          <a:p>
            <a:pPr algn="ctr" eaLnBrk="0" hangingPunct="0">
              <a:spcBef>
                <a:spcPct val="50000"/>
              </a:spcBef>
              <a:defRPr/>
            </a:pPr>
            <a:r>
              <a:rPr lang="en-US" sz="1800" b="1">
                <a:effectLst>
                  <a:outerShdw blurRad="38100" dist="38100" dir="2700000" algn="tl">
                    <a:srgbClr val="000000"/>
                  </a:outerShdw>
                </a:effectLst>
                <a:latin typeface="Tahoma" charset="-52"/>
                <a:ea typeface="Arial" charset="0"/>
                <a:cs typeface="Arial" charset="0"/>
              </a:rPr>
              <a:t>Homecoming Court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fade">
                                      <p:cBhvr>
                                        <p:cTn id="7" dur="500"/>
                                        <p:tgtEl>
                                          <p:spTgt spid="211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fade">
                                      <p:cBhvr>
                                        <p:cTn id="12" dur="500"/>
                                        <p:tgtEl>
                                          <p:spTgt spid="2119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1979"/>
                                        </p:tgtEl>
                                        <p:attrNameLst>
                                          <p:attrName>style.visibility</p:attrName>
                                        </p:attrNameLst>
                                      </p:cBhvr>
                                      <p:to>
                                        <p:strVal val="visible"/>
                                      </p:to>
                                    </p:set>
                                    <p:animEffect transition="in" filter="fade">
                                      <p:cBhvr>
                                        <p:cTn id="15" dur="500"/>
                                        <p:tgtEl>
                                          <p:spTgt spid="2119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11973"/>
                                        </p:tgtEl>
                                        <p:attrNameLst>
                                          <p:attrName>style.visibility</p:attrName>
                                        </p:attrNameLst>
                                      </p:cBhvr>
                                      <p:to>
                                        <p:strVal val="visible"/>
                                      </p:to>
                                    </p:set>
                                    <p:animEffect transition="in" filter="fade">
                                      <p:cBhvr>
                                        <p:cTn id="20" dur="500"/>
                                        <p:tgtEl>
                                          <p:spTgt spid="2119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1978"/>
                                        </p:tgtEl>
                                        <p:attrNameLst>
                                          <p:attrName>style.visibility</p:attrName>
                                        </p:attrNameLst>
                                      </p:cBhvr>
                                      <p:to>
                                        <p:strVal val="visible"/>
                                      </p:to>
                                    </p:set>
                                    <p:animEffect transition="in" filter="fade">
                                      <p:cBhvr>
                                        <p:cTn id="23" dur="500"/>
                                        <p:tgtEl>
                                          <p:spTgt spid="211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1974"/>
                                        </p:tgtEl>
                                        <p:attrNameLst>
                                          <p:attrName>style.visibility</p:attrName>
                                        </p:attrNameLst>
                                      </p:cBhvr>
                                      <p:to>
                                        <p:strVal val="visible"/>
                                      </p:to>
                                    </p:set>
                                    <p:animEffect transition="in" filter="fade">
                                      <p:cBhvr>
                                        <p:cTn id="28" dur="500"/>
                                        <p:tgtEl>
                                          <p:spTgt spid="2119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1975"/>
                                        </p:tgtEl>
                                        <p:attrNameLst>
                                          <p:attrName>style.visibility</p:attrName>
                                        </p:attrNameLst>
                                      </p:cBhvr>
                                      <p:to>
                                        <p:strVal val="visible"/>
                                      </p:to>
                                    </p:set>
                                    <p:animEffect transition="in" filter="fade">
                                      <p:cBhvr>
                                        <p:cTn id="31" dur="500"/>
                                        <p:tgtEl>
                                          <p:spTgt spid="2119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1976"/>
                                        </p:tgtEl>
                                        <p:attrNameLst>
                                          <p:attrName>style.visibility</p:attrName>
                                        </p:attrNameLst>
                                      </p:cBhvr>
                                      <p:to>
                                        <p:strVal val="visible"/>
                                      </p:to>
                                    </p:set>
                                    <p:animEffect transition="in" filter="fade">
                                      <p:cBhvr>
                                        <p:cTn id="36" dur="500"/>
                                        <p:tgtEl>
                                          <p:spTgt spid="2119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1977"/>
                                        </p:tgtEl>
                                        <p:attrNameLst>
                                          <p:attrName>style.visibility</p:attrName>
                                        </p:attrNameLst>
                                      </p:cBhvr>
                                      <p:to>
                                        <p:strVal val="visible"/>
                                      </p:to>
                                    </p:set>
                                    <p:animEffect transition="in" filter="fade">
                                      <p:cBhvr>
                                        <p:cTn id="41" dur="500"/>
                                        <p:tgtEl>
                                          <p:spTgt spid="21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P spid="211976" grpId="0"/>
      <p:bldP spid="211977" grpId="0"/>
      <p:bldP spid="211978" grpId="0"/>
      <p:bldP spid="2119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6670C02-BB5A-3748-9E2F-9C42201DB045}"/>
              </a:ext>
            </a:extLst>
          </p:cNvPr>
          <p:cNvSpPr>
            <a:spLocks noGrp="1" noChangeArrowheads="1"/>
          </p:cNvSpPr>
          <p:nvPr>
            <p:ph type="body" idx="1"/>
          </p:nvPr>
        </p:nvSpPr>
        <p:spPr>
          <a:xfrm>
            <a:off x="0" y="0"/>
            <a:ext cx="9144000" cy="6858000"/>
          </a:xfrm>
        </p:spPr>
        <p:txBody>
          <a:bodyPr/>
          <a:lstStyle/>
          <a:p>
            <a:pPr eaLnBrk="1" hangingPunct="1">
              <a:lnSpc>
                <a:spcPct val="90000"/>
              </a:lnSpc>
              <a:buFont typeface="Wingdings" pitchFamily="2" charset="2"/>
              <a:buNone/>
            </a:pPr>
            <a:r>
              <a:rPr lang="en-US" altLang="en-US" b="1">
                <a:ea typeface="ＭＳ Ｐゴシック" panose="020B0600070205080204" pitchFamily="34" charset="-128"/>
              </a:rPr>
              <a:t>	“Therefore, since Christ suffered . . . arm yourselves also with the same attitude . . . .  As a result, he does not live the rest of his earthly life for evil human desires, but rather for the will of God.  For you have spent enough time in the past doing what pagans choose to do . . . .  They think it strange that you do not plunge with them into the same flood of dissipation, and they heap abuse on you.  But they will have to give account to him who is ready to judge the living and the dead.”</a:t>
            </a:r>
          </a:p>
          <a:p>
            <a:pPr eaLnBrk="1" hangingPunct="1">
              <a:lnSpc>
                <a:spcPct val="90000"/>
              </a:lnSpc>
              <a:buFont typeface="Wingdings" pitchFamily="2" charset="2"/>
              <a:buNone/>
            </a:pPr>
            <a:r>
              <a:rPr lang="en-US" altLang="en-US" b="1">
                <a:ea typeface="ＭＳ Ｐゴシック" panose="020B0600070205080204" pitchFamily="34" charset="-128"/>
              </a:rPr>
              <a:t>							—1 Peter 4:1-5</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ionsden">
            <a:extLst>
              <a:ext uri="{FF2B5EF4-FFF2-40B4-BE49-F238E27FC236}">
                <a16:creationId xmlns:a16="http://schemas.microsoft.com/office/drawing/2014/main" id="{BD6FE92A-CFAC-D247-B546-E152163B8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Text Box 3">
            <a:extLst>
              <a:ext uri="{FF2B5EF4-FFF2-40B4-BE49-F238E27FC236}">
                <a16:creationId xmlns:a16="http://schemas.microsoft.com/office/drawing/2014/main" id="{CC832742-98CB-9541-96FF-1BC71283C9E0}"/>
              </a:ext>
            </a:extLst>
          </p:cNvPr>
          <p:cNvSpPr txBox="1">
            <a:spLocks noChangeArrowheads="1"/>
          </p:cNvSpPr>
          <p:nvPr/>
        </p:nvSpPr>
        <p:spPr bwMode="auto">
          <a:xfrm>
            <a:off x="3124200" y="12954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Rescue:</a:t>
            </a:r>
          </a:p>
        </p:txBody>
      </p:sp>
      <p:sp>
        <p:nvSpPr>
          <p:cNvPr id="214020" name="Text Box 4">
            <a:extLst>
              <a:ext uri="{FF2B5EF4-FFF2-40B4-BE49-F238E27FC236}">
                <a16:creationId xmlns:a16="http://schemas.microsoft.com/office/drawing/2014/main" id="{FF8D638F-F90E-F348-AD2C-E9EC6F151065}"/>
              </a:ext>
            </a:extLst>
          </p:cNvPr>
          <p:cNvSpPr txBox="1">
            <a:spLocks noChangeArrowheads="1"/>
          </p:cNvSpPr>
          <p:nvPr/>
        </p:nvSpPr>
        <p:spPr bwMode="auto">
          <a:xfrm>
            <a:off x="3124200" y="19050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6:20-23</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2" name="Picture 2" descr="darius">
            <a:extLst>
              <a:ext uri="{FF2B5EF4-FFF2-40B4-BE49-F238E27FC236}">
                <a16:creationId xmlns:a16="http://schemas.microsoft.com/office/drawing/2014/main" id="{45928B9F-BDD8-FF4E-80F8-50F263339FCE}"/>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3" descr="nebuchadnezzar_daniel">
            <a:extLst>
              <a:ext uri="{FF2B5EF4-FFF2-40B4-BE49-F238E27FC236}">
                <a16:creationId xmlns:a16="http://schemas.microsoft.com/office/drawing/2014/main" id="{2FDE59C6-3854-4843-9AB8-41D7B52267DC}"/>
              </a:ext>
            </a:extLst>
          </p:cNvPr>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Text Box 4">
            <a:extLst>
              <a:ext uri="{FF2B5EF4-FFF2-40B4-BE49-F238E27FC236}">
                <a16:creationId xmlns:a16="http://schemas.microsoft.com/office/drawing/2014/main" id="{5C682F5D-B525-B941-AC2F-C8C78670E370}"/>
              </a:ext>
            </a:extLst>
          </p:cNvPr>
          <p:cNvSpPr txBox="1">
            <a:spLocks noChangeArrowheads="1"/>
          </p:cNvSpPr>
          <p:nvPr/>
        </p:nvSpPr>
        <p:spPr bwMode="auto">
          <a:xfrm>
            <a:off x="1676400" y="762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Revival:</a:t>
            </a:r>
          </a:p>
        </p:txBody>
      </p:sp>
      <p:sp>
        <p:nvSpPr>
          <p:cNvPr id="215045" name="Text Box 5">
            <a:extLst>
              <a:ext uri="{FF2B5EF4-FFF2-40B4-BE49-F238E27FC236}">
                <a16:creationId xmlns:a16="http://schemas.microsoft.com/office/drawing/2014/main" id="{46E047D8-E65B-8F45-8436-F12A7C09A70B}"/>
              </a:ext>
            </a:extLst>
          </p:cNvPr>
          <p:cNvSpPr txBox="1">
            <a:spLocks noChangeArrowheads="1"/>
          </p:cNvSpPr>
          <p:nvPr/>
        </p:nvSpPr>
        <p:spPr bwMode="auto">
          <a:xfrm>
            <a:off x="1828800" y="14478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6:24-27</a:t>
            </a:r>
          </a:p>
        </p:txBody>
      </p:sp>
      <p:sp>
        <p:nvSpPr>
          <p:cNvPr id="215046" name="Text Box 6">
            <a:extLst>
              <a:ext uri="{FF2B5EF4-FFF2-40B4-BE49-F238E27FC236}">
                <a16:creationId xmlns:a16="http://schemas.microsoft.com/office/drawing/2014/main" id="{2E3B83E8-2BB7-3242-9963-CE01CABC6E9B}"/>
              </a:ext>
            </a:extLst>
          </p:cNvPr>
          <p:cNvSpPr txBox="1">
            <a:spLocks noChangeArrowheads="1"/>
          </p:cNvSpPr>
          <p:nvPr/>
        </p:nvSpPr>
        <p:spPr bwMode="auto">
          <a:xfrm>
            <a:off x="1295400" y="2286000"/>
            <a:ext cx="56388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The Wrath: Daniel 6:24</a:t>
            </a:r>
          </a:p>
        </p:txBody>
      </p:sp>
      <p:sp>
        <p:nvSpPr>
          <p:cNvPr id="215047" name="Text Box 7">
            <a:extLst>
              <a:ext uri="{FF2B5EF4-FFF2-40B4-BE49-F238E27FC236}">
                <a16:creationId xmlns:a16="http://schemas.microsoft.com/office/drawing/2014/main" id="{A52B17BF-F670-3145-BA83-670F915795ED}"/>
              </a:ext>
            </a:extLst>
          </p:cNvPr>
          <p:cNvSpPr txBox="1">
            <a:spLocks noChangeArrowheads="1"/>
          </p:cNvSpPr>
          <p:nvPr/>
        </p:nvSpPr>
        <p:spPr bwMode="auto">
          <a:xfrm>
            <a:off x="1676400" y="3657600"/>
            <a:ext cx="59436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The Writing: Daniel 6:25-26a</a:t>
            </a:r>
          </a:p>
        </p:txBody>
      </p:sp>
      <p:sp>
        <p:nvSpPr>
          <p:cNvPr id="215048" name="Text Box 8">
            <a:extLst>
              <a:ext uri="{FF2B5EF4-FFF2-40B4-BE49-F238E27FC236}">
                <a16:creationId xmlns:a16="http://schemas.microsoft.com/office/drawing/2014/main" id="{013A18BA-3964-3C46-BB01-305343CD28E5}"/>
              </a:ext>
            </a:extLst>
          </p:cNvPr>
          <p:cNvSpPr txBox="1">
            <a:spLocks noChangeArrowheads="1"/>
          </p:cNvSpPr>
          <p:nvPr/>
        </p:nvSpPr>
        <p:spPr bwMode="auto">
          <a:xfrm>
            <a:off x="1828800" y="5029200"/>
            <a:ext cx="63246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The Reverence: Daniel 6:26b-27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animEffect transition="in" filter="fade">
                                      <p:cBhvr>
                                        <p:cTn id="7" dur="500"/>
                                        <p:tgtEl>
                                          <p:spTgt spid="215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fade">
                                      <p:cBhvr>
                                        <p:cTn id="12" dur="500"/>
                                        <p:tgtEl>
                                          <p:spTgt spid="215047"/>
                                        </p:tgtEl>
                                      </p:cBhvr>
                                    </p:animEffect>
                                  </p:childTnLst>
                                </p:cTn>
                              </p:par>
                              <p:par>
                                <p:cTn id="13" presetID="10" presetClass="entr" presetSubtype="0" fill="hold" nodeType="withEffect">
                                  <p:stCondLst>
                                    <p:cond delay="0"/>
                                  </p:stCondLst>
                                  <p:childTnLst>
                                    <p:set>
                                      <p:cBhvr>
                                        <p:cTn id="14" dur="1" fill="hold">
                                          <p:stCondLst>
                                            <p:cond delay="0"/>
                                          </p:stCondLst>
                                        </p:cTn>
                                        <p:tgtEl>
                                          <p:spTgt spid="215042"/>
                                        </p:tgtEl>
                                        <p:attrNameLst>
                                          <p:attrName>style.visibility</p:attrName>
                                        </p:attrNameLst>
                                      </p:cBhvr>
                                      <p:to>
                                        <p:strVal val="visible"/>
                                      </p:to>
                                    </p:set>
                                    <p:animEffect transition="in" filter="fade">
                                      <p:cBhvr>
                                        <p:cTn id="15" dur="500"/>
                                        <p:tgtEl>
                                          <p:spTgt spid="2150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48"/>
                                        </p:tgtEl>
                                        <p:attrNameLst>
                                          <p:attrName>style.visibility</p:attrName>
                                        </p:attrNameLst>
                                      </p:cBhvr>
                                      <p:to>
                                        <p:strVal val="visible"/>
                                      </p:to>
                                    </p:set>
                                    <p:animEffect transition="in" filter="fade">
                                      <p:cBhvr>
                                        <p:cTn id="20" dur="500"/>
                                        <p:tgtEl>
                                          <p:spTgt spid="215048"/>
                                        </p:tgtEl>
                                      </p:cBhvr>
                                    </p:animEffect>
                                  </p:childTnLst>
                                </p:cTn>
                              </p:par>
                              <p:par>
                                <p:cTn id="21" presetID="10" presetClass="entr" presetSubtype="0" fill="hold" nodeType="withEffect">
                                  <p:stCondLst>
                                    <p:cond delay="0"/>
                                  </p:stCondLst>
                                  <p:childTnLst>
                                    <p:set>
                                      <p:cBhvr>
                                        <p:cTn id="22" dur="1" fill="hold">
                                          <p:stCondLst>
                                            <p:cond delay="0"/>
                                          </p:stCondLst>
                                        </p:cTn>
                                        <p:tgtEl>
                                          <p:spTgt spid="215043"/>
                                        </p:tgtEl>
                                        <p:attrNameLst>
                                          <p:attrName>style.visibility</p:attrName>
                                        </p:attrNameLst>
                                      </p:cBhvr>
                                      <p:to>
                                        <p:strVal val="visible"/>
                                      </p:to>
                                    </p:set>
                                    <p:animEffect transition="in" filter="fade">
                                      <p:cBhvr>
                                        <p:cTn id="23" dur="500"/>
                                        <p:tgtEl>
                                          <p:spTgt spid="215043"/>
                                        </p:tgtEl>
                                      </p:cBhvr>
                                    </p:animEffect>
                                  </p:childTnLst>
                                </p:cTn>
                              </p:par>
                              <p:par>
                                <p:cTn id="24" presetID="10" presetClass="exit" presetSubtype="0" fill="hold" nodeType="withEffect">
                                  <p:stCondLst>
                                    <p:cond delay="0"/>
                                  </p:stCondLst>
                                  <p:childTnLst>
                                    <p:animEffect transition="out" filter="fade">
                                      <p:cBhvr>
                                        <p:cTn id="25" dur="500"/>
                                        <p:tgtEl>
                                          <p:spTgt spid="215042"/>
                                        </p:tgtEl>
                                      </p:cBhvr>
                                    </p:animEffect>
                                    <p:set>
                                      <p:cBhvr>
                                        <p:cTn id="26" dur="1" fill="hold">
                                          <p:stCondLst>
                                            <p:cond delay="499"/>
                                          </p:stCondLst>
                                        </p:cTn>
                                        <p:tgtEl>
                                          <p:spTgt spid="215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P spid="215047" grpId="0"/>
      <p:bldP spid="21504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the_accused_susanna_and_the_prophet_daniel_poster-p228807863891258123t5ta_400">
            <a:extLst>
              <a:ext uri="{FF2B5EF4-FFF2-40B4-BE49-F238E27FC236}">
                <a16:creationId xmlns:a16="http://schemas.microsoft.com/office/drawing/2014/main" id="{DCABAB54-AF6A-784D-96CD-913850DB5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 t="20000" r="6000" b="2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Text Box 3">
            <a:extLst>
              <a:ext uri="{FF2B5EF4-FFF2-40B4-BE49-F238E27FC236}">
                <a16:creationId xmlns:a16="http://schemas.microsoft.com/office/drawing/2014/main" id="{ED3CF494-F1D2-214B-B1E1-E5FD442E9450}"/>
              </a:ext>
            </a:extLst>
          </p:cNvPr>
          <p:cNvSpPr txBox="1">
            <a:spLocks noChangeArrowheads="1"/>
          </p:cNvSpPr>
          <p:nvPr/>
        </p:nvSpPr>
        <p:spPr bwMode="auto">
          <a:xfrm>
            <a:off x="1676400" y="6096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Reversal:</a:t>
            </a:r>
          </a:p>
        </p:txBody>
      </p:sp>
      <p:sp>
        <p:nvSpPr>
          <p:cNvPr id="216068" name="Text Box 4">
            <a:extLst>
              <a:ext uri="{FF2B5EF4-FFF2-40B4-BE49-F238E27FC236}">
                <a16:creationId xmlns:a16="http://schemas.microsoft.com/office/drawing/2014/main" id="{82FBB76D-95F2-3D44-BEEE-D89A2C630DF4}"/>
              </a:ext>
            </a:extLst>
          </p:cNvPr>
          <p:cNvSpPr txBox="1">
            <a:spLocks noChangeArrowheads="1"/>
          </p:cNvSpPr>
          <p:nvPr/>
        </p:nvSpPr>
        <p:spPr bwMode="auto">
          <a:xfrm>
            <a:off x="1828800" y="13716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6:28</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7090" name="Text Box 2">
            <a:extLst>
              <a:ext uri="{FF2B5EF4-FFF2-40B4-BE49-F238E27FC236}">
                <a16:creationId xmlns:a16="http://schemas.microsoft.com/office/drawing/2014/main" id="{E009A48F-7B00-1E4A-B34B-43C1FD06852D}"/>
              </a:ext>
            </a:extLst>
          </p:cNvPr>
          <p:cNvSpPr txBox="1">
            <a:spLocks noChangeArrowheads="1"/>
          </p:cNvSpPr>
          <p:nvPr/>
        </p:nvSpPr>
        <p:spPr bwMode="auto">
          <a:xfrm>
            <a:off x="0" y="914400"/>
            <a:ext cx="39624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Relevance:</a:t>
            </a:r>
          </a:p>
        </p:txBody>
      </p:sp>
      <p:sp>
        <p:nvSpPr>
          <p:cNvPr id="217091" name="Text Box 3">
            <a:extLst>
              <a:ext uri="{FF2B5EF4-FFF2-40B4-BE49-F238E27FC236}">
                <a16:creationId xmlns:a16="http://schemas.microsoft.com/office/drawing/2014/main" id="{B22D5130-0F22-6D4D-8634-8F9D8AD9A830}"/>
              </a:ext>
            </a:extLst>
          </p:cNvPr>
          <p:cNvSpPr txBox="1">
            <a:spLocks noChangeArrowheads="1"/>
          </p:cNvSpPr>
          <p:nvPr/>
        </p:nvSpPr>
        <p:spPr bwMode="auto">
          <a:xfrm>
            <a:off x="0" y="2438400"/>
            <a:ext cx="3962400" cy="1066800"/>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Set aside </a:t>
            </a:r>
            <a:r>
              <a:rPr lang="en-US" sz="3200" b="1" i="1" u="sng">
                <a:solidFill>
                  <a:srgbClr val="FFFF00"/>
                </a:solidFill>
                <a:effectLst>
                  <a:outerShdw blurRad="38100" dist="38100" dir="2700000" algn="tl">
                    <a:srgbClr val="000000"/>
                  </a:outerShdw>
                </a:effectLst>
                <a:latin typeface="Arial" charset="0"/>
                <a:ea typeface="Arial" charset="0"/>
                <a:cs typeface="Arial" charset="0"/>
              </a:rPr>
              <a:t>regular</a:t>
            </a:r>
            <a:r>
              <a:rPr lang="en-US" sz="3200" b="1">
                <a:effectLst>
                  <a:outerShdw blurRad="38100" dist="38100" dir="2700000" algn="tl">
                    <a:srgbClr val="000000"/>
                  </a:outerShdw>
                </a:effectLst>
                <a:latin typeface="Arial" charset="0"/>
                <a:ea typeface="Arial" charset="0"/>
                <a:cs typeface="Arial" charset="0"/>
              </a:rPr>
              <a:t> times for prayer.</a:t>
            </a:r>
          </a:p>
        </p:txBody>
      </p:sp>
      <p:sp>
        <p:nvSpPr>
          <p:cNvPr id="217092" name="Text Box 4">
            <a:extLst>
              <a:ext uri="{FF2B5EF4-FFF2-40B4-BE49-F238E27FC236}">
                <a16:creationId xmlns:a16="http://schemas.microsoft.com/office/drawing/2014/main" id="{185EA181-73CC-CB48-9B7B-994F76E409FD}"/>
              </a:ext>
            </a:extLst>
          </p:cNvPr>
          <p:cNvSpPr txBox="1">
            <a:spLocks noChangeArrowheads="1"/>
          </p:cNvSpPr>
          <p:nvPr/>
        </p:nvSpPr>
        <p:spPr bwMode="auto">
          <a:xfrm>
            <a:off x="228600" y="4724400"/>
            <a:ext cx="3505200" cy="1554163"/>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Set aside </a:t>
            </a:r>
            <a:r>
              <a:rPr lang="en-US" sz="3200" b="1" i="1" u="sng">
                <a:solidFill>
                  <a:srgbClr val="FFFF00"/>
                </a:solidFill>
                <a:effectLst>
                  <a:outerShdw blurRad="38100" dist="38100" dir="2700000" algn="tl">
                    <a:srgbClr val="000000"/>
                  </a:outerShdw>
                </a:effectLst>
                <a:latin typeface="Arial" charset="0"/>
                <a:ea typeface="Arial" charset="0"/>
                <a:cs typeface="Arial" charset="0"/>
              </a:rPr>
              <a:t>special</a:t>
            </a:r>
            <a:r>
              <a:rPr lang="en-US" sz="3200" b="1" i="1">
                <a:solidFill>
                  <a:srgbClr val="FFFF00"/>
                </a:solidFill>
                <a:effectLst>
                  <a:outerShdw blurRad="38100" dist="38100" dir="2700000" algn="tl">
                    <a:srgbClr val="000000"/>
                  </a:outerShdw>
                </a:effectLst>
                <a:latin typeface="Arial" charset="0"/>
                <a:ea typeface="Arial" charset="0"/>
                <a:cs typeface="Arial" charset="0"/>
              </a:rPr>
              <a:t> </a:t>
            </a:r>
            <a:r>
              <a:rPr lang="en-US" sz="3200" b="1">
                <a:effectLst>
                  <a:outerShdw blurRad="38100" dist="38100" dir="2700000" algn="tl">
                    <a:srgbClr val="000000"/>
                  </a:outerShdw>
                </a:effectLst>
                <a:latin typeface="Arial" charset="0"/>
                <a:ea typeface="Arial" charset="0"/>
                <a:cs typeface="Arial" charset="0"/>
              </a:rPr>
              <a:t>times for prayer.</a:t>
            </a:r>
          </a:p>
        </p:txBody>
      </p:sp>
      <p:pic>
        <p:nvPicPr>
          <p:cNvPr id="51205" name="Picture 5" descr="praying-hands">
            <a:extLst>
              <a:ext uri="{FF2B5EF4-FFF2-40B4-BE49-F238E27FC236}">
                <a16:creationId xmlns:a16="http://schemas.microsoft.com/office/drawing/2014/main" id="{228830A1-A9FD-7B42-9A05-E44F5CC8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725" y="0"/>
            <a:ext cx="5248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fade">
                                      <p:cBhvr>
                                        <p:cTn id="7" dur="500"/>
                                        <p:tgtEl>
                                          <p:spTgt spid="217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092"/>
                                        </p:tgtEl>
                                        <p:attrNameLst>
                                          <p:attrName>style.visibility</p:attrName>
                                        </p:attrNameLst>
                                      </p:cBhvr>
                                      <p:to>
                                        <p:strVal val="visible"/>
                                      </p:to>
                                    </p:set>
                                    <p:animEffect transition="in" filter="fade">
                                      <p:cBhvr>
                                        <p:cTn id="12"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p:bldP spid="21709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Wind">
            <a:extLst>
              <a:ext uri="{FF2B5EF4-FFF2-40B4-BE49-F238E27FC236}">
                <a16:creationId xmlns:a16="http://schemas.microsoft.com/office/drawing/2014/main" id="{E0896093-CF9A-A545-B145-95F199A94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3">
            <a:extLst>
              <a:ext uri="{FF2B5EF4-FFF2-40B4-BE49-F238E27FC236}">
                <a16:creationId xmlns:a16="http://schemas.microsoft.com/office/drawing/2014/main" id="{EA7F0440-E946-4845-AA62-24079AA43E0C}"/>
              </a:ext>
            </a:extLst>
          </p:cNvPr>
          <p:cNvSpPr txBox="1">
            <a:spLocks noChangeArrowheads="1"/>
          </p:cNvSpPr>
          <p:nvPr/>
        </p:nvSpPr>
        <p:spPr bwMode="auto">
          <a:xfrm>
            <a:off x="1676400" y="762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Reputation:</a:t>
            </a:r>
          </a:p>
        </p:txBody>
      </p:sp>
      <p:sp>
        <p:nvSpPr>
          <p:cNvPr id="199684" name="Text Box 4">
            <a:extLst>
              <a:ext uri="{FF2B5EF4-FFF2-40B4-BE49-F238E27FC236}">
                <a16:creationId xmlns:a16="http://schemas.microsoft.com/office/drawing/2014/main" id="{02E79D7B-6979-3B47-B58B-1DBE4AC9AE57}"/>
              </a:ext>
            </a:extLst>
          </p:cNvPr>
          <p:cNvSpPr txBox="1">
            <a:spLocks noChangeArrowheads="1"/>
          </p:cNvSpPr>
          <p:nvPr/>
        </p:nvSpPr>
        <p:spPr bwMode="auto">
          <a:xfrm>
            <a:off x="1905000" y="14478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His Recollection: Daniel 1</a:t>
            </a:r>
          </a:p>
        </p:txBody>
      </p:sp>
      <p:sp>
        <p:nvSpPr>
          <p:cNvPr id="199685" name="Text Box 5">
            <a:extLst>
              <a:ext uri="{FF2B5EF4-FFF2-40B4-BE49-F238E27FC236}">
                <a16:creationId xmlns:a16="http://schemas.microsoft.com/office/drawing/2014/main" id="{F3128CF3-45A4-404A-B3B3-64EE8D4EC509}"/>
              </a:ext>
            </a:extLst>
          </p:cNvPr>
          <p:cNvSpPr txBox="1">
            <a:spLocks noChangeArrowheads="1"/>
          </p:cNvSpPr>
          <p:nvPr/>
        </p:nvSpPr>
        <p:spPr bwMode="auto">
          <a:xfrm>
            <a:off x="1295400" y="3200400"/>
            <a:ext cx="51054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Forced to Take New Name</a:t>
            </a:r>
          </a:p>
        </p:txBody>
      </p:sp>
      <p:sp>
        <p:nvSpPr>
          <p:cNvPr id="199686" name="Text Box 6">
            <a:extLst>
              <a:ext uri="{FF2B5EF4-FFF2-40B4-BE49-F238E27FC236}">
                <a16:creationId xmlns:a16="http://schemas.microsoft.com/office/drawing/2014/main" id="{FEC21659-0BA3-D647-9DB2-5A400766CB66}"/>
              </a:ext>
            </a:extLst>
          </p:cNvPr>
          <p:cNvSpPr txBox="1">
            <a:spLocks noChangeArrowheads="1"/>
          </p:cNvSpPr>
          <p:nvPr/>
        </p:nvSpPr>
        <p:spPr bwMode="auto">
          <a:xfrm>
            <a:off x="1981200" y="3886200"/>
            <a:ext cx="64770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Forced to Learn a Foreign Culture and Language</a:t>
            </a:r>
          </a:p>
        </p:txBody>
      </p:sp>
      <p:sp>
        <p:nvSpPr>
          <p:cNvPr id="199687" name="Text Box 7">
            <a:extLst>
              <a:ext uri="{FF2B5EF4-FFF2-40B4-BE49-F238E27FC236}">
                <a16:creationId xmlns:a16="http://schemas.microsoft.com/office/drawing/2014/main" id="{DD77CB50-4921-E645-81B0-F3399A5FE186}"/>
              </a:ext>
            </a:extLst>
          </p:cNvPr>
          <p:cNvSpPr txBox="1">
            <a:spLocks noChangeArrowheads="1"/>
          </p:cNvSpPr>
          <p:nvPr/>
        </p:nvSpPr>
        <p:spPr bwMode="auto">
          <a:xfrm>
            <a:off x="2057400" y="4572000"/>
            <a:ext cx="68580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Forced to Serve a Godless King and a Pagan Empire</a:t>
            </a:r>
          </a:p>
        </p:txBody>
      </p:sp>
      <p:sp>
        <p:nvSpPr>
          <p:cNvPr id="199688" name="Text Box 8">
            <a:extLst>
              <a:ext uri="{FF2B5EF4-FFF2-40B4-BE49-F238E27FC236}">
                <a16:creationId xmlns:a16="http://schemas.microsoft.com/office/drawing/2014/main" id="{380EE9F1-C2AB-9149-9F86-AC2773833D4D}"/>
              </a:ext>
            </a:extLst>
          </p:cNvPr>
          <p:cNvSpPr txBox="1">
            <a:spLocks noChangeArrowheads="1"/>
          </p:cNvSpPr>
          <p:nvPr/>
        </p:nvSpPr>
        <p:spPr bwMode="auto">
          <a:xfrm>
            <a:off x="1600200" y="2514600"/>
            <a:ext cx="51054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Forcibly Taken from His Family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8"/>
                                        </p:tgtEl>
                                        <p:attrNameLst>
                                          <p:attrName>style.visibility</p:attrName>
                                        </p:attrNameLst>
                                      </p:cBhvr>
                                      <p:to>
                                        <p:strVal val="visible"/>
                                      </p:to>
                                    </p:set>
                                    <p:animEffect transition="in" filter="fade">
                                      <p:cBhvr>
                                        <p:cTn id="7" dur="500"/>
                                        <p:tgtEl>
                                          <p:spTgt spid="199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685"/>
                                        </p:tgtEl>
                                        <p:attrNameLst>
                                          <p:attrName>style.visibility</p:attrName>
                                        </p:attrNameLst>
                                      </p:cBhvr>
                                      <p:to>
                                        <p:strVal val="visible"/>
                                      </p:to>
                                    </p:set>
                                    <p:animEffect transition="in" filter="fade">
                                      <p:cBhvr>
                                        <p:cTn id="12" dur="500"/>
                                        <p:tgtEl>
                                          <p:spTgt spid="199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686"/>
                                        </p:tgtEl>
                                        <p:attrNameLst>
                                          <p:attrName>style.visibility</p:attrName>
                                        </p:attrNameLst>
                                      </p:cBhvr>
                                      <p:to>
                                        <p:strVal val="visible"/>
                                      </p:to>
                                    </p:set>
                                    <p:animEffect transition="in" filter="fade">
                                      <p:cBhvr>
                                        <p:cTn id="17" dur="500"/>
                                        <p:tgtEl>
                                          <p:spTgt spid="199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9687"/>
                                        </p:tgtEl>
                                        <p:attrNameLst>
                                          <p:attrName>style.visibility</p:attrName>
                                        </p:attrNameLst>
                                      </p:cBhvr>
                                      <p:to>
                                        <p:strVal val="visible"/>
                                      </p:to>
                                    </p:set>
                                    <p:animEffect transition="in" filter="fade">
                                      <p:cBhvr>
                                        <p:cTn id="22" dur="500"/>
                                        <p:tgtEl>
                                          <p:spTgt spid="199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p:bldP spid="199686" grpId="0"/>
      <p:bldP spid="199687" grpId="0"/>
      <p:bldP spid="19968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8114" name="Picture 2" descr="rembrandt-the-prophet-jeremiah-mourning-over-the-destruction-of-jerusalem-1630-9906639">
            <a:extLst>
              <a:ext uri="{FF2B5EF4-FFF2-40B4-BE49-F238E27FC236}">
                <a16:creationId xmlns:a16="http://schemas.microsoft.com/office/drawing/2014/main" id="{6F3FA131-423E-774A-97AA-53C48F17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25" t="10471" r="6825" b="85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ext Box 3">
            <a:extLst>
              <a:ext uri="{FF2B5EF4-FFF2-40B4-BE49-F238E27FC236}">
                <a16:creationId xmlns:a16="http://schemas.microsoft.com/office/drawing/2014/main" id="{549E083A-26D9-1947-808D-93D401F2460A}"/>
              </a:ext>
            </a:extLst>
          </p:cNvPr>
          <p:cNvSpPr txBox="1">
            <a:spLocks noChangeArrowheads="1"/>
          </p:cNvSpPr>
          <p:nvPr/>
        </p:nvSpPr>
        <p:spPr bwMode="auto">
          <a:xfrm>
            <a:off x="1524000" y="609600"/>
            <a:ext cx="6019800" cy="7620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a:effectLst>
                  <a:outerShdw blurRad="38100" dist="38100" dir="2700000" algn="tl">
                    <a:srgbClr val="000000"/>
                  </a:outerShdw>
                </a:effectLst>
              </a:rPr>
              <a:t>Jerry’s Story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mbrandt-the-prophet-jeremiah-mourning-over-the-destruction-of-jerusalem-1630-9906639">
            <a:extLst>
              <a:ext uri="{FF2B5EF4-FFF2-40B4-BE49-F238E27FC236}">
                <a16:creationId xmlns:a16="http://schemas.microsoft.com/office/drawing/2014/main" id="{8A2C4D33-E354-2348-8416-049C61D09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25" t="10471" r="6825" b="85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Rectangle 3">
            <a:extLst>
              <a:ext uri="{FF2B5EF4-FFF2-40B4-BE49-F238E27FC236}">
                <a16:creationId xmlns:a16="http://schemas.microsoft.com/office/drawing/2014/main" id="{761BE6ED-8CD2-A04D-A413-033FC9649ED1}"/>
              </a:ext>
            </a:extLst>
          </p:cNvPr>
          <p:cNvSpPr>
            <a:spLocks noGrp="1" noChangeArrowheads="1"/>
          </p:cNvSpPr>
          <p:nvPr>
            <p:ph type="body" idx="1"/>
          </p:nvPr>
        </p:nvSpPr>
        <p:spPr>
          <a:xfrm>
            <a:off x="457200" y="1752600"/>
            <a:ext cx="8229600" cy="4530725"/>
          </a:xfrm>
        </p:spPr>
        <p:txBody>
          <a:bodyPr/>
          <a:lstStyle/>
          <a:p>
            <a:pPr eaLnBrk="1" hangingPunct="1">
              <a:buFont typeface="Wingdings" pitchFamily="2" charset="2"/>
              <a:buNone/>
            </a:pPr>
            <a:r>
              <a:rPr lang="en-US" altLang="en-US" b="1">
                <a:ea typeface="ＭＳ Ｐゴシック" panose="020B0600070205080204" pitchFamily="34" charset="-128"/>
              </a:rPr>
              <a:t>	“Yet this I call to mind and therefore I have hope.  Because of the Lord’s great love we are not consumed, for his compassions never fail.  They are new every morning.  Great is your faithfulness.”</a:t>
            </a:r>
          </a:p>
          <a:p>
            <a:pPr eaLnBrk="1" hangingPunct="1">
              <a:buFont typeface="Wingdings" pitchFamily="2" charset="2"/>
              <a:buNone/>
            </a:pPr>
            <a:r>
              <a:rPr lang="en-US" altLang="en-US" b="1">
                <a:ea typeface="ＭＳ Ｐゴシック" panose="020B0600070205080204" pitchFamily="34" charset="-128"/>
              </a:rPr>
              <a:t>				—Lamentations 3:21-23</a:t>
            </a:r>
          </a:p>
        </p:txBody>
      </p:sp>
      <p:sp>
        <p:nvSpPr>
          <p:cNvPr id="219140" name="Text Box 4">
            <a:extLst>
              <a:ext uri="{FF2B5EF4-FFF2-40B4-BE49-F238E27FC236}">
                <a16:creationId xmlns:a16="http://schemas.microsoft.com/office/drawing/2014/main" id="{8F8045CC-8ABB-0D45-8E09-40089421D458}"/>
              </a:ext>
            </a:extLst>
          </p:cNvPr>
          <p:cNvSpPr txBox="1">
            <a:spLocks noChangeArrowheads="1"/>
          </p:cNvSpPr>
          <p:nvPr/>
        </p:nvSpPr>
        <p:spPr bwMode="auto">
          <a:xfrm>
            <a:off x="1524000" y="609600"/>
            <a:ext cx="6019800" cy="7620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a:effectLst>
                  <a:outerShdw blurRad="38100" dist="38100" dir="2700000" algn="tl">
                    <a:srgbClr val="000000"/>
                  </a:outerShdw>
                </a:effectLst>
              </a:rPr>
              <a:t>Jerry’s Story</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file008MA16201544-0011">
            <a:extLst>
              <a:ext uri="{FF2B5EF4-FFF2-40B4-BE49-F238E27FC236}">
                <a16:creationId xmlns:a16="http://schemas.microsoft.com/office/drawing/2014/main" id="{F298355B-31FF-7B40-A524-92F0876DD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Text Box 3">
            <a:extLst>
              <a:ext uri="{FF2B5EF4-FFF2-40B4-BE49-F238E27FC236}">
                <a16:creationId xmlns:a16="http://schemas.microsoft.com/office/drawing/2014/main" id="{C552BAAA-9C9D-9844-9F7E-525536608AD8}"/>
              </a:ext>
            </a:extLst>
          </p:cNvPr>
          <p:cNvSpPr txBox="1">
            <a:spLocks noChangeArrowheads="1"/>
          </p:cNvSpPr>
          <p:nvPr/>
        </p:nvSpPr>
        <p:spPr bwMode="auto">
          <a:xfrm>
            <a:off x="0" y="152400"/>
            <a:ext cx="9144000" cy="4265613"/>
          </a:xfrm>
          <a:prstGeom prst="rect">
            <a:avLst/>
          </a:prstGeom>
          <a:noFill/>
          <a:ln w="9525">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The steadfast love of the Lord never ceases</a:t>
            </a:r>
          </a:p>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His mercies never come to an end</a:t>
            </a:r>
          </a:p>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They are new every morning</a:t>
            </a:r>
          </a:p>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New every morning</a:t>
            </a:r>
          </a:p>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Great is Thy faithfulness, O Lord</a:t>
            </a:r>
          </a:p>
          <a:p>
            <a:pPr algn="ctr" eaLnBrk="0" hangingPunct="0">
              <a:spcBef>
                <a:spcPct val="50000"/>
              </a:spcBef>
              <a:defRPr/>
            </a:pPr>
            <a:r>
              <a:rPr lang="en-US" sz="3200" b="1">
                <a:effectLst>
                  <a:outerShdw blurRad="38100" dist="38100" dir="2700000" algn="tl">
                    <a:srgbClr val="000000"/>
                  </a:outerShdw>
                </a:effectLst>
                <a:latin typeface="Tahoma" charset="-52"/>
                <a:ea typeface="Arial" charset="0"/>
                <a:cs typeface="Arial" charset="0"/>
              </a:rPr>
              <a:t>Great is They faithfulness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6557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Old Testament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612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0706" name="Picture 2" descr="002365_id2365w360h240_jsnbwk">
            <a:extLst>
              <a:ext uri="{FF2B5EF4-FFF2-40B4-BE49-F238E27FC236}">
                <a16:creationId xmlns:a16="http://schemas.microsoft.com/office/drawing/2014/main" id="{89C8A9B3-5F2D-F748-B5B4-90E7D065E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7" name="Picture 3">
            <a:extLst>
              <a:ext uri="{FF2B5EF4-FFF2-40B4-BE49-F238E27FC236}">
                <a16:creationId xmlns:a16="http://schemas.microsoft.com/office/drawing/2014/main" id="{E1CB6714-0FED-6243-81F0-C764EEE57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9" t="2000" r="2017" b="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8" name="Picture 4" descr="Belshaz-Rembra">
            <a:extLst>
              <a:ext uri="{FF2B5EF4-FFF2-40B4-BE49-F238E27FC236}">
                <a16:creationId xmlns:a16="http://schemas.microsoft.com/office/drawing/2014/main" id="{FFEF5DEE-1107-C244-8E8E-D2E4C800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Text Box 5">
            <a:extLst>
              <a:ext uri="{FF2B5EF4-FFF2-40B4-BE49-F238E27FC236}">
                <a16:creationId xmlns:a16="http://schemas.microsoft.com/office/drawing/2014/main" id="{DEEEC638-DE9F-F44C-9931-FDCBDB15765C}"/>
              </a:ext>
            </a:extLst>
          </p:cNvPr>
          <p:cNvSpPr txBox="1">
            <a:spLocks noChangeArrowheads="1"/>
          </p:cNvSpPr>
          <p:nvPr/>
        </p:nvSpPr>
        <p:spPr bwMode="auto">
          <a:xfrm>
            <a:off x="1676400" y="762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Reputation:</a:t>
            </a:r>
          </a:p>
        </p:txBody>
      </p:sp>
      <p:sp>
        <p:nvSpPr>
          <p:cNvPr id="200710" name="Text Box 6">
            <a:extLst>
              <a:ext uri="{FF2B5EF4-FFF2-40B4-BE49-F238E27FC236}">
                <a16:creationId xmlns:a16="http://schemas.microsoft.com/office/drawing/2014/main" id="{A01FED9F-3F62-BC44-833F-2F0C10C86F29}"/>
              </a:ext>
            </a:extLst>
          </p:cNvPr>
          <p:cNvSpPr txBox="1">
            <a:spLocks noChangeArrowheads="1"/>
          </p:cNvSpPr>
          <p:nvPr/>
        </p:nvSpPr>
        <p:spPr bwMode="auto">
          <a:xfrm>
            <a:off x="1828800" y="14478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His Record: Daniel 1-2; 4-5</a:t>
            </a:r>
          </a:p>
        </p:txBody>
      </p:sp>
      <p:sp>
        <p:nvSpPr>
          <p:cNvPr id="200711" name="Text Box 7">
            <a:extLst>
              <a:ext uri="{FF2B5EF4-FFF2-40B4-BE49-F238E27FC236}">
                <a16:creationId xmlns:a16="http://schemas.microsoft.com/office/drawing/2014/main" id="{3B75C136-DADD-C543-AB88-0C4540C6B17D}"/>
              </a:ext>
            </a:extLst>
          </p:cNvPr>
          <p:cNvSpPr txBox="1">
            <a:spLocks noChangeArrowheads="1"/>
          </p:cNvSpPr>
          <p:nvPr/>
        </p:nvSpPr>
        <p:spPr bwMode="auto">
          <a:xfrm>
            <a:off x="1600200" y="3200400"/>
            <a:ext cx="51054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An Interpreter of </a:t>
            </a:r>
            <a:r>
              <a:rPr lang="en-US" sz="2000" b="1" i="1" u="sng">
                <a:solidFill>
                  <a:srgbClr val="FFFF00"/>
                </a:solidFill>
                <a:effectLst>
                  <a:outerShdw blurRad="38100" dist="38100" dir="2700000" algn="tl">
                    <a:srgbClr val="000000"/>
                  </a:outerShdw>
                </a:effectLst>
                <a:latin typeface="Arial" charset="0"/>
                <a:ea typeface="Arial" charset="0"/>
                <a:cs typeface="Arial" charset="0"/>
              </a:rPr>
              <a:t>Dreams</a:t>
            </a:r>
          </a:p>
        </p:txBody>
      </p:sp>
      <p:sp>
        <p:nvSpPr>
          <p:cNvPr id="200712" name="Text Box 8">
            <a:extLst>
              <a:ext uri="{FF2B5EF4-FFF2-40B4-BE49-F238E27FC236}">
                <a16:creationId xmlns:a16="http://schemas.microsoft.com/office/drawing/2014/main" id="{CB426E76-2154-654A-8E40-E08DBF24494E}"/>
              </a:ext>
            </a:extLst>
          </p:cNvPr>
          <p:cNvSpPr txBox="1">
            <a:spLocks noChangeArrowheads="1"/>
          </p:cNvSpPr>
          <p:nvPr/>
        </p:nvSpPr>
        <p:spPr bwMode="auto">
          <a:xfrm>
            <a:off x="914400" y="38862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t>A Prophet of </a:t>
            </a:r>
            <a:r>
              <a:rPr lang="en-US" altLang="en-US" sz="2000" b="1" i="1" u="sng">
                <a:solidFill>
                  <a:srgbClr val="FFFF00"/>
                </a:solidFill>
              </a:rPr>
              <a:t>God</a:t>
            </a:r>
          </a:p>
        </p:txBody>
      </p:sp>
      <p:sp>
        <p:nvSpPr>
          <p:cNvPr id="200713" name="Text Box 9">
            <a:extLst>
              <a:ext uri="{FF2B5EF4-FFF2-40B4-BE49-F238E27FC236}">
                <a16:creationId xmlns:a16="http://schemas.microsoft.com/office/drawing/2014/main" id="{D925EAD6-3513-D643-AE55-DE771828D346}"/>
              </a:ext>
            </a:extLst>
          </p:cNvPr>
          <p:cNvSpPr txBox="1">
            <a:spLocks noChangeArrowheads="1"/>
          </p:cNvSpPr>
          <p:nvPr/>
        </p:nvSpPr>
        <p:spPr bwMode="auto">
          <a:xfrm>
            <a:off x="1371600" y="2514600"/>
            <a:ext cx="5105400" cy="396875"/>
          </a:xfrm>
          <a:prstGeom prst="rect">
            <a:avLst/>
          </a:prstGeom>
          <a:noFill/>
          <a:ln w="9525">
            <a:noFill/>
            <a:miter lim="800000"/>
            <a:headEnd/>
            <a:tailEnd/>
          </a:ln>
          <a:effectLst/>
        </p:spPr>
        <p:txBody>
          <a:bodyPr>
            <a:spAutoFit/>
          </a:bodyPr>
          <a:lstStyle/>
          <a:p>
            <a:pPr algn="ctr">
              <a:spcBef>
                <a:spcPct val="50000"/>
              </a:spcBef>
              <a:defRPr/>
            </a:pPr>
            <a:r>
              <a:rPr lang="en-US" sz="2000" b="1">
                <a:effectLst>
                  <a:outerShdw blurRad="38100" dist="38100" dir="2700000" algn="tl">
                    <a:srgbClr val="000000"/>
                  </a:outerShdw>
                </a:effectLst>
                <a:latin typeface="Arial" charset="0"/>
                <a:ea typeface="Arial" charset="0"/>
                <a:cs typeface="Arial" charset="0"/>
              </a:rPr>
              <a:t>A Person of </a:t>
            </a:r>
            <a:r>
              <a:rPr lang="en-US" sz="2000" b="1" i="1" u="sng">
                <a:solidFill>
                  <a:srgbClr val="FFFF00"/>
                </a:solidFill>
                <a:effectLst>
                  <a:outerShdw blurRad="38100" dist="38100" dir="2700000" algn="tl">
                    <a:srgbClr val="000000"/>
                  </a:outerShdw>
                </a:effectLst>
                <a:latin typeface="Arial" charset="0"/>
                <a:ea typeface="Arial" charset="0"/>
                <a:cs typeface="Arial" charset="0"/>
              </a:rPr>
              <a:t>Integrity</a:t>
            </a:r>
          </a:p>
        </p:txBody>
      </p:sp>
      <p:sp>
        <p:nvSpPr>
          <p:cNvPr id="200714" name="Text Box 10">
            <a:extLst>
              <a:ext uri="{FF2B5EF4-FFF2-40B4-BE49-F238E27FC236}">
                <a16:creationId xmlns:a16="http://schemas.microsoft.com/office/drawing/2014/main" id="{6C9EFACB-7D68-6D45-ADF2-31291AB73908}"/>
              </a:ext>
            </a:extLst>
          </p:cNvPr>
          <p:cNvSpPr txBox="1">
            <a:spLocks noChangeArrowheads="1"/>
          </p:cNvSpPr>
          <p:nvPr/>
        </p:nvSpPr>
        <p:spPr bwMode="auto">
          <a:xfrm>
            <a:off x="1524000" y="46482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t>A Highly Respected </a:t>
            </a:r>
            <a:r>
              <a:rPr lang="en-US" altLang="en-US" sz="2000" b="1" i="1" u="sng">
                <a:solidFill>
                  <a:srgbClr val="FFFF00"/>
                </a:solidFill>
              </a:rPr>
              <a:t>Leader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13"/>
                                        </p:tgtEl>
                                        <p:attrNameLst>
                                          <p:attrName>style.visibility</p:attrName>
                                        </p:attrNameLst>
                                      </p:cBhvr>
                                      <p:to>
                                        <p:strVal val="visible"/>
                                      </p:to>
                                    </p:set>
                                    <p:animEffect transition="in" filter="fade">
                                      <p:cBhvr>
                                        <p:cTn id="7" dur="500"/>
                                        <p:tgtEl>
                                          <p:spTgt spid="200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11"/>
                                        </p:tgtEl>
                                        <p:attrNameLst>
                                          <p:attrName>style.visibility</p:attrName>
                                        </p:attrNameLst>
                                      </p:cBhvr>
                                      <p:to>
                                        <p:strVal val="visible"/>
                                      </p:to>
                                    </p:set>
                                    <p:animEffect transition="in" filter="fade">
                                      <p:cBhvr>
                                        <p:cTn id="12" dur="500"/>
                                        <p:tgtEl>
                                          <p:spTgt spid="200711"/>
                                        </p:tgtEl>
                                      </p:cBhvr>
                                    </p:animEffect>
                                  </p:childTnLst>
                                </p:cTn>
                              </p:par>
                              <p:par>
                                <p:cTn id="13" presetID="10" presetClass="entr" presetSubtype="0" fill="hold" nodeType="withEffect">
                                  <p:stCondLst>
                                    <p:cond delay="0"/>
                                  </p:stCondLst>
                                  <p:childTnLst>
                                    <p:set>
                                      <p:cBhvr>
                                        <p:cTn id="14" dur="1" fill="hold">
                                          <p:stCondLst>
                                            <p:cond delay="0"/>
                                          </p:stCondLst>
                                        </p:cTn>
                                        <p:tgtEl>
                                          <p:spTgt spid="200707"/>
                                        </p:tgtEl>
                                        <p:attrNameLst>
                                          <p:attrName>style.visibility</p:attrName>
                                        </p:attrNameLst>
                                      </p:cBhvr>
                                      <p:to>
                                        <p:strVal val="visible"/>
                                      </p:to>
                                    </p:set>
                                    <p:animEffect transition="in" filter="fade">
                                      <p:cBhvr>
                                        <p:cTn id="15" dur="500"/>
                                        <p:tgtEl>
                                          <p:spTgt spid="2007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0712"/>
                                        </p:tgtEl>
                                        <p:attrNameLst>
                                          <p:attrName>style.visibility</p:attrName>
                                        </p:attrNameLst>
                                      </p:cBhvr>
                                      <p:to>
                                        <p:strVal val="visible"/>
                                      </p:to>
                                    </p:set>
                                    <p:animEffect transition="in" filter="fade">
                                      <p:cBhvr>
                                        <p:cTn id="20" dur="500"/>
                                        <p:tgtEl>
                                          <p:spTgt spid="200712"/>
                                        </p:tgtEl>
                                      </p:cBhvr>
                                    </p:animEffect>
                                  </p:childTnLst>
                                </p:cTn>
                              </p:par>
                              <p:par>
                                <p:cTn id="21" presetID="10" presetClass="exit" presetSubtype="0" fill="hold" nodeType="withEffect">
                                  <p:stCondLst>
                                    <p:cond delay="0"/>
                                  </p:stCondLst>
                                  <p:childTnLst>
                                    <p:animEffect transition="out" filter="fade">
                                      <p:cBhvr>
                                        <p:cTn id="22" dur="500"/>
                                        <p:tgtEl>
                                          <p:spTgt spid="200707"/>
                                        </p:tgtEl>
                                      </p:cBhvr>
                                    </p:animEffect>
                                    <p:set>
                                      <p:cBhvr>
                                        <p:cTn id="23" dur="1" fill="hold">
                                          <p:stCondLst>
                                            <p:cond delay="499"/>
                                          </p:stCondLst>
                                        </p:cTn>
                                        <p:tgtEl>
                                          <p:spTgt spid="20070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0708"/>
                                        </p:tgtEl>
                                        <p:attrNameLst>
                                          <p:attrName>style.visibility</p:attrName>
                                        </p:attrNameLst>
                                      </p:cBhvr>
                                      <p:to>
                                        <p:strVal val="visible"/>
                                      </p:to>
                                    </p:set>
                                    <p:animEffect transition="in" filter="fade">
                                      <p:cBhvr>
                                        <p:cTn id="26" dur="500"/>
                                        <p:tgtEl>
                                          <p:spTgt spid="2007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0714"/>
                                        </p:tgtEl>
                                        <p:attrNameLst>
                                          <p:attrName>style.visibility</p:attrName>
                                        </p:attrNameLst>
                                      </p:cBhvr>
                                      <p:to>
                                        <p:strVal val="visible"/>
                                      </p:to>
                                    </p:set>
                                    <p:animEffect transition="in" filter="fade">
                                      <p:cBhvr>
                                        <p:cTn id="31" dur="500"/>
                                        <p:tgtEl>
                                          <p:spTgt spid="200714"/>
                                        </p:tgtEl>
                                      </p:cBhvr>
                                    </p:animEffect>
                                  </p:childTnLst>
                                </p:cTn>
                              </p:par>
                              <p:par>
                                <p:cTn id="32" presetID="10" presetClass="exit" presetSubtype="0" fill="hold" nodeType="withEffect">
                                  <p:stCondLst>
                                    <p:cond delay="0"/>
                                  </p:stCondLst>
                                  <p:childTnLst>
                                    <p:animEffect transition="out" filter="fade">
                                      <p:cBhvr>
                                        <p:cTn id="33" dur="500"/>
                                        <p:tgtEl>
                                          <p:spTgt spid="200708"/>
                                        </p:tgtEl>
                                      </p:cBhvr>
                                    </p:animEffect>
                                    <p:set>
                                      <p:cBhvr>
                                        <p:cTn id="34" dur="1" fill="hold">
                                          <p:stCondLst>
                                            <p:cond delay="499"/>
                                          </p:stCondLst>
                                        </p:cTn>
                                        <p:tgtEl>
                                          <p:spTgt spid="20070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00706"/>
                                        </p:tgtEl>
                                        <p:attrNameLst>
                                          <p:attrName>style.visibility</p:attrName>
                                        </p:attrNameLst>
                                      </p:cBhvr>
                                      <p:to>
                                        <p:strVal val="visible"/>
                                      </p:to>
                                    </p:set>
                                    <p:animEffect transition="in" filter="fade">
                                      <p:cBhvr>
                                        <p:cTn id="37" dur="500"/>
                                        <p:tgtEl>
                                          <p:spTgt spid="20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200712" grpId="0"/>
      <p:bldP spid="200713" grpId="0"/>
      <p:bldP spid="2007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Text Box 2">
            <a:extLst>
              <a:ext uri="{FF2B5EF4-FFF2-40B4-BE49-F238E27FC236}">
                <a16:creationId xmlns:a16="http://schemas.microsoft.com/office/drawing/2014/main" id="{E02DEC04-4245-584E-9311-A9D2FCA5E1B7}"/>
              </a:ext>
            </a:extLst>
          </p:cNvPr>
          <p:cNvSpPr txBox="1">
            <a:spLocks noChangeArrowheads="1"/>
          </p:cNvSpPr>
          <p:nvPr/>
        </p:nvSpPr>
        <p:spPr bwMode="auto">
          <a:xfrm>
            <a:off x="1447800" y="762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latin typeface="Arial" charset="0"/>
                <a:ea typeface="Arial" charset="0"/>
                <a:cs typeface="Arial" charset="0"/>
              </a:rPr>
              <a:t>The Reputation:</a:t>
            </a:r>
          </a:p>
        </p:txBody>
      </p:sp>
      <p:sp>
        <p:nvSpPr>
          <p:cNvPr id="201731" name="Text Box 3">
            <a:extLst>
              <a:ext uri="{FF2B5EF4-FFF2-40B4-BE49-F238E27FC236}">
                <a16:creationId xmlns:a16="http://schemas.microsoft.com/office/drawing/2014/main" id="{6F5D9532-4799-BD43-B182-6A428915342F}"/>
              </a:ext>
            </a:extLst>
          </p:cNvPr>
          <p:cNvSpPr txBox="1">
            <a:spLocks noChangeArrowheads="1"/>
          </p:cNvSpPr>
          <p:nvPr/>
        </p:nvSpPr>
        <p:spPr bwMode="auto">
          <a:xfrm>
            <a:off x="1828800" y="2286000"/>
            <a:ext cx="54864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His Rule: Daniel 6:1-3</a:t>
            </a:r>
          </a:p>
        </p:txBody>
      </p:sp>
      <p:sp>
        <p:nvSpPr>
          <p:cNvPr id="201732" name="Text Box 4">
            <a:extLst>
              <a:ext uri="{FF2B5EF4-FFF2-40B4-BE49-F238E27FC236}">
                <a16:creationId xmlns:a16="http://schemas.microsoft.com/office/drawing/2014/main" id="{1091693B-E1A6-D642-8036-AA6850E8C14C}"/>
              </a:ext>
            </a:extLst>
          </p:cNvPr>
          <p:cNvSpPr txBox="1">
            <a:spLocks noChangeArrowheads="1"/>
          </p:cNvSpPr>
          <p:nvPr/>
        </p:nvSpPr>
        <p:spPr bwMode="auto">
          <a:xfrm>
            <a:off x="1981200" y="4419600"/>
            <a:ext cx="5486400" cy="579438"/>
          </a:xfrm>
          <a:prstGeom prst="rect">
            <a:avLst/>
          </a:prstGeom>
          <a:no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ea typeface="Arial" charset="0"/>
                <a:cs typeface="Arial" charset="0"/>
              </a:rPr>
              <a:t>His Rivals: Daniel 6:4-5</a:t>
            </a:r>
          </a:p>
        </p:txBody>
      </p:sp>
      <p:sp>
        <p:nvSpPr>
          <p:cNvPr id="201733" name="Text Box 5">
            <a:extLst>
              <a:ext uri="{FF2B5EF4-FFF2-40B4-BE49-F238E27FC236}">
                <a16:creationId xmlns:a16="http://schemas.microsoft.com/office/drawing/2014/main" id="{C2FB1777-5CAC-9F4E-841E-3370404732D4}"/>
              </a:ext>
            </a:extLst>
          </p:cNvPr>
          <p:cNvSpPr txBox="1">
            <a:spLocks noChangeArrowheads="1"/>
          </p:cNvSpPr>
          <p:nvPr/>
        </p:nvSpPr>
        <p:spPr bwMode="auto">
          <a:xfrm>
            <a:off x="1828800" y="1447800"/>
            <a:ext cx="5486400" cy="457200"/>
          </a:xfrm>
          <a:prstGeom prst="rect">
            <a:avLst/>
          </a:prstGeom>
          <a:noFill/>
          <a:ln w="9525">
            <a:noFill/>
            <a:miter lim="800000"/>
            <a:headEnd/>
            <a:tailEnd/>
          </a:ln>
          <a:effectLst/>
        </p:spPr>
        <p:txBody>
          <a:bodyPr>
            <a:spAutoFit/>
          </a:bodyPr>
          <a:lstStyle/>
          <a:p>
            <a:pPr algn="ctr">
              <a:spcBef>
                <a:spcPct val="50000"/>
              </a:spcBef>
              <a:defRPr/>
            </a:pPr>
            <a:r>
              <a:rPr lang="en-US" b="1">
                <a:effectLst>
                  <a:outerShdw blurRad="38100" dist="38100" dir="2700000" algn="tl">
                    <a:srgbClr val="000000"/>
                  </a:outerShdw>
                </a:effectLst>
                <a:latin typeface="Arial" charset="0"/>
                <a:ea typeface="Arial" charset="0"/>
                <a:cs typeface="Arial" charset="0"/>
              </a:rPr>
              <a:t>Daniel 6:1-5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fade">
                                      <p:cBhvr>
                                        <p:cTn id="7" dur="500"/>
                                        <p:tgtEl>
                                          <p:spTgt spid="201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2"/>
                                        </p:tgtEl>
                                        <p:attrNameLst>
                                          <p:attrName>style.visibility</p:attrName>
                                        </p:attrNameLst>
                                      </p:cBhvr>
                                      <p:to>
                                        <p:strVal val="visible"/>
                                      </p:to>
                                    </p:set>
                                    <p:animEffect transition="in" filter="fade">
                                      <p:cBhvr>
                                        <p:cTn id="12" dur="5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P spid="2017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56417C86-4ED4-774F-81A1-ED733FB72CF9}"/>
              </a:ext>
            </a:extLst>
          </p:cNvPr>
          <p:cNvSpPr>
            <a:spLocks noGrp="1" noChangeArrowheads="1"/>
          </p:cNvSpPr>
          <p:nvPr>
            <p:ph type="body" idx="1"/>
          </p:nvPr>
        </p:nvSpPr>
        <p:spPr/>
        <p:txBody>
          <a:bodyPr/>
          <a:lstStyle/>
          <a:p>
            <a:pPr eaLnBrk="1" hangingPunct="1">
              <a:buFont typeface="Wingdings" pitchFamily="2" charset="2"/>
              <a:buNone/>
            </a:pPr>
            <a:r>
              <a:rPr lang="en-US" altLang="en-US" b="1">
                <a:ea typeface="ＭＳ Ｐゴシック" panose="020B0600070205080204" pitchFamily="34" charset="-128"/>
              </a:rPr>
              <a:t>	“Bloodthirsty men hate a man of integrity and seek to kill the upright.”</a:t>
            </a:r>
          </a:p>
          <a:p>
            <a:pPr eaLnBrk="1" hangingPunct="1">
              <a:buFont typeface="Wingdings" pitchFamily="2" charset="2"/>
              <a:buNone/>
            </a:pPr>
            <a:endParaRPr lang="en-US" altLang="en-US" b="1">
              <a:ea typeface="ＭＳ Ｐゴシック" panose="020B0600070205080204" pitchFamily="34" charset="-128"/>
            </a:endParaRPr>
          </a:p>
          <a:p>
            <a:pPr eaLnBrk="1" hangingPunct="1">
              <a:buFont typeface="Wingdings" pitchFamily="2" charset="2"/>
              <a:buNone/>
            </a:pPr>
            <a:r>
              <a:rPr lang="en-US" altLang="en-US" b="1">
                <a:ea typeface="ＭＳ Ｐゴシック" panose="020B0600070205080204" pitchFamily="34" charset="-128"/>
              </a:rPr>
              <a:t>					—Proverbs 29:10</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17731E4B-E81C-C240-98E9-8BDEDD835FBC}"/>
              </a:ext>
            </a:extLst>
          </p:cNvPr>
          <p:cNvSpPr>
            <a:spLocks noGrp="1" noChangeArrowheads="1"/>
          </p:cNvSpPr>
          <p:nvPr>
            <p:ph type="title"/>
          </p:nvPr>
        </p:nvSpPr>
        <p:spPr/>
        <p:txBody>
          <a:bodyPr/>
          <a:lstStyle/>
          <a:p>
            <a:pPr eaLnBrk="1" hangingPunct="1">
              <a:defRPr/>
            </a:pPr>
            <a:r>
              <a:rPr lang="en-US" b="1">
                <a:ea typeface="+mj-ea"/>
                <a:cs typeface="+mj-cs"/>
              </a:rPr>
              <a:t>A Personal Investigation</a:t>
            </a:r>
          </a:p>
        </p:txBody>
      </p:sp>
      <p:sp>
        <p:nvSpPr>
          <p:cNvPr id="203779" name="Rectangle 3">
            <a:extLst>
              <a:ext uri="{FF2B5EF4-FFF2-40B4-BE49-F238E27FC236}">
                <a16:creationId xmlns:a16="http://schemas.microsoft.com/office/drawing/2014/main" id="{2E038EB0-E012-5746-9E79-F7296387330D}"/>
              </a:ext>
            </a:extLst>
          </p:cNvPr>
          <p:cNvSpPr>
            <a:spLocks noGrp="1" noChangeArrowheads="1"/>
          </p:cNvSpPr>
          <p:nvPr>
            <p:ph type="body" idx="1"/>
          </p:nvPr>
        </p:nvSpPr>
        <p:spPr/>
        <p:txBody>
          <a:bodyPr/>
          <a:lstStyle/>
          <a:p>
            <a:pPr eaLnBrk="1" hangingPunct="1">
              <a:buFont typeface="Wingdings" charset="2"/>
              <a:buChar char="n"/>
              <a:defRPr/>
            </a:pPr>
            <a:r>
              <a:rPr lang="en-US" b="1">
                <a:ea typeface="+mn-ea"/>
                <a:cs typeface="+mn-cs"/>
              </a:rPr>
              <a:t>What if the government was investigating your own life?</a:t>
            </a:r>
          </a:p>
          <a:p>
            <a:pPr eaLnBrk="1" hangingPunct="1">
              <a:buFont typeface="Wingdings" charset="2"/>
              <a:buChar char="n"/>
              <a:defRPr/>
            </a:pPr>
            <a:endParaRPr lang="en-US" b="1">
              <a:ea typeface="+mn-ea"/>
              <a:cs typeface="+mn-cs"/>
            </a:endParaRPr>
          </a:p>
          <a:p>
            <a:pPr eaLnBrk="1" hangingPunct="1">
              <a:buFont typeface="Wingdings" charset="2"/>
              <a:buChar char="n"/>
              <a:defRPr/>
            </a:pPr>
            <a:r>
              <a:rPr lang="en-US" b="1">
                <a:ea typeface="+mn-ea"/>
                <a:cs typeface="+mn-cs"/>
              </a:rPr>
              <a:t>Would they find any lack of integrity?</a:t>
            </a:r>
          </a:p>
          <a:p>
            <a:pPr eaLnBrk="1" hangingPunct="1">
              <a:buFont typeface="Wingdings" charset="2"/>
              <a:buChar char="n"/>
              <a:defRPr/>
            </a:pPr>
            <a:endParaRPr lang="en-US" b="1">
              <a:ea typeface="+mn-ea"/>
              <a:cs typeface="+mn-cs"/>
            </a:endParaRPr>
          </a:p>
          <a:p>
            <a:pPr eaLnBrk="1" hangingPunct="1">
              <a:buFont typeface="Wingdings" charset="2"/>
              <a:buChar char="n"/>
              <a:defRPr/>
            </a:pPr>
            <a:r>
              <a:rPr lang="en-US" b="1">
                <a:ea typeface="+mn-ea"/>
                <a:cs typeface="+mn-cs"/>
              </a:rPr>
              <a:t>Would your impeccable integrity be the </a:t>
            </a:r>
            <a:r>
              <a:rPr lang="en-US" b="1" u="sng">
                <a:ea typeface="+mn-ea"/>
                <a:cs typeface="+mn-cs"/>
              </a:rPr>
              <a:t>only</a:t>
            </a:r>
            <a:r>
              <a:rPr lang="en-US" b="1">
                <a:ea typeface="+mn-ea"/>
                <a:cs typeface="+mn-cs"/>
              </a:rPr>
              <a:t> thing that gets you into trouble?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fade">
                                      <p:cBhvr>
                                        <p:cTn id="7" dur="500"/>
                                        <p:tgtEl>
                                          <p:spTgt spid="203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779">
                                            <p:txEl>
                                              <p:pRg st="2" end="2"/>
                                            </p:txEl>
                                          </p:spTgt>
                                        </p:tgtEl>
                                        <p:attrNameLst>
                                          <p:attrName>style.visibility</p:attrName>
                                        </p:attrNameLst>
                                      </p:cBhvr>
                                      <p:to>
                                        <p:strVal val="visible"/>
                                      </p:to>
                                    </p:set>
                                    <p:animEffect transition="in" filter="fade">
                                      <p:cBhvr>
                                        <p:cTn id="12" dur="500"/>
                                        <p:tgtEl>
                                          <p:spTgt spid="203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779">
                                            <p:txEl>
                                              <p:pRg st="4" end="4"/>
                                            </p:txEl>
                                          </p:spTgt>
                                        </p:tgtEl>
                                        <p:attrNameLst>
                                          <p:attrName>style.visibility</p:attrName>
                                        </p:attrNameLst>
                                      </p:cBhvr>
                                      <p:to>
                                        <p:strVal val="visible"/>
                                      </p:to>
                                    </p:set>
                                    <p:animEffect transition="in" filter="fade">
                                      <p:cBhvr>
                                        <p:cTn id="17" dur="500"/>
                                        <p:tgtEl>
                                          <p:spTgt spid="20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_41369862_arroyo_ap416">
            <a:extLst>
              <a:ext uri="{FF2B5EF4-FFF2-40B4-BE49-F238E27FC236}">
                <a16:creationId xmlns:a16="http://schemas.microsoft.com/office/drawing/2014/main" id="{D2D6C93C-1300-704F-A4B8-D75CD9159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a:extLst>
              <a:ext uri="{FF2B5EF4-FFF2-40B4-BE49-F238E27FC236}">
                <a16:creationId xmlns:a16="http://schemas.microsoft.com/office/drawing/2014/main" id="{6A0A94AD-930F-EB49-8B59-13455B5F93D5}"/>
              </a:ext>
            </a:extLst>
          </p:cNvPr>
          <p:cNvSpPr>
            <a:spLocks noGrp="1" noChangeArrowheads="1"/>
          </p:cNvSpPr>
          <p:nvPr>
            <p:ph type="title"/>
          </p:nvPr>
        </p:nvSpPr>
        <p:spPr>
          <a:xfrm>
            <a:off x="1676400" y="0"/>
            <a:ext cx="4114800" cy="1143000"/>
          </a:xfrm>
        </p:spPr>
        <p:txBody>
          <a:bodyPr/>
          <a:lstStyle/>
          <a:p>
            <a:pPr eaLnBrk="1" hangingPunct="1">
              <a:defRPr/>
            </a:pPr>
            <a:r>
              <a:rPr lang="en-US" b="1">
                <a:ea typeface="+mj-ea"/>
                <a:cs typeface="+mj-cs"/>
              </a:rPr>
              <a:t>Gloria Arroyo</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86B6309-32A5-9F4C-855C-A356B0F1B629}"/>
              </a:ext>
            </a:extLst>
          </p:cNvPr>
          <p:cNvSpPr>
            <a:spLocks noGrp="1" noChangeArrowheads="1"/>
          </p:cNvSpPr>
          <p:nvPr>
            <p:ph type="title"/>
          </p:nvPr>
        </p:nvSpPr>
        <p:spPr>
          <a:xfrm>
            <a:off x="0" y="277813"/>
            <a:ext cx="3657600" cy="1779587"/>
          </a:xfrm>
        </p:spPr>
        <p:txBody>
          <a:bodyPr/>
          <a:lstStyle/>
          <a:p>
            <a:pPr eaLnBrk="1" hangingPunct="1">
              <a:defRPr/>
            </a:pPr>
            <a:r>
              <a:rPr lang="en-US" b="1">
                <a:ea typeface="+mj-ea"/>
                <a:cs typeface="+mj-cs"/>
              </a:rPr>
              <a:t>Timothy C. Phillips</a:t>
            </a:r>
          </a:p>
        </p:txBody>
      </p:sp>
      <p:pic>
        <p:nvPicPr>
          <p:cNvPr id="28675" name="Picture 3" descr="CCF31072010_00000">
            <a:extLst>
              <a:ext uri="{FF2B5EF4-FFF2-40B4-BE49-F238E27FC236}">
                <a16:creationId xmlns:a16="http://schemas.microsoft.com/office/drawing/2014/main" id="{2D7E4FEC-7B06-2C4A-8649-B8908BC88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0"/>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6850" name="Picture 2" descr="darius-please-sign">
            <a:extLst>
              <a:ext uri="{FF2B5EF4-FFF2-40B4-BE49-F238E27FC236}">
                <a16:creationId xmlns:a16="http://schemas.microsoft.com/office/drawing/2014/main" id="{69551747-7CF7-F34C-8C13-29116E1A6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3">
            <a:extLst>
              <a:ext uri="{FF2B5EF4-FFF2-40B4-BE49-F238E27FC236}">
                <a16:creationId xmlns:a16="http://schemas.microsoft.com/office/drawing/2014/main" id="{0A1E4DBD-4F24-9248-BA96-EC7ADB2562C0}"/>
              </a:ext>
            </a:extLst>
          </p:cNvPr>
          <p:cNvSpPr txBox="1">
            <a:spLocks noChangeArrowheads="1"/>
          </p:cNvSpPr>
          <p:nvPr/>
        </p:nvSpPr>
        <p:spPr bwMode="auto">
          <a:xfrm>
            <a:off x="1676400" y="762000"/>
            <a:ext cx="6019800" cy="7016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6600CC"/>
                </a:solidFill>
                <a:effectLst>
                  <a:outerShdw blurRad="38100" dist="38100" dir="2700000" algn="tl">
                    <a:srgbClr val="000000"/>
                  </a:outerShdw>
                </a:effectLst>
                <a:latin typeface="Arial" charset="0"/>
                <a:ea typeface="Arial" charset="0"/>
                <a:cs typeface="Arial" charset="0"/>
              </a:rPr>
              <a:t>The Ruse:</a:t>
            </a:r>
          </a:p>
        </p:txBody>
      </p:sp>
      <p:sp>
        <p:nvSpPr>
          <p:cNvPr id="206852" name="Text Box 4">
            <a:extLst>
              <a:ext uri="{FF2B5EF4-FFF2-40B4-BE49-F238E27FC236}">
                <a16:creationId xmlns:a16="http://schemas.microsoft.com/office/drawing/2014/main" id="{C06663E0-1599-114B-92CB-31B82A5284C3}"/>
              </a:ext>
            </a:extLst>
          </p:cNvPr>
          <p:cNvSpPr txBox="1">
            <a:spLocks noChangeArrowheads="1"/>
          </p:cNvSpPr>
          <p:nvPr/>
        </p:nvSpPr>
        <p:spPr bwMode="auto">
          <a:xfrm>
            <a:off x="1828800" y="1447800"/>
            <a:ext cx="5486400" cy="457200"/>
          </a:xfrm>
          <a:prstGeom prst="rect">
            <a:avLst/>
          </a:prstGeom>
          <a:noFill/>
          <a:ln w="9525">
            <a:noFill/>
            <a:miter lim="800000"/>
            <a:headEnd/>
            <a:tailEnd/>
          </a:ln>
          <a:effectLst/>
        </p:spPr>
        <p:txBody>
          <a:bodyPr>
            <a:spAutoFit/>
          </a:bodyPr>
          <a:lstStyle/>
          <a:p>
            <a:pPr algn="ctr">
              <a:spcBef>
                <a:spcPct val="50000"/>
              </a:spcBef>
              <a:defRPr/>
            </a:pPr>
            <a:r>
              <a:rPr lang="en-US" b="1">
                <a:solidFill>
                  <a:srgbClr val="6600CC"/>
                </a:solidFill>
                <a:effectLst>
                  <a:outerShdw blurRad="38100" dist="38100" dir="2700000" algn="tl">
                    <a:srgbClr val="000000"/>
                  </a:outerShdw>
                </a:effectLst>
                <a:latin typeface="Arial" charset="0"/>
                <a:ea typeface="Arial" charset="0"/>
                <a:cs typeface="Arial" charset="0"/>
              </a:rPr>
              <a:t>Daniel 6:6-11</a:t>
            </a:r>
          </a:p>
        </p:txBody>
      </p:sp>
      <p:sp>
        <p:nvSpPr>
          <p:cNvPr id="206853" name="Text Box 5">
            <a:extLst>
              <a:ext uri="{FF2B5EF4-FFF2-40B4-BE49-F238E27FC236}">
                <a16:creationId xmlns:a16="http://schemas.microsoft.com/office/drawing/2014/main" id="{60B911FC-EEA4-F24A-B8AC-070E780DE373}"/>
              </a:ext>
            </a:extLst>
          </p:cNvPr>
          <p:cNvSpPr txBox="1">
            <a:spLocks noChangeArrowheads="1"/>
          </p:cNvSpPr>
          <p:nvPr/>
        </p:nvSpPr>
        <p:spPr bwMode="auto">
          <a:xfrm>
            <a:off x="1676400" y="2667000"/>
            <a:ext cx="5943600" cy="579438"/>
          </a:xfrm>
          <a:prstGeom prst="rect">
            <a:avLst/>
          </a:prstGeom>
          <a:noFill/>
          <a:ln w="9525">
            <a:noFill/>
            <a:miter lim="800000"/>
            <a:headEnd/>
            <a:tailEnd/>
          </a:ln>
          <a:effectLst/>
        </p:spPr>
        <p:txBody>
          <a:bodyPr>
            <a:spAutoFit/>
          </a:bodyPr>
          <a:lstStyle/>
          <a:p>
            <a:pPr algn="ctr">
              <a:spcBef>
                <a:spcPct val="50000"/>
              </a:spcBef>
              <a:defRPr/>
            </a:pPr>
            <a:r>
              <a:rPr lang="en-US" sz="3200" b="1">
                <a:solidFill>
                  <a:srgbClr val="6600CC"/>
                </a:solidFill>
                <a:effectLst>
                  <a:outerShdw blurRad="38100" dist="38100" dir="2700000" algn="tl">
                    <a:srgbClr val="000000"/>
                  </a:outerShdw>
                </a:effectLst>
                <a:latin typeface="Arial" charset="0"/>
                <a:ea typeface="Arial" charset="0"/>
                <a:cs typeface="Arial" charset="0"/>
              </a:rPr>
              <a:t>The Regulation: Daniel 6:6-9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fade">
                                      <p:cBhvr>
                                        <p:cTn id="7" dur="500"/>
                                        <p:tgtEl>
                                          <p:spTgt spid="206853"/>
                                        </p:tgtEl>
                                      </p:cBhvr>
                                    </p:animEffect>
                                  </p:childTnLst>
                                </p:cTn>
                              </p:par>
                              <p:par>
                                <p:cTn id="8" presetID="10" presetClass="entr" presetSubtype="0" fill="hold" nodeType="withEffect">
                                  <p:stCondLst>
                                    <p:cond delay="0"/>
                                  </p:stCondLst>
                                  <p:childTnLst>
                                    <p:set>
                                      <p:cBhvr>
                                        <p:cTn id="9" dur="1" fill="hold">
                                          <p:stCondLst>
                                            <p:cond delay="0"/>
                                          </p:stCondLst>
                                        </p:cTn>
                                        <p:tgtEl>
                                          <p:spTgt spid="206850"/>
                                        </p:tgtEl>
                                        <p:attrNameLst>
                                          <p:attrName>style.visibility</p:attrName>
                                        </p:attrNameLst>
                                      </p:cBhvr>
                                      <p:to>
                                        <p:strVal val="visible"/>
                                      </p:to>
                                    </p:set>
                                    <p:animEffect transition="in" filter="fade">
                                      <p:cBhvr>
                                        <p:cTn id="10" dur="500"/>
                                        <p:tgtEl>
                                          <p:spTgt spid="20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Rick HD:Applications:Microsoft Office 2004:Templates:Presentations:Designs:Blank Presentation</Template>
  <TotalTime>9248</TotalTime>
  <Words>556</Words>
  <Application>Microsoft Macintosh PowerPoint</Application>
  <PresentationFormat>On-screen Show (4:3)</PresentationFormat>
  <Paragraphs>83</Paragraphs>
  <Slides>24</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ＭＳ Ｐゴシック</vt:lpstr>
      <vt:lpstr>Tahoma</vt:lpstr>
      <vt:lpstr>Wingdings</vt:lpstr>
      <vt:lpstr>Balance</vt:lpstr>
      <vt:lpstr>Orbit</vt:lpstr>
      <vt:lpstr>1_Orbit</vt:lpstr>
      <vt:lpstr>PowerPoint Presentation</vt:lpstr>
      <vt:lpstr>PowerPoint Presentation</vt:lpstr>
      <vt:lpstr>PowerPoint Presentation</vt:lpstr>
      <vt:lpstr>PowerPoint Presentation</vt:lpstr>
      <vt:lpstr>PowerPoint Presentation</vt:lpstr>
      <vt:lpstr>A Personal Investigation</vt:lpstr>
      <vt:lpstr>Gloria Arroyo</vt:lpstr>
      <vt:lpstr>Timothy C. Phillips</vt:lpstr>
      <vt:lpstr>PowerPoint Presentation</vt:lpstr>
      <vt:lpstr>PowerPoint Presentation</vt:lpstr>
      <vt:lpstr>PowerPoint Presentation</vt:lpstr>
      <vt:lpstr>PowerPoint Presentation</vt:lpstr>
      <vt:lpstr>Daniel’s Dramatic Irony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Old Testament Preaching link at BibleStudyDownloads.org</vt:lpstr>
    </vt:vector>
  </TitlesOfParts>
  <Company>SBC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Thailand Mission Report</dc:title>
  <dc:creator>Rick Griffith</dc:creator>
  <cp:lastModifiedBy>Rick Griffith</cp:lastModifiedBy>
  <cp:revision>594</cp:revision>
  <dcterms:created xsi:type="dcterms:W3CDTF">2009-07-17T03:59:48Z</dcterms:created>
  <dcterms:modified xsi:type="dcterms:W3CDTF">2020-12-06T01:53:11Z</dcterms:modified>
</cp:coreProperties>
</file>