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5"/>
  </p:notesMasterIdLst>
  <p:sldIdLst>
    <p:sldId id="274" r:id="rId3"/>
    <p:sldId id="272" r:id="rId4"/>
    <p:sldId id="273" r:id="rId5"/>
    <p:sldId id="265" r:id="rId6"/>
    <p:sldId id="266" r:id="rId7"/>
    <p:sldId id="267" r:id="rId8"/>
    <p:sldId id="268" r:id="rId9"/>
    <p:sldId id="269" r:id="rId10"/>
    <p:sldId id="270" r:id="rId11"/>
    <p:sldId id="271" r:id="rId12"/>
    <p:sldId id="311" r:id="rId13"/>
    <p:sldId id="312"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5E97DBE-C466-4708-9246-708605BFC71C}" v="56" dt="2023-03-03T04:43:43.05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606"/>
    <p:restoredTop sz="94666"/>
  </p:normalViewPr>
  <p:slideViewPr>
    <p:cSldViewPr snapToGrid="0">
      <p:cViewPr varScale="1">
        <p:scale>
          <a:sx n="102" d="100"/>
          <a:sy n="102" d="100"/>
        </p:scale>
        <p:origin x="192" y="6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2D38EB-2207-1748-BAAA-73F51976A664}" type="datetimeFigureOut">
              <a:rPr lang="en-US" smtClean="0"/>
              <a:t>3/5/23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8873E1-159D-A74A-827A-2D3D4BB46F8D}" type="slidenum">
              <a:rPr lang="en-US" smtClean="0"/>
              <a:t>‹#›</a:t>
            </a:fld>
            <a:endParaRPr lang="en-US"/>
          </a:p>
        </p:txBody>
      </p:sp>
    </p:spTree>
    <p:extLst>
      <p:ext uri="{BB962C8B-B14F-4D97-AF65-F5344CB8AC3E}">
        <p14:creationId xmlns:p14="http://schemas.microsoft.com/office/powerpoint/2010/main" val="33479751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609585" rtl="0" eaLnBrk="1" fontAlgn="auto" latinLnBrk="0" hangingPunct="1">
              <a:lnSpc>
                <a:spcPct val="100000"/>
              </a:lnSpc>
              <a:spcBef>
                <a:spcPts val="0"/>
              </a:spcBef>
              <a:spcAft>
                <a:spcPts val="0"/>
              </a:spcAft>
              <a:buClrTx/>
              <a:buSzTx/>
              <a:buFontTx/>
              <a:buNone/>
              <a:tabLst/>
              <a:defRPr/>
            </a:pPr>
            <a:fld id="{6A2EDCEA-0CB3-DA48-9F73-F780BAA943B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609585"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00354" name="Rectangle 2"/>
          <p:cNvSpPr>
            <a:spLocks noGrp="1" noRot="1" noChangeAspect="1" noChangeArrowheads="1"/>
          </p:cNvSpPr>
          <p:nvPr>
            <p:ph type="sldImg"/>
          </p:nvPr>
        </p:nvSpPr>
        <p:spPr>
          <a:xfrm>
            <a:off x="381000" y="685800"/>
            <a:ext cx="6096000" cy="3429000"/>
          </a:xfrm>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sz="1200" b="0" dirty="0">
                <a:solidFill>
                  <a:srgbClr val="FFFFFF"/>
                </a:solidFill>
                <a:latin typeface="Arial" charset="0"/>
                <a:ea typeface="ＭＳ Ｐゴシック" charset="0"/>
              </a:rPr>
              <a:t>OT Preaching (op)</a:t>
            </a:r>
            <a:endParaRPr lang="en-US" b="0" dirty="0">
              <a:latin typeface="Arial" charset="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02CA55-E1A2-0EC4-67E9-2304C69138A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SG"/>
          </a:p>
        </p:txBody>
      </p:sp>
      <p:sp>
        <p:nvSpPr>
          <p:cNvPr id="3" name="Subtitle 2">
            <a:extLst>
              <a:ext uri="{FF2B5EF4-FFF2-40B4-BE49-F238E27FC236}">
                <a16:creationId xmlns:a16="http://schemas.microsoft.com/office/drawing/2014/main" id="{47FCB5DA-0142-88A8-7992-2C2B52FEE92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SG"/>
          </a:p>
        </p:txBody>
      </p:sp>
      <p:sp>
        <p:nvSpPr>
          <p:cNvPr id="4" name="Date Placeholder 3">
            <a:extLst>
              <a:ext uri="{FF2B5EF4-FFF2-40B4-BE49-F238E27FC236}">
                <a16:creationId xmlns:a16="http://schemas.microsoft.com/office/drawing/2014/main" id="{0E11C55D-06DC-F1CC-4D99-386178189992}"/>
              </a:ext>
            </a:extLst>
          </p:cNvPr>
          <p:cNvSpPr>
            <a:spLocks noGrp="1"/>
          </p:cNvSpPr>
          <p:nvPr>
            <p:ph type="dt" sz="half" idx="10"/>
          </p:nvPr>
        </p:nvSpPr>
        <p:spPr/>
        <p:txBody>
          <a:bodyPr/>
          <a:lstStyle/>
          <a:p>
            <a:fld id="{7234C055-C7C9-4C56-8899-B538B5D07D51}" type="datetimeFigureOut">
              <a:rPr lang="en-SG" smtClean="0"/>
              <a:t>5/3/23</a:t>
            </a:fld>
            <a:endParaRPr lang="en-SG"/>
          </a:p>
        </p:txBody>
      </p:sp>
      <p:sp>
        <p:nvSpPr>
          <p:cNvPr id="5" name="Footer Placeholder 4">
            <a:extLst>
              <a:ext uri="{FF2B5EF4-FFF2-40B4-BE49-F238E27FC236}">
                <a16:creationId xmlns:a16="http://schemas.microsoft.com/office/drawing/2014/main" id="{2B0CB16E-6761-516D-963A-6F547E36DB02}"/>
              </a:ext>
            </a:extLst>
          </p:cNvPr>
          <p:cNvSpPr>
            <a:spLocks noGrp="1"/>
          </p:cNvSpPr>
          <p:nvPr>
            <p:ph type="ftr" sz="quarter" idx="11"/>
          </p:nvPr>
        </p:nvSpPr>
        <p:spPr/>
        <p:txBody>
          <a:bodyPr/>
          <a:lstStyle/>
          <a:p>
            <a:endParaRPr lang="en-SG"/>
          </a:p>
        </p:txBody>
      </p:sp>
      <p:sp>
        <p:nvSpPr>
          <p:cNvPr id="6" name="Slide Number Placeholder 5">
            <a:extLst>
              <a:ext uri="{FF2B5EF4-FFF2-40B4-BE49-F238E27FC236}">
                <a16:creationId xmlns:a16="http://schemas.microsoft.com/office/drawing/2014/main" id="{37C02521-752B-689D-43B8-34E5E567EE87}"/>
              </a:ext>
            </a:extLst>
          </p:cNvPr>
          <p:cNvSpPr>
            <a:spLocks noGrp="1"/>
          </p:cNvSpPr>
          <p:nvPr>
            <p:ph type="sldNum" sz="quarter" idx="12"/>
          </p:nvPr>
        </p:nvSpPr>
        <p:spPr/>
        <p:txBody>
          <a:bodyPr/>
          <a:lstStyle/>
          <a:p>
            <a:fld id="{499FDEA3-234C-4BA8-AECD-E6697FE7257C}" type="slidenum">
              <a:rPr lang="en-SG" smtClean="0"/>
              <a:t>‹#›</a:t>
            </a:fld>
            <a:endParaRPr lang="en-SG"/>
          </a:p>
        </p:txBody>
      </p:sp>
    </p:spTree>
    <p:extLst>
      <p:ext uri="{BB962C8B-B14F-4D97-AF65-F5344CB8AC3E}">
        <p14:creationId xmlns:p14="http://schemas.microsoft.com/office/powerpoint/2010/main" val="3658170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CD7B8-B954-5976-B37C-9E265DEC87FC}"/>
              </a:ext>
            </a:extLst>
          </p:cNvPr>
          <p:cNvSpPr>
            <a:spLocks noGrp="1"/>
          </p:cNvSpPr>
          <p:nvPr>
            <p:ph type="title"/>
          </p:nvPr>
        </p:nvSpPr>
        <p:spPr/>
        <p:txBody>
          <a:bodyPr/>
          <a:lstStyle/>
          <a:p>
            <a:r>
              <a:rPr lang="en-US"/>
              <a:t>Click to edit Master title style</a:t>
            </a:r>
            <a:endParaRPr lang="en-SG"/>
          </a:p>
        </p:txBody>
      </p:sp>
      <p:sp>
        <p:nvSpPr>
          <p:cNvPr id="3" name="Vertical Text Placeholder 2">
            <a:extLst>
              <a:ext uri="{FF2B5EF4-FFF2-40B4-BE49-F238E27FC236}">
                <a16:creationId xmlns:a16="http://schemas.microsoft.com/office/drawing/2014/main" id="{78575A09-7EB1-00EC-9401-2597D341FAE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CB36DA3A-F83F-7F76-C139-AD9E2E62C38B}"/>
              </a:ext>
            </a:extLst>
          </p:cNvPr>
          <p:cNvSpPr>
            <a:spLocks noGrp="1"/>
          </p:cNvSpPr>
          <p:nvPr>
            <p:ph type="dt" sz="half" idx="10"/>
          </p:nvPr>
        </p:nvSpPr>
        <p:spPr/>
        <p:txBody>
          <a:bodyPr/>
          <a:lstStyle/>
          <a:p>
            <a:fld id="{7234C055-C7C9-4C56-8899-B538B5D07D51}" type="datetimeFigureOut">
              <a:rPr lang="en-SG" smtClean="0"/>
              <a:t>5/3/23</a:t>
            </a:fld>
            <a:endParaRPr lang="en-SG"/>
          </a:p>
        </p:txBody>
      </p:sp>
      <p:sp>
        <p:nvSpPr>
          <p:cNvPr id="5" name="Footer Placeholder 4">
            <a:extLst>
              <a:ext uri="{FF2B5EF4-FFF2-40B4-BE49-F238E27FC236}">
                <a16:creationId xmlns:a16="http://schemas.microsoft.com/office/drawing/2014/main" id="{5CDF34DD-371B-30A2-ABCD-6EB95909D039}"/>
              </a:ext>
            </a:extLst>
          </p:cNvPr>
          <p:cNvSpPr>
            <a:spLocks noGrp="1"/>
          </p:cNvSpPr>
          <p:nvPr>
            <p:ph type="ftr" sz="quarter" idx="11"/>
          </p:nvPr>
        </p:nvSpPr>
        <p:spPr/>
        <p:txBody>
          <a:bodyPr/>
          <a:lstStyle/>
          <a:p>
            <a:endParaRPr lang="en-SG"/>
          </a:p>
        </p:txBody>
      </p:sp>
      <p:sp>
        <p:nvSpPr>
          <p:cNvPr id="6" name="Slide Number Placeholder 5">
            <a:extLst>
              <a:ext uri="{FF2B5EF4-FFF2-40B4-BE49-F238E27FC236}">
                <a16:creationId xmlns:a16="http://schemas.microsoft.com/office/drawing/2014/main" id="{CEA6E515-94D0-6433-610F-E1DC2F159B4D}"/>
              </a:ext>
            </a:extLst>
          </p:cNvPr>
          <p:cNvSpPr>
            <a:spLocks noGrp="1"/>
          </p:cNvSpPr>
          <p:nvPr>
            <p:ph type="sldNum" sz="quarter" idx="12"/>
          </p:nvPr>
        </p:nvSpPr>
        <p:spPr/>
        <p:txBody>
          <a:bodyPr/>
          <a:lstStyle/>
          <a:p>
            <a:fld id="{499FDEA3-234C-4BA8-AECD-E6697FE7257C}" type="slidenum">
              <a:rPr lang="en-SG" smtClean="0"/>
              <a:t>‹#›</a:t>
            </a:fld>
            <a:endParaRPr lang="en-SG"/>
          </a:p>
        </p:txBody>
      </p:sp>
    </p:spTree>
    <p:extLst>
      <p:ext uri="{BB962C8B-B14F-4D97-AF65-F5344CB8AC3E}">
        <p14:creationId xmlns:p14="http://schemas.microsoft.com/office/powerpoint/2010/main" val="2501460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390FD9A-4A3B-C0E3-8529-3CFC33EA757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SG"/>
          </a:p>
        </p:txBody>
      </p:sp>
      <p:sp>
        <p:nvSpPr>
          <p:cNvPr id="3" name="Vertical Text Placeholder 2">
            <a:extLst>
              <a:ext uri="{FF2B5EF4-FFF2-40B4-BE49-F238E27FC236}">
                <a16:creationId xmlns:a16="http://schemas.microsoft.com/office/drawing/2014/main" id="{A08A63C0-F3CC-F3B8-D90A-5930F4E0D05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0EB416F6-1E03-0DA8-5FF3-D2622EF542AC}"/>
              </a:ext>
            </a:extLst>
          </p:cNvPr>
          <p:cNvSpPr>
            <a:spLocks noGrp="1"/>
          </p:cNvSpPr>
          <p:nvPr>
            <p:ph type="dt" sz="half" idx="10"/>
          </p:nvPr>
        </p:nvSpPr>
        <p:spPr/>
        <p:txBody>
          <a:bodyPr/>
          <a:lstStyle/>
          <a:p>
            <a:fld id="{7234C055-C7C9-4C56-8899-B538B5D07D51}" type="datetimeFigureOut">
              <a:rPr lang="en-SG" smtClean="0"/>
              <a:t>5/3/23</a:t>
            </a:fld>
            <a:endParaRPr lang="en-SG"/>
          </a:p>
        </p:txBody>
      </p:sp>
      <p:sp>
        <p:nvSpPr>
          <p:cNvPr id="5" name="Footer Placeholder 4">
            <a:extLst>
              <a:ext uri="{FF2B5EF4-FFF2-40B4-BE49-F238E27FC236}">
                <a16:creationId xmlns:a16="http://schemas.microsoft.com/office/drawing/2014/main" id="{8232F654-5E04-4FA4-881E-8A55D26775E3}"/>
              </a:ext>
            </a:extLst>
          </p:cNvPr>
          <p:cNvSpPr>
            <a:spLocks noGrp="1"/>
          </p:cNvSpPr>
          <p:nvPr>
            <p:ph type="ftr" sz="quarter" idx="11"/>
          </p:nvPr>
        </p:nvSpPr>
        <p:spPr/>
        <p:txBody>
          <a:bodyPr/>
          <a:lstStyle/>
          <a:p>
            <a:endParaRPr lang="en-SG"/>
          </a:p>
        </p:txBody>
      </p:sp>
      <p:sp>
        <p:nvSpPr>
          <p:cNvPr id="6" name="Slide Number Placeholder 5">
            <a:extLst>
              <a:ext uri="{FF2B5EF4-FFF2-40B4-BE49-F238E27FC236}">
                <a16:creationId xmlns:a16="http://schemas.microsoft.com/office/drawing/2014/main" id="{88CD5285-1E11-1F5B-AA53-41E833CB08A9}"/>
              </a:ext>
            </a:extLst>
          </p:cNvPr>
          <p:cNvSpPr>
            <a:spLocks noGrp="1"/>
          </p:cNvSpPr>
          <p:nvPr>
            <p:ph type="sldNum" sz="quarter" idx="12"/>
          </p:nvPr>
        </p:nvSpPr>
        <p:spPr/>
        <p:txBody>
          <a:bodyPr/>
          <a:lstStyle/>
          <a:p>
            <a:fld id="{499FDEA3-234C-4BA8-AECD-E6697FE7257C}" type="slidenum">
              <a:rPr lang="en-SG" smtClean="0"/>
              <a:t>‹#›</a:t>
            </a:fld>
            <a:endParaRPr lang="en-SG"/>
          </a:p>
        </p:txBody>
      </p:sp>
    </p:spTree>
    <p:extLst>
      <p:ext uri="{BB962C8B-B14F-4D97-AF65-F5344CB8AC3E}">
        <p14:creationId xmlns:p14="http://schemas.microsoft.com/office/powerpoint/2010/main" val="4229556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1976610032"/>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lvl1pPr>
            <a:lvl2pPr marL="609585" indent="0">
              <a:buNone/>
              <a:defRPr sz="2400"/>
            </a:lvl2pPr>
            <a:lvl3pPr marL="1219170" indent="0">
              <a:buNone/>
              <a:defRPr sz="2133"/>
            </a:lvl3pPr>
            <a:lvl4pPr marL="1828754" indent="0">
              <a:buNone/>
              <a:defRPr sz="1867"/>
            </a:lvl4pPr>
            <a:lvl5pPr marL="2438339" indent="0">
              <a:buNone/>
              <a:defRPr sz="1867"/>
            </a:lvl5pPr>
            <a:lvl6pPr marL="3047924" indent="0">
              <a:buNone/>
              <a:defRPr sz="1867"/>
            </a:lvl6pPr>
            <a:lvl7pPr marL="3657509" indent="0">
              <a:buNone/>
              <a:defRPr sz="1867"/>
            </a:lvl7pPr>
            <a:lvl8pPr marL="4267093" indent="0">
              <a:buNone/>
              <a:defRPr sz="1867"/>
            </a:lvl8pPr>
            <a:lvl9pPr marL="4876678" indent="0">
              <a:buNone/>
              <a:defRPr sz="1867"/>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2580062752"/>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53072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53072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712004270"/>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1501478201"/>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2510808284"/>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1388764969"/>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220911260"/>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endParaRPr lang="en-US" noProof="0"/>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3180884590"/>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271B9A-A9C9-D9C0-191F-78029D39F13F}"/>
              </a:ext>
            </a:extLst>
          </p:cNvPr>
          <p:cNvSpPr>
            <a:spLocks noGrp="1"/>
          </p:cNvSpPr>
          <p:nvPr>
            <p:ph type="title"/>
          </p:nvPr>
        </p:nvSpPr>
        <p:spPr/>
        <p:txBody>
          <a:bodyPr/>
          <a:lstStyle/>
          <a:p>
            <a:r>
              <a:rPr lang="en-US"/>
              <a:t>Click to edit Master title style</a:t>
            </a:r>
            <a:endParaRPr lang="en-SG"/>
          </a:p>
        </p:txBody>
      </p:sp>
      <p:sp>
        <p:nvSpPr>
          <p:cNvPr id="3" name="Content Placeholder 2">
            <a:extLst>
              <a:ext uri="{FF2B5EF4-FFF2-40B4-BE49-F238E27FC236}">
                <a16:creationId xmlns:a16="http://schemas.microsoft.com/office/drawing/2014/main" id="{DEE442CD-7A21-6F50-3D9E-CDD6682EDCD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81B41C65-B693-EF76-D2C5-1FBD0058DF44}"/>
              </a:ext>
            </a:extLst>
          </p:cNvPr>
          <p:cNvSpPr>
            <a:spLocks noGrp="1"/>
          </p:cNvSpPr>
          <p:nvPr>
            <p:ph type="dt" sz="half" idx="10"/>
          </p:nvPr>
        </p:nvSpPr>
        <p:spPr/>
        <p:txBody>
          <a:bodyPr/>
          <a:lstStyle/>
          <a:p>
            <a:fld id="{7234C055-C7C9-4C56-8899-B538B5D07D51}" type="datetimeFigureOut">
              <a:rPr lang="en-SG" smtClean="0"/>
              <a:t>5/3/23</a:t>
            </a:fld>
            <a:endParaRPr lang="en-SG"/>
          </a:p>
        </p:txBody>
      </p:sp>
      <p:sp>
        <p:nvSpPr>
          <p:cNvPr id="5" name="Footer Placeholder 4">
            <a:extLst>
              <a:ext uri="{FF2B5EF4-FFF2-40B4-BE49-F238E27FC236}">
                <a16:creationId xmlns:a16="http://schemas.microsoft.com/office/drawing/2014/main" id="{DF52FBEA-942E-EED2-051B-6BD97ADFE38E}"/>
              </a:ext>
            </a:extLst>
          </p:cNvPr>
          <p:cNvSpPr>
            <a:spLocks noGrp="1"/>
          </p:cNvSpPr>
          <p:nvPr>
            <p:ph type="ftr" sz="quarter" idx="11"/>
          </p:nvPr>
        </p:nvSpPr>
        <p:spPr/>
        <p:txBody>
          <a:bodyPr/>
          <a:lstStyle/>
          <a:p>
            <a:endParaRPr lang="en-SG"/>
          </a:p>
        </p:txBody>
      </p:sp>
      <p:sp>
        <p:nvSpPr>
          <p:cNvPr id="6" name="Slide Number Placeholder 5">
            <a:extLst>
              <a:ext uri="{FF2B5EF4-FFF2-40B4-BE49-F238E27FC236}">
                <a16:creationId xmlns:a16="http://schemas.microsoft.com/office/drawing/2014/main" id="{88D376AC-97F0-81DB-7FEC-72ED98A14BA7}"/>
              </a:ext>
            </a:extLst>
          </p:cNvPr>
          <p:cNvSpPr>
            <a:spLocks noGrp="1"/>
          </p:cNvSpPr>
          <p:nvPr>
            <p:ph type="sldNum" sz="quarter" idx="12"/>
          </p:nvPr>
        </p:nvSpPr>
        <p:spPr/>
        <p:txBody>
          <a:bodyPr/>
          <a:lstStyle/>
          <a:p>
            <a:fld id="{499FDEA3-234C-4BA8-AECD-E6697FE7257C}" type="slidenum">
              <a:rPr lang="en-SG" smtClean="0"/>
              <a:t>‹#›</a:t>
            </a:fld>
            <a:endParaRPr lang="en-SG"/>
          </a:p>
        </p:txBody>
      </p:sp>
    </p:spTree>
    <p:extLst>
      <p:ext uri="{BB962C8B-B14F-4D97-AF65-F5344CB8AC3E}">
        <p14:creationId xmlns:p14="http://schemas.microsoft.com/office/powerpoint/2010/main" val="873860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3001900378"/>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7813"/>
            <a:ext cx="27432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7813"/>
            <a:ext cx="80264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605529364"/>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609585" indent="0" algn="ctr">
              <a:buNone/>
              <a:defRPr/>
            </a:lvl2pPr>
            <a:lvl3pPr marL="1219170" indent="0" algn="ctr">
              <a:buNone/>
              <a:defRPr/>
            </a:lvl3pPr>
            <a:lvl4pPr marL="1828754" indent="0" algn="ctr">
              <a:buNone/>
              <a:defRPr/>
            </a:lvl4pPr>
            <a:lvl5pPr marL="2438339" indent="0" algn="ctr">
              <a:buNone/>
              <a:defRPr/>
            </a:lvl5pPr>
            <a:lvl6pPr marL="3047924" indent="0" algn="ctr">
              <a:buNone/>
              <a:defRPr/>
            </a:lvl6pPr>
            <a:lvl7pPr marL="3657509" indent="0" algn="ctr">
              <a:buNone/>
              <a:defRPr/>
            </a:lvl7pPr>
            <a:lvl8pPr marL="4267093" indent="0" algn="ctr">
              <a:buNone/>
              <a:defRPr/>
            </a:lvl8pPr>
            <a:lvl9pPr marL="4876678" indent="0" algn="ctr">
              <a:buNone/>
              <a:defRPr/>
            </a:lvl9pPr>
          </a:lstStyle>
          <a:p>
            <a:r>
              <a:rPr lang="en-US"/>
              <a:t>Click to edit Master subtitle style</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C0D556E-1B47-E145-B343-9708077C202E}" type="slidenum">
              <a:rPr lang="en-US"/>
              <a:pPr>
                <a:defRPr/>
              </a:pPr>
              <a:t>‹#›</a:t>
            </a:fld>
            <a:endParaRPr lang="en-US"/>
          </a:p>
        </p:txBody>
      </p:sp>
    </p:spTree>
    <p:extLst>
      <p:ext uri="{BB962C8B-B14F-4D97-AF65-F5344CB8AC3E}">
        <p14:creationId xmlns:p14="http://schemas.microsoft.com/office/powerpoint/2010/main" val="3560479368"/>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6455DD-AAAD-B435-76AE-20408AA7E94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SG"/>
          </a:p>
        </p:txBody>
      </p:sp>
      <p:sp>
        <p:nvSpPr>
          <p:cNvPr id="3" name="Text Placeholder 2">
            <a:extLst>
              <a:ext uri="{FF2B5EF4-FFF2-40B4-BE49-F238E27FC236}">
                <a16:creationId xmlns:a16="http://schemas.microsoft.com/office/drawing/2014/main" id="{7F39D9E3-BBD9-AD70-9033-8204D29EEAB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C08A95E-6C32-CC21-B50E-DA5A5BE4386D}"/>
              </a:ext>
            </a:extLst>
          </p:cNvPr>
          <p:cNvSpPr>
            <a:spLocks noGrp="1"/>
          </p:cNvSpPr>
          <p:nvPr>
            <p:ph type="dt" sz="half" idx="10"/>
          </p:nvPr>
        </p:nvSpPr>
        <p:spPr/>
        <p:txBody>
          <a:bodyPr/>
          <a:lstStyle/>
          <a:p>
            <a:fld id="{7234C055-C7C9-4C56-8899-B538B5D07D51}" type="datetimeFigureOut">
              <a:rPr lang="en-SG" smtClean="0"/>
              <a:t>5/3/23</a:t>
            </a:fld>
            <a:endParaRPr lang="en-SG"/>
          </a:p>
        </p:txBody>
      </p:sp>
      <p:sp>
        <p:nvSpPr>
          <p:cNvPr id="5" name="Footer Placeholder 4">
            <a:extLst>
              <a:ext uri="{FF2B5EF4-FFF2-40B4-BE49-F238E27FC236}">
                <a16:creationId xmlns:a16="http://schemas.microsoft.com/office/drawing/2014/main" id="{EC80261C-1B2F-A013-D390-04F50A951449}"/>
              </a:ext>
            </a:extLst>
          </p:cNvPr>
          <p:cNvSpPr>
            <a:spLocks noGrp="1"/>
          </p:cNvSpPr>
          <p:nvPr>
            <p:ph type="ftr" sz="quarter" idx="11"/>
          </p:nvPr>
        </p:nvSpPr>
        <p:spPr/>
        <p:txBody>
          <a:bodyPr/>
          <a:lstStyle/>
          <a:p>
            <a:endParaRPr lang="en-SG"/>
          </a:p>
        </p:txBody>
      </p:sp>
      <p:sp>
        <p:nvSpPr>
          <p:cNvPr id="6" name="Slide Number Placeholder 5">
            <a:extLst>
              <a:ext uri="{FF2B5EF4-FFF2-40B4-BE49-F238E27FC236}">
                <a16:creationId xmlns:a16="http://schemas.microsoft.com/office/drawing/2014/main" id="{2733A388-44D2-0BA2-8580-6C0D9FB0AAF8}"/>
              </a:ext>
            </a:extLst>
          </p:cNvPr>
          <p:cNvSpPr>
            <a:spLocks noGrp="1"/>
          </p:cNvSpPr>
          <p:nvPr>
            <p:ph type="sldNum" sz="quarter" idx="12"/>
          </p:nvPr>
        </p:nvSpPr>
        <p:spPr/>
        <p:txBody>
          <a:bodyPr/>
          <a:lstStyle/>
          <a:p>
            <a:fld id="{499FDEA3-234C-4BA8-AECD-E6697FE7257C}" type="slidenum">
              <a:rPr lang="en-SG" smtClean="0"/>
              <a:t>‹#›</a:t>
            </a:fld>
            <a:endParaRPr lang="en-SG"/>
          </a:p>
        </p:txBody>
      </p:sp>
    </p:spTree>
    <p:extLst>
      <p:ext uri="{BB962C8B-B14F-4D97-AF65-F5344CB8AC3E}">
        <p14:creationId xmlns:p14="http://schemas.microsoft.com/office/powerpoint/2010/main" val="913509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D6FBBE-284C-1E4A-EB1A-C42C2DCBD84C}"/>
              </a:ext>
            </a:extLst>
          </p:cNvPr>
          <p:cNvSpPr>
            <a:spLocks noGrp="1"/>
          </p:cNvSpPr>
          <p:nvPr>
            <p:ph type="title"/>
          </p:nvPr>
        </p:nvSpPr>
        <p:spPr/>
        <p:txBody>
          <a:bodyPr/>
          <a:lstStyle/>
          <a:p>
            <a:r>
              <a:rPr lang="en-US"/>
              <a:t>Click to edit Master title style</a:t>
            </a:r>
            <a:endParaRPr lang="en-SG"/>
          </a:p>
        </p:txBody>
      </p:sp>
      <p:sp>
        <p:nvSpPr>
          <p:cNvPr id="3" name="Content Placeholder 2">
            <a:extLst>
              <a:ext uri="{FF2B5EF4-FFF2-40B4-BE49-F238E27FC236}">
                <a16:creationId xmlns:a16="http://schemas.microsoft.com/office/drawing/2014/main" id="{6FE80B52-88CD-DED3-2EFD-FA490E14895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Content Placeholder 3">
            <a:extLst>
              <a:ext uri="{FF2B5EF4-FFF2-40B4-BE49-F238E27FC236}">
                <a16:creationId xmlns:a16="http://schemas.microsoft.com/office/drawing/2014/main" id="{800D2CD6-5703-0B3C-AF01-311CC1428B8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Date Placeholder 4">
            <a:extLst>
              <a:ext uri="{FF2B5EF4-FFF2-40B4-BE49-F238E27FC236}">
                <a16:creationId xmlns:a16="http://schemas.microsoft.com/office/drawing/2014/main" id="{97E93614-382C-817C-4656-C477A5725B5A}"/>
              </a:ext>
            </a:extLst>
          </p:cNvPr>
          <p:cNvSpPr>
            <a:spLocks noGrp="1"/>
          </p:cNvSpPr>
          <p:nvPr>
            <p:ph type="dt" sz="half" idx="10"/>
          </p:nvPr>
        </p:nvSpPr>
        <p:spPr/>
        <p:txBody>
          <a:bodyPr/>
          <a:lstStyle/>
          <a:p>
            <a:fld id="{7234C055-C7C9-4C56-8899-B538B5D07D51}" type="datetimeFigureOut">
              <a:rPr lang="en-SG" smtClean="0"/>
              <a:t>5/3/23</a:t>
            </a:fld>
            <a:endParaRPr lang="en-SG"/>
          </a:p>
        </p:txBody>
      </p:sp>
      <p:sp>
        <p:nvSpPr>
          <p:cNvPr id="6" name="Footer Placeholder 5">
            <a:extLst>
              <a:ext uri="{FF2B5EF4-FFF2-40B4-BE49-F238E27FC236}">
                <a16:creationId xmlns:a16="http://schemas.microsoft.com/office/drawing/2014/main" id="{841A735F-4885-B6BB-0490-086CA67ADBB4}"/>
              </a:ext>
            </a:extLst>
          </p:cNvPr>
          <p:cNvSpPr>
            <a:spLocks noGrp="1"/>
          </p:cNvSpPr>
          <p:nvPr>
            <p:ph type="ftr" sz="quarter" idx="11"/>
          </p:nvPr>
        </p:nvSpPr>
        <p:spPr/>
        <p:txBody>
          <a:bodyPr/>
          <a:lstStyle/>
          <a:p>
            <a:endParaRPr lang="en-SG"/>
          </a:p>
        </p:txBody>
      </p:sp>
      <p:sp>
        <p:nvSpPr>
          <p:cNvPr id="7" name="Slide Number Placeholder 6">
            <a:extLst>
              <a:ext uri="{FF2B5EF4-FFF2-40B4-BE49-F238E27FC236}">
                <a16:creationId xmlns:a16="http://schemas.microsoft.com/office/drawing/2014/main" id="{4E6814C4-DBFA-04A3-A5E0-60235BDC27F1}"/>
              </a:ext>
            </a:extLst>
          </p:cNvPr>
          <p:cNvSpPr>
            <a:spLocks noGrp="1"/>
          </p:cNvSpPr>
          <p:nvPr>
            <p:ph type="sldNum" sz="quarter" idx="12"/>
          </p:nvPr>
        </p:nvSpPr>
        <p:spPr/>
        <p:txBody>
          <a:bodyPr/>
          <a:lstStyle/>
          <a:p>
            <a:fld id="{499FDEA3-234C-4BA8-AECD-E6697FE7257C}" type="slidenum">
              <a:rPr lang="en-SG" smtClean="0"/>
              <a:t>‹#›</a:t>
            </a:fld>
            <a:endParaRPr lang="en-SG"/>
          </a:p>
        </p:txBody>
      </p:sp>
    </p:spTree>
    <p:extLst>
      <p:ext uri="{BB962C8B-B14F-4D97-AF65-F5344CB8AC3E}">
        <p14:creationId xmlns:p14="http://schemas.microsoft.com/office/powerpoint/2010/main" val="3292820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5C11BB-1596-5C36-B22E-DDD885FD36EA}"/>
              </a:ext>
            </a:extLst>
          </p:cNvPr>
          <p:cNvSpPr>
            <a:spLocks noGrp="1"/>
          </p:cNvSpPr>
          <p:nvPr>
            <p:ph type="title"/>
          </p:nvPr>
        </p:nvSpPr>
        <p:spPr>
          <a:xfrm>
            <a:off x="839788" y="365125"/>
            <a:ext cx="10515600" cy="1325563"/>
          </a:xfrm>
        </p:spPr>
        <p:txBody>
          <a:bodyPr/>
          <a:lstStyle/>
          <a:p>
            <a:r>
              <a:rPr lang="en-US"/>
              <a:t>Click to edit Master title style</a:t>
            </a:r>
            <a:endParaRPr lang="en-SG"/>
          </a:p>
        </p:txBody>
      </p:sp>
      <p:sp>
        <p:nvSpPr>
          <p:cNvPr id="3" name="Text Placeholder 2">
            <a:extLst>
              <a:ext uri="{FF2B5EF4-FFF2-40B4-BE49-F238E27FC236}">
                <a16:creationId xmlns:a16="http://schemas.microsoft.com/office/drawing/2014/main" id="{2E88C4C3-64E1-5F86-B0BF-EDBD8B11EDF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3F51B0A-9D8C-5471-B6B1-97321A4BA1A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Text Placeholder 4">
            <a:extLst>
              <a:ext uri="{FF2B5EF4-FFF2-40B4-BE49-F238E27FC236}">
                <a16:creationId xmlns:a16="http://schemas.microsoft.com/office/drawing/2014/main" id="{D999F4E0-3221-758B-4541-6D06A8BA27A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0FDB039-3E31-F170-FCAD-30841C4C920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7" name="Date Placeholder 6">
            <a:extLst>
              <a:ext uri="{FF2B5EF4-FFF2-40B4-BE49-F238E27FC236}">
                <a16:creationId xmlns:a16="http://schemas.microsoft.com/office/drawing/2014/main" id="{FBDA6B59-E618-C1EF-B3D8-374CBB337D7A}"/>
              </a:ext>
            </a:extLst>
          </p:cNvPr>
          <p:cNvSpPr>
            <a:spLocks noGrp="1"/>
          </p:cNvSpPr>
          <p:nvPr>
            <p:ph type="dt" sz="half" idx="10"/>
          </p:nvPr>
        </p:nvSpPr>
        <p:spPr/>
        <p:txBody>
          <a:bodyPr/>
          <a:lstStyle/>
          <a:p>
            <a:fld id="{7234C055-C7C9-4C56-8899-B538B5D07D51}" type="datetimeFigureOut">
              <a:rPr lang="en-SG" smtClean="0"/>
              <a:t>5/3/23</a:t>
            </a:fld>
            <a:endParaRPr lang="en-SG"/>
          </a:p>
        </p:txBody>
      </p:sp>
      <p:sp>
        <p:nvSpPr>
          <p:cNvPr id="8" name="Footer Placeholder 7">
            <a:extLst>
              <a:ext uri="{FF2B5EF4-FFF2-40B4-BE49-F238E27FC236}">
                <a16:creationId xmlns:a16="http://schemas.microsoft.com/office/drawing/2014/main" id="{B7E902AE-6885-F3C4-3592-13AF86549F1A}"/>
              </a:ext>
            </a:extLst>
          </p:cNvPr>
          <p:cNvSpPr>
            <a:spLocks noGrp="1"/>
          </p:cNvSpPr>
          <p:nvPr>
            <p:ph type="ftr" sz="quarter" idx="11"/>
          </p:nvPr>
        </p:nvSpPr>
        <p:spPr/>
        <p:txBody>
          <a:bodyPr/>
          <a:lstStyle/>
          <a:p>
            <a:endParaRPr lang="en-SG"/>
          </a:p>
        </p:txBody>
      </p:sp>
      <p:sp>
        <p:nvSpPr>
          <p:cNvPr id="9" name="Slide Number Placeholder 8">
            <a:extLst>
              <a:ext uri="{FF2B5EF4-FFF2-40B4-BE49-F238E27FC236}">
                <a16:creationId xmlns:a16="http://schemas.microsoft.com/office/drawing/2014/main" id="{5AC2FA91-37CD-3FE1-D913-3E127CC81B4E}"/>
              </a:ext>
            </a:extLst>
          </p:cNvPr>
          <p:cNvSpPr>
            <a:spLocks noGrp="1"/>
          </p:cNvSpPr>
          <p:nvPr>
            <p:ph type="sldNum" sz="quarter" idx="12"/>
          </p:nvPr>
        </p:nvSpPr>
        <p:spPr/>
        <p:txBody>
          <a:bodyPr/>
          <a:lstStyle/>
          <a:p>
            <a:fld id="{499FDEA3-234C-4BA8-AECD-E6697FE7257C}" type="slidenum">
              <a:rPr lang="en-SG" smtClean="0"/>
              <a:t>‹#›</a:t>
            </a:fld>
            <a:endParaRPr lang="en-SG"/>
          </a:p>
        </p:txBody>
      </p:sp>
    </p:spTree>
    <p:extLst>
      <p:ext uri="{BB962C8B-B14F-4D97-AF65-F5344CB8AC3E}">
        <p14:creationId xmlns:p14="http://schemas.microsoft.com/office/powerpoint/2010/main" val="4148342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4CA357-9512-4679-9F46-66EE77A66E44}"/>
              </a:ext>
            </a:extLst>
          </p:cNvPr>
          <p:cNvSpPr>
            <a:spLocks noGrp="1"/>
          </p:cNvSpPr>
          <p:nvPr>
            <p:ph type="title"/>
          </p:nvPr>
        </p:nvSpPr>
        <p:spPr/>
        <p:txBody>
          <a:bodyPr/>
          <a:lstStyle/>
          <a:p>
            <a:r>
              <a:rPr lang="en-US"/>
              <a:t>Click to edit Master title style</a:t>
            </a:r>
            <a:endParaRPr lang="en-SG"/>
          </a:p>
        </p:txBody>
      </p:sp>
      <p:sp>
        <p:nvSpPr>
          <p:cNvPr id="3" name="Date Placeholder 2">
            <a:extLst>
              <a:ext uri="{FF2B5EF4-FFF2-40B4-BE49-F238E27FC236}">
                <a16:creationId xmlns:a16="http://schemas.microsoft.com/office/drawing/2014/main" id="{E11C5B5A-8AEE-5164-FCBE-81821B1D82CA}"/>
              </a:ext>
            </a:extLst>
          </p:cNvPr>
          <p:cNvSpPr>
            <a:spLocks noGrp="1"/>
          </p:cNvSpPr>
          <p:nvPr>
            <p:ph type="dt" sz="half" idx="10"/>
          </p:nvPr>
        </p:nvSpPr>
        <p:spPr/>
        <p:txBody>
          <a:bodyPr/>
          <a:lstStyle/>
          <a:p>
            <a:fld id="{7234C055-C7C9-4C56-8899-B538B5D07D51}" type="datetimeFigureOut">
              <a:rPr lang="en-SG" smtClean="0"/>
              <a:t>5/3/23</a:t>
            </a:fld>
            <a:endParaRPr lang="en-SG"/>
          </a:p>
        </p:txBody>
      </p:sp>
      <p:sp>
        <p:nvSpPr>
          <p:cNvPr id="4" name="Footer Placeholder 3">
            <a:extLst>
              <a:ext uri="{FF2B5EF4-FFF2-40B4-BE49-F238E27FC236}">
                <a16:creationId xmlns:a16="http://schemas.microsoft.com/office/drawing/2014/main" id="{06472F50-19EE-F3DC-E829-9F0F24954777}"/>
              </a:ext>
            </a:extLst>
          </p:cNvPr>
          <p:cNvSpPr>
            <a:spLocks noGrp="1"/>
          </p:cNvSpPr>
          <p:nvPr>
            <p:ph type="ftr" sz="quarter" idx="11"/>
          </p:nvPr>
        </p:nvSpPr>
        <p:spPr/>
        <p:txBody>
          <a:bodyPr/>
          <a:lstStyle/>
          <a:p>
            <a:endParaRPr lang="en-SG"/>
          </a:p>
        </p:txBody>
      </p:sp>
      <p:sp>
        <p:nvSpPr>
          <p:cNvPr id="5" name="Slide Number Placeholder 4">
            <a:extLst>
              <a:ext uri="{FF2B5EF4-FFF2-40B4-BE49-F238E27FC236}">
                <a16:creationId xmlns:a16="http://schemas.microsoft.com/office/drawing/2014/main" id="{7AAB6839-D349-199D-CA4B-BCFA4E6EE31B}"/>
              </a:ext>
            </a:extLst>
          </p:cNvPr>
          <p:cNvSpPr>
            <a:spLocks noGrp="1"/>
          </p:cNvSpPr>
          <p:nvPr>
            <p:ph type="sldNum" sz="quarter" idx="12"/>
          </p:nvPr>
        </p:nvSpPr>
        <p:spPr/>
        <p:txBody>
          <a:bodyPr/>
          <a:lstStyle/>
          <a:p>
            <a:fld id="{499FDEA3-234C-4BA8-AECD-E6697FE7257C}" type="slidenum">
              <a:rPr lang="en-SG" smtClean="0"/>
              <a:t>‹#›</a:t>
            </a:fld>
            <a:endParaRPr lang="en-SG"/>
          </a:p>
        </p:txBody>
      </p:sp>
    </p:spTree>
    <p:extLst>
      <p:ext uri="{BB962C8B-B14F-4D97-AF65-F5344CB8AC3E}">
        <p14:creationId xmlns:p14="http://schemas.microsoft.com/office/powerpoint/2010/main" val="587612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8B7AD1A-5426-F925-16AA-7711BB246A5F}"/>
              </a:ext>
            </a:extLst>
          </p:cNvPr>
          <p:cNvSpPr>
            <a:spLocks noGrp="1"/>
          </p:cNvSpPr>
          <p:nvPr>
            <p:ph type="dt" sz="half" idx="10"/>
          </p:nvPr>
        </p:nvSpPr>
        <p:spPr/>
        <p:txBody>
          <a:bodyPr/>
          <a:lstStyle/>
          <a:p>
            <a:fld id="{7234C055-C7C9-4C56-8899-B538B5D07D51}" type="datetimeFigureOut">
              <a:rPr lang="en-SG" smtClean="0"/>
              <a:t>5/3/23</a:t>
            </a:fld>
            <a:endParaRPr lang="en-SG"/>
          </a:p>
        </p:txBody>
      </p:sp>
      <p:sp>
        <p:nvSpPr>
          <p:cNvPr id="3" name="Footer Placeholder 2">
            <a:extLst>
              <a:ext uri="{FF2B5EF4-FFF2-40B4-BE49-F238E27FC236}">
                <a16:creationId xmlns:a16="http://schemas.microsoft.com/office/drawing/2014/main" id="{49AF7FDE-64AC-9655-4585-B431020168F3}"/>
              </a:ext>
            </a:extLst>
          </p:cNvPr>
          <p:cNvSpPr>
            <a:spLocks noGrp="1"/>
          </p:cNvSpPr>
          <p:nvPr>
            <p:ph type="ftr" sz="quarter" idx="11"/>
          </p:nvPr>
        </p:nvSpPr>
        <p:spPr/>
        <p:txBody>
          <a:bodyPr/>
          <a:lstStyle/>
          <a:p>
            <a:endParaRPr lang="en-SG"/>
          </a:p>
        </p:txBody>
      </p:sp>
      <p:sp>
        <p:nvSpPr>
          <p:cNvPr id="4" name="Slide Number Placeholder 3">
            <a:extLst>
              <a:ext uri="{FF2B5EF4-FFF2-40B4-BE49-F238E27FC236}">
                <a16:creationId xmlns:a16="http://schemas.microsoft.com/office/drawing/2014/main" id="{327C5895-7587-475C-B55D-2AB080435BD0}"/>
              </a:ext>
            </a:extLst>
          </p:cNvPr>
          <p:cNvSpPr>
            <a:spLocks noGrp="1"/>
          </p:cNvSpPr>
          <p:nvPr>
            <p:ph type="sldNum" sz="quarter" idx="12"/>
          </p:nvPr>
        </p:nvSpPr>
        <p:spPr/>
        <p:txBody>
          <a:bodyPr/>
          <a:lstStyle/>
          <a:p>
            <a:fld id="{499FDEA3-234C-4BA8-AECD-E6697FE7257C}" type="slidenum">
              <a:rPr lang="en-SG" smtClean="0"/>
              <a:t>‹#›</a:t>
            </a:fld>
            <a:endParaRPr lang="en-SG"/>
          </a:p>
        </p:txBody>
      </p:sp>
    </p:spTree>
    <p:extLst>
      <p:ext uri="{BB962C8B-B14F-4D97-AF65-F5344CB8AC3E}">
        <p14:creationId xmlns:p14="http://schemas.microsoft.com/office/powerpoint/2010/main" val="2339347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8F55ED-C62D-9CC9-F1D3-05639F5B27D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SG"/>
          </a:p>
        </p:txBody>
      </p:sp>
      <p:sp>
        <p:nvSpPr>
          <p:cNvPr id="3" name="Content Placeholder 2">
            <a:extLst>
              <a:ext uri="{FF2B5EF4-FFF2-40B4-BE49-F238E27FC236}">
                <a16:creationId xmlns:a16="http://schemas.microsoft.com/office/drawing/2014/main" id="{49642990-C69B-5F56-BB45-75B4C98A270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Text Placeholder 3">
            <a:extLst>
              <a:ext uri="{FF2B5EF4-FFF2-40B4-BE49-F238E27FC236}">
                <a16:creationId xmlns:a16="http://schemas.microsoft.com/office/drawing/2014/main" id="{FA8AD68E-39F2-D9BD-CCCC-0102A89C901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AB84046-2415-B92E-1B78-C785DB2A2DDA}"/>
              </a:ext>
            </a:extLst>
          </p:cNvPr>
          <p:cNvSpPr>
            <a:spLocks noGrp="1"/>
          </p:cNvSpPr>
          <p:nvPr>
            <p:ph type="dt" sz="half" idx="10"/>
          </p:nvPr>
        </p:nvSpPr>
        <p:spPr/>
        <p:txBody>
          <a:bodyPr/>
          <a:lstStyle/>
          <a:p>
            <a:fld id="{7234C055-C7C9-4C56-8899-B538B5D07D51}" type="datetimeFigureOut">
              <a:rPr lang="en-SG" smtClean="0"/>
              <a:t>5/3/23</a:t>
            </a:fld>
            <a:endParaRPr lang="en-SG"/>
          </a:p>
        </p:txBody>
      </p:sp>
      <p:sp>
        <p:nvSpPr>
          <p:cNvPr id="6" name="Footer Placeholder 5">
            <a:extLst>
              <a:ext uri="{FF2B5EF4-FFF2-40B4-BE49-F238E27FC236}">
                <a16:creationId xmlns:a16="http://schemas.microsoft.com/office/drawing/2014/main" id="{2FA0CBFE-D576-2115-FEB4-3A6A22F78E8B}"/>
              </a:ext>
            </a:extLst>
          </p:cNvPr>
          <p:cNvSpPr>
            <a:spLocks noGrp="1"/>
          </p:cNvSpPr>
          <p:nvPr>
            <p:ph type="ftr" sz="quarter" idx="11"/>
          </p:nvPr>
        </p:nvSpPr>
        <p:spPr/>
        <p:txBody>
          <a:bodyPr/>
          <a:lstStyle/>
          <a:p>
            <a:endParaRPr lang="en-SG"/>
          </a:p>
        </p:txBody>
      </p:sp>
      <p:sp>
        <p:nvSpPr>
          <p:cNvPr id="7" name="Slide Number Placeholder 6">
            <a:extLst>
              <a:ext uri="{FF2B5EF4-FFF2-40B4-BE49-F238E27FC236}">
                <a16:creationId xmlns:a16="http://schemas.microsoft.com/office/drawing/2014/main" id="{7B6F6C76-25AD-E5EA-F837-CD9BFA112D40}"/>
              </a:ext>
            </a:extLst>
          </p:cNvPr>
          <p:cNvSpPr>
            <a:spLocks noGrp="1"/>
          </p:cNvSpPr>
          <p:nvPr>
            <p:ph type="sldNum" sz="quarter" idx="12"/>
          </p:nvPr>
        </p:nvSpPr>
        <p:spPr/>
        <p:txBody>
          <a:bodyPr/>
          <a:lstStyle/>
          <a:p>
            <a:fld id="{499FDEA3-234C-4BA8-AECD-E6697FE7257C}" type="slidenum">
              <a:rPr lang="en-SG" smtClean="0"/>
              <a:t>‹#›</a:t>
            </a:fld>
            <a:endParaRPr lang="en-SG"/>
          </a:p>
        </p:txBody>
      </p:sp>
    </p:spTree>
    <p:extLst>
      <p:ext uri="{BB962C8B-B14F-4D97-AF65-F5344CB8AC3E}">
        <p14:creationId xmlns:p14="http://schemas.microsoft.com/office/powerpoint/2010/main" val="3940585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792CEF-127D-F20D-63B1-DC1614FCD85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SG"/>
          </a:p>
        </p:txBody>
      </p:sp>
      <p:sp>
        <p:nvSpPr>
          <p:cNvPr id="3" name="Picture Placeholder 2">
            <a:extLst>
              <a:ext uri="{FF2B5EF4-FFF2-40B4-BE49-F238E27FC236}">
                <a16:creationId xmlns:a16="http://schemas.microsoft.com/office/drawing/2014/main" id="{07EA9212-8390-E651-E022-70DFA08F571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SG"/>
          </a:p>
        </p:txBody>
      </p:sp>
      <p:sp>
        <p:nvSpPr>
          <p:cNvPr id="4" name="Text Placeholder 3">
            <a:extLst>
              <a:ext uri="{FF2B5EF4-FFF2-40B4-BE49-F238E27FC236}">
                <a16:creationId xmlns:a16="http://schemas.microsoft.com/office/drawing/2014/main" id="{04A2C586-E87C-58B7-3FBC-9D1E32A6AFB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9B89C3-DA09-180A-B4F4-8445103CA4A9}"/>
              </a:ext>
            </a:extLst>
          </p:cNvPr>
          <p:cNvSpPr>
            <a:spLocks noGrp="1"/>
          </p:cNvSpPr>
          <p:nvPr>
            <p:ph type="dt" sz="half" idx="10"/>
          </p:nvPr>
        </p:nvSpPr>
        <p:spPr/>
        <p:txBody>
          <a:bodyPr/>
          <a:lstStyle/>
          <a:p>
            <a:fld id="{7234C055-C7C9-4C56-8899-B538B5D07D51}" type="datetimeFigureOut">
              <a:rPr lang="en-SG" smtClean="0"/>
              <a:t>5/3/23</a:t>
            </a:fld>
            <a:endParaRPr lang="en-SG"/>
          </a:p>
        </p:txBody>
      </p:sp>
      <p:sp>
        <p:nvSpPr>
          <p:cNvPr id="6" name="Footer Placeholder 5">
            <a:extLst>
              <a:ext uri="{FF2B5EF4-FFF2-40B4-BE49-F238E27FC236}">
                <a16:creationId xmlns:a16="http://schemas.microsoft.com/office/drawing/2014/main" id="{9236FEB9-4714-FBA4-CD07-767380CEEABC}"/>
              </a:ext>
            </a:extLst>
          </p:cNvPr>
          <p:cNvSpPr>
            <a:spLocks noGrp="1"/>
          </p:cNvSpPr>
          <p:nvPr>
            <p:ph type="ftr" sz="quarter" idx="11"/>
          </p:nvPr>
        </p:nvSpPr>
        <p:spPr/>
        <p:txBody>
          <a:bodyPr/>
          <a:lstStyle/>
          <a:p>
            <a:endParaRPr lang="en-SG"/>
          </a:p>
        </p:txBody>
      </p:sp>
      <p:sp>
        <p:nvSpPr>
          <p:cNvPr id="7" name="Slide Number Placeholder 6">
            <a:extLst>
              <a:ext uri="{FF2B5EF4-FFF2-40B4-BE49-F238E27FC236}">
                <a16:creationId xmlns:a16="http://schemas.microsoft.com/office/drawing/2014/main" id="{C802675D-853F-50F2-6BED-0C17123A0B12}"/>
              </a:ext>
            </a:extLst>
          </p:cNvPr>
          <p:cNvSpPr>
            <a:spLocks noGrp="1"/>
          </p:cNvSpPr>
          <p:nvPr>
            <p:ph type="sldNum" sz="quarter" idx="12"/>
          </p:nvPr>
        </p:nvSpPr>
        <p:spPr/>
        <p:txBody>
          <a:bodyPr/>
          <a:lstStyle/>
          <a:p>
            <a:fld id="{499FDEA3-234C-4BA8-AECD-E6697FE7257C}" type="slidenum">
              <a:rPr lang="en-SG" smtClean="0"/>
              <a:t>‹#›</a:t>
            </a:fld>
            <a:endParaRPr lang="en-SG"/>
          </a:p>
        </p:txBody>
      </p:sp>
    </p:spTree>
    <p:extLst>
      <p:ext uri="{BB962C8B-B14F-4D97-AF65-F5344CB8AC3E}">
        <p14:creationId xmlns:p14="http://schemas.microsoft.com/office/powerpoint/2010/main" val="2649194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B2C29FE-00E4-AB0C-9F94-787FC7043CF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SG"/>
          </a:p>
        </p:txBody>
      </p:sp>
      <p:sp>
        <p:nvSpPr>
          <p:cNvPr id="3" name="Text Placeholder 2">
            <a:extLst>
              <a:ext uri="{FF2B5EF4-FFF2-40B4-BE49-F238E27FC236}">
                <a16:creationId xmlns:a16="http://schemas.microsoft.com/office/drawing/2014/main" id="{5B6D73FC-7FE4-D893-2B74-FF2DE6C9935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44B65FCC-1E78-68DA-976D-844B4A7B65D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34C055-C7C9-4C56-8899-B538B5D07D51}" type="datetimeFigureOut">
              <a:rPr lang="en-SG" smtClean="0"/>
              <a:t>5/3/23</a:t>
            </a:fld>
            <a:endParaRPr lang="en-SG"/>
          </a:p>
        </p:txBody>
      </p:sp>
      <p:sp>
        <p:nvSpPr>
          <p:cNvPr id="5" name="Footer Placeholder 4">
            <a:extLst>
              <a:ext uri="{FF2B5EF4-FFF2-40B4-BE49-F238E27FC236}">
                <a16:creationId xmlns:a16="http://schemas.microsoft.com/office/drawing/2014/main" id="{26E1A00D-68D0-F527-3D02-FF867F6D5B2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SG"/>
          </a:p>
        </p:txBody>
      </p:sp>
      <p:sp>
        <p:nvSpPr>
          <p:cNvPr id="6" name="Slide Number Placeholder 5">
            <a:extLst>
              <a:ext uri="{FF2B5EF4-FFF2-40B4-BE49-F238E27FC236}">
                <a16:creationId xmlns:a16="http://schemas.microsoft.com/office/drawing/2014/main" id="{8E8E47A9-07E9-3F25-DA3C-99819EE004B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9FDEA3-234C-4BA8-AECD-E6697FE7257C}" type="slidenum">
              <a:rPr lang="en-SG" smtClean="0"/>
              <a:t>‹#›</a:t>
            </a:fld>
            <a:endParaRPr lang="en-SG"/>
          </a:p>
        </p:txBody>
      </p:sp>
    </p:spTree>
    <p:extLst>
      <p:ext uri="{BB962C8B-B14F-4D97-AF65-F5344CB8AC3E}">
        <p14:creationId xmlns:p14="http://schemas.microsoft.com/office/powerpoint/2010/main" val="21469389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2" y="3902077"/>
            <a:ext cx="4533900"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1219170" fontAlgn="base">
                <a:spcBef>
                  <a:spcPct val="0"/>
                </a:spcBef>
                <a:spcAft>
                  <a:spcPct val="0"/>
                </a:spcAft>
                <a:defRPr/>
              </a:pPr>
              <a:endParaRPr lang="en-US" sz="320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defTabSz="1219170" fontAlgn="base">
                <a:spcBef>
                  <a:spcPct val="0"/>
                </a:spcBef>
                <a:spcAft>
                  <a:spcPct val="0"/>
                </a:spcAft>
                <a:defRPr/>
              </a:pPr>
              <a:endParaRPr lang="en-US" sz="320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1219170" fontAlgn="base">
                <a:spcBef>
                  <a:spcPct val="0"/>
                </a:spcBef>
                <a:spcAft>
                  <a:spcPct val="0"/>
                </a:spcAft>
                <a:defRPr/>
              </a:pPr>
              <a:endParaRPr lang="en-US" sz="320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1219170" fontAlgn="base">
                <a:spcBef>
                  <a:spcPct val="0"/>
                </a:spcBef>
                <a:spcAft>
                  <a:spcPct val="0"/>
                </a:spcAft>
                <a:defRPr/>
              </a:pPr>
              <a:endParaRPr lang="en-US" sz="3200">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1219170" fontAlgn="base">
                <a:spcBef>
                  <a:spcPct val="0"/>
                </a:spcBef>
                <a:spcAft>
                  <a:spcPct val="0"/>
                </a:spcAft>
              </a:pPr>
              <a:endParaRPr lang="en-US" sz="3200">
                <a:solidFill>
                  <a:srgbClr val="FFFFFF"/>
                </a:solidFill>
                <a:latin typeface="Times New Roman" charset="0"/>
                <a:ea typeface="ＭＳ Ｐゴシック" charset="0"/>
                <a:cs typeface="ＭＳ Ｐゴシック"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1219170" fontAlgn="base">
                <a:spcBef>
                  <a:spcPct val="0"/>
                </a:spcBef>
                <a:spcAft>
                  <a:spcPct val="0"/>
                </a:spcAft>
              </a:pPr>
              <a:endParaRPr lang="en-US" sz="3200">
                <a:solidFill>
                  <a:srgbClr val="FFFFFF"/>
                </a:solidFill>
                <a:latin typeface="Times New Roman" charset="0"/>
                <a:ea typeface="ＭＳ Ｐゴシック" charset="0"/>
                <a:cs typeface="ＭＳ Ｐゴシック"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1219170" fontAlgn="base">
                <a:spcBef>
                  <a:spcPct val="0"/>
                </a:spcBef>
                <a:spcAft>
                  <a:spcPct val="0"/>
                </a:spcAft>
              </a:pPr>
              <a:endParaRPr lang="en-US" sz="3200">
                <a:solidFill>
                  <a:srgbClr val="FFFFFF"/>
                </a:solidFill>
                <a:latin typeface="Times New Roman" charset="0"/>
                <a:ea typeface="ＭＳ Ｐゴシック" charset="0"/>
                <a:cs typeface="ＭＳ Ｐゴシック" charset="0"/>
              </a:endParaRPr>
            </a:p>
          </p:txBody>
        </p:sp>
      </p:grpSp>
      <p:sp>
        <p:nvSpPr>
          <p:cNvPr id="329738" name="Rectangle 10"/>
          <p:cNvSpPr>
            <a:spLocks noGrp="1" noChangeArrowheads="1"/>
          </p:cNvSpPr>
          <p:nvPr>
            <p:ph type="title"/>
          </p:nvPr>
        </p:nvSpPr>
        <p:spPr bwMode="auto">
          <a:xfrm>
            <a:off x="609600" y="277814"/>
            <a:ext cx="109728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609600" y="1600200"/>
            <a:ext cx="109728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333">
                <a:solidFill>
                  <a:srgbClr val="FFFFFF"/>
                </a:solidFill>
                <a:effectLst>
                  <a:outerShdw blurRad="38100" dist="38100" dir="2700000" algn="tl">
                    <a:srgbClr val="000000"/>
                  </a:outerShdw>
                </a:effectLst>
                <a:latin typeface="Arial" pitchFamily="-112" charset="0"/>
                <a:ea typeface="+mn-ea"/>
                <a:cs typeface="+mn-cs"/>
              </a:defRPr>
            </a:lvl1pPr>
          </a:lstStyle>
          <a:p>
            <a:pPr defTabSz="1219170" fontAlgn="base">
              <a:spcBef>
                <a:spcPct val="0"/>
              </a:spcBef>
              <a:spcAft>
                <a:spcPct val="0"/>
              </a:spcAft>
              <a:defRPr/>
            </a:pPr>
            <a:endParaRPr lang="en-US"/>
          </a:p>
        </p:txBody>
      </p:sp>
      <p:sp>
        <p:nvSpPr>
          <p:cNvPr id="329741" name="Rectangle 13"/>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333">
                <a:solidFill>
                  <a:srgbClr val="FFFFFF"/>
                </a:solidFill>
                <a:effectLst>
                  <a:outerShdw blurRad="38100" dist="38100" dir="2700000" algn="tl">
                    <a:srgbClr val="000000"/>
                  </a:outerShdw>
                </a:effectLst>
                <a:latin typeface="Arial" pitchFamily="-112" charset="0"/>
                <a:ea typeface="+mn-ea"/>
                <a:cs typeface="+mn-cs"/>
              </a:defRPr>
            </a:lvl1pPr>
          </a:lstStyle>
          <a:p>
            <a:pPr defTabSz="1219170" fontAlgn="base">
              <a:spcBef>
                <a:spcPct val="0"/>
              </a:spcBef>
              <a:spcAft>
                <a:spcPct val="0"/>
              </a:spcAft>
              <a:defRPr/>
            </a:pPr>
            <a:endParaRPr lang="en-US"/>
          </a:p>
        </p:txBody>
      </p:sp>
      <p:sp>
        <p:nvSpPr>
          <p:cNvPr id="329742" name="Rectangle 14"/>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333">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defTabSz="1219170" fontAlgn="base">
              <a:spcBef>
                <a:spcPct val="0"/>
              </a:spcBef>
              <a:spcAft>
                <a:spcPct val="0"/>
              </a:spcAft>
              <a:defRPr/>
            </a:pPr>
            <a:fld id="{61F442D0-A11F-2640-8129-5D1BEF7A3C1E}" type="slidenum">
              <a:rPr lang="en-US" smtClean="0"/>
              <a:pPr defTabSz="1219170" fontAlgn="base">
                <a:spcBef>
                  <a:spcPct val="0"/>
                </a:spcBef>
                <a:spcAft>
                  <a:spcPct val="0"/>
                </a:spcAft>
                <a:defRPr/>
              </a:pPr>
              <a:t>‹#›</a:t>
            </a:fld>
            <a:endParaRPr lang="en-US"/>
          </a:p>
        </p:txBody>
      </p:sp>
    </p:spTree>
    <p:extLst>
      <p:ext uri="{BB962C8B-B14F-4D97-AF65-F5344CB8AC3E}">
        <p14:creationId xmlns:p14="http://schemas.microsoft.com/office/powerpoint/2010/main" val="797620752"/>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xStyles>
    <p:titleStyle>
      <a:lvl1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609585" algn="ctr" rtl="0" fontAlgn="base">
        <a:spcBef>
          <a:spcPct val="0"/>
        </a:spcBef>
        <a:spcAft>
          <a:spcPct val="0"/>
        </a:spcAft>
        <a:defRPr sz="5867">
          <a:solidFill>
            <a:schemeClr val="tx2"/>
          </a:solidFill>
          <a:effectLst>
            <a:outerShdw blurRad="38100" dist="38100" dir="2700000" algn="tl">
              <a:srgbClr val="000000"/>
            </a:outerShdw>
          </a:effectLst>
          <a:latin typeface="Arial" pitchFamily="-111" charset="0"/>
        </a:defRPr>
      </a:lvl6pPr>
      <a:lvl7pPr marL="1219170" algn="ctr" rtl="0" fontAlgn="base">
        <a:spcBef>
          <a:spcPct val="0"/>
        </a:spcBef>
        <a:spcAft>
          <a:spcPct val="0"/>
        </a:spcAft>
        <a:defRPr sz="5867">
          <a:solidFill>
            <a:schemeClr val="tx2"/>
          </a:solidFill>
          <a:effectLst>
            <a:outerShdw blurRad="38100" dist="38100" dir="2700000" algn="tl">
              <a:srgbClr val="000000"/>
            </a:outerShdw>
          </a:effectLst>
          <a:latin typeface="Arial" pitchFamily="-111" charset="0"/>
        </a:defRPr>
      </a:lvl7pPr>
      <a:lvl8pPr marL="1828754" algn="ctr" rtl="0" fontAlgn="base">
        <a:spcBef>
          <a:spcPct val="0"/>
        </a:spcBef>
        <a:spcAft>
          <a:spcPct val="0"/>
        </a:spcAft>
        <a:defRPr sz="5867">
          <a:solidFill>
            <a:schemeClr val="tx2"/>
          </a:solidFill>
          <a:effectLst>
            <a:outerShdw blurRad="38100" dist="38100" dir="2700000" algn="tl">
              <a:srgbClr val="000000"/>
            </a:outerShdw>
          </a:effectLst>
          <a:latin typeface="Arial" pitchFamily="-111" charset="0"/>
        </a:defRPr>
      </a:lvl8pPr>
      <a:lvl9pPr marL="2438339" algn="ctr" rtl="0" fontAlgn="base">
        <a:spcBef>
          <a:spcPct val="0"/>
        </a:spcBef>
        <a:spcAft>
          <a:spcPct val="0"/>
        </a:spcAft>
        <a:defRPr sz="5867">
          <a:solidFill>
            <a:schemeClr val="tx2"/>
          </a:solidFill>
          <a:effectLst>
            <a:outerShdw blurRad="38100" dist="38100" dir="2700000" algn="tl">
              <a:srgbClr val="000000"/>
            </a:outerShdw>
          </a:effectLst>
          <a:latin typeface="Arial" pitchFamily="-111" charset="0"/>
        </a:defRPr>
      </a:lvl9pPr>
    </p:titleStyle>
    <p:bodyStyle>
      <a:lvl1pPr marL="457189" indent="-457189" algn="l" rtl="0" eaLnBrk="0" fontAlgn="base" hangingPunct="0">
        <a:spcBef>
          <a:spcPct val="20000"/>
        </a:spcBef>
        <a:spcAft>
          <a:spcPct val="0"/>
        </a:spcAft>
        <a:buClr>
          <a:schemeClr val="hlink"/>
        </a:buClr>
        <a:buSzPct val="75000"/>
        <a:buFont typeface="Wingdings" charset="0"/>
        <a:buChar char="l"/>
        <a:defRPr sz="4267">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990575" indent="-380990" algn="l" rtl="0" eaLnBrk="0" fontAlgn="base" hangingPunct="0">
        <a:spcBef>
          <a:spcPct val="20000"/>
        </a:spcBef>
        <a:spcAft>
          <a:spcPct val="0"/>
        </a:spcAft>
        <a:buClr>
          <a:schemeClr val="tx2"/>
        </a:buClr>
        <a:buSzPct val="75000"/>
        <a:buFont typeface="Wingdings" charset="0"/>
        <a:buChar char="l"/>
        <a:defRPr sz="3733">
          <a:solidFill>
            <a:schemeClr val="tx1"/>
          </a:solidFill>
          <a:effectLst>
            <a:outerShdw blurRad="38100" dist="38100" dir="2700000" algn="tl">
              <a:srgbClr val="000000"/>
            </a:outerShdw>
          </a:effectLst>
          <a:latin typeface="+mn-lt"/>
          <a:ea typeface="ＭＳ Ｐゴシック" pitchFamily="-111" charset="-128"/>
        </a:defRPr>
      </a:lvl2pPr>
      <a:lvl3pPr marL="1523962" indent="-304792" algn="l" rtl="0" eaLnBrk="0" fontAlgn="base" hangingPunct="0">
        <a:spcBef>
          <a:spcPct val="20000"/>
        </a:spcBef>
        <a:spcAft>
          <a:spcPct val="0"/>
        </a:spcAft>
        <a:buClr>
          <a:schemeClr val="accent2"/>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charset="0"/>
          <a:cs typeface="Geneva" charset="0"/>
        </a:defRPr>
      </a:lvl3pPr>
      <a:lvl4pPr marL="2133547" indent="-304792" algn="l" rtl="0" eaLnBrk="0" fontAlgn="base" hangingPunct="0">
        <a:spcBef>
          <a:spcPct val="20000"/>
        </a:spcBef>
        <a:spcAft>
          <a:spcPct val="0"/>
        </a:spcAft>
        <a:buClr>
          <a:schemeClr val="folHlink"/>
        </a:buClr>
        <a:buSzPct val="75000"/>
        <a:buFont typeface="Wingdings" charset="0"/>
        <a:buChar char="l"/>
        <a:defRPr sz="2667">
          <a:solidFill>
            <a:schemeClr val="tx1"/>
          </a:solidFill>
          <a:effectLst>
            <a:outerShdw blurRad="38100" dist="38100" dir="2700000" algn="tl">
              <a:srgbClr val="000000"/>
            </a:outerShdw>
          </a:effectLst>
          <a:latin typeface="+mn-lt"/>
          <a:ea typeface="Geneva" charset="-128"/>
          <a:cs typeface="Geneva" charset="0"/>
        </a:defRPr>
      </a:lvl4pPr>
      <a:lvl5pPr marL="2743131" indent="-304792" algn="l" rtl="0" eaLnBrk="0" fontAlgn="base" hangingPunct="0">
        <a:spcBef>
          <a:spcPct val="20000"/>
        </a:spcBef>
        <a:spcAft>
          <a:spcPct val="0"/>
        </a:spcAft>
        <a:buClr>
          <a:schemeClr val="tx1"/>
        </a:buClr>
        <a:buSzPct val="75000"/>
        <a:buFont typeface="Wingdings" charset="0"/>
        <a:buChar char="l"/>
        <a:defRPr sz="2667">
          <a:solidFill>
            <a:schemeClr val="tx1"/>
          </a:solidFill>
          <a:effectLst>
            <a:outerShdw blurRad="38100" dist="38100" dir="2700000" algn="tl">
              <a:srgbClr val="000000"/>
            </a:outerShdw>
          </a:effectLst>
          <a:latin typeface="+mn-lt"/>
          <a:ea typeface="Geneva" charset="-128"/>
          <a:cs typeface="Geneva" charset="0"/>
        </a:defRPr>
      </a:lvl5pPr>
      <a:lvl6pPr marL="3352716" indent="-304792" algn="l" rtl="0" fontAlgn="base">
        <a:spcBef>
          <a:spcPct val="20000"/>
        </a:spcBef>
        <a:spcAft>
          <a:spcPct val="0"/>
        </a:spcAft>
        <a:buClr>
          <a:schemeClr val="tx1"/>
        </a:buClr>
        <a:buSzPct val="75000"/>
        <a:buFont typeface="Wingdings" pitchFamily="-111" charset="2"/>
        <a:buChar char="l"/>
        <a:defRPr sz="2667">
          <a:solidFill>
            <a:schemeClr val="tx1"/>
          </a:solidFill>
          <a:effectLst>
            <a:outerShdw blurRad="38100" dist="38100" dir="2700000" algn="tl">
              <a:srgbClr val="000000"/>
            </a:outerShdw>
          </a:effectLst>
          <a:latin typeface="+mn-lt"/>
          <a:ea typeface="ＭＳ Ｐゴシック" pitchFamily="-111" charset="-128"/>
        </a:defRPr>
      </a:lvl6pPr>
      <a:lvl7pPr marL="3962301" indent="-304792" algn="l" rtl="0" fontAlgn="base">
        <a:spcBef>
          <a:spcPct val="20000"/>
        </a:spcBef>
        <a:spcAft>
          <a:spcPct val="0"/>
        </a:spcAft>
        <a:buClr>
          <a:schemeClr val="tx1"/>
        </a:buClr>
        <a:buSzPct val="75000"/>
        <a:buFont typeface="Wingdings" pitchFamily="-111" charset="2"/>
        <a:buChar char="l"/>
        <a:defRPr sz="2667">
          <a:solidFill>
            <a:schemeClr val="tx1"/>
          </a:solidFill>
          <a:effectLst>
            <a:outerShdw blurRad="38100" dist="38100" dir="2700000" algn="tl">
              <a:srgbClr val="000000"/>
            </a:outerShdw>
          </a:effectLst>
          <a:latin typeface="+mn-lt"/>
          <a:ea typeface="ＭＳ Ｐゴシック" pitchFamily="-111" charset="-128"/>
        </a:defRPr>
      </a:lvl7pPr>
      <a:lvl8pPr marL="4571886" indent="-304792" algn="l" rtl="0" fontAlgn="base">
        <a:spcBef>
          <a:spcPct val="20000"/>
        </a:spcBef>
        <a:spcAft>
          <a:spcPct val="0"/>
        </a:spcAft>
        <a:buClr>
          <a:schemeClr val="tx1"/>
        </a:buClr>
        <a:buSzPct val="75000"/>
        <a:buFont typeface="Wingdings" pitchFamily="-111" charset="2"/>
        <a:buChar char="l"/>
        <a:defRPr sz="2667">
          <a:solidFill>
            <a:schemeClr val="tx1"/>
          </a:solidFill>
          <a:effectLst>
            <a:outerShdw blurRad="38100" dist="38100" dir="2700000" algn="tl">
              <a:srgbClr val="000000"/>
            </a:outerShdw>
          </a:effectLst>
          <a:latin typeface="+mn-lt"/>
          <a:ea typeface="ＭＳ Ｐゴシック" pitchFamily="-111" charset="-128"/>
        </a:defRPr>
      </a:lvl8pPr>
      <a:lvl9pPr marL="5181470" indent="-304792" algn="l" rtl="0" fontAlgn="base">
        <a:spcBef>
          <a:spcPct val="20000"/>
        </a:spcBef>
        <a:spcAft>
          <a:spcPct val="0"/>
        </a:spcAft>
        <a:buClr>
          <a:schemeClr val="tx1"/>
        </a:buClr>
        <a:buSzPct val="75000"/>
        <a:buFont typeface="Wingdings" pitchFamily="-111" charset="2"/>
        <a:buChar char="l"/>
        <a:defRPr sz="2667">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2.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1026" name="Picture 2" descr="Walking Humbly With God. - Graham Cooke.">
            <a:extLst>
              <a:ext uri="{FF2B5EF4-FFF2-40B4-BE49-F238E27FC236}">
                <a16:creationId xmlns:a16="http://schemas.microsoft.com/office/drawing/2014/main" id="{AB3D481A-E69A-048E-591A-57261B257DC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9383" r="-1" b="-1"/>
          <a:stretch/>
        </p:blipFill>
        <p:spPr bwMode="auto">
          <a:xfrm>
            <a:off x="321733" y="321733"/>
            <a:ext cx="11548534" cy="621453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EA6C279B-C34C-A939-B264-06CB8C9CE03C}"/>
              </a:ext>
            </a:extLst>
          </p:cNvPr>
          <p:cNvSpPr txBox="1"/>
          <p:nvPr/>
        </p:nvSpPr>
        <p:spPr>
          <a:xfrm>
            <a:off x="3693160" y="463973"/>
            <a:ext cx="4805680" cy="1092222"/>
          </a:xfrm>
          <a:prstGeom prst="rect">
            <a:avLst/>
          </a:prstGeom>
          <a:solidFill>
            <a:schemeClr val="bg1">
              <a:lumMod val="75000"/>
              <a:lumOff val="25000"/>
            </a:schemeClr>
          </a:solidFill>
        </p:spPr>
        <p:txBody>
          <a:bodyPr wrap="square">
            <a:spAutoFit/>
          </a:bodyPr>
          <a:lstStyle/>
          <a:p>
            <a:pPr algn="ctr">
              <a:spcAft>
                <a:spcPts val="800"/>
              </a:spcAft>
            </a:pPr>
            <a:r>
              <a:rPr lang="en-US" sz="2800" b="1" u="sng" dirty="0">
                <a:effectLst/>
                <a:latin typeface="Calibri" panose="020F0502020204030204" pitchFamily="34" charset="0"/>
                <a:ea typeface="Calibri" panose="020F0502020204030204" pitchFamily="34" charset="0"/>
                <a:cs typeface="Calibri" panose="020F0502020204030204" pitchFamily="34" charset="0"/>
              </a:rPr>
              <a:t>Daniel 5: </a:t>
            </a:r>
          </a:p>
          <a:p>
            <a:pPr algn="ctr">
              <a:lnSpc>
                <a:spcPct val="115000"/>
              </a:lnSpc>
              <a:spcAft>
                <a:spcPts val="800"/>
              </a:spcAft>
            </a:pPr>
            <a:r>
              <a:rPr lang="en-US" sz="2800" b="1" dirty="0">
                <a:effectLst/>
                <a:latin typeface="Calibri" panose="020F0502020204030204" pitchFamily="34" charset="0"/>
                <a:ea typeface="Calibri" panose="020F0502020204030204" pitchFamily="34" charset="0"/>
                <a:cs typeface="Calibri" panose="020F0502020204030204" pitchFamily="34" charset="0"/>
              </a:rPr>
              <a:t>Walk Humbly Before God</a:t>
            </a:r>
            <a:endParaRPr lang="en-SG"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Rectangle 1">
            <a:extLst>
              <a:ext uri="{FF2B5EF4-FFF2-40B4-BE49-F238E27FC236}">
                <a16:creationId xmlns:a16="http://schemas.microsoft.com/office/drawing/2014/main" id="{98F1A92B-2ADB-68AF-644A-56E33190C869}"/>
              </a:ext>
            </a:extLst>
          </p:cNvPr>
          <p:cNvSpPr>
            <a:spLocks noChangeArrowheads="1"/>
          </p:cNvSpPr>
          <p:nvPr/>
        </p:nvSpPr>
        <p:spPr bwMode="auto">
          <a:xfrm>
            <a:off x="0" y="5325117"/>
            <a:ext cx="12192000" cy="1532883"/>
          </a:xfrm>
          <a:prstGeom prst="rect">
            <a:avLst/>
          </a:prstGeom>
          <a:solidFill>
            <a:srgbClr val="000514"/>
          </a:solidFill>
          <a:ln w="9525">
            <a:noFill/>
            <a:miter lim="800000"/>
            <a:headEnd/>
            <a:tailEnd/>
          </a:ln>
          <a:effectLst/>
        </p:spPr>
        <p:txBody>
          <a:bodyPr lIns="91430" tIns="45715" rIns="91430" bIns="45715" anchor="ctr"/>
          <a:lstStyle/>
          <a:p>
            <a:pPr marL="0" marR="0" lvl="0" indent="0" algn="ctr" defTabSz="914300" rtl="0" eaLnBrk="1" fontAlgn="base" latinLnBrk="0" hangingPunct="1">
              <a:lnSpc>
                <a:spcPct val="100000"/>
              </a:lnSpc>
              <a:spcBef>
                <a:spcPct val="20000"/>
              </a:spcBef>
              <a:spcAft>
                <a:spcPts val="0"/>
              </a:spcAft>
              <a:buClr>
                <a:srgbClr val="FFCC00"/>
              </a:buClr>
              <a:buSzPct val="70000"/>
              <a:buFontTx/>
              <a:buNone/>
              <a:tabLst/>
              <a:defRPr/>
            </a:pP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Dr. Jim Harmeling </a:t>
            </a:r>
            <a:b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b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at Crossroads International Church Singapore • CICFamily.com</a:t>
            </a:r>
            <a:b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b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Uploaded by Dr. Rick Griffith • Jordan Evangelical Theological Seminary</a:t>
            </a:r>
            <a:b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b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Files in many languages for free download at BibleStudyDownloads.org</a:t>
            </a:r>
          </a:p>
        </p:txBody>
      </p:sp>
    </p:spTree>
    <p:extLst>
      <p:ext uri="{BB962C8B-B14F-4D97-AF65-F5344CB8AC3E}">
        <p14:creationId xmlns:p14="http://schemas.microsoft.com/office/powerpoint/2010/main" val="119057921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D02BDAF-D654-1734-853B-77D0D4B99708}"/>
              </a:ext>
            </a:extLst>
          </p:cNvPr>
          <p:cNvSpPr/>
          <p:nvPr/>
        </p:nvSpPr>
        <p:spPr>
          <a:xfrm>
            <a:off x="0" y="0"/>
            <a:ext cx="12192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SG"/>
          </a:p>
        </p:txBody>
      </p:sp>
      <p:sp>
        <p:nvSpPr>
          <p:cNvPr id="4" name="TextBox 3">
            <a:extLst>
              <a:ext uri="{FF2B5EF4-FFF2-40B4-BE49-F238E27FC236}">
                <a16:creationId xmlns:a16="http://schemas.microsoft.com/office/drawing/2014/main" id="{CAE34DCE-F7D4-2E8C-E3F0-EBAB9EFBAEF2}"/>
              </a:ext>
            </a:extLst>
          </p:cNvPr>
          <p:cNvSpPr txBox="1"/>
          <p:nvPr/>
        </p:nvSpPr>
        <p:spPr>
          <a:xfrm>
            <a:off x="1341120" y="720573"/>
            <a:ext cx="9509760" cy="5152693"/>
          </a:xfrm>
          <a:prstGeom prst="rect">
            <a:avLst/>
          </a:prstGeom>
          <a:noFill/>
        </p:spPr>
        <p:txBody>
          <a:bodyPr wrap="square">
            <a:spAutoFit/>
          </a:bodyPr>
          <a:lstStyle/>
          <a:p>
            <a:pPr algn="ctr">
              <a:lnSpc>
                <a:spcPct val="115000"/>
              </a:lnSpc>
              <a:spcBef>
                <a:spcPts val="1200"/>
              </a:spcBef>
            </a:pPr>
            <a:r>
              <a:rPr lang="en-US" sz="3200" dirty="0">
                <a:solidFill>
                  <a:schemeClr val="bg1"/>
                </a:solidFill>
                <a:effectLst/>
                <a:latin typeface="Calibri" panose="020F0502020204030204" pitchFamily="34" charset="0"/>
                <a:ea typeface="Arial Unicode MS"/>
                <a:cs typeface="Arial Unicode MS"/>
              </a:rPr>
              <a:t>If God did not spare Israel when their kings defied Him, the rulers of other nations will not stand either when they fail to bow down to him. The true God of Israel, in contrast to other gods, is not limited to the boundaries of the nations that worship them. He moves into the territories of the worldly powers and reduces their monarchs to fearful and cowering men. He enters their dreams, overcomes their fires, removes their reason, and crashes their parties.</a:t>
            </a:r>
            <a:endParaRPr lang="en-SG" sz="3200" dirty="0">
              <a:solidFill>
                <a:schemeClr val="bg1"/>
              </a:solidFill>
              <a:effectLst/>
              <a:latin typeface="Helvetica" panose="020B0604020202020204" pitchFamily="34" charset="0"/>
              <a:ea typeface="Arial Unicode MS"/>
              <a:cs typeface="Arial Unicode MS"/>
            </a:endParaRPr>
          </a:p>
        </p:txBody>
      </p:sp>
    </p:spTree>
    <p:extLst>
      <p:ext uri="{BB962C8B-B14F-4D97-AF65-F5344CB8AC3E}">
        <p14:creationId xmlns:p14="http://schemas.microsoft.com/office/powerpoint/2010/main" val="3293052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0" y="1417639"/>
            <a:ext cx="3571832" cy="2522151"/>
          </a:xfrm>
        </p:spPr>
        <p:txBody>
          <a:bodyPr/>
          <a:lstStyle/>
          <a:p>
            <a:pPr algn="r"/>
            <a:r>
              <a:rPr lang="en-US" dirty="0"/>
              <a:t>Black</a:t>
            </a:r>
          </a:p>
        </p:txBody>
      </p:sp>
    </p:spTree>
    <p:extLst>
      <p:ext uri="{BB962C8B-B14F-4D97-AF65-F5344CB8AC3E}">
        <p14:creationId xmlns:p14="http://schemas.microsoft.com/office/powerpoint/2010/main" val="3866321776"/>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12192000" cy="685800"/>
          </a:xfrm>
        </p:spPr>
        <p:txBody>
          <a:bodyPr/>
          <a:lstStyle/>
          <a:p>
            <a:pPr eaLnBrk="1" hangingPunct="1">
              <a:defRPr/>
            </a:pPr>
            <a:r>
              <a:rPr lang="en-US" sz="3733" b="1" dirty="0">
                <a:solidFill>
                  <a:srgbClr val="FFFFFF"/>
                </a:solidFill>
                <a:latin typeface="Arial" charset="0"/>
                <a:ea typeface="ＭＳ Ｐゴシック" charset="0"/>
              </a:rPr>
              <a:t>OT Preaching link at BibleStudyDownloads.org</a:t>
            </a:r>
            <a:endParaRPr lang="en-US" sz="140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121920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1219170" rtl="0" eaLnBrk="1" fontAlgn="base" latinLnBrk="0" hangingPunct="1">
              <a:lnSpc>
                <a:spcPct val="100000"/>
              </a:lnSpc>
              <a:spcBef>
                <a:spcPct val="0"/>
              </a:spcBef>
              <a:spcAft>
                <a:spcPct val="0"/>
              </a:spcAft>
              <a:buClrTx/>
              <a:buSzTx/>
              <a:buFontTx/>
              <a:buNone/>
              <a:tabLst/>
              <a:defRPr/>
            </a:pPr>
            <a:r>
              <a:rPr kumimoji="0" lang="en-US" sz="4267"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Get this presentation and handout for free!</a:t>
            </a:r>
            <a:endParaRPr kumimoji="0" lang="en-US" sz="1467"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pic>
        <p:nvPicPr>
          <p:cNvPr id="8" name="Picture 7" descr="Screen Shot 2016-02-02 at 5.41.18 PM.png"/>
          <p:cNvPicPr>
            <a:picLocks noChangeAspect="1"/>
          </p:cNvPicPr>
          <p:nvPr/>
        </p:nvPicPr>
        <p:blipFill rotWithShape="1">
          <a:blip r:embed="rId3">
            <a:extLst>
              <a:ext uri="{28A0092B-C50C-407E-A947-70E740481C1C}">
                <a14:useLocalDpi xmlns:a14="http://schemas.microsoft.com/office/drawing/2010/main" val="0"/>
              </a:ext>
            </a:extLst>
          </a:blip>
          <a:srcRect t="2841"/>
          <a:stretch/>
        </p:blipFill>
        <p:spPr>
          <a:xfrm>
            <a:off x="-58897" y="636982"/>
            <a:ext cx="12309796"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9631" y="2222340"/>
            <a:ext cx="8204283" cy="3483595"/>
          </a:xfrm>
          <a:prstGeom prst="rect">
            <a:avLst/>
          </a:prstGeom>
        </p:spPr>
      </p:pic>
    </p:spTree>
    <p:extLst>
      <p:ext uri="{BB962C8B-B14F-4D97-AF65-F5344CB8AC3E}">
        <p14:creationId xmlns:p14="http://schemas.microsoft.com/office/powerpoint/2010/main" val="211699239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group of people sitting on a boat in front of a waterfall&#10;&#10;Description automatically generated">
            <a:extLst>
              <a:ext uri="{FF2B5EF4-FFF2-40B4-BE49-F238E27FC236}">
                <a16:creationId xmlns:a16="http://schemas.microsoft.com/office/drawing/2014/main" id="{FA06BD41-370D-E1DF-1DE0-3CA5E0EC7611}"/>
              </a:ext>
            </a:extLst>
          </p:cNvPr>
          <p:cNvPicPr>
            <a:picLocks noChangeAspect="1"/>
          </p:cNvPicPr>
          <p:nvPr/>
        </p:nvPicPr>
        <p:blipFill rotWithShape="1">
          <a:blip r:embed="rId2">
            <a:extLst>
              <a:ext uri="{28A0092B-C50C-407E-A947-70E740481C1C}">
                <a14:useLocalDpi xmlns:a14="http://schemas.microsoft.com/office/drawing/2010/main" val="0"/>
              </a:ext>
            </a:extLst>
          </a:blip>
          <a:srcRect t="12675" b="12339"/>
          <a:stretch/>
        </p:blipFill>
        <p:spPr>
          <a:xfrm>
            <a:off x="20" y="1282"/>
            <a:ext cx="12191980" cy="6856718"/>
          </a:xfrm>
          <a:prstGeom prst="rect">
            <a:avLst/>
          </a:prstGeom>
        </p:spPr>
      </p:pic>
    </p:spTree>
    <p:extLst>
      <p:ext uri="{BB962C8B-B14F-4D97-AF65-F5344CB8AC3E}">
        <p14:creationId xmlns:p14="http://schemas.microsoft.com/office/powerpoint/2010/main" val="1349081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group of people on a stage&#10;&#10;Description automatically generated with medium confidence">
            <a:extLst>
              <a:ext uri="{FF2B5EF4-FFF2-40B4-BE49-F238E27FC236}">
                <a16:creationId xmlns:a16="http://schemas.microsoft.com/office/drawing/2014/main" id="{F765AA3C-8983-AD16-1760-3615246D2E42}"/>
              </a:ext>
            </a:extLst>
          </p:cNvPr>
          <p:cNvPicPr>
            <a:picLocks noChangeAspect="1"/>
          </p:cNvPicPr>
          <p:nvPr/>
        </p:nvPicPr>
        <p:blipFill rotWithShape="1">
          <a:blip r:embed="rId2">
            <a:extLst>
              <a:ext uri="{28A0092B-C50C-407E-A947-70E740481C1C}">
                <a14:useLocalDpi xmlns:a14="http://schemas.microsoft.com/office/drawing/2010/main" val="0"/>
              </a:ext>
            </a:extLst>
          </a:blip>
          <a:srcRect t="23271" b="1743"/>
          <a:stretch/>
        </p:blipFill>
        <p:spPr>
          <a:xfrm>
            <a:off x="20" y="1282"/>
            <a:ext cx="12191980" cy="6856718"/>
          </a:xfrm>
          <a:prstGeom prst="rect">
            <a:avLst/>
          </a:prstGeom>
        </p:spPr>
      </p:pic>
    </p:spTree>
    <p:extLst>
      <p:ext uri="{BB962C8B-B14F-4D97-AF65-F5344CB8AC3E}">
        <p14:creationId xmlns:p14="http://schemas.microsoft.com/office/powerpoint/2010/main" val="2400737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10;&#10;Description automatically generated">
            <a:extLst>
              <a:ext uri="{FF2B5EF4-FFF2-40B4-BE49-F238E27FC236}">
                <a16:creationId xmlns:a16="http://schemas.microsoft.com/office/drawing/2014/main" id="{3EC652B4-8B0D-F44C-C227-38CF0C66182B}"/>
              </a:ext>
            </a:extLst>
          </p:cNvPr>
          <p:cNvPicPr>
            <a:picLocks noChangeAspect="1"/>
          </p:cNvPicPr>
          <p:nvPr/>
        </p:nvPicPr>
        <p:blipFill rotWithShape="1">
          <a:blip r:embed="rId2">
            <a:extLst>
              <a:ext uri="{28A0092B-C50C-407E-A947-70E740481C1C}">
                <a14:useLocalDpi xmlns:a14="http://schemas.microsoft.com/office/drawing/2010/main" val="0"/>
              </a:ext>
            </a:extLst>
          </a:blip>
          <a:srcRect t="8107" b="7639"/>
          <a:stretch/>
        </p:blipFill>
        <p:spPr>
          <a:xfrm>
            <a:off x="20" y="-237258"/>
            <a:ext cx="12191980" cy="7095258"/>
          </a:xfrm>
          <a:prstGeom prst="rect">
            <a:avLst/>
          </a:prstGeom>
        </p:spPr>
      </p:pic>
    </p:spTree>
    <p:extLst>
      <p:ext uri="{BB962C8B-B14F-4D97-AF65-F5344CB8AC3E}">
        <p14:creationId xmlns:p14="http://schemas.microsoft.com/office/powerpoint/2010/main" val="2192661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1026" name="Picture 2" descr="Walking Humbly With God. - Graham Cooke.">
            <a:extLst>
              <a:ext uri="{FF2B5EF4-FFF2-40B4-BE49-F238E27FC236}">
                <a16:creationId xmlns:a16="http://schemas.microsoft.com/office/drawing/2014/main" id="{AB3D481A-E69A-048E-591A-57261B257DC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9383" r="-1" b="-1"/>
          <a:stretch/>
        </p:blipFill>
        <p:spPr bwMode="auto">
          <a:xfrm>
            <a:off x="321733" y="321733"/>
            <a:ext cx="11548534" cy="621453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EA6C279B-C34C-A939-B264-06CB8C9CE03C}"/>
              </a:ext>
            </a:extLst>
          </p:cNvPr>
          <p:cNvSpPr txBox="1"/>
          <p:nvPr/>
        </p:nvSpPr>
        <p:spPr>
          <a:xfrm>
            <a:off x="3693160" y="463973"/>
            <a:ext cx="4805680" cy="1092222"/>
          </a:xfrm>
          <a:prstGeom prst="rect">
            <a:avLst/>
          </a:prstGeom>
          <a:solidFill>
            <a:schemeClr val="bg1">
              <a:lumMod val="75000"/>
              <a:lumOff val="25000"/>
            </a:schemeClr>
          </a:solidFill>
        </p:spPr>
        <p:txBody>
          <a:bodyPr wrap="square">
            <a:spAutoFit/>
          </a:bodyPr>
          <a:lstStyle/>
          <a:p>
            <a:pPr algn="ctr">
              <a:spcAft>
                <a:spcPts val="800"/>
              </a:spcAft>
            </a:pPr>
            <a:r>
              <a:rPr lang="en-US" sz="2800" b="1" u="sng" dirty="0">
                <a:effectLst/>
                <a:latin typeface="Calibri" panose="020F0502020204030204" pitchFamily="34" charset="0"/>
                <a:ea typeface="Calibri" panose="020F0502020204030204" pitchFamily="34" charset="0"/>
                <a:cs typeface="Calibri" panose="020F0502020204030204" pitchFamily="34" charset="0"/>
              </a:rPr>
              <a:t>Daniel’s Message: </a:t>
            </a:r>
          </a:p>
          <a:p>
            <a:pPr algn="ctr">
              <a:lnSpc>
                <a:spcPct val="115000"/>
              </a:lnSpc>
              <a:spcAft>
                <a:spcPts val="800"/>
              </a:spcAft>
            </a:pPr>
            <a:r>
              <a:rPr lang="en-US" sz="2800" b="1" dirty="0">
                <a:effectLst/>
                <a:latin typeface="Calibri" panose="020F0502020204030204" pitchFamily="34" charset="0"/>
                <a:ea typeface="Calibri" panose="020F0502020204030204" pitchFamily="34" charset="0"/>
                <a:cs typeface="Calibri" panose="020F0502020204030204" pitchFamily="34" charset="0"/>
              </a:rPr>
              <a:t>Walk Humbly Before God</a:t>
            </a:r>
            <a:endParaRPr lang="en-SG"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AB79F8E4-AFF5-5996-A756-EFA5AB89822B}"/>
              </a:ext>
            </a:extLst>
          </p:cNvPr>
          <p:cNvSpPr txBox="1"/>
          <p:nvPr/>
        </p:nvSpPr>
        <p:spPr>
          <a:xfrm>
            <a:off x="3048000" y="1424441"/>
            <a:ext cx="6096000" cy="558743"/>
          </a:xfrm>
          <a:prstGeom prst="rect">
            <a:avLst/>
          </a:prstGeom>
          <a:noFill/>
        </p:spPr>
        <p:txBody>
          <a:bodyPr wrap="square">
            <a:spAutoFit/>
          </a:bodyPr>
          <a:lstStyle/>
          <a:p>
            <a:pPr algn="ctr">
              <a:lnSpc>
                <a:spcPct val="115000"/>
              </a:lnSpc>
              <a:spcAft>
                <a:spcPts val="800"/>
              </a:spcAft>
            </a:pPr>
            <a:r>
              <a:rPr lang="en-US" sz="2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Daniel 5</a:t>
            </a:r>
            <a:endParaRPr lang="en-SG"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7612451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Broken Chain Vector Art, Icons, and Graphics for Free Download">
            <a:extLst>
              <a:ext uri="{FF2B5EF4-FFF2-40B4-BE49-F238E27FC236}">
                <a16:creationId xmlns:a16="http://schemas.microsoft.com/office/drawing/2014/main" id="{DE1C59C7-F15D-452D-B432-A1F639816D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5591" y="4503230"/>
            <a:ext cx="7100818" cy="235477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2A95E0D0-9F77-A18B-F0CA-8EE78BFF9F19}"/>
              </a:ext>
            </a:extLst>
          </p:cNvPr>
          <p:cNvSpPr txBox="1"/>
          <p:nvPr/>
        </p:nvSpPr>
        <p:spPr>
          <a:xfrm>
            <a:off x="1010920" y="597785"/>
            <a:ext cx="10170160" cy="4662174"/>
          </a:xfrm>
          <a:prstGeom prst="rect">
            <a:avLst/>
          </a:prstGeom>
          <a:noFill/>
        </p:spPr>
        <p:txBody>
          <a:bodyPr wrap="square">
            <a:spAutoFit/>
          </a:bodyPr>
          <a:lstStyle/>
          <a:p>
            <a:pPr lvl="3">
              <a:lnSpc>
                <a:spcPct val="115000"/>
              </a:lnSpc>
            </a:pPr>
            <a:r>
              <a:rPr lang="en-SG" sz="3200" b="1" dirty="0">
                <a:solidFill>
                  <a:srgbClr val="000000"/>
                </a:solidFill>
                <a:effectLst/>
                <a:latin typeface="Calibri" panose="020F0502020204030204" pitchFamily="34" charset="0"/>
                <a:ea typeface="Times New Roman" panose="02020603050405020304" pitchFamily="18" charset="0"/>
              </a:rPr>
              <a:t>			Babylonian Rulers				</a:t>
            </a:r>
            <a:endParaRPr lang="en-SG" sz="3200" b="1" dirty="0">
              <a:effectLst/>
              <a:latin typeface="Times New Roman" panose="02020603050405020304" pitchFamily="18" charset="0"/>
              <a:ea typeface="Times New Roman" panose="02020603050405020304" pitchFamily="18" charset="0"/>
            </a:endParaRPr>
          </a:p>
          <a:p>
            <a:pPr lvl="3">
              <a:lnSpc>
                <a:spcPct val="115000"/>
              </a:lnSpc>
            </a:pPr>
            <a:r>
              <a:rPr lang="en-SG" sz="2800" dirty="0">
                <a:solidFill>
                  <a:srgbClr val="000000"/>
                </a:solidFill>
                <a:effectLst/>
                <a:latin typeface="Calibri" panose="020F0502020204030204" pitchFamily="34" charset="0"/>
                <a:ea typeface="Times New Roman" panose="02020603050405020304" pitchFamily="18" charset="0"/>
              </a:rPr>
              <a:t>	</a:t>
            </a:r>
            <a:r>
              <a:rPr lang="en-SG" sz="2800" u="sng" dirty="0">
                <a:solidFill>
                  <a:srgbClr val="000000"/>
                </a:solidFill>
                <a:effectLst/>
                <a:latin typeface="Calibri" panose="020F0502020204030204" pitchFamily="34" charset="0"/>
                <a:ea typeface="Times New Roman" panose="02020603050405020304" pitchFamily="18" charset="0"/>
              </a:rPr>
              <a:t>Nebuchadnezzar = 43 years				</a:t>
            </a:r>
            <a:endParaRPr lang="en-SG" sz="2800" u="sng" dirty="0">
              <a:effectLst/>
              <a:latin typeface="Times New Roman" panose="02020603050405020304" pitchFamily="18" charset="0"/>
              <a:ea typeface="Times New Roman" panose="02020603050405020304" pitchFamily="18" charset="0"/>
            </a:endParaRPr>
          </a:p>
          <a:p>
            <a:pPr lvl="3">
              <a:lnSpc>
                <a:spcPct val="115000"/>
              </a:lnSpc>
            </a:pPr>
            <a:r>
              <a:rPr lang="en-SG" sz="2800" dirty="0">
                <a:solidFill>
                  <a:srgbClr val="000000"/>
                </a:solidFill>
                <a:effectLst/>
                <a:latin typeface="Calibri" panose="020F0502020204030204" pitchFamily="34" charset="0"/>
                <a:ea typeface="Times New Roman" panose="02020603050405020304" pitchFamily="18" charset="0"/>
              </a:rPr>
              <a:t>	Evil-</a:t>
            </a:r>
            <a:r>
              <a:rPr lang="en-SG" sz="2800" dirty="0" err="1">
                <a:solidFill>
                  <a:srgbClr val="000000"/>
                </a:solidFill>
                <a:effectLst/>
                <a:latin typeface="Calibri" panose="020F0502020204030204" pitchFamily="34" charset="0"/>
                <a:ea typeface="Times New Roman" panose="02020603050405020304" pitchFamily="18" charset="0"/>
              </a:rPr>
              <a:t>Merodach</a:t>
            </a:r>
            <a:r>
              <a:rPr lang="en-SG" sz="2800" dirty="0">
                <a:solidFill>
                  <a:srgbClr val="000000"/>
                </a:solidFill>
                <a:effectLst/>
                <a:latin typeface="Calibri" panose="020F0502020204030204" pitchFamily="34" charset="0"/>
                <a:ea typeface="Times New Roman" panose="02020603050405020304" pitchFamily="18" charset="0"/>
              </a:rPr>
              <a:t> (2 Kgs 25:27-30; </a:t>
            </a:r>
            <a:r>
              <a:rPr lang="en-SG" sz="2800" dirty="0" err="1">
                <a:solidFill>
                  <a:srgbClr val="000000"/>
                </a:solidFill>
                <a:effectLst/>
                <a:latin typeface="Calibri" panose="020F0502020204030204" pitchFamily="34" charset="0"/>
                <a:ea typeface="Times New Roman" panose="02020603050405020304" pitchFamily="18" charset="0"/>
              </a:rPr>
              <a:t>Jer</a:t>
            </a:r>
            <a:r>
              <a:rPr lang="en-SG" sz="2800" dirty="0">
                <a:solidFill>
                  <a:srgbClr val="000000"/>
                </a:solidFill>
                <a:effectLst/>
                <a:latin typeface="Calibri" panose="020F0502020204030204" pitchFamily="34" charset="0"/>
                <a:ea typeface="Times New Roman" panose="02020603050405020304" pitchFamily="18" charset="0"/>
              </a:rPr>
              <a:t> 52:31-34) = 2 years</a:t>
            </a:r>
            <a:endParaRPr lang="en-SG" sz="2800" dirty="0">
              <a:effectLst/>
              <a:latin typeface="Times New Roman" panose="02020603050405020304" pitchFamily="18" charset="0"/>
              <a:ea typeface="Times New Roman" panose="02020603050405020304" pitchFamily="18" charset="0"/>
            </a:endParaRPr>
          </a:p>
          <a:p>
            <a:pPr lvl="3">
              <a:lnSpc>
                <a:spcPct val="115000"/>
              </a:lnSpc>
            </a:pPr>
            <a:r>
              <a:rPr lang="en-SG" sz="2800" dirty="0">
                <a:solidFill>
                  <a:srgbClr val="000000"/>
                </a:solidFill>
                <a:effectLst/>
                <a:latin typeface="Calibri" panose="020F0502020204030204" pitchFamily="34" charset="0"/>
                <a:ea typeface="Times New Roman" panose="02020603050405020304" pitchFamily="18" charset="0"/>
              </a:rPr>
              <a:t>	</a:t>
            </a:r>
            <a:r>
              <a:rPr lang="en-SG" sz="2800" dirty="0" err="1">
                <a:solidFill>
                  <a:srgbClr val="000000"/>
                </a:solidFill>
                <a:effectLst/>
                <a:latin typeface="Calibri" panose="020F0502020204030204" pitchFamily="34" charset="0"/>
                <a:ea typeface="Times New Roman" panose="02020603050405020304" pitchFamily="18" charset="0"/>
              </a:rPr>
              <a:t>Amel-marduk</a:t>
            </a:r>
            <a:r>
              <a:rPr lang="en-SG" sz="2800" dirty="0">
                <a:solidFill>
                  <a:srgbClr val="000000"/>
                </a:solidFill>
                <a:effectLst/>
                <a:latin typeface="Calibri" panose="020F0502020204030204" pitchFamily="34" charset="0"/>
                <a:ea typeface="Times New Roman" panose="02020603050405020304" pitchFamily="18" charset="0"/>
              </a:rPr>
              <a:t> = murdered </a:t>
            </a:r>
            <a:endParaRPr lang="en-SG" sz="2800" dirty="0">
              <a:effectLst/>
              <a:latin typeface="Times New Roman" panose="02020603050405020304" pitchFamily="18" charset="0"/>
              <a:ea typeface="Times New Roman" panose="02020603050405020304" pitchFamily="18" charset="0"/>
            </a:endParaRPr>
          </a:p>
          <a:p>
            <a:pPr lvl="3">
              <a:lnSpc>
                <a:spcPct val="115000"/>
              </a:lnSpc>
            </a:pPr>
            <a:r>
              <a:rPr lang="en-SG" sz="2800" dirty="0">
                <a:solidFill>
                  <a:srgbClr val="000000"/>
                </a:solidFill>
                <a:effectLst/>
                <a:latin typeface="Calibri" panose="020F0502020204030204" pitchFamily="34" charset="0"/>
                <a:ea typeface="Times New Roman" panose="02020603050405020304" pitchFamily="18" charset="0"/>
              </a:rPr>
              <a:t>	Nergal-</a:t>
            </a:r>
            <a:r>
              <a:rPr lang="en-SG" sz="2800" dirty="0" err="1">
                <a:solidFill>
                  <a:srgbClr val="000000"/>
                </a:solidFill>
                <a:effectLst/>
                <a:latin typeface="Calibri" panose="020F0502020204030204" pitchFamily="34" charset="0"/>
                <a:ea typeface="Times New Roman" panose="02020603050405020304" pitchFamily="18" charset="0"/>
              </a:rPr>
              <a:t>sar</a:t>
            </a:r>
            <a:r>
              <a:rPr lang="en-SG" sz="2800" dirty="0">
                <a:solidFill>
                  <a:srgbClr val="000000"/>
                </a:solidFill>
                <a:effectLst/>
                <a:latin typeface="Calibri" panose="020F0502020204030204" pitchFamily="34" charset="0"/>
                <a:ea typeface="Times New Roman" panose="02020603050405020304" pitchFamily="18" charset="0"/>
              </a:rPr>
              <a:t>-</a:t>
            </a:r>
            <a:r>
              <a:rPr lang="en-SG" sz="2800" dirty="0" err="1">
                <a:solidFill>
                  <a:srgbClr val="000000"/>
                </a:solidFill>
                <a:effectLst/>
                <a:latin typeface="Calibri" panose="020F0502020204030204" pitchFamily="34" charset="0"/>
                <a:ea typeface="Times New Roman" panose="02020603050405020304" pitchFamily="18" charset="0"/>
              </a:rPr>
              <a:t>ezer</a:t>
            </a:r>
            <a:r>
              <a:rPr lang="en-SG" sz="2800" dirty="0">
                <a:solidFill>
                  <a:srgbClr val="000000"/>
                </a:solidFill>
                <a:effectLst/>
                <a:latin typeface="Calibri" panose="020F0502020204030204" pitchFamily="34" charset="0"/>
                <a:ea typeface="Times New Roman" panose="02020603050405020304" pitchFamily="18" charset="0"/>
              </a:rPr>
              <a:t> (</a:t>
            </a:r>
            <a:r>
              <a:rPr lang="en-SG" sz="2800" dirty="0" err="1">
                <a:solidFill>
                  <a:srgbClr val="000000"/>
                </a:solidFill>
                <a:effectLst/>
                <a:latin typeface="Calibri" panose="020F0502020204030204" pitchFamily="34" charset="0"/>
                <a:ea typeface="Times New Roman" panose="02020603050405020304" pitchFamily="18" charset="0"/>
              </a:rPr>
              <a:t>Jer</a:t>
            </a:r>
            <a:r>
              <a:rPr lang="en-SG" sz="2800" dirty="0">
                <a:solidFill>
                  <a:srgbClr val="000000"/>
                </a:solidFill>
                <a:effectLst/>
                <a:latin typeface="Calibri" panose="020F0502020204030204" pitchFamily="34" charset="0"/>
                <a:ea typeface="Times New Roman" panose="02020603050405020304" pitchFamily="18" charset="0"/>
              </a:rPr>
              <a:t> 39:3,13) = 4 years</a:t>
            </a:r>
            <a:endParaRPr lang="en-SG" sz="2800" dirty="0">
              <a:effectLst/>
              <a:latin typeface="Times New Roman" panose="02020603050405020304" pitchFamily="18" charset="0"/>
              <a:ea typeface="Times New Roman" panose="02020603050405020304" pitchFamily="18" charset="0"/>
            </a:endParaRPr>
          </a:p>
          <a:p>
            <a:pPr lvl="3">
              <a:lnSpc>
                <a:spcPct val="115000"/>
              </a:lnSpc>
            </a:pPr>
            <a:r>
              <a:rPr lang="es-ES" sz="2800" dirty="0">
                <a:solidFill>
                  <a:srgbClr val="000000"/>
                </a:solidFill>
                <a:effectLst/>
                <a:latin typeface="Calibri" panose="020F0502020204030204" pitchFamily="34" charset="0"/>
                <a:ea typeface="Times New Roman" panose="02020603050405020304" pitchFamily="18" charset="0"/>
              </a:rPr>
              <a:t>	</a:t>
            </a:r>
            <a:r>
              <a:rPr lang="es-ES" sz="2800" dirty="0" err="1">
                <a:solidFill>
                  <a:srgbClr val="000000"/>
                </a:solidFill>
                <a:effectLst/>
                <a:latin typeface="Calibri" panose="020F0502020204030204" pitchFamily="34" charset="0"/>
                <a:ea typeface="Times New Roman" panose="02020603050405020304" pitchFamily="18" charset="0"/>
              </a:rPr>
              <a:t>Labashi-marduk</a:t>
            </a:r>
            <a:r>
              <a:rPr lang="es-ES" sz="2800" dirty="0">
                <a:solidFill>
                  <a:srgbClr val="000000"/>
                </a:solidFill>
                <a:effectLst/>
                <a:latin typeface="Calibri" panose="020F0502020204030204" pitchFamily="34" charset="0"/>
                <a:ea typeface="Times New Roman" panose="02020603050405020304" pitchFamily="18" charset="0"/>
              </a:rPr>
              <a:t> = 1 </a:t>
            </a:r>
            <a:r>
              <a:rPr lang="es-ES" sz="2800" dirty="0" err="1">
                <a:solidFill>
                  <a:srgbClr val="000000"/>
                </a:solidFill>
                <a:effectLst/>
                <a:latin typeface="Calibri" panose="020F0502020204030204" pitchFamily="34" charset="0"/>
                <a:ea typeface="Times New Roman" panose="02020603050405020304" pitchFamily="18" charset="0"/>
              </a:rPr>
              <a:t>year</a:t>
            </a:r>
            <a:endParaRPr lang="en-SG" sz="2800" dirty="0">
              <a:effectLst/>
              <a:latin typeface="Times New Roman" panose="02020603050405020304" pitchFamily="18" charset="0"/>
              <a:ea typeface="Times New Roman" panose="02020603050405020304" pitchFamily="18" charset="0"/>
            </a:endParaRPr>
          </a:p>
          <a:p>
            <a:pPr lvl="3">
              <a:lnSpc>
                <a:spcPct val="115000"/>
              </a:lnSpc>
            </a:pPr>
            <a:r>
              <a:rPr lang="en-SG" sz="2800" dirty="0">
                <a:solidFill>
                  <a:srgbClr val="000000"/>
                </a:solidFill>
                <a:effectLst/>
                <a:latin typeface="Calibri" panose="020F0502020204030204" pitchFamily="34" charset="0"/>
                <a:ea typeface="Times New Roman" panose="02020603050405020304" pitchFamily="18" charset="0"/>
              </a:rPr>
              <a:t>	Nabonidus = 17 years</a:t>
            </a:r>
            <a:endParaRPr lang="en-SG" sz="2800" dirty="0">
              <a:effectLst/>
              <a:latin typeface="Times New Roman" panose="02020603050405020304" pitchFamily="18" charset="0"/>
              <a:ea typeface="Times New Roman" panose="02020603050405020304" pitchFamily="18" charset="0"/>
            </a:endParaRPr>
          </a:p>
          <a:p>
            <a:pPr lvl="3">
              <a:lnSpc>
                <a:spcPct val="115000"/>
              </a:lnSpc>
            </a:pPr>
            <a:r>
              <a:rPr lang="en-SG" sz="2800" dirty="0">
                <a:solidFill>
                  <a:srgbClr val="000000"/>
                </a:solidFill>
                <a:effectLst/>
                <a:latin typeface="Calibri" panose="020F0502020204030204" pitchFamily="34" charset="0"/>
                <a:ea typeface="Times New Roman" panose="02020603050405020304" pitchFamily="18" charset="0"/>
              </a:rPr>
              <a:t>	Belshazzar</a:t>
            </a:r>
            <a:endParaRPr lang="en-SG"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743493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1026" name="Picture 2" descr="Walking Humbly With God. - Graham Cooke.">
            <a:extLst>
              <a:ext uri="{FF2B5EF4-FFF2-40B4-BE49-F238E27FC236}">
                <a16:creationId xmlns:a16="http://schemas.microsoft.com/office/drawing/2014/main" id="{AB3D481A-E69A-048E-591A-57261B257DC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9383" r="-1" b="-1"/>
          <a:stretch/>
        </p:blipFill>
        <p:spPr bwMode="auto">
          <a:xfrm>
            <a:off x="321733" y="321733"/>
            <a:ext cx="11548534" cy="621453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EA6C279B-C34C-A939-B264-06CB8C9CE03C}"/>
              </a:ext>
            </a:extLst>
          </p:cNvPr>
          <p:cNvSpPr txBox="1"/>
          <p:nvPr/>
        </p:nvSpPr>
        <p:spPr>
          <a:xfrm>
            <a:off x="802640" y="1165013"/>
            <a:ext cx="7350760" cy="558743"/>
          </a:xfrm>
          <a:prstGeom prst="rect">
            <a:avLst/>
          </a:prstGeom>
          <a:solidFill>
            <a:schemeClr val="bg1">
              <a:lumMod val="75000"/>
              <a:lumOff val="25000"/>
            </a:schemeClr>
          </a:solidFill>
        </p:spPr>
        <p:txBody>
          <a:bodyPr wrap="square">
            <a:spAutoFit/>
          </a:bodyPr>
          <a:lstStyle/>
          <a:p>
            <a:pPr>
              <a:lnSpc>
                <a:spcPct val="115000"/>
              </a:lnSpc>
              <a:spcBef>
                <a:spcPts val="1200"/>
              </a:spcBef>
              <a:spcAft>
                <a:spcPts val="800"/>
              </a:spcAft>
            </a:pPr>
            <a:r>
              <a:rPr lang="en-US" sz="2800" b="1" dirty="0">
                <a:effectLst/>
                <a:latin typeface="Calibri" panose="020F0502020204030204" pitchFamily="34" charset="0"/>
                <a:ea typeface="Calibri" panose="020F0502020204030204" pitchFamily="34" charset="0"/>
                <a:cs typeface="Calibri" panose="020F0502020204030204" pitchFamily="34" charset="0"/>
              </a:rPr>
              <a:t>The Crisis: Pride Leads to Destruction </a:t>
            </a:r>
            <a:r>
              <a:rPr lang="en-US" sz="2800" dirty="0">
                <a:effectLst/>
                <a:latin typeface="Calibri" panose="020F0502020204030204" pitchFamily="34" charset="0"/>
                <a:ea typeface="Calibri" panose="020F0502020204030204" pitchFamily="34" charset="0"/>
                <a:cs typeface="Calibri" panose="020F0502020204030204" pitchFamily="34" charset="0"/>
              </a:rPr>
              <a:t>(5:1-12)</a:t>
            </a:r>
            <a:endParaRPr lang="en-SG"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E95E406B-18FC-440A-FC9C-17D5C4D8A0DF}"/>
              </a:ext>
            </a:extLst>
          </p:cNvPr>
          <p:cNvSpPr txBox="1"/>
          <p:nvPr/>
        </p:nvSpPr>
        <p:spPr>
          <a:xfrm>
            <a:off x="1402080" y="2010602"/>
            <a:ext cx="4328160" cy="556434"/>
          </a:xfrm>
          <a:prstGeom prst="rect">
            <a:avLst/>
          </a:prstGeom>
          <a:solidFill>
            <a:schemeClr val="tx1"/>
          </a:solidFill>
        </p:spPr>
        <p:txBody>
          <a:bodyPr wrap="square">
            <a:spAutoFit/>
          </a:bodyPr>
          <a:lstStyle/>
          <a:p>
            <a:pPr marL="342900" lvl="0" indent="-342900">
              <a:lnSpc>
                <a:spcPct val="115000"/>
              </a:lnSpc>
              <a:spcBef>
                <a:spcPts val="500"/>
              </a:spcBef>
              <a:buFont typeface="Symbol" panose="05050102010706020507" pitchFamily="18" charset="2"/>
              <a:buChar char=""/>
            </a:pPr>
            <a:r>
              <a:rPr lang="en-SG" sz="2800" dirty="0">
                <a:solidFill>
                  <a:srgbClr val="000000"/>
                </a:solidFill>
                <a:effectLst/>
                <a:latin typeface="Calibri" panose="020F0502020204030204" pitchFamily="34" charset="0"/>
                <a:ea typeface="Times New Roman" panose="02020603050405020304" pitchFamily="18" charset="0"/>
              </a:rPr>
              <a:t>Pride blinds you to reality</a:t>
            </a:r>
            <a:endParaRPr lang="en-SG" sz="3200" dirty="0">
              <a:effectLst/>
              <a:latin typeface="Times New Roman" panose="02020603050405020304" pitchFamily="18" charset="0"/>
              <a:ea typeface="Times New Roman" panose="02020603050405020304" pitchFamily="18" charset="0"/>
            </a:endParaRPr>
          </a:p>
        </p:txBody>
      </p:sp>
      <p:sp>
        <p:nvSpPr>
          <p:cNvPr id="7" name="TextBox 6">
            <a:extLst>
              <a:ext uri="{FF2B5EF4-FFF2-40B4-BE49-F238E27FC236}">
                <a16:creationId xmlns:a16="http://schemas.microsoft.com/office/drawing/2014/main" id="{5E0DD282-B619-6B5A-57EE-BFBAFB143274}"/>
              </a:ext>
            </a:extLst>
          </p:cNvPr>
          <p:cNvSpPr txBox="1"/>
          <p:nvPr/>
        </p:nvSpPr>
        <p:spPr>
          <a:xfrm>
            <a:off x="1402080" y="2742122"/>
            <a:ext cx="4328160" cy="556434"/>
          </a:xfrm>
          <a:prstGeom prst="rect">
            <a:avLst/>
          </a:prstGeom>
          <a:solidFill>
            <a:schemeClr val="tx1"/>
          </a:solidFill>
        </p:spPr>
        <p:txBody>
          <a:bodyPr wrap="square">
            <a:spAutoFit/>
          </a:bodyPr>
          <a:lstStyle/>
          <a:p>
            <a:pPr marL="342900" lvl="0" indent="-342900">
              <a:lnSpc>
                <a:spcPct val="115000"/>
              </a:lnSpc>
              <a:spcBef>
                <a:spcPts val="500"/>
              </a:spcBef>
              <a:buFont typeface="Symbol" panose="05050102010706020507" pitchFamily="18" charset="2"/>
              <a:buChar char=""/>
            </a:pPr>
            <a:r>
              <a:rPr lang="en-SG" sz="2800" dirty="0">
                <a:solidFill>
                  <a:srgbClr val="000000"/>
                </a:solidFill>
                <a:effectLst/>
                <a:latin typeface="Calibri" panose="020F0502020204030204" pitchFamily="34" charset="0"/>
                <a:ea typeface="Times New Roman" panose="02020603050405020304" pitchFamily="18" charset="0"/>
              </a:rPr>
              <a:t>Pride reveals cowardice</a:t>
            </a:r>
            <a:endParaRPr lang="en-SG" sz="3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95413344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1026" name="Picture 2" descr="Walking Humbly With God. - Graham Cooke.">
            <a:extLst>
              <a:ext uri="{FF2B5EF4-FFF2-40B4-BE49-F238E27FC236}">
                <a16:creationId xmlns:a16="http://schemas.microsoft.com/office/drawing/2014/main" id="{AB3D481A-E69A-048E-591A-57261B257DC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9383" r="-1" b="-1"/>
          <a:stretch/>
        </p:blipFill>
        <p:spPr bwMode="auto">
          <a:xfrm>
            <a:off x="321733" y="321733"/>
            <a:ext cx="11548534" cy="621453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EA6C279B-C34C-A939-B264-06CB8C9CE03C}"/>
              </a:ext>
            </a:extLst>
          </p:cNvPr>
          <p:cNvSpPr txBox="1"/>
          <p:nvPr/>
        </p:nvSpPr>
        <p:spPr>
          <a:xfrm>
            <a:off x="802640" y="1165013"/>
            <a:ext cx="7350760" cy="558743"/>
          </a:xfrm>
          <a:prstGeom prst="rect">
            <a:avLst/>
          </a:prstGeom>
          <a:solidFill>
            <a:schemeClr val="bg1">
              <a:lumMod val="75000"/>
              <a:lumOff val="25000"/>
            </a:schemeClr>
          </a:solidFill>
        </p:spPr>
        <p:txBody>
          <a:bodyPr wrap="square">
            <a:spAutoFit/>
          </a:bodyPr>
          <a:lstStyle/>
          <a:p>
            <a:pPr>
              <a:lnSpc>
                <a:spcPct val="115000"/>
              </a:lnSpc>
              <a:spcBef>
                <a:spcPts val="1200"/>
              </a:spcBef>
              <a:spcAft>
                <a:spcPts val="800"/>
              </a:spcAft>
            </a:pPr>
            <a:r>
              <a:rPr lang="en-US" sz="2800" b="1" dirty="0">
                <a:effectLst/>
                <a:latin typeface="Calibri" panose="020F0502020204030204" pitchFamily="34" charset="0"/>
                <a:ea typeface="Calibri" panose="020F0502020204030204" pitchFamily="34" charset="0"/>
                <a:cs typeface="Calibri" panose="020F0502020204030204" pitchFamily="34" charset="0"/>
              </a:rPr>
              <a:t>The Crisis: Pride Leads to Destruction </a:t>
            </a:r>
            <a:r>
              <a:rPr lang="en-US" sz="2800" dirty="0">
                <a:effectLst/>
                <a:latin typeface="Calibri" panose="020F0502020204030204" pitchFamily="34" charset="0"/>
                <a:ea typeface="Calibri" panose="020F0502020204030204" pitchFamily="34" charset="0"/>
                <a:cs typeface="Calibri" panose="020F0502020204030204" pitchFamily="34" charset="0"/>
              </a:rPr>
              <a:t>(5:1-12)</a:t>
            </a:r>
            <a:endParaRPr lang="en-SG"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5B64B8B6-1828-DD5F-1C20-9FBB1F609EDD}"/>
              </a:ext>
            </a:extLst>
          </p:cNvPr>
          <p:cNvSpPr txBox="1"/>
          <p:nvPr/>
        </p:nvSpPr>
        <p:spPr>
          <a:xfrm>
            <a:off x="802640" y="1808799"/>
            <a:ext cx="8199120" cy="1051955"/>
          </a:xfrm>
          <a:prstGeom prst="rect">
            <a:avLst/>
          </a:prstGeom>
          <a:solidFill>
            <a:schemeClr val="bg1">
              <a:lumMod val="75000"/>
              <a:lumOff val="25000"/>
            </a:schemeClr>
          </a:solidFill>
        </p:spPr>
        <p:txBody>
          <a:bodyPr wrap="square">
            <a:spAutoFit/>
          </a:bodyPr>
          <a:lstStyle/>
          <a:p>
            <a:pPr>
              <a:lnSpc>
                <a:spcPct val="115000"/>
              </a:lnSpc>
            </a:pPr>
            <a:r>
              <a:rPr lang="en-SG" sz="2800" b="1" dirty="0">
                <a:effectLst/>
                <a:latin typeface="Calibri" panose="020F0502020204030204" pitchFamily="34" charset="0"/>
                <a:ea typeface="Times New Roman" panose="02020603050405020304" pitchFamily="18" charset="0"/>
              </a:rPr>
              <a:t>The Resolve: Do Not Challenge God by Neglecting Him or Defying Him </a:t>
            </a:r>
            <a:r>
              <a:rPr lang="en-SG" sz="2800" dirty="0">
                <a:effectLst/>
                <a:latin typeface="Calibri" panose="020F0502020204030204" pitchFamily="34" charset="0"/>
                <a:ea typeface="Times New Roman" panose="02020603050405020304" pitchFamily="18" charset="0"/>
              </a:rPr>
              <a:t>(5:13-31)</a:t>
            </a:r>
            <a:endParaRPr lang="en-SG" sz="2800" dirty="0">
              <a:effectLst/>
              <a:latin typeface="Times New Roman" panose="02020603050405020304" pitchFamily="18" charset="0"/>
              <a:ea typeface="Times New Roman" panose="02020603050405020304" pitchFamily="18" charset="0"/>
            </a:endParaRPr>
          </a:p>
        </p:txBody>
      </p:sp>
      <p:sp>
        <p:nvSpPr>
          <p:cNvPr id="8" name="TextBox 7">
            <a:extLst>
              <a:ext uri="{FF2B5EF4-FFF2-40B4-BE49-F238E27FC236}">
                <a16:creationId xmlns:a16="http://schemas.microsoft.com/office/drawing/2014/main" id="{FCBBB09C-F038-656B-B0D2-02125F34803C}"/>
              </a:ext>
            </a:extLst>
          </p:cNvPr>
          <p:cNvSpPr txBox="1"/>
          <p:nvPr/>
        </p:nvSpPr>
        <p:spPr>
          <a:xfrm>
            <a:off x="1285240" y="3150783"/>
            <a:ext cx="3616960" cy="556434"/>
          </a:xfrm>
          <a:prstGeom prst="rect">
            <a:avLst/>
          </a:prstGeom>
          <a:solidFill>
            <a:schemeClr val="tx1"/>
          </a:solidFill>
        </p:spPr>
        <p:txBody>
          <a:bodyPr wrap="square">
            <a:spAutoFit/>
          </a:bodyPr>
          <a:lstStyle/>
          <a:p>
            <a:pPr marL="342900" lvl="0" indent="-342900">
              <a:lnSpc>
                <a:spcPct val="115000"/>
              </a:lnSpc>
              <a:spcBef>
                <a:spcPts val="500"/>
              </a:spcBef>
              <a:buFont typeface="Symbol" panose="05050102010706020507" pitchFamily="18" charset="2"/>
              <a:buChar char=""/>
            </a:pPr>
            <a:r>
              <a:rPr lang="en-SG" sz="2800" dirty="0">
                <a:solidFill>
                  <a:srgbClr val="000000"/>
                </a:solidFill>
                <a:effectLst/>
                <a:latin typeface="Calibri" panose="020F0502020204030204" pitchFamily="34" charset="0"/>
                <a:ea typeface="Times New Roman" panose="02020603050405020304" pitchFamily="18" charset="0"/>
              </a:rPr>
              <a:t>Conviction of sin</a:t>
            </a:r>
            <a:endParaRPr lang="en-SG" sz="3200" dirty="0">
              <a:effectLst/>
              <a:latin typeface="Times New Roman" panose="02020603050405020304" pitchFamily="18" charset="0"/>
              <a:ea typeface="Times New Roman" panose="02020603050405020304" pitchFamily="18" charset="0"/>
            </a:endParaRPr>
          </a:p>
        </p:txBody>
      </p:sp>
      <p:sp>
        <p:nvSpPr>
          <p:cNvPr id="10" name="TextBox 9">
            <a:extLst>
              <a:ext uri="{FF2B5EF4-FFF2-40B4-BE49-F238E27FC236}">
                <a16:creationId xmlns:a16="http://schemas.microsoft.com/office/drawing/2014/main" id="{E27A20ED-32F4-43AF-3ED1-AEFE49BB2707}"/>
              </a:ext>
            </a:extLst>
          </p:cNvPr>
          <p:cNvSpPr txBox="1"/>
          <p:nvPr/>
        </p:nvSpPr>
        <p:spPr>
          <a:xfrm>
            <a:off x="1285240" y="3872666"/>
            <a:ext cx="3616960" cy="556434"/>
          </a:xfrm>
          <a:prstGeom prst="rect">
            <a:avLst/>
          </a:prstGeom>
          <a:solidFill>
            <a:schemeClr val="tx1"/>
          </a:solidFill>
        </p:spPr>
        <p:txBody>
          <a:bodyPr wrap="square">
            <a:spAutoFit/>
          </a:bodyPr>
          <a:lstStyle/>
          <a:p>
            <a:pPr marL="342900" lvl="0" indent="-342900">
              <a:lnSpc>
                <a:spcPct val="115000"/>
              </a:lnSpc>
              <a:spcBef>
                <a:spcPts val="500"/>
              </a:spcBef>
              <a:buFont typeface="Symbol" panose="05050102010706020507" pitchFamily="18" charset="2"/>
              <a:buChar char=""/>
            </a:pPr>
            <a:r>
              <a:rPr lang="en-SG" sz="2800" dirty="0">
                <a:solidFill>
                  <a:srgbClr val="000000"/>
                </a:solidFill>
                <a:effectLst/>
                <a:latin typeface="Calibri" panose="020F0502020204030204" pitchFamily="34" charset="0"/>
                <a:ea typeface="Times New Roman" panose="02020603050405020304" pitchFamily="18" charset="0"/>
              </a:rPr>
              <a:t>Consequences of sin</a:t>
            </a:r>
            <a:endParaRPr lang="en-SG" sz="3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31635297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73AD760-0B23-7709-9ABD-4043CA67A0E0}"/>
              </a:ext>
            </a:extLst>
          </p:cNvPr>
          <p:cNvSpPr/>
          <p:nvPr/>
        </p:nvSpPr>
        <p:spPr>
          <a:xfrm>
            <a:off x="0" y="0"/>
            <a:ext cx="12192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SG"/>
          </a:p>
        </p:txBody>
      </p:sp>
      <p:pic>
        <p:nvPicPr>
          <p:cNvPr id="3074" name="Picture 2" descr="Handwriting-on-the-Wall">
            <a:extLst>
              <a:ext uri="{FF2B5EF4-FFF2-40B4-BE49-F238E27FC236}">
                <a16:creationId xmlns:a16="http://schemas.microsoft.com/office/drawing/2014/main" id="{9DE22A91-7424-1B6B-421D-5C4CBDC926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5071" y="998652"/>
            <a:ext cx="4722178" cy="486069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0906DBA-6AB8-9202-44D6-5817914D63F2}"/>
              </a:ext>
            </a:extLst>
          </p:cNvPr>
          <p:cNvSpPr txBox="1"/>
          <p:nvPr/>
        </p:nvSpPr>
        <p:spPr>
          <a:xfrm>
            <a:off x="6096000" y="1491218"/>
            <a:ext cx="4467860" cy="622799"/>
          </a:xfrm>
          <a:prstGeom prst="rect">
            <a:avLst/>
          </a:prstGeom>
          <a:noFill/>
        </p:spPr>
        <p:txBody>
          <a:bodyPr wrap="square">
            <a:spAutoFit/>
          </a:bodyPr>
          <a:lstStyle/>
          <a:p>
            <a:pPr>
              <a:lnSpc>
                <a:spcPct val="115000"/>
              </a:lnSpc>
            </a:pPr>
            <a:r>
              <a:rPr lang="en-SG" sz="3200" dirty="0">
                <a:solidFill>
                  <a:schemeClr val="bg1"/>
                </a:solidFill>
                <a:effectLst/>
                <a:latin typeface="Calibri" panose="020F0502020204030204" pitchFamily="34" charset="0"/>
                <a:ea typeface="Times New Roman" panose="02020603050405020304" pitchFamily="18" charset="0"/>
              </a:rPr>
              <a:t>= something numbered</a:t>
            </a:r>
            <a:endParaRPr lang="en-SG" sz="3600" dirty="0">
              <a:solidFill>
                <a:schemeClr val="bg1"/>
              </a:solidFill>
              <a:effectLst/>
              <a:latin typeface="Times New Roman" panose="02020603050405020304" pitchFamily="18" charset="0"/>
              <a:ea typeface="Times New Roman" panose="02020603050405020304" pitchFamily="18" charset="0"/>
            </a:endParaRPr>
          </a:p>
        </p:txBody>
      </p:sp>
      <p:sp>
        <p:nvSpPr>
          <p:cNvPr id="5" name="TextBox 4">
            <a:extLst>
              <a:ext uri="{FF2B5EF4-FFF2-40B4-BE49-F238E27FC236}">
                <a16:creationId xmlns:a16="http://schemas.microsoft.com/office/drawing/2014/main" id="{7A3677FF-5C79-D70A-4D1E-E83AD9BB3C4C}"/>
              </a:ext>
            </a:extLst>
          </p:cNvPr>
          <p:cNvSpPr txBox="1"/>
          <p:nvPr/>
        </p:nvSpPr>
        <p:spPr>
          <a:xfrm>
            <a:off x="6085840" y="3076178"/>
            <a:ext cx="4467860" cy="622799"/>
          </a:xfrm>
          <a:prstGeom prst="rect">
            <a:avLst/>
          </a:prstGeom>
          <a:noFill/>
        </p:spPr>
        <p:txBody>
          <a:bodyPr wrap="square">
            <a:spAutoFit/>
          </a:bodyPr>
          <a:lstStyle/>
          <a:p>
            <a:pPr>
              <a:lnSpc>
                <a:spcPct val="115000"/>
              </a:lnSpc>
            </a:pPr>
            <a:r>
              <a:rPr lang="en-SG" sz="3200" dirty="0">
                <a:solidFill>
                  <a:schemeClr val="bg1"/>
                </a:solidFill>
                <a:effectLst/>
                <a:latin typeface="Calibri" panose="020F0502020204030204" pitchFamily="34" charset="0"/>
                <a:ea typeface="Times New Roman" panose="02020603050405020304" pitchFamily="18" charset="0"/>
              </a:rPr>
              <a:t>= something weighed</a:t>
            </a:r>
            <a:endParaRPr lang="en-SG" sz="3600" dirty="0">
              <a:solidFill>
                <a:schemeClr val="bg1"/>
              </a:solidFill>
              <a:effectLst/>
              <a:latin typeface="Times New Roman" panose="02020603050405020304" pitchFamily="18" charset="0"/>
              <a:ea typeface="Times New Roman" panose="02020603050405020304" pitchFamily="18" charset="0"/>
            </a:endParaRPr>
          </a:p>
        </p:txBody>
      </p:sp>
      <p:sp>
        <p:nvSpPr>
          <p:cNvPr id="6" name="TextBox 5">
            <a:extLst>
              <a:ext uri="{FF2B5EF4-FFF2-40B4-BE49-F238E27FC236}">
                <a16:creationId xmlns:a16="http://schemas.microsoft.com/office/drawing/2014/main" id="{F41A2EEB-1F2C-F3CD-B7B5-AC486565E240}"/>
              </a:ext>
            </a:extLst>
          </p:cNvPr>
          <p:cNvSpPr txBox="1"/>
          <p:nvPr/>
        </p:nvSpPr>
        <p:spPr>
          <a:xfrm>
            <a:off x="6085840" y="4681458"/>
            <a:ext cx="5506720" cy="1189108"/>
          </a:xfrm>
          <a:prstGeom prst="rect">
            <a:avLst/>
          </a:prstGeom>
          <a:noFill/>
        </p:spPr>
        <p:txBody>
          <a:bodyPr wrap="square">
            <a:spAutoFit/>
          </a:bodyPr>
          <a:lstStyle/>
          <a:p>
            <a:pPr>
              <a:lnSpc>
                <a:spcPct val="115000"/>
              </a:lnSpc>
            </a:pPr>
            <a:r>
              <a:rPr lang="en-SG" sz="3200" dirty="0">
                <a:solidFill>
                  <a:schemeClr val="bg1"/>
                </a:solidFill>
                <a:effectLst/>
                <a:latin typeface="Calibri" panose="020F0502020204030204" pitchFamily="34" charset="0"/>
                <a:ea typeface="Times New Roman" panose="02020603050405020304" pitchFamily="18" charset="0"/>
              </a:rPr>
              <a:t>= something broken &amp; splitting apart</a:t>
            </a:r>
            <a:endParaRPr lang="en-SG" sz="3600" dirty="0">
              <a:solidFill>
                <a:schemeClr val="bg1"/>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400465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148</TotalTime>
  <Words>286</Words>
  <Application>Microsoft Macintosh PowerPoint</Application>
  <PresentationFormat>Widescreen</PresentationFormat>
  <Paragraphs>30</Paragraphs>
  <Slides>12</Slides>
  <Notes>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12</vt:i4>
      </vt:variant>
    </vt:vector>
  </HeadingPairs>
  <TitlesOfParts>
    <vt:vector size="21" baseType="lpstr">
      <vt:lpstr>Arial</vt:lpstr>
      <vt:lpstr>Calibri</vt:lpstr>
      <vt:lpstr>Calibri Light</vt:lpstr>
      <vt:lpstr>Helvetica</vt:lpstr>
      <vt:lpstr>Symbol</vt:lpstr>
      <vt:lpstr>Times New Roman</vt:lpstr>
      <vt:lpstr>Wingdings</vt:lpstr>
      <vt:lpstr>Office Theme</vt:lpstr>
      <vt:lpstr>1_Orbit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Black</vt:lpstr>
      <vt:lpstr>OT Preaching link at BibleStudyDownloads.org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 Harmeling</dc:creator>
  <cp:lastModifiedBy>Rick Griffith</cp:lastModifiedBy>
  <cp:revision>2</cp:revision>
  <dcterms:created xsi:type="dcterms:W3CDTF">2023-03-02T10:34:47Z</dcterms:created>
  <dcterms:modified xsi:type="dcterms:W3CDTF">2023-03-05T05:27:03Z</dcterms:modified>
</cp:coreProperties>
</file>