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92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88" r:id="rId12"/>
    <p:sldId id="271" r:id="rId13"/>
    <p:sldId id="274" r:id="rId14"/>
    <p:sldId id="275" r:id="rId15"/>
    <p:sldId id="276" r:id="rId16"/>
    <p:sldId id="277" r:id="rId17"/>
    <p:sldId id="280" r:id="rId18"/>
    <p:sldId id="279" r:id="rId19"/>
    <p:sldId id="281" r:id="rId20"/>
    <p:sldId id="282" r:id="rId21"/>
    <p:sldId id="283" r:id="rId22"/>
    <p:sldId id="284" r:id="rId23"/>
    <p:sldId id="285" r:id="rId24"/>
    <p:sldId id="290" r:id="rId25"/>
    <p:sldId id="286" r:id="rId26"/>
    <p:sldId id="287" r:id="rId27"/>
    <p:sldId id="289" r:id="rId28"/>
    <p:sldId id="291" r:id="rId29"/>
    <p:sldId id="311" r:id="rId30"/>
    <p:sldId id="31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7"/>
  </p:normalViewPr>
  <p:slideViewPr>
    <p:cSldViewPr snapToGrid="0">
      <p:cViewPr varScale="1">
        <p:scale>
          <a:sx n="136" d="100"/>
          <a:sy n="136" d="100"/>
        </p:scale>
        <p:origin x="2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9CD85-FC61-49F9-974B-30266A0D7D37}" type="datetimeFigureOut">
              <a:rPr lang="en-SG" smtClean="0"/>
              <a:t>23/4/23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384B4C-BCDB-4883-8B5D-C8B77EBE101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966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ORTH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384B4C-BCDB-4883-8B5D-C8B77EBE1019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1505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57498-FF5E-236B-E0D2-591D084F0E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83553B-8CFC-0A82-EB7C-A2F7D5897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56339-6211-466D-124B-683CB8A0E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9C293-1758-90D2-88E6-AC582BAA7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6958-9F10-C4F1-A50B-5C3BEE59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327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BB9F-5334-0AA8-EBBC-B9EBB5A6B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5F231-7E4F-40F8-77D7-DAA4CF3FA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0CA6C-951D-F4A5-EE59-86F90B26B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B74AAE-A365-CAB4-8E61-D1952C47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6C6FF-C244-6CB8-CC64-4E74E83C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86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C8824-FF82-AC02-1336-B6ACB80832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DB12B-5D31-1561-1B83-5AF72BB56D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7B16BF-9D61-FEA7-A991-B948181B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67BF6-26B3-6E9F-7716-53DEE064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CFA47-1133-CFA4-3214-6018715DD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5618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97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92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3072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7255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9609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632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541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6738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01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2E0C6-C801-0109-1872-534045EB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63F22-CF05-6D6D-4579-17F2B56D2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718D7-27CA-170E-C564-46B9C5FB2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6D402-F9C1-5C72-4599-29B97E268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22092-4384-E06E-CB5E-BC27045C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098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594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078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043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0C90-95A2-D84D-0FFA-FE691F1BA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BD1A7-A3B5-AC85-5076-12897AC5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E6177-0482-C1DD-4214-492D3046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3E1E0-ADB3-BA26-57FE-2DD9A0F06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030D8-F205-0F3C-4765-1BB58EBC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6352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4E00-75F1-41DC-9CB5-2E9A33E2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27061-FAE2-3E21-2CF1-B41C5BDF2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13C73-A75A-E228-D744-8A444A0C8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AF2E0-E3F6-1042-6FAE-8EC5CFE0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F8A09-EF35-9A9D-B0FE-4A053AA4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FFB9E-4EA1-BC9E-8B33-79EE940F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3680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BAB39-9B06-FA67-C564-B0C4F596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74045-600F-D2D2-80A9-9733CEFE5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403DE-650C-518A-45C9-818823FBB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D0766-6603-1217-78D0-620E55052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A57DEC-D5D5-8E35-E890-7070F43DC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A2130-F3E9-38DA-14EA-9F51C949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8933C-3DD7-C3DE-F54C-437CE8154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B45535-A48B-8DF6-4B87-3999CE0DC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030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7CACC-4134-1B0F-99EC-F80F2A76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4FF35-1F05-89E9-48AF-D0DDB7577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0485E-5E0A-37E5-FE8F-5F7015FC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B3684-DF38-E251-E312-BA5E792C1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50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B5B4E-C0B6-0733-B5FA-8C151866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06F6D-38FA-F7EA-4E02-5EA8F0918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AB0F4-FD2B-2768-AC0D-780C3C20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343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1F5F-9EB1-219D-1456-80EAA92B8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9720C-AA09-2F7B-9446-23147C8C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C7CD8-4845-55F5-ABC5-1A278F49E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1E7333-7171-C770-B792-C9862179E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F481A-4A6A-B664-116E-A0A2CCB65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89E2F-1039-6C55-A31D-687B88B94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4164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78C70-C163-07FF-C2A8-A0E67568C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73475E-81AB-90D9-2F86-70B293BE2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FE896-3577-517F-019D-17DD3C38C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B2AE0-AF17-DEA2-8CF9-63183E2C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5D543-C009-64B1-FBE2-9C7270FB8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8CBA9-048C-CB5A-9D34-096FDA04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42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878555-08EE-FF10-F746-89A21557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6CA86-4CDA-A72C-66F4-948194988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2335C-12E1-0AFA-52BB-80B90CEC5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5C670-62D0-4D56-9D6D-939E1A746FBB}" type="datetimeFigureOut">
              <a:rPr lang="en-SG" smtClean="0"/>
              <a:t>23/4/23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21E09-05BF-DDC2-6CEF-E2B977874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5F50E-0CA4-93C8-3EE1-FB63C475CC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696A2-95C4-4487-A667-95E56968B101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766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2" y="3902077"/>
            <a:ext cx="4533900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32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33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 smtClean="0"/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501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42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3733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6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Daniel’s Third Vision </a:t>
            </a:r>
            <a:r>
              <a:rPr lang="en-SG" sz="32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 2</a:t>
            </a:r>
          </a:p>
          <a:p>
            <a:pPr algn="ctr"/>
            <a:r>
              <a:rPr lang="en-SG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Sandcastles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9AA68-2DAC-26D5-5D8B-A4754CAEA0F8}"/>
              </a:ext>
            </a:extLst>
          </p:cNvPr>
          <p:cNvSpPr txBox="1"/>
          <p:nvPr/>
        </p:nvSpPr>
        <p:spPr>
          <a:xfrm>
            <a:off x="503974" y="4056658"/>
            <a:ext cx="3299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 11–12</a:t>
            </a:r>
            <a:endParaRPr lang="en-SG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28E947-29C2-9F3F-30C4-CF0638DA5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 anchor="ctr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Dr. Jim Harmeling 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92525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-2540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55758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2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Beware of the Spurned Wife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(11:5-6)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3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3182688"/>
            <a:ext cx="2100580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Ptolemy 1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1)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A84D-3B97-16C7-E7C2-DA0852E73FE5}"/>
              </a:ext>
            </a:extLst>
          </p:cNvPr>
          <p:cNvSpPr txBox="1"/>
          <p:nvPr/>
        </p:nvSpPr>
        <p:spPr>
          <a:xfrm>
            <a:off x="4716304" y="3182688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Prince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Seleucus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13849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Antiochus 1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(Ty 1)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A77F21-1166-F09D-9709-2428DF74C2D0}"/>
              </a:ext>
            </a:extLst>
          </p:cNvPr>
          <p:cNvCxnSpPr/>
          <p:nvPr/>
        </p:nvCxnSpPr>
        <p:spPr>
          <a:xfrm>
            <a:off x="3698240" y="3586480"/>
            <a:ext cx="69088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0B40E82-9F98-7FAB-3885-DB400EF30169}"/>
              </a:ext>
            </a:extLst>
          </p:cNvPr>
          <p:cNvCxnSpPr/>
          <p:nvPr/>
        </p:nvCxnSpPr>
        <p:spPr>
          <a:xfrm>
            <a:off x="7142480" y="3586480"/>
            <a:ext cx="6908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3182688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2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A84D-3B97-16C7-E7C2-DA0852E73FE5}"/>
              </a:ext>
            </a:extLst>
          </p:cNvPr>
          <p:cNvSpPr txBox="1"/>
          <p:nvPr/>
        </p:nvSpPr>
        <p:spPr>
          <a:xfrm>
            <a:off x="4716304" y="2430848"/>
            <a:ext cx="210058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Berenice</a:t>
            </a:r>
          </a:p>
        </p:txBody>
      </p:sp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 2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C31701D-668F-7F2A-4199-1C3F00D5C1F6}"/>
              </a:ext>
            </a:extLst>
          </p:cNvPr>
          <p:cNvSpPr/>
          <p:nvPr/>
        </p:nvSpPr>
        <p:spPr>
          <a:xfrm>
            <a:off x="3190240" y="2011692"/>
            <a:ext cx="5344160" cy="109726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43333-5A0D-0712-897B-1096E404C477}"/>
              </a:ext>
            </a:extLst>
          </p:cNvPr>
          <p:cNvSpPr txBox="1"/>
          <p:nvPr/>
        </p:nvSpPr>
        <p:spPr>
          <a:xfrm>
            <a:off x="4745990" y="1488472"/>
            <a:ext cx="223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 Treaty</a:t>
            </a:r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44A8E-5333-1CFA-0EF2-4E77FB1F4FA0}"/>
              </a:ext>
            </a:extLst>
          </p:cNvPr>
          <p:cNvSpPr txBox="1"/>
          <p:nvPr/>
        </p:nvSpPr>
        <p:spPr>
          <a:xfrm>
            <a:off x="9836944" y="536708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Laodice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9CEB2D-6388-52A3-1079-841B957D3B9A}"/>
              </a:ext>
            </a:extLst>
          </p:cNvPr>
          <p:cNvCxnSpPr/>
          <p:nvPr/>
        </p:nvCxnSpPr>
        <p:spPr>
          <a:xfrm>
            <a:off x="10017760" y="4326269"/>
            <a:ext cx="477520" cy="8045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2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CCA84D-3B97-16C7-E7C2-DA0852E73FE5}"/>
              </a:ext>
            </a:extLst>
          </p:cNvPr>
          <p:cNvSpPr txBox="1"/>
          <p:nvPr/>
        </p:nvSpPr>
        <p:spPr>
          <a:xfrm>
            <a:off x="4716304" y="2430848"/>
            <a:ext cx="210058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Berenice</a:t>
            </a:r>
          </a:p>
        </p:txBody>
      </p:sp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Ty 2</a:t>
            </a:r>
          </a:p>
        </p:txBody>
      </p:sp>
      <p:sp>
        <p:nvSpPr>
          <p:cNvPr id="8" name="Arrow: U-Turn 7">
            <a:extLst>
              <a:ext uri="{FF2B5EF4-FFF2-40B4-BE49-F238E27FC236}">
                <a16:creationId xmlns:a16="http://schemas.microsoft.com/office/drawing/2014/main" id="{6C31701D-668F-7F2A-4199-1C3F00D5C1F6}"/>
              </a:ext>
            </a:extLst>
          </p:cNvPr>
          <p:cNvSpPr/>
          <p:nvPr/>
        </p:nvSpPr>
        <p:spPr>
          <a:xfrm>
            <a:off x="3190240" y="2011692"/>
            <a:ext cx="5344160" cy="1097268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43333-5A0D-0712-897B-1096E404C477}"/>
              </a:ext>
            </a:extLst>
          </p:cNvPr>
          <p:cNvSpPr txBox="1"/>
          <p:nvPr/>
        </p:nvSpPr>
        <p:spPr>
          <a:xfrm>
            <a:off x="4745990" y="1488472"/>
            <a:ext cx="223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 Treaty</a:t>
            </a:r>
            <a:endParaRPr lang="en-S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44A8E-5333-1CFA-0EF2-4E77FB1F4FA0}"/>
              </a:ext>
            </a:extLst>
          </p:cNvPr>
          <p:cNvSpPr txBox="1"/>
          <p:nvPr/>
        </p:nvSpPr>
        <p:spPr>
          <a:xfrm>
            <a:off x="9836944" y="536708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Laodice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C9CEB2D-6388-52A3-1079-841B957D3B9A}"/>
              </a:ext>
            </a:extLst>
          </p:cNvPr>
          <p:cNvCxnSpPr>
            <a:cxnSpLocks/>
          </p:cNvCxnSpPr>
          <p:nvPr/>
        </p:nvCxnSpPr>
        <p:spPr>
          <a:xfrm flipH="1" flipV="1">
            <a:off x="10007600" y="4328160"/>
            <a:ext cx="660400" cy="81090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F6677AD-91C4-70EE-DE77-E5A7405A357C}"/>
              </a:ext>
            </a:extLst>
          </p:cNvPr>
          <p:cNvCxnSpPr>
            <a:cxnSpLocks/>
          </p:cNvCxnSpPr>
          <p:nvPr/>
        </p:nvCxnSpPr>
        <p:spPr>
          <a:xfrm flipH="1">
            <a:off x="2806224" y="3157849"/>
            <a:ext cx="1910080" cy="948662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C1EFA4F-0A12-081B-DE4E-99AA048E3FA2}"/>
              </a:ext>
            </a:extLst>
          </p:cNvPr>
          <p:cNvSpPr txBox="1"/>
          <p:nvPr/>
        </p:nvSpPr>
        <p:spPr>
          <a:xfrm>
            <a:off x="4605815" y="1113776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F7047-1A73-1A6B-41F4-CF2493E1D5AF}"/>
              </a:ext>
            </a:extLst>
          </p:cNvPr>
          <p:cNvSpPr txBox="1"/>
          <p:nvPr/>
        </p:nvSpPr>
        <p:spPr>
          <a:xfrm>
            <a:off x="8158956" y="2908905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52194E-1475-7E56-7DFE-171094C7877B}"/>
              </a:ext>
            </a:extLst>
          </p:cNvPr>
          <p:cNvSpPr txBox="1"/>
          <p:nvPr/>
        </p:nvSpPr>
        <p:spPr>
          <a:xfrm>
            <a:off x="4600099" y="1982450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</p:spTree>
    <p:extLst>
      <p:ext uri="{BB962C8B-B14F-4D97-AF65-F5344CB8AC3E}">
        <p14:creationId xmlns:p14="http://schemas.microsoft.com/office/powerpoint/2010/main" val="30023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3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74575" y="20836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3182689"/>
            <a:ext cx="2100580" cy="138499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Seleucus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II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(Selly 2)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04B31-FE72-29A0-35E1-63ABC03046E1}"/>
              </a:ext>
            </a:extLst>
          </p:cNvPr>
          <p:cNvSpPr txBox="1"/>
          <p:nvPr/>
        </p:nvSpPr>
        <p:spPr>
          <a:xfrm>
            <a:off x="8200072" y="4698805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Laodice</a:t>
            </a:r>
          </a:p>
        </p:txBody>
      </p:sp>
    </p:spTree>
    <p:extLst>
      <p:ext uri="{BB962C8B-B14F-4D97-AF65-F5344CB8AC3E}">
        <p14:creationId xmlns:p14="http://schemas.microsoft.com/office/powerpoint/2010/main" val="302036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5136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3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was my sister . . . and my stuff!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(11:5-6)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2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3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Selly 2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C44A8E-5333-1CFA-0EF2-4E77FB1F4FA0}"/>
              </a:ext>
            </a:extLst>
          </p:cNvPr>
          <p:cNvSpPr txBox="1"/>
          <p:nvPr/>
        </p:nvSpPr>
        <p:spPr>
          <a:xfrm>
            <a:off x="8200072" y="359572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Laodice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035093-EC04-E77D-109A-4936634836A2}"/>
              </a:ext>
            </a:extLst>
          </p:cNvPr>
          <p:cNvCxnSpPr>
            <a:cxnSpLocks/>
          </p:cNvCxnSpPr>
          <p:nvPr/>
        </p:nvCxnSpPr>
        <p:spPr>
          <a:xfrm>
            <a:off x="3749040" y="2938381"/>
            <a:ext cx="296672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D7C62985-2966-AD11-0B99-5F43F03EDF5A}"/>
              </a:ext>
            </a:extLst>
          </p:cNvPr>
          <p:cNvSpPr/>
          <p:nvPr/>
        </p:nvSpPr>
        <p:spPr>
          <a:xfrm>
            <a:off x="7001192" y="2544214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E9748-B0B7-BDAE-A986-98380CF8BA59}"/>
              </a:ext>
            </a:extLst>
          </p:cNvPr>
          <p:cNvSpPr txBox="1"/>
          <p:nvPr/>
        </p:nvSpPr>
        <p:spPr>
          <a:xfrm>
            <a:off x="8200072" y="3134063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36400B-0AD7-D805-572B-4642E88C51B7}"/>
              </a:ext>
            </a:extLst>
          </p:cNvPr>
          <p:cNvCxnSpPr>
            <a:cxnSpLocks/>
          </p:cNvCxnSpPr>
          <p:nvPr/>
        </p:nvCxnSpPr>
        <p:spPr>
          <a:xfrm flipH="1">
            <a:off x="3830320" y="3239924"/>
            <a:ext cx="2809240" cy="0"/>
          </a:xfrm>
          <a:prstGeom prst="straightConnector1">
            <a:avLst/>
          </a:prstGeom>
          <a:ln w="762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3840480" y="49468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2835592" y="4531376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3835E9-5579-6AFF-CE4E-FEDD69660B66}"/>
              </a:ext>
            </a:extLst>
          </p:cNvPr>
          <p:cNvCxnSpPr>
            <a:cxnSpLocks/>
          </p:cNvCxnSpPr>
          <p:nvPr/>
        </p:nvCxnSpPr>
        <p:spPr>
          <a:xfrm>
            <a:off x="3901440" y="5315821"/>
            <a:ext cx="296672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0ABC2D7-EEE6-7F5D-4944-F0152D844126}"/>
              </a:ext>
            </a:extLst>
          </p:cNvPr>
          <p:cNvGrpSpPr/>
          <p:nvPr/>
        </p:nvGrpSpPr>
        <p:grpSpPr>
          <a:xfrm>
            <a:off x="4239381" y="3205537"/>
            <a:ext cx="1986237" cy="1614098"/>
            <a:chOff x="7881504" y="3868299"/>
            <a:chExt cx="1986237" cy="1614098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EEB23A-8FF2-9910-C454-5BB4EDDB03EC}"/>
                </a:ext>
              </a:extLst>
            </p:cNvPr>
            <p:cNvSpPr/>
            <p:nvPr/>
          </p:nvSpPr>
          <p:spPr>
            <a:xfrm>
              <a:off x="8569408" y="4412758"/>
              <a:ext cx="957338" cy="761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5216D8E-C5E8-0117-BAC0-EA59CA513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504" y="3868299"/>
              <a:ext cx="1986237" cy="161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195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</a:t>
            </a:r>
            <a:r>
              <a:rPr lang="en-SG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1497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erson standing in front of a group of dogs&#10;&#10;Description automatically generated with low confidence">
            <a:extLst>
              <a:ext uri="{FF2B5EF4-FFF2-40B4-BE49-F238E27FC236}">
                <a16:creationId xmlns:a16="http://schemas.microsoft.com/office/drawing/2014/main" id="{195D3D5D-9CD4-8923-503E-2A3305DDC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4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Overreach </a:t>
            </a:r>
          </a:p>
          <a:p>
            <a:pPr algn="ctr">
              <a:lnSpc>
                <a:spcPct val="115000"/>
              </a:lnSpc>
            </a:pP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(11:10-20)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4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 3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4511040" y="27116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3492658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3835E9-5579-6AFF-CE4E-FEDD69660B66}"/>
              </a:ext>
            </a:extLst>
          </p:cNvPr>
          <p:cNvCxnSpPr>
            <a:cxnSpLocks/>
          </p:cNvCxnSpPr>
          <p:nvPr/>
        </p:nvCxnSpPr>
        <p:spPr>
          <a:xfrm>
            <a:off x="4531360" y="3080621"/>
            <a:ext cx="296672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554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5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 3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4511040" y="27116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3492658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E9A3C-D663-2F2A-3BD9-7684E01FB5E6}"/>
              </a:ext>
            </a:extLst>
          </p:cNvPr>
          <p:cNvSpPr txBox="1"/>
          <p:nvPr/>
        </p:nvSpPr>
        <p:spPr>
          <a:xfrm>
            <a:off x="4650264" y="553752"/>
            <a:ext cx="2232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Peace Treaty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1C0A57-240F-64A6-4F6F-31358ABF903E}"/>
              </a:ext>
            </a:extLst>
          </p:cNvPr>
          <p:cNvSpPr txBox="1"/>
          <p:nvPr/>
        </p:nvSpPr>
        <p:spPr>
          <a:xfrm>
            <a:off x="4716304" y="1445328"/>
            <a:ext cx="2100580" cy="52322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Cleopatra</a:t>
            </a: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64E32B9B-1D87-7916-416B-C7033176EEA4}"/>
              </a:ext>
            </a:extLst>
          </p:cNvPr>
          <p:cNvSpPr/>
          <p:nvPr/>
        </p:nvSpPr>
        <p:spPr>
          <a:xfrm flipH="1">
            <a:off x="3129278" y="1076972"/>
            <a:ext cx="5392895" cy="112525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9A6A2-6A1B-AABA-22E0-E966F2979FCC}"/>
              </a:ext>
            </a:extLst>
          </p:cNvPr>
          <p:cNvSpPr txBox="1"/>
          <p:nvPr/>
        </p:nvSpPr>
        <p:spPr>
          <a:xfrm>
            <a:off x="9358312" y="5709112"/>
            <a:ext cx="210058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679E16-C1E6-33E0-88AC-64C44D5486F4}"/>
              </a:ext>
            </a:extLst>
          </p:cNvPr>
          <p:cNvCxnSpPr/>
          <p:nvPr/>
        </p:nvCxnSpPr>
        <p:spPr>
          <a:xfrm>
            <a:off x="9753600" y="3698240"/>
            <a:ext cx="467360" cy="10363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: 8 Points 13">
            <a:extLst>
              <a:ext uri="{FF2B5EF4-FFF2-40B4-BE49-F238E27FC236}">
                <a16:creationId xmlns:a16="http://schemas.microsoft.com/office/drawing/2014/main" id="{3FA95486-A49F-6007-6835-6B480B7552BF}"/>
              </a:ext>
            </a:extLst>
          </p:cNvPr>
          <p:cNvSpPr/>
          <p:nvPr/>
        </p:nvSpPr>
        <p:spPr>
          <a:xfrm>
            <a:off x="9824957" y="4734560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D59FA25-F026-B658-B91E-2837BDD59690}"/>
              </a:ext>
            </a:extLst>
          </p:cNvPr>
          <p:cNvCxnSpPr/>
          <p:nvPr/>
        </p:nvCxnSpPr>
        <p:spPr>
          <a:xfrm flipH="1" flipV="1">
            <a:off x="9239726" y="3698240"/>
            <a:ext cx="534671" cy="118872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5C39E67-33BD-E9FF-21CE-96152E86A9CB}"/>
              </a:ext>
            </a:extLst>
          </p:cNvPr>
          <p:cNvSpPr txBox="1"/>
          <p:nvPr/>
        </p:nvSpPr>
        <p:spPr>
          <a:xfrm>
            <a:off x="8220392" y="2270463"/>
            <a:ext cx="21005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</p:spTree>
    <p:extLst>
      <p:ext uri="{BB962C8B-B14F-4D97-AF65-F5344CB8AC3E}">
        <p14:creationId xmlns:p14="http://schemas.microsoft.com/office/powerpoint/2010/main" val="375557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9" grpId="0" animBg="1"/>
      <p:bldP spid="10" grpId="0" animBg="1"/>
      <p:bldP spid="11" grpId="0" animBg="1"/>
      <p:bldP spid="14" grpId="0" animBg="1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5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44214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Selly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9A6A2-6A1B-AABA-22E0-E966F2979FCC}"/>
              </a:ext>
            </a:extLst>
          </p:cNvPr>
          <p:cNvSpPr txBox="1"/>
          <p:nvPr/>
        </p:nvSpPr>
        <p:spPr>
          <a:xfrm>
            <a:off x="9358312" y="5709112"/>
            <a:ext cx="210058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E679E16-C1E6-33E0-88AC-64C44D5486F4}"/>
              </a:ext>
            </a:extLst>
          </p:cNvPr>
          <p:cNvCxnSpPr>
            <a:cxnSpLocks/>
          </p:cNvCxnSpPr>
          <p:nvPr/>
        </p:nvCxnSpPr>
        <p:spPr>
          <a:xfrm>
            <a:off x="9540240" y="3698240"/>
            <a:ext cx="655002" cy="173736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4AED93-4680-98BD-D9B0-D4DDDE046C9F}"/>
              </a:ext>
            </a:extLst>
          </p:cNvPr>
          <p:cNvSpPr txBox="1"/>
          <p:nvPr/>
        </p:nvSpPr>
        <p:spPr>
          <a:xfrm>
            <a:off x="8200072" y="2270463"/>
            <a:ext cx="21209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8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</a:t>
            </a:r>
            <a:endParaRPr lang="en-SG" sz="88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26B0374-9542-C011-45F8-F6F55CEA77C7}"/>
              </a:ext>
            </a:extLst>
          </p:cNvPr>
          <p:cNvGrpSpPr/>
          <p:nvPr/>
        </p:nvGrpSpPr>
        <p:grpSpPr>
          <a:xfrm>
            <a:off x="7881504" y="3868299"/>
            <a:ext cx="1986237" cy="1614098"/>
            <a:chOff x="7881504" y="3868299"/>
            <a:chExt cx="1986237" cy="16140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F3026C-E625-198F-031D-667A72A69D37}"/>
                </a:ext>
              </a:extLst>
            </p:cNvPr>
            <p:cNvSpPr/>
            <p:nvPr/>
          </p:nvSpPr>
          <p:spPr>
            <a:xfrm>
              <a:off x="8569408" y="4412758"/>
              <a:ext cx="957338" cy="7614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469A26-71F2-B32C-2D2F-7904DD752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1504" y="3868299"/>
              <a:ext cx="1986237" cy="161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20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3875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5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“Contemptible Person”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(11:20-35)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A6859B-AFCE-D9EE-D864-EB561B6EB7B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1F6920-69D5-CAC6-A70D-5F485339E08B}"/>
              </a:ext>
            </a:extLst>
          </p:cNvPr>
          <p:cNvSpPr txBox="1"/>
          <p:nvPr/>
        </p:nvSpPr>
        <p:spPr>
          <a:xfrm>
            <a:off x="1337786" y="2507417"/>
            <a:ext cx="2100580" cy="95410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SOUTH</a:t>
            </a:r>
          </a:p>
          <a:p>
            <a:pPr algn="ctr"/>
            <a:r>
              <a:rPr lang="en-SG" sz="28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Ptony</a:t>
            </a:r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6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656795C8-FEA5-B399-A897-7E0C06C8E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853405" y="1474086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F59D3759-F489-E463-A19B-673E2016E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8603455" y="157471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69A2D2-9550-86D8-BB65-E8B133B06761}"/>
              </a:ext>
            </a:extLst>
          </p:cNvPr>
          <p:cNvSpPr txBox="1"/>
          <p:nvPr/>
        </p:nvSpPr>
        <p:spPr>
          <a:xfrm>
            <a:off x="8200072" y="2550689"/>
            <a:ext cx="2100580" cy="95410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NORTH</a:t>
            </a:r>
          </a:p>
          <a:p>
            <a:pPr algn="ctr"/>
            <a:r>
              <a:rPr lang="en-SG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Ty 4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234326-8D6A-FD68-2716-91001DE0B7C6}"/>
              </a:ext>
            </a:extLst>
          </p:cNvPr>
          <p:cNvCxnSpPr>
            <a:cxnSpLocks/>
          </p:cNvCxnSpPr>
          <p:nvPr/>
        </p:nvCxnSpPr>
        <p:spPr>
          <a:xfrm flipH="1">
            <a:off x="4511040" y="271160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xplosion: 8 Points 20">
            <a:extLst>
              <a:ext uri="{FF2B5EF4-FFF2-40B4-BE49-F238E27FC236}">
                <a16:creationId xmlns:a16="http://schemas.microsoft.com/office/drawing/2014/main" id="{D860A0B3-0BDD-5FF0-A63C-B11CB775521A}"/>
              </a:ext>
            </a:extLst>
          </p:cNvPr>
          <p:cNvSpPr/>
          <p:nvPr/>
        </p:nvSpPr>
        <p:spPr>
          <a:xfrm>
            <a:off x="3492658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7E9A3C-D663-2F2A-3BD9-7684E01FB5E6}"/>
              </a:ext>
            </a:extLst>
          </p:cNvPr>
          <p:cNvSpPr txBox="1"/>
          <p:nvPr/>
        </p:nvSpPr>
        <p:spPr>
          <a:xfrm>
            <a:off x="4557588" y="594941"/>
            <a:ext cx="254157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"</a:t>
            </a:r>
            <a:r>
              <a:rPr lang="en-SG" sz="2800" b="1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Peace</a:t>
            </a:r>
            <a:r>
              <a:rPr lang="en-SG" sz="2800" b="1" dirty="0">
                <a:solidFill>
                  <a:schemeClr val="bg1"/>
                </a:solidFill>
                <a:latin typeface="Calibri"/>
                <a:ea typeface="Times New Roman" panose="02020603050405020304" pitchFamily="18" charset="0"/>
                <a:cs typeface="Calibri"/>
              </a:rPr>
              <a:t>"</a:t>
            </a:r>
            <a:r>
              <a:rPr lang="en-SG" sz="2800" b="1" dirty="0">
                <a:solidFill>
                  <a:schemeClr val="bg1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 Treaty</a:t>
            </a:r>
            <a:endParaRPr lang="en-SG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Arrow: U-Turn 9">
            <a:extLst>
              <a:ext uri="{FF2B5EF4-FFF2-40B4-BE49-F238E27FC236}">
                <a16:creationId xmlns:a16="http://schemas.microsoft.com/office/drawing/2014/main" id="{64E32B9B-1D87-7916-416B-C7033176EEA4}"/>
              </a:ext>
            </a:extLst>
          </p:cNvPr>
          <p:cNvSpPr/>
          <p:nvPr/>
        </p:nvSpPr>
        <p:spPr>
          <a:xfrm flipH="1">
            <a:off x="3129278" y="1076972"/>
            <a:ext cx="5392895" cy="112525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9A6A2-6A1B-AABA-22E0-E966F2979FCC}"/>
              </a:ext>
            </a:extLst>
          </p:cNvPr>
          <p:cNvSpPr txBox="1"/>
          <p:nvPr/>
        </p:nvSpPr>
        <p:spPr>
          <a:xfrm>
            <a:off x="1351438" y="3769358"/>
            <a:ext cx="2100580" cy="5232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ROME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CDFAA90-F802-0C0A-7697-1E30C6C845E5}"/>
              </a:ext>
            </a:extLst>
          </p:cNvPr>
          <p:cNvCxnSpPr>
            <a:cxnSpLocks/>
          </p:cNvCxnSpPr>
          <p:nvPr/>
        </p:nvCxnSpPr>
        <p:spPr>
          <a:xfrm flipH="1">
            <a:off x="4541520" y="3890164"/>
            <a:ext cx="280924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321D8C72-E4FD-FE1A-0EEC-BCF149195640}"/>
              </a:ext>
            </a:extLst>
          </p:cNvPr>
          <p:cNvSpPr/>
          <p:nvPr/>
        </p:nvSpPr>
        <p:spPr>
          <a:xfrm>
            <a:off x="3470592" y="242107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Explosion: 8 Points 18">
            <a:extLst>
              <a:ext uri="{FF2B5EF4-FFF2-40B4-BE49-F238E27FC236}">
                <a16:creationId xmlns:a16="http://schemas.microsoft.com/office/drawing/2014/main" id="{16C1DDFD-AFD8-20EA-4B13-1732AF9CCC99}"/>
              </a:ext>
            </a:extLst>
          </p:cNvPr>
          <p:cNvSpPr/>
          <p:nvPr/>
        </p:nvSpPr>
        <p:spPr>
          <a:xfrm>
            <a:off x="3492658" y="3510742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0C74C0-049F-D5F9-2C54-50D6AA2420A1}"/>
              </a:ext>
            </a:extLst>
          </p:cNvPr>
          <p:cNvCxnSpPr>
            <a:cxnSpLocks/>
          </p:cNvCxnSpPr>
          <p:nvPr/>
        </p:nvCxnSpPr>
        <p:spPr>
          <a:xfrm>
            <a:off x="4541520" y="3210560"/>
            <a:ext cx="27736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59B85BB-2CFA-FF25-2FC3-60AF066E92EA}"/>
              </a:ext>
            </a:extLst>
          </p:cNvPr>
          <p:cNvCxnSpPr>
            <a:cxnSpLocks/>
          </p:cNvCxnSpPr>
          <p:nvPr/>
        </p:nvCxnSpPr>
        <p:spPr>
          <a:xfrm>
            <a:off x="4592320" y="4399280"/>
            <a:ext cx="4246880" cy="76200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44E06B0-F8BF-434B-7DCA-1895456F2F9C}"/>
              </a:ext>
            </a:extLst>
          </p:cNvPr>
          <p:cNvSpPr txBox="1"/>
          <p:nvPr/>
        </p:nvSpPr>
        <p:spPr>
          <a:xfrm>
            <a:off x="9839166" y="5045097"/>
            <a:ext cx="2100580" cy="523220"/>
          </a:xfrm>
          <a:prstGeom prst="rect">
            <a:avLst/>
          </a:prstGeom>
          <a:solidFill>
            <a:srgbClr val="512373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Jerusalem</a:t>
            </a:r>
          </a:p>
        </p:txBody>
      </p:sp>
      <p:sp>
        <p:nvSpPr>
          <p:cNvPr id="28" name="Explosion: 8 Points 27">
            <a:extLst>
              <a:ext uri="{FF2B5EF4-FFF2-40B4-BE49-F238E27FC236}">
                <a16:creationId xmlns:a16="http://schemas.microsoft.com/office/drawing/2014/main" id="{D55B181A-CF62-1811-D07F-2FF3A4796BAD}"/>
              </a:ext>
            </a:extLst>
          </p:cNvPr>
          <p:cNvSpPr/>
          <p:nvPr/>
        </p:nvSpPr>
        <p:spPr>
          <a:xfrm>
            <a:off x="8863012" y="4763056"/>
            <a:ext cx="913448" cy="1040452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4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8" grpId="0"/>
      <p:bldP spid="10" grpId="0" animBg="1"/>
      <p:bldP spid="11" grpId="0" animBg="1"/>
      <p:bldP spid="18" grpId="0" animBg="1"/>
      <p:bldP spid="19" grpId="0" animBg="1"/>
      <p:bldP spid="26" grpId="0" animBg="1"/>
      <p:bldP spid="2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F8D4D5-481E-1004-D199-9C823601EB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6A173A-6645-F956-4F96-FE6DE5745233}"/>
              </a:ext>
            </a:extLst>
          </p:cNvPr>
          <p:cNvSpPr txBox="1"/>
          <p:nvPr/>
        </p:nvSpPr>
        <p:spPr>
          <a:xfrm>
            <a:off x="3045460" y="2351782"/>
            <a:ext cx="61010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4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Written &amp; Directed by</a:t>
            </a:r>
          </a:p>
          <a:p>
            <a:pPr algn="ctr"/>
            <a:r>
              <a:rPr lang="en-SG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Yahweh Sabaoth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10823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0" y="1417639"/>
            <a:ext cx="3571832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86632177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</a:t>
            </a: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presentation for </a:t>
            </a: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2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1" y="2222340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92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Daniel’s Third Vision </a:t>
            </a:r>
            <a:r>
              <a:rPr lang="en-SG" sz="3200" b="1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 2</a:t>
            </a:r>
          </a:p>
          <a:p>
            <a:pPr algn="ctr"/>
            <a:r>
              <a:rPr lang="en-SG" sz="32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Sandcastles</a:t>
            </a:r>
            <a:endParaRPr lang="en-SG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9AA68-2DAC-26D5-5D8B-A4754CAEA0F8}"/>
              </a:ext>
            </a:extLst>
          </p:cNvPr>
          <p:cNvSpPr txBox="1"/>
          <p:nvPr/>
        </p:nvSpPr>
        <p:spPr>
          <a:xfrm>
            <a:off x="495229" y="5338704"/>
            <a:ext cx="3299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Daniel 11–12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406753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547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Word from the Director: Yahweh Sabaoth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(11:1)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72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rock on a beach&#10;&#10;Description automatically generated with low confidence">
            <a:extLst>
              <a:ext uri="{FF2B5EF4-FFF2-40B4-BE49-F238E27FC236}">
                <a16:creationId xmlns:a16="http://schemas.microsoft.com/office/drawing/2014/main" id="{964A6ADB-D83E-2F6F-CC6D-335C42927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8" r="2" b="2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35" name="Group 1034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036" name="Group 1035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040" name="Freeform: Shape 1039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1" name="Freeform: Shape 1040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7" name="Group 1036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038" name="Freeform: Shape 1037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9" name="Freeform: Shape 1038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A52C1B9-3E59-F00E-AE45-24DCC3763D04}"/>
              </a:ext>
            </a:extLst>
          </p:cNvPr>
          <p:cNvSpPr txBox="1"/>
          <p:nvPr/>
        </p:nvSpPr>
        <p:spPr>
          <a:xfrm>
            <a:off x="239551" y="1788083"/>
            <a:ext cx="3816096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SG" sz="28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Episode 1</a:t>
            </a:r>
          </a:p>
          <a:p>
            <a:pPr algn="ctr">
              <a:lnSpc>
                <a:spcPct val="115000"/>
              </a:lnSpc>
            </a:pPr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Swoosh </a:t>
            </a:r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(11:2-4)</a:t>
            </a:r>
            <a:endParaRPr lang="en-SG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3AA7F-4182-8E1A-BE6B-31E6EC9E20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975FD-20C9-90E9-FAD1-2FECCC531B00}"/>
              </a:ext>
            </a:extLst>
          </p:cNvPr>
          <p:cNvSpPr txBox="1"/>
          <p:nvPr/>
        </p:nvSpPr>
        <p:spPr>
          <a:xfrm>
            <a:off x="304800" y="2243574"/>
            <a:ext cx="3258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Cambyses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6BFBB-0815-73D3-5E78-F1436292E920}"/>
              </a:ext>
            </a:extLst>
          </p:cNvPr>
          <p:cNvSpPr txBox="1"/>
          <p:nvPr/>
        </p:nvSpPr>
        <p:spPr>
          <a:xfrm>
            <a:off x="3045460" y="410269"/>
            <a:ext cx="6101080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3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3 Kings . . .  Plus 1 More</a:t>
            </a:r>
            <a:endParaRPr lang="en-SG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FC6CC3-26A1-D3CF-B0BE-1976915B0743}"/>
              </a:ext>
            </a:extLst>
          </p:cNvPr>
          <p:cNvSpPr txBox="1"/>
          <p:nvPr/>
        </p:nvSpPr>
        <p:spPr>
          <a:xfrm>
            <a:off x="2895600" y="2255817"/>
            <a:ext cx="3571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Pseudo-</a:t>
            </a:r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Smerdis</a:t>
            </a:r>
            <a:endParaRPr lang="en-SG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A12FEF-CD15-9670-5BAF-1A69CCF6AC5C}"/>
              </a:ext>
            </a:extLst>
          </p:cNvPr>
          <p:cNvSpPr txBox="1"/>
          <p:nvPr/>
        </p:nvSpPr>
        <p:spPr>
          <a:xfrm>
            <a:off x="6648450" y="2255817"/>
            <a:ext cx="18618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Darius 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9B2CF-D7B5-CB8D-72C7-87D7999A29E4}"/>
              </a:ext>
            </a:extLst>
          </p:cNvPr>
          <p:cNvSpPr txBox="1"/>
          <p:nvPr/>
        </p:nvSpPr>
        <p:spPr>
          <a:xfrm>
            <a:off x="9004300" y="2235369"/>
            <a:ext cx="20167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Xerxes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5038FB-D7F7-8ABE-5464-DEB43B722E31}"/>
              </a:ext>
            </a:extLst>
          </p:cNvPr>
          <p:cNvSpPr txBox="1"/>
          <p:nvPr/>
        </p:nvSpPr>
        <p:spPr>
          <a:xfrm>
            <a:off x="6570980" y="3145305"/>
            <a:ext cx="201676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Battle of Marathon</a:t>
            </a:r>
            <a:endParaRPr lang="en-SG"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FDD700-CBF2-0EA6-7BDB-5F9A568F70E3}"/>
              </a:ext>
            </a:extLst>
          </p:cNvPr>
          <p:cNvSpPr txBox="1"/>
          <p:nvPr/>
        </p:nvSpPr>
        <p:spPr>
          <a:xfrm>
            <a:off x="9004300" y="3145305"/>
            <a:ext cx="2283460" cy="95410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Battle of Thermopylae</a:t>
            </a:r>
            <a:endParaRPr lang="en-SG" sz="2800" dirty="0">
              <a:solidFill>
                <a:schemeClr val="bg1"/>
              </a:solidFill>
            </a:endParaRPr>
          </a:p>
        </p:txBody>
      </p:sp>
      <p:pic>
        <p:nvPicPr>
          <p:cNvPr id="2054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C5FC5CD8-9816-1DB6-E454-2289A0E136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1398903" y="1398461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74191791-FF89-78D0-4820-BFB41077E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4146549" y="1454564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18301446-2386-7456-7411-02718F6CE1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7080247" y="146480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2BA4B18F-1934-EF44-CF8C-578CC35A78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9478009" y="1464808"/>
            <a:ext cx="1069342" cy="9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29DDB671-D8BB-7418-05CE-0E3DC8250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4725035" y="4309814"/>
            <a:ext cx="2383790" cy="20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2C27AD-5D2E-B5A6-36E5-1AF7FDC6A795}"/>
              </a:ext>
            </a:extLst>
          </p:cNvPr>
          <p:cNvSpPr txBox="1"/>
          <p:nvPr/>
        </p:nvSpPr>
        <p:spPr>
          <a:xfrm>
            <a:off x="3992880" y="6108756"/>
            <a:ext cx="384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Alexander the Great</a:t>
            </a:r>
          </a:p>
        </p:txBody>
      </p:sp>
    </p:spTree>
    <p:extLst>
      <p:ext uri="{BB962C8B-B14F-4D97-AF65-F5344CB8AC3E}">
        <p14:creationId xmlns:p14="http://schemas.microsoft.com/office/powerpoint/2010/main" val="28110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  <p:bldP spid="13" grpId="0" animBg="1"/>
      <p:bldP spid="14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93AA7F-4182-8E1A-BE6B-31E6EC9E20A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8" name="Picture 6" descr="Modern crown logo royal king queen abstract logo Vector Image">
            <a:extLst>
              <a:ext uri="{FF2B5EF4-FFF2-40B4-BE49-F238E27FC236}">
                <a16:creationId xmlns:a16="http://schemas.microsoft.com/office/drawing/2014/main" id="{29DDB671-D8BB-7418-05CE-0E3DC8250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1704" r="10120" b="25481"/>
          <a:stretch/>
        </p:blipFill>
        <p:spPr bwMode="auto">
          <a:xfrm>
            <a:off x="4725035" y="367734"/>
            <a:ext cx="2383790" cy="202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2C27AD-5D2E-B5A6-36E5-1AF7FDC6A795}"/>
              </a:ext>
            </a:extLst>
          </p:cNvPr>
          <p:cNvSpPr txBox="1"/>
          <p:nvPr/>
        </p:nvSpPr>
        <p:spPr>
          <a:xfrm>
            <a:off x="3992880" y="2501393"/>
            <a:ext cx="38481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Alexander the Great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C32604-4A5C-BD1D-BDBB-F4450FFFB8A4}"/>
              </a:ext>
            </a:extLst>
          </p:cNvPr>
          <p:cNvCxnSpPr/>
          <p:nvPr/>
        </p:nvCxnSpPr>
        <p:spPr>
          <a:xfrm flipH="1">
            <a:off x="2499361" y="3083560"/>
            <a:ext cx="1615440" cy="12801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D0BB6C-F06B-92EF-A093-98E0AB286080}"/>
              </a:ext>
            </a:extLst>
          </p:cNvPr>
          <p:cNvCxnSpPr>
            <a:cxnSpLocks/>
          </p:cNvCxnSpPr>
          <p:nvPr/>
        </p:nvCxnSpPr>
        <p:spPr>
          <a:xfrm flipH="1">
            <a:off x="3992880" y="3414336"/>
            <a:ext cx="1006475" cy="179525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26C3F2F-F3D5-5960-ABDE-8D71C60432BE}"/>
              </a:ext>
            </a:extLst>
          </p:cNvPr>
          <p:cNvCxnSpPr>
            <a:cxnSpLocks/>
          </p:cNvCxnSpPr>
          <p:nvPr/>
        </p:nvCxnSpPr>
        <p:spPr>
          <a:xfrm>
            <a:off x="6569393" y="3434198"/>
            <a:ext cx="1056005" cy="17367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42524A5-403B-2BB3-682F-FE6B619CA110}"/>
              </a:ext>
            </a:extLst>
          </p:cNvPr>
          <p:cNvCxnSpPr>
            <a:cxnSpLocks/>
          </p:cNvCxnSpPr>
          <p:nvPr/>
        </p:nvCxnSpPr>
        <p:spPr>
          <a:xfrm>
            <a:off x="7531734" y="3083560"/>
            <a:ext cx="1584643" cy="146079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411499E-8CD5-8AE6-AD82-1CD68C9BC3DB}"/>
              </a:ext>
            </a:extLst>
          </p:cNvPr>
          <p:cNvSpPr txBox="1"/>
          <p:nvPr/>
        </p:nvSpPr>
        <p:spPr>
          <a:xfrm>
            <a:off x="555466" y="4686369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Cassander</a:t>
            </a:r>
            <a:endParaRPr lang="en-S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78C001-649F-62EC-E885-0C24AC63A9FA}"/>
              </a:ext>
            </a:extLst>
          </p:cNvPr>
          <p:cNvSpPr txBox="1"/>
          <p:nvPr/>
        </p:nvSpPr>
        <p:spPr>
          <a:xfrm>
            <a:off x="2898775" y="5349250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Lysimachus</a:t>
            </a:r>
            <a:endParaRPr lang="en-S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E3A6C87-DA6D-FE32-971B-E55437D0F7BF}"/>
              </a:ext>
            </a:extLst>
          </p:cNvPr>
          <p:cNvSpPr txBox="1"/>
          <p:nvPr/>
        </p:nvSpPr>
        <p:spPr>
          <a:xfrm>
            <a:off x="6481444" y="5318957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Ptolemy</a:t>
            </a:r>
            <a:endParaRPr lang="en-SG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C06B86-FD23-6742-305E-3520311AF8DC}"/>
              </a:ext>
            </a:extLst>
          </p:cNvPr>
          <p:cNvSpPr txBox="1"/>
          <p:nvPr/>
        </p:nvSpPr>
        <p:spPr>
          <a:xfrm>
            <a:off x="8764745" y="4795737"/>
            <a:ext cx="210058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SG" sz="2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Seleucus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05062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tility Funnel - 8 oz H-5213 - Uline">
            <a:extLst>
              <a:ext uri="{FF2B5EF4-FFF2-40B4-BE49-F238E27FC236}">
                <a16:creationId xmlns:a16="http://schemas.microsoft.com/office/drawing/2014/main" id="{AE9691B6-E282-49AA-E9E0-328D554D0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040" y="0"/>
            <a:ext cx="688848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AE8F8D-FE58-25FB-0B0C-F6CA7135E308}"/>
              </a:ext>
            </a:extLst>
          </p:cNvPr>
          <p:cNvSpPr txBox="1"/>
          <p:nvPr/>
        </p:nvSpPr>
        <p:spPr>
          <a:xfrm>
            <a:off x="2367280" y="698638"/>
            <a:ext cx="6096000" cy="39035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S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Huge Persia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Smaller Greece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latin typeface="Calibri" panose="020F0502020204030204" pitchFamily="34" charset="0"/>
              </a:rPr>
              <a:t>4 divisions of Greece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latin typeface="Calibri" panose="020F0502020204030204" pitchFamily="34" charset="0"/>
              </a:rPr>
              <a:t>2 main divisions of 4 divisions of Greece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cs typeface="Calibri" panose="020F0502020204030204"/>
              </a:rPr>
              <a:t>1 person of Greece</a:t>
            </a:r>
          </a:p>
          <a:p>
            <a:pPr algn="ctr">
              <a:lnSpc>
                <a:spcPct val="150000"/>
              </a:lnSpc>
            </a:pPr>
            <a:r>
              <a:rPr lang="en-SG" sz="2800" dirty="0">
                <a:cs typeface="Calibri" panose="020F0502020204030204"/>
              </a:rPr>
              <a:t>1 future person like person of Greece</a:t>
            </a:r>
          </a:p>
        </p:txBody>
      </p:sp>
    </p:spTree>
    <p:extLst>
      <p:ext uri="{BB962C8B-B14F-4D97-AF65-F5344CB8AC3E}">
        <p14:creationId xmlns:p14="http://schemas.microsoft.com/office/powerpoint/2010/main" val="30451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EE3D28-2931-4B35-AF85-6205721F08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5122" name="Picture 2" descr="Pheidippides - Wikipedia">
            <a:extLst>
              <a:ext uri="{FF2B5EF4-FFF2-40B4-BE49-F238E27FC236}">
                <a16:creationId xmlns:a16="http://schemas.microsoft.com/office/drawing/2014/main" id="{1868A82A-9444-D1C6-7629-A9E3C768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319213"/>
            <a:ext cx="6743700" cy="421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1E6DCC-94D7-BBF9-BA48-34CB301EB4D3}"/>
              </a:ext>
            </a:extLst>
          </p:cNvPr>
          <p:cNvSpPr txBox="1"/>
          <p:nvPr/>
        </p:nvSpPr>
        <p:spPr>
          <a:xfrm>
            <a:off x="3045460" y="734437"/>
            <a:ext cx="61010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have conquered!</a:t>
            </a:r>
            <a:endParaRPr lang="en-SG" sz="32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The $35 Nike Swoosh Logo Design Story – Logo Histories">
            <a:extLst>
              <a:ext uri="{FF2B5EF4-FFF2-40B4-BE49-F238E27FC236}">
                <a16:creationId xmlns:a16="http://schemas.microsoft.com/office/drawing/2014/main" id="{15330CF2-20BA-6A56-DBD8-4E6F8C7B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010"/>
            <a:ext cx="27241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2699E-0B1A-9F3A-9D2B-EFA11849A3AB}"/>
              </a:ext>
            </a:extLst>
          </p:cNvPr>
          <p:cNvSpPr txBox="1"/>
          <p:nvPr/>
        </p:nvSpPr>
        <p:spPr>
          <a:xfrm>
            <a:off x="133985" y="2345174"/>
            <a:ext cx="2456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Nike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377110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317</Words>
  <Application>Microsoft Macintosh PowerPoint</Application>
  <PresentationFormat>Widescreen</PresentationFormat>
  <Paragraphs>115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1_Orbit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Harmeling</dc:creator>
  <cp:lastModifiedBy>Rick Griffith</cp:lastModifiedBy>
  <cp:revision>14</cp:revision>
  <dcterms:created xsi:type="dcterms:W3CDTF">2023-04-21T05:08:19Z</dcterms:created>
  <dcterms:modified xsi:type="dcterms:W3CDTF">2023-04-23T15:24:27Z</dcterms:modified>
</cp:coreProperties>
</file>